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charts/chart23.xml" ContentType="application/vnd.openxmlformats-officedocument.drawingml.chart+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charts/chart24.xml" ContentType="application/vnd.openxmlformats-officedocument.drawingml.chart+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charts/chart25.xml" ContentType="application/vnd.openxmlformats-officedocument.drawingml.chart+xml"/>
  <Override PartName="/ppt/tags/tag759.xml" ContentType="application/vnd.openxmlformats-officedocument.presentationml.tags+xml"/>
  <Override PartName="/ppt/notesSlides/notesSlide6.xml" ContentType="application/vnd.openxmlformats-officedocument.presentationml.notesSlide+xml"/>
  <Override PartName="/ppt/tags/tag760.xml" ContentType="application/vnd.openxmlformats-officedocument.presentationml.tags+xml"/>
  <Override PartName="/ppt/notesSlides/notesSlide7.xml" ContentType="application/vnd.openxmlformats-officedocument.presentationml.notesSlide+xml"/>
  <Override PartName="/ppt/tags/tag761.xml" ContentType="application/vnd.openxmlformats-officedocument.presentationml.tags+xml"/>
  <Override PartName="/ppt/notesSlides/notesSlide8.xml" ContentType="application/vnd.openxmlformats-officedocument.presentationml.notesSlide+xml"/>
  <Override PartName="/ppt/tags/tag762.xml" ContentType="application/vnd.openxmlformats-officedocument.presentationml.tags+xml"/>
  <Override PartName="/ppt/tags/tag763.xml" ContentType="application/vnd.openxmlformats-officedocument.presentationml.tags+xml"/>
  <Override PartName="/ppt/notesSlides/notesSlide9.xml" ContentType="application/vnd.openxmlformats-officedocument.presentationml.notesSlide+xml"/>
  <Override PartName="/ppt/tags/tag764.xml" ContentType="application/vnd.openxmlformats-officedocument.presentationml.tags+xml"/>
  <Override PartName="/ppt/notesSlides/notesSlide10.xml" ContentType="application/vnd.openxmlformats-officedocument.presentationml.notesSlide+xml"/>
  <Override PartName="/ppt/tags/tag765.xml" ContentType="application/vnd.openxmlformats-officedocument.presentationml.tags+xml"/>
  <Override PartName="/ppt/notesSlides/notesSlide11.xml" ContentType="application/vnd.openxmlformats-officedocument.presentationml.notesSlid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74.xml" ContentType="application/vnd.openxmlformats-officedocument.presentationml.tags+xml"/>
  <Override PartName="/ppt/notesSlides/notesSlide14.xml" ContentType="application/vnd.openxmlformats-officedocument.presentationml.notesSlide+xml"/>
  <Override PartName="/ppt/tags/tag775.xml" ContentType="application/vnd.openxmlformats-officedocument.presentationml.tags+xml"/>
  <Override PartName="/ppt/notesSlides/notesSlide15.xml" ContentType="application/vnd.openxmlformats-officedocument.presentationml.notesSlide+xml"/>
  <Override PartName="/ppt/tags/tag776.xml" ContentType="application/vnd.openxmlformats-officedocument.presentationml.tags+xml"/>
  <Override PartName="/ppt/notesSlides/notesSlide16.xml" ContentType="application/vnd.openxmlformats-officedocument.presentationml.notesSlide+xml"/>
  <Override PartName="/ppt/tags/tag777.xml" ContentType="application/vnd.openxmlformats-officedocument.presentationml.tags+xml"/>
  <Override PartName="/ppt/notesSlides/notesSlide17.xml" ContentType="application/vnd.openxmlformats-officedocument.presentationml.notesSlide+xml"/>
  <Override PartName="/ppt/tags/tag778.xml" ContentType="application/vnd.openxmlformats-officedocument.presentationml.tags+xml"/>
  <Override PartName="/ppt/notesSlides/notesSlide18.xml" ContentType="application/vnd.openxmlformats-officedocument.presentationml.notesSlide+xml"/>
  <Override PartName="/ppt/tags/tag779.xml" ContentType="application/vnd.openxmlformats-officedocument.presentationml.tags+xml"/>
  <Override PartName="/ppt/notesSlides/notesSlide19.xml" ContentType="application/vnd.openxmlformats-officedocument.presentationml.notesSlide+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charts/chart26.xml" ContentType="application/vnd.openxmlformats-officedocument.drawingml.chart+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charts/chart27.xml" ContentType="application/vnd.openxmlformats-officedocument.drawingml.chart+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charts/chart34.xml" ContentType="application/vnd.openxmlformats-officedocument.drawingml.chart+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90"/>
  </p:notesMasterIdLst>
  <p:handoutMasterIdLst>
    <p:handoutMasterId r:id="rId91"/>
  </p:handoutMasterIdLst>
  <p:sldIdLst>
    <p:sldId id="568" r:id="rId2"/>
    <p:sldId id="2147470422" r:id="rId3"/>
    <p:sldId id="2147470423" r:id="rId4"/>
    <p:sldId id="2147470424" r:id="rId5"/>
    <p:sldId id="381" r:id="rId6"/>
    <p:sldId id="639" r:id="rId7"/>
    <p:sldId id="2147470310" r:id="rId8"/>
    <p:sldId id="669" r:id="rId9"/>
    <p:sldId id="2147470311" r:id="rId10"/>
    <p:sldId id="472" r:id="rId11"/>
    <p:sldId id="640" r:id="rId12"/>
    <p:sldId id="527" r:id="rId13"/>
    <p:sldId id="477" r:id="rId14"/>
    <p:sldId id="663" r:id="rId15"/>
    <p:sldId id="382" r:id="rId16"/>
    <p:sldId id="627" r:id="rId17"/>
    <p:sldId id="649" r:id="rId18"/>
    <p:sldId id="2147470326" r:id="rId19"/>
    <p:sldId id="2147470327" r:id="rId20"/>
    <p:sldId id="528" r:id="rId21"/>
    <p:sldId id="2147470373" r:id="rId22"/>
    <p:sldId id="2147470356" r:id="rId23"/>
    <p:sldId id="2147470377" r:id="rId24"/>
    <p:sldId id="2147470357" r:id="rId25"/>
    <p:sldId id="2147470340" r:id="rId26"/>
    <p:sldId id="2147470374" r:id="rId27"/>
    <p:sldId id="2147470335" r:id="rId28"/>
    <p:sldId id="2147470406" r:id="rId29"/>
    <p:sldId id="677" r:id="rId30"/>
    <p:sldId id="664" r:id="rId31"/>
    <p:sldId id="529" r:id="rId32"/>
    <p:sldId id="2147470412" r:id="rId33"/>
    <p:sldId id="2147470413" r:id="rId34"/>
    <p:sldId id="2147470358" r:id="rId35"/>
    <p:sldId id="2147470330" r:id="rId36"/>
    <p:sldId id="2147470354" r:id="rId37"/>
    <p:sldId id="694" r:id="rId38"/>
    <p:sldId id="690" r:id="rId39"/>
    <p:sldId id="533" r:id="rId40"/>
    <p:sldId id="2147470375" r:id="rId41"/>
    <p:sldId id="535" r:id="rId42"/>
    <p:sldId id="2147470391" r:id="rId43"/>
    <p:sldId id="2147470411" r:id="rId44"/>
    <p:sldId id="2147470410" r:id="rId45"/>
    <p:sldId id="659" r:id="rId46"/>
    <p:sldId id="675" r:id="rId47"/>
    <p:sldId id="661" r:id="rId48"/>
    <p:sldId id="2147470399" r:id="rId49"/>
    <p:sldId id="672" r:id="rId50"/>
    <p:sldId id="674" r:id="rId51"/>
    <p:sldId id="650" r:id="rId52"/>
    <p:sldId id="733" r:id="rId53"/>
    <p:sldId id="680" r:id="rId54"/>
    <p:sldId id="734" r:id="rId55"/>
    <p:sldId id="2147470380" r:id="rId56"/>
    <p:sldId id="2147470381" r:id="rId57"/>
    <p:sldId id="2147470382" r:id="rId58"/>
    <p:sldId id="2147470366" r:id="rId59"/>
    <p:sldId id="2147470312" r:id="rId60"/>
    <p:sldId id="538" r:id="rId61"/>
    <p:sldId id="682" r:id="rId62"/>
    <p:sldId id="2147470383" r:id="rId63"/>
    <p:sldId id="2147470384" r:id="rId64"/>
    <p:sldId id="685" r:id="rId65"/>
    <p:sldId id="2147470378" r:id="rId66"/>
    <p:sldId id="2147470376" r:id="rId67"/>
    <p:sldId id="2147470386" r:id="rId68"/>
    <p:sldId id="2147470387" r:id="rId69"/>
    <p:sldId id="2147470385" r:id="rId70"/>
    <p:sldId id="2147470379" r:id="rId71"/>
    <p:sldId id="691" r:id="rId72"/>
    <p:sldId id="552" r:id="rId73"/>
    <p:sldId id="557" r:id="rId74"/>
    <p:sldId id="451" r:id="rId75"/>
    <p:sldId id="652" r:id="rId76"/>
    <p:sldId id="692" r:id="rId77"/>
    <p:sldId id="458" r:id="rId78"/>
    <p:sldId id="642" r:id="rId79"/>
    <p:sldId id="643" r:id="rId80"/>
    <p:sldId id="683" r:id="rId81"/>
    <p:sldId id="599" r:id="rId82"/>
    <p:sldId id="600" r:id="rId83"/>
    <p:sldId id="644" r:id="rId84"/>
    <p:sldId id="602" r:id="rId85"/>
    <p:sldId id="603" r:id="rId86"/>
    <p:sldId id="2147470388" r:id="rId87"/>
    <p:sldId id="673" r:id="rId88"/>
    <p:sldId id="2147470329" r:id="rId89"/>
  </p:sldIdLst>
  <p:sldSz cx="9906000" cy="6858000" type="A4"/>
  <p:notesSz cx="6735763" cy="9866313"/>
  <p:custDataLst>
    <p:tags r:id="rId9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2147470422"/>
            <p14:sldId id="2147470423"/>
            <p14:sldId id="2147470424"/>
            <p14:sldId id="381"/>
            <p14:sldId id="639"/>
            <p14:sldId id="2147470310"/>
            <p14:sldId id="669"/>
            <p14:sldId id="2147470311"/>
            <p14:sldId id="472"/>
            <p14:sldId id="640"/>
            <p14:sldId id="527"/>
            <p14:sldId id="477"/>
            <p14:sldId id="663"/>
            <p14:sldId id="382"/>
            <p14:sldId id="627"/>
            <p14:sldId id="649"/>
            <p14:sldId id="2147470326"/>
            <p14:sldId id="2147470327"/>
            <p14:sldId id="528"/>
            <p14:sldId id="2147470373"/>
            <p14:sldId id="2147470356"/>
            <p14:sldId id="2147470377"/>
            <p14:sldId id="2147470357"/>
            <p14:sldId id="2147470340"/>
            <p14:sldId id="2147470374"/>
            <p14:sldId id="2147470335"/>
            <p14:sldId id="2147470406"/>
            <p14:sldId id="677"/>
            <p14:sldId id="664"/>
            <p14:sldId id="529"/>
            <p14:sldId id="2147470412"/>
            <p14:sldId id="2147470413"/>
            <p14:sldId id="2147470358"/>
            <p14:sldId id="2147470330"/>
            <p14:sldId id="2147470354"/>
            <p14:sldId id="694"/>
            <p14:sldId id="690"/>
            <p14:sldId id="533"/>
            <p14:sldId id="2147470375"/>
            <p14:sldId id="535"/>
            <p14:sldId id="2147470391"/>
            <p14:sldId id="2147470411"/>
            <p14:sldId id="2147470410"/>
            <p14:sldId id="659"/>
            <p14:sldId id="675"/>
            <p14:sldId id="661"/>
            <p14:sldId id="2147470399"/>
            <p14:sldId id="672"/>
            <p14:sldId id="674"/>
            <p14:sldId id="650"/>
            <p14:sldId id="733"/>
            <p14:sldId id="680"/>
            <p14:sldId id="734"/>
            <p14:sldId id="2147470380"/>
            <p14:sldId id="2147470381"/>
            <p14:sldId id="2147470382"/>
            <p14:sldId id="2147470366"/>
            <p14:sldId id="2147470312"/>
            <p14:sldId id="538"/>
            <p14:sldId id="682"/>
            <p14:sldId id="2147470383"/>
            <p14:sldId id="2147470384"/>
            <p14:sldId id="685"/>
            <p14:sldId id="2147470378"/>
            <p14:sldId id="2147470376"/>
            <p14:sldId id="2147470386"/>
            <p14:sldId id="2147470387"/>
            <p14:sldId id="2147470385"/>
            <p14:sldId id="2147470379"/>
            <p14:sldId id="691"/>
            <p14:sldId id="552"/>
            <p14:sldId id="557"/>
            <p14:sldId id="451"/>
            <p14:sldId id="652"/>
            <p14:sldId id="692"/>
            <p14:sldId id="458"/>
            <p14:sldId id="642"/>
            <p14:sldId id="643"/>
            <p14:sldId id="683"/>
            <p14:sldId id="599"/>
            <p14:sldId id="600"/>
            <p14:sldId id="644"/>
            <p14:sldId id="602"/>
            <p14:sldId id="603"/>
            <p14:sldId id="2147470388"/>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BAE4D9"/>
    <a:srgbClr val="868686"/>
    <a:srgbClr val="FFFF00"/>
    <a:srgbClr val="D2E0E6"/>
    <a:srgbClr val="ECE5F4"/>
    <a:srgbClr val="EBEFCF"/>
    <a:srgbClr val="F3F3F3"/>
    <a:srgbClr val="FFFFCC"/>
    <a:srgbClr val="FF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24B3C-C004-46F6-B726-04598581E22E}" v="32" dt="2023-03-28T06:12:41.659"/>
    <p1510:client id="{91E1D166-396F-4AC6-AE01-F3AEFFFAC5A1}" v="56" dt="2023-03-27T15:45:28.403"/>
    <p1510:client id="{E270A1EC-CA03-44CF-9BDC-04739B71CD97}" v="7" dt="2023-03-27T23:52:04.29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72" autoAdjust="0"/>
    <p:restoredTop sz="94464" autoAdjust="0"/>
  </p:normalViewPr>
  <p:slideViewPr>
    <p:cSldViewPr>
      <p:cViewPr>
        <p:scale>
          <a:sx n="75" d="100"/>
          <a:sy n="75" d="100"/>
        </p:scale>
        <p:origin x="1956" y="930"/>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0.21330724070450097"/>
          <c:w val="0.91196885051633658"/>
          <c:h val="0.7260273972602739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12900131188281E-2"/>
                      <c:h val="0.11350293542074363"/>
                    </c:manualLayout>
                  </c15:layout>
                </c:ext>
                <c:ext xmlns:c16="http://schemas.microsoft.com/office/drawing/2014/chart" uri="{C3380CC4-5D6E-409C-BE32-E72D297353CC}">
                  <c16:uniqueId val="{00000000-8BCC-4B3D-9356-68CA942E168A}"/>
                </c:ext>
              </c:extLst>
            </c:dLbl>
            <c:dLbl>
              <c:idx val="1"/>
              <c:numFmt formatCode="#,##0.0;&quot;-&quot;#,##0.0" sourceLinked="0"/>
              <c:spPr>
                <a:solidFill>
                  <a:srgbClr val="80CCE8"/>
                </a:solidFill>
                <a:ln>
                  <a:noFill/>
                </a:ln>
              </c:spPr>
              <c:txPr>
                <a:bodyPr vertOverflow="overflow" horzOverflow="overflow" wrap="none" anchorCtr="0">
                  <a:noAutofit/>
                </a:bodyPr>
                <a:lstStyle/>
                <a:p>
                  <a:pPr algn="ctr" rtl="0">
                    <a:defRPr kumimoji="1" lang="en-US" sz="1000" b="0" i="0" u="none" strike="noStrike" kern="1200" baseline="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1-8BCC-4B3D-9356-68CA942E168A}"/>
                </c:ext>
              </c:extLst>
            </c:dLbl>
            <c:dLbl>
              <c:idx val="2"/>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2-8BCC-4B3D-9356-68CA942E168A}"/>
                </c:ext>
              </c:extLst>
            </c:dLbl>
            <c:dLbl>
              <c:idx val="3"/>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3-8BCC-4B3D-9356-68CA942E168A}"/>
                </c:ext>
              </c:extLst>
            </c:dLbl>
            <c:dLbl>
              <c:idx val="4"/>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4-8BCC-4B3D-9356-68CA942E168A}"/>
                </c:ext>
              </c:extLst>
            </c:dLbl>
            <c:dLbl>
              <c:idx val="5"/>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5-8BCC-4B3D-9356-68CA942E168A}"/>
                </c:ext>
              </c:extLst>
            </c:dLbl>
            <c:dLbl>
              <c:idx val="6"/>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6-8BCC-4B3D-9356-68CA942E168A}"/>
                </c:ext>
              </c:extLst>
            </c:dLbl>
            <c:dLbl>
              <c:idx val="7"/>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7-8BCC-4B3D-9356-68CA942E168A}"/>
                </c:ext>
              </c:extLst>
            </c:dLbl>
            <c:dLbl>
              <c:idx val="8"/>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8-8BCC-4B3D-9356-68CA942E168A}"/>
                </c:ext>
              </c:extLst>
            </c:dLbl>
            <c:dLbl>
              <c:idx val="9"/>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9-8BCC-4B3D-9356-68CA942E168A}"/>
                </c:ext>
              </c:extLst>
            </c:dLbl>
            <c:dLbl>
              <c:idx val="10"/>
              <c:layout>
                <c:manualLayout>
                  <c:x val="-4.9658026138666637E-17"/>
                  <c:y val="0"/>
                </c:manualLayout>
              </c:layout>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A-8BCC-4B3D-9356-68CA942E168A}"/>
                </c:ext>
              </c:extLst>
            </c:dLbl>
            <c:dLbl>
              <c:idx val="11"/>
              <c:delete val="1"/>
              <c:extLst>
                <c:ext xmlns:c15="http://schemas.microsoft.com/office/drawing/2012/chart" uri="{CE6537A1-D6FC-4f65-9D91-7224C49458BB}">
                  <c15:layout>
                    <c:manualLayout>
                      <c:w val="0"/>
                      <c:h val="0"/>
                    </c:manualLayout>
                  </c15:layout>
                </c:ext>
                <c:ext xmlns:c16="http://schemas.microsoft.com/office/drawing/2014/chart" uri="{C3380CC4-5D6E-409C-BE32-E72D297353CC}">
                  <c16:uniqueId val="{0000000B-8BCC-4B3D-9356-68CA942E168A}"/>
                </c:ext>
              </c:extLst>
            </c:dLbl>
            <c:dLbl>
              <c:idx val="12"/>
              <c:delete val="1"/>
              <c:extLst>
                <c:ext xmlns:c15="http://schemas.microsoft.com/office/drawing/2012/chart" uri="{CE6537A1-D6FC-4f65-9D91-7224C49458BB}">
                  <c15:layout>
                    <c:manualLayout>
                      <c:w val="0"/>
                      <c:h val="0"/>
                    </c:manualLayout>
                  </c15:layout>
                </c:ext>
                <c:ext xmlns:c16="http://schemas.microsoft.com/office/drawing/2014/chart" uri="{C3380CC4-5D6E-409C-BE32-E72D297353CC}">
                  <c16:uniqueId val="{0000000C-8BCC-4B3D-9356-68CA942E168A}"/>
                </c:ext>
              </c:extLst>
            </c:dLbl>
            <c:dLbl>
              <c:idx val="13"/>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D-8BCC-4B3D-9356-68CA942E168A}"/>
                </c:ext>
              </c:extLst>
            </c:dLbl>
            <c:dLbl>
              <c:idx val="14"/>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E-8BCC-4B3D-9356-68CA942E168A}"/>
                </c:ext>
              </c:extLst>
            </c:dLbl>
            <c:dLbl>
              <c:idx val="15"/>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0F-8BCC-4B3D-9356-68CA942E168A}"/>
                </c:ext>
              </c:extLst>
            </c:dLbl>
            <c:dLbl>
              <c:idx val="16"/>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0-8BCC-4B3D-9356-68CA942E168A}"/>
                </c:ext>
              </c:extLst>
            </c:dLbl>
            <c:dLbl>
              <c:idx val="17"/>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1-8BCC-4B3D-9356-68CA942E168A}"/>
                </c:ext>
              </c:extLst>
            </c:dLbl>
            <c:dLbl>
              <c:idx val="18"/>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2-8BCC-4B3D-9356-68CA942E168A}"/>
                </c:ext>
              </c:extLst>
            </c:dLbl>
            <c:dLbl>
              <c:idx val="19"/>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3-8BCC-4B3D-9356-68CA942E168A}"/>
                </c:ext>
              </c:extLst>
            </c:dLbl>
            <c:dLbl>
              <c:idx val="20"/>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4-8BCC-4B3D-9356-68CA942E168A}"/>
                </c:ext>
              </c:extLst>
            </c:dLbl>
            <c:dLbl>
              <c:idx val="21"/>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5-8BCC-4B3D-9356-68CA942E168A}"/>
                </c:ext>
              </c:extLst>
            </c:dLbl>
            <c:dLbl>
              <c:idx val="22"/>
              <c:layout>
                <c:manualLayout>
                  <c:x val="0"/>
                  <c:y val="-7.8277886497064575E-3"/>
                </c:manualLayout>
              </c:layout>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6-8BCC-4B3D-9356-68CA942E168A}"/>
                </c:ext>
              </c:extLst>
            </c:dLbl>
            <c:dLbl>
              <c:idx val="23"/>
              <c:layout>
                <c:manualLayout>
                  <c:x val="-9.9316052277333274E-17"/>
                  <c:y val="7.8277886497064575E-2"/>
                </c:manualLayout>
              </c:layout>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7-8BCC-4B3D-9356-68CA942E168A}"/>
                </c:ext>
              </c:extLst>
            </c:dLbl>
            <c:dLbl>
              <c:idx val="24"/>
              <c:layout>
                <c:manualLayout>
                  <c:x val="-1.3543254488840397E-3"/>
                  <c:y val="-0.21917808219178081"/>
                </c:manualLayout>
              </c:layout>
              <c:numFmt formatCode="#,##0.0;&quot;-&quot;#,##0.0" sourceLinked="0"/>
              <c:spPr>
                <a:solidFill>
                  <a:srgbClr val="80CCE8"/>
                </a:solidFill>
                <a:ln>
                  <a:noFill/>
                </a:ln>
              </c:spPr>
              <c:txPr>
                <a:bodyPr vertOverflow="overflow" horzOverflow="overflow" wrap="none">
                  <a:noAutofit/>
                </a:bodyPr>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481125928592711E-2"/>
                      <c:h val="0.11350293542074363"/>
                    </c:manualLayout>
                  </c15:layout>
                </c:ext>
                <c:ext xmlns:c16="http://schemas.microsoft.com/office/drawing/2014/chart" uri="{C3380CC4-5D6E-409C-BE32-E72D297353CC}">
                  <c16:uniqueId val="{00000018-8BCC-4B3D-9356-68CA942E168A}"/>
                </c:ext>
              </c:extLst>
            </c:dLbl>
            <c:spPr>
              <a:solidFill>
                <a:srgbClr val="80CCE8"/>
              </a:solidFill>
              <a:ln>
                <a:noFill/>
              </a:ln>
              <a:effectLst/>
            </c:spPr>
            <c:txPr>
              <a:bodyPr vertOverflow="overflow" horzOverflow="overflow" wrap="none" lIns="38100" tIns="19050" rIns="38100" bIns="19050" anchor="ctr">
                <a:noAutofit/>
              </a:bodyPr>
              <a:lstStyle/>
              <a:p>
                <a:pPr>
                  <a:defRPr lang="ja-JP"/>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30.851606</c:v>
                </c:pt>
                <c:pt idx="1">
                  <c:v>31.800343999999999</c:v>
                </c:pt>
                <c:pt idx="2">
                  <c:v>32.779823</c:v>
                </c:pt>
                <c:pt idx="3">
                  <c:v>33.767122000000001</c:v>
                </c:pt>
                <c:pt idx="4">
                  <c:v>34.791836000000004</c:v>
                </c:pt>
                <c:pt idx="5">
                  <c:v>35.84301</c:v>
                </c:pt>
                <c:pt idx="6">
                  <c:v>36.925254000000002</c:v>
                </c:pt>
                <c:pt idx="7">
                  <c:v>38.036794</c:v>
                </c:pt>
                <c:pt idx="8">
                  <c:v>39.186895</c:v>
                </c:pt>
                <c:pt idx="9">
                  <c:v>40.364445000000003</c:v>
                </c:pt>
                <c:pt idx="10">
                  <c:v>41.517896</c:v>
                </c:pt>
                <c:pt idx="11" formatCode="General">
                  <c:v>42.635143999999997</c:v>
                </c:pt>
                <c:pt idx="12" formatCode="General">
                  <c:v>43.725807000000003</c:v>
                </c:pt>
                <c:pt idx="13">
                  <c:v>44.792368000000003</c:v>
                </c:pt>
                <c:pt idx="14">
                  <c:v>45.831864000000003</c:v>
                </c:pt>
                <c:pt idx="15">
                  <c:v>46.851489000000001</c:v>
                </c:pt>
                <c:pt idx="16">
                  <c:v>47.894669999999998</c:v>
                </c:pt>
                <c:pt idx="17">
                  <c:v>48.948137000000003</c:v>
                </c:pt>
                <c:pt idx="18">
                  <c:v>49.953304000000003</c:v>
                </c:pt>
                <c:pt idx="19">
                  <c:v>50.951450000000001</c:v>
                </c:pt>
                <c:pt idx="20">
                  <c:v>51.985779999999998</c:v>
                </c:pt>
                <c:pt idx="21">
                  <c:v>53.005614000000001</c:v>
                </c:pt>
                <c:pt idx="22">
                  <c:v>63.103942000000004</c:v>
                </c:pt>
                <c:pt idx="23">
                  <c:v>74.757979000000006</c:v>
                </c:pt>
                <c:pt idx="24">
                  <c:v>85.211738999999994</c:v>
                </c:pt>
              </c:numCache>
            </c:numRef>
          </c:val>
          <c:extLst>
            <c:ext xmlns:c16="http://schemas.microsoft.com/office/drawing/2014/chart" uri="{C3380CC4-5D6E-409C-BE32-E72D297353CC}">
              <c16:uniqueId val="{00000019-8BCC-4B3D-9356-68CA942E168A}"/>
            </c:ext>
          </c:extLst>
        </c:ser>
        <c:dLbls>
          <c:showLegendKey val="0"/>
          <c:showVal val="0"/>
          <c:showCatName val="0"/>
          <c:showSerName val="0"/>
          <c:showPercent val="0"/>
          <c:showBubbleSize val="0"/>
        </c:dLbls>
        <c:gapWidth val="60"/>
        <c:overlap val="100"/>
        <c:axId val="120171148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A-8BCC-4B3D-9356-68CA942E168A}"/>
              </c:ext>
            </c:extLst>
          </c:dPt>
          <c:dPt>
            <c:idx val="23"/>
            <c:marker>
              <c:symbol val="none"/>
            </c:marker>
            <c:bubble3D val="0"/>
            <c:extLst>
              <c:ext xmlns:c16="http://schemas.microsoft.com/office/drawing/2014/chart" uri="{C3380CC4-5D6E-409C-BE32-E72D297353CC}">
                <c16:uniqueId val="{0000001B-8BCC-4B3D-9356-68CA942E168A}"/>
              </c:ext>
            </c:extLst>
          </c:dPt>
          <c:dPt>
            <c:idx val="24"/>
            <c:marker>
              <c:symbol val="none"/>
            </c:marker>
            <c:bubble3D val="0"/>
            <c:extLst>
              <c:ext xmlns:c16="http://schemas.microsoft.com/office/drawing/2014/chart" uri="{C3380CC4-5D6E-409C-BE32-E72D297353CC}">
                <c16:uniqueId val="{0000001C-8BCC-4B3D-9356-68CA942E168A}"/>
              </c:ext>
            </c:extLst>
          </c:dPt>
          <c:dLbls>
            <c:dLbl>
              <c:idx val="0"/>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BCC-4B3D-9356-68CA942E168A}"/>
                </c:ext>
              </c:extLst>
            </c:dLbl>
            <c:dLbl>
              <c:idx val="1"/>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BCC-4B3D-9356-68CA942E168A}"/>
                </c:ext>
              </c:extLst>
            </c:dLbl>
            <c:dLbl>
              <c:idx val="2"/>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BCC-4B3D-9356-68CA942E168A}"/>
                </c:ext>
              </c:extLst>
            </c:dLbl>
            <c:dLbl>
              <c:idx val="3"/>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BCC-4B3D-9356-68CA942E168A}"/>
                </c:ext>
              </c:extLst>
            </c:dLbl>
            <c:dLbl>
              <c:idx val="4"/>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BCC-4B3D-9356-68CA942E168A}"/>
                </c:ext>
              </c:extLst>
            </c:dLbl>
            <c:dLbl>
              <c:idx val="5"/>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BCC-4B3D-9356-68CA942E168A}"/>
                </c:ext>
              </c:extLst>
            </c:dLbl>
            <c:dLbl>
              <c:idx val="6"/>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BCC-4B3D-9356-68CA942E168A}"/>
                </c:ext>
              </c:extLst>
            </c:dLbl>
            <c:dLbl>
              <c:idx val="7"/>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BCC-4B3D-9356-68CA942E168A}"/>
                </c:ext>
              </c:extLst>
            </c:dLbl>
            <c:dLbl>
              <c:idx val="8"/>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BCC-4B3D-9356-68CA942E168A}"/>
                </c:ext>
              </c:extLst>
            </c:dLbl>
            <c:dLbl>
              <c:idx val="9"/>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BCC-4B3D-9356-68CA942E168A}"/>
                </c:ext>
              </c:extLst>
            </c:dLbl>
            <c:dLbl>
              <c:idx val="10"/>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BCC-4B3D-9356-68CA942E168A}"/>
                </c:ext>
              </c:extLst>
            </c:dLbl>
            <c:dLbl>
              <c:idx val="11"/>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BCC-4B3D-9356-68CA942E168A}"/>
                </c:ext>
              </c:extLst>
            </c:dLbl>
            <c:dLbl>
              <c:idx val="12"/>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BCC-4B3D-9356-68CA942E168A}"/>
                </c:ext>
              </c:extLst>
            </c:dLbl>
            <c:dLbl>
              <c:idx val="13"/>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BCC-4B3D-9356-68CA942E168A}"/>
                </c:ext>
              </c:extLst>
            </c:dLbl>
            <c:dLbl>
              <c:idx val="14"/>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BCC-4B3D-9356-68CA942E168A}"/>
                </c:ext>
              </c:extLst>
            </c:dLbl>
            <c:dLbl>
              <c:idx val="18"/>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BCC-4B3D-9356-68CA942E168A}"/>
                </c:ext>
              </c:extLst>
            </c:dLbl>
            <c:dLbl>
              <c:idx val="19"/>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8BCC-4B3D-9356-68CA942E168A}"/>
                </c:ext>
              </c:extLst>
            </c:dLbl>
            <c:dLbl>
              <c:idx val="20"/>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BCC-4B3D-9356-68CA942E168A}"/>
                </c:ext>
              </c:extLst>
            </c:dLbl>
            <c:dLbl>
              <c:idx val="21"/>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8BCC-4B3D-9356-68CA942E168A}"/>
                </c:ext>
              </c:extLst>
            </c:dLbl>
            <c:spPr>
              <a:noFill/>
              <a:ln>
                <a:noFill/>
              </a:ln>
              <a:effectLst/>
            </c:spPr>
            <c:txPr>
              <a:bodyPr wrap="square" lIns="38100" tIns="19050" rIns="38100" bIns="19050" anchor="ctr">
                <a:spAutoFit/>
              </a:bodyPr>
              <a:lstStyle/>
              <a:p>
                <a:pPr>
                  <a:defRPr lang="ja-JP"/>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#,##0.0;"-"#,##0.0</c:formatCode>
                <c:ptCount val="25"/>
                <c:pt idx="0">
                  <c:v>2.9583620347504613</c:v>
                </c:pt>
                <c:pt idx="1">
                  <c:v>3.0751656818124751</c:v>
                </c:pt>
                <c:pt idx="2">
                  <c:v>3.0800893223041914</c:v>
                </c:pt>
                <c:pt idx="3">
                  <c:v>3.0119107110492926</c:v>
                </c:pt>
                <c:pt idx="4">
                  <c:v>3.0346500954389954</c:v>
                </c:pt>
                <c:pt idx="5">
                  <c:v>3.021323738132109</c:v>
                </c:pt>
                <c:pt idx="6">
                  <c:v>3.0194004353987003</c:v>
                </c:pt>
                <c:pt idx="7">
                  <c:v>3.0102433418602859</c:v>
                </c:pt>
                <c:pt idx="8">
                  <c:v>3.0236538862870477</c:v>
                </c:pt>
                <c:pt idx="9">
                  <c:v>3.0049586730461986</c:v>
                </c:pt>
                <c:pt idx="10">
                  <c:v>2.8575916255010991</c:v>
                </c:pt>
                <c:pt idx="11">
                  <c:v>2.6910034169361552</c:v>
                </c:pt>
                <c:pt idx="12">
                  <c:v>2.5581313856944066</c:v>
                </c:pt>
                <c:pt idx="13">
                  <c:v>2.4392025514817783</c:v>
                </c:pt>
                <c:pt idx="14">
                  <c:v>2.3206989190658556</c:v>
                </c:pt>
                <c:pt idx="15" formatCode="General">
                  <c:v>2.2247076837197843</c:v>
                </c:pt>
                <c:pt idx="16" formatCode="General">
                  <c:v>2.22656957604912</c:v>
                </c:pt>
                <c:pt idx="17" formatCode="General">
                  <c:v>2.199549553217528</c:v>
                </c:pt>
                <c:pt idx="18">
                  <c:v>2.0535347443356278</c:v>
                </c:pt>
                <c:pt idx="19">
                  <c:v>1.9981581198312615</c:v>
                </c:pt>
                <c:pt idx="20">
                  <c:v>2.0300305486889991</c:v>
                </c:pt>
                <c:pt idx="21">
                  <c:v>1.9617556954998117</c:v>
                </c:pt>
                <c:pt idx="22">
                  <c:v>1.9</c:v>
                </c:pt>
                <c:pt idx="23">
                  <c:v>1.5</c:v>
                </c:pt>
                <c:pt idx="24">
                  <c:v>1.1000000000000001</c:v>
                </c:pt>
              </c:numCache>
            </c:numRef>
          </c:val>
          <c:smooth val="0"/>
          <c:extLst>
            <c:ext xmlns:c16="http://schemas.microsoft.com/office/drawing/2014/chart" uri="{C3380CC4-5D6E-409C-BE32-E72D297353CC}">
              <c16:uniqueId val="{00000030-8BCC-4B3D-9356-68CA942E168A}"/>
            </c:ext>
          </c:extLst>
        </c:ser>
        <c:dLbls>
          <c:showLegendKey val="0"/>
          <c:showVal val="0"/>
          <c:showCatName val="0"/>
          <c:showSerName val="0"/>
          <c:showPercent val="0"/>
          <c:showBubbleSize val="0"/>
        </c:dLbls>
        <c:marker val="1"/>
        <c:smooth val="0"/>
        <c:axId val="3"/>
        <c:axId val="2"/>
      </c:lineChart>
      <c:catAx>
        <c:axId val="12017114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01711487"/>
        <c:crosses val="min"/>
        <c:crossBetween val="between"/>
        <c:majorUnit val="100"/>
      </c:valAx>
      <c:valAx>
        <c:axId val="2"/>
        <c:scaling>
          <c:orientation val="minMax"/>
          <c:max val="3.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54474734738029E-2"/>
          <c:y val="6.7464658594898114E-2"/>
          <c:w val="0.91567309776717976"/>
          <c:h val="0.86507072905331883"/>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sz="900" b="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306</c:v>
                </c:pt>
                <c:pt idx="1">
                  <c:v>347</c:v>
                </c:pt>
                <c:pt idx="2">
                  <c:v>351</c:v>
                </c:pt>
                <c:pt idx="3">
                  <c:v>377</c:v>
                </c:pt>
                <c:pt idx="4">
                  <c:v>398</c:v>
                </c:pt>
                <c:pt idx="5">
                  <c:v>436</c:v>
                </c:pt>
                <c:pt idx="6">
                  <c:v>469</c:v>
                </c:pt>
                <c:pt idx="7">
                  <c:v>554</c:v>
                </c:pt>
                <c:pt idx="8">
                  <c:v>692</c:v>
                </c:pt>
                <c:pt idx="9">
                  <c:v>907</c:v>
                </c:pt>
                <c:pt idx="10" formatCode="#,##0">
                  <c:v>1048</c:v>
                </c:pt>
                <c:pt idx="11" formatCode="#,##0">
                  <c:v>1133</c:v>
                </c:pt>
                <c:pt idx="12" formatCode="#,##0">
                  <c:v>1200</c:v>
                </c:pt>
                <c:pt idx="13" formatCode="#,##0">
                  <c:v>1273</c:v>
                </c:pt>
                <c:pt idx="14" formatCode="#,##0">
                  <c:v>1479</c:v>
                </c:pt>
                <c:pt idx="15" formatCode="#,##0">
                  <c:v>1625</c:v>
                </c:pt>
                <c:pt idx="16" formatCode="#,##0">
                  <c:v>1792</c:v>
                </c:pt>
                <c:pt idx="17" formatCode="#,##0">
                  <c:v>1564</c:v>
                </c:pt>
                <c:pt idx="18" formatCode="#,##0">
                  <c:v>1706</c:v>
                </c:pt>
                <c:pt idx="19" formatCode="#,##0">
                  <c:v>2032</c:v>
                </c:pt>
                <c:pt idx="20" formatCode="#,##0">
                  <c:v>2055</c:v>
                </c:pt>
              </c:numCache>
            </c:numRef>
          </c:val>
          <c:extLst>
            <c:ext xmlns:c16="http://schemas.microsoft.com/office/drawing/2014/chart" uri="{C3380CC4-5D6E-409C-BE32-E72D297353CC}">
              <c16:uniqueId val="{00000000-5C52-478E-8296-D50546DDF230}"/>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sz="900" b="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General</c:formatCode>
                <c:ptCount val="21"/>
                <c:pt idx="0">
                  <c:v>650</c:v>
                </c:pt>
                <c:pt idx="1">
                  <c:v>712</c:v>
                </c:pt>
                <c:pt idx="2">
                  <c:v>676</c:v>
                </c:pt>
                <c:pt idx="3">
                  <c:v>757</c:v>
                </c:pt>
                <c:pt idx="4">
                  <c:v>846</c:v>
                </c:pt>
                <c:pt idx="5">
                  <c:v>906</c:v>
                </c:pt>
                <c:pt idx="6">
                  <c:v>950</c:v>
                </c:pt>
                <c:pt idx="7" formatCode="#,##0">
                  <c:v>1034</c:v>
                </c:pt>
                <c:pt idx="8" formatCode="#,##0">
                  <c:v>1192</c:v>
                </c:pt>
                <c:pt idx="9" formatCode="#,##0">
                  <c:v>1407</c:v>
                </c:pt>
                <c:pt idx="10" formatCode="#,##0">
                  <c:v>1528</c:v>
                </c:pt>
                <c:pt idx="11" formatCode="#,##0">
                  <c:v>1572</c:v>
                </c:pt>
                <c:pt idx="12" formatCode="#,##0">
                  <c:v>1603</c:v>
                </c:pt>
                <c:pt idx="13" formatCode="#,##0">
                  <c:v>1650</c:v>
                </c:pt>
                <c:pt idx="14" formatCode="#,##0">
                  <c:v>1683</c:v>
                </c:pt>
                <c:pt idx="15" formatCode="#,##0">
                  <c:v>1678</c:v>
                </c:pt>
                <c:pt idx="16" formatCode="#,##0">
                  <c:v>1715</c:v>
                </c:pt>
                <c:pt idx="17" formatCode="#,##0">
                  <c:v>1310</c:v>
                </c:pt>
                <c:pt idx="18" formatCode="#,##0">
                  <c:v>1374</c:v>
                </c:pt>
                <c:pt idx="19" formatCode="#,##0">
                  <c:v>1569</c:v>
                </c:pt>
                <c:pt idx="20" formatCode="#,##0">
                  <c:v>1505</c:v>
                </c:pt>
              </c:numCache>
            </c:numRef>
          </c:val>
          <c:extLst>
            <c:ext xmlns:c16="http://schemas.microsoft.com/office/drawing/2014/chart" uri="{C3380CC4-5D6E-409C-BE32-E72D297353CC}">
              <c16:uniqueId val="{00000001-5C52-478E-8296-D50546DDF230}"/>
            </c:ext>
          </c:extLst>
        </c:ser>
        <c:dLbls>
          <c:dLblPos val="ctr"/>
          <c:showLegendKey val="0"/>
          <c:showVal val="1"/>
          <c:showCatName val="0"/>
          <c:showSerName val="0"/>
          <c:showPercent val="0"/>
          <c:showBubbleSize val="0"/>
        </c:dLbls>
        <c:gapWidth val="60"/>
        <c:overlap val="100"/>
        <c:axId val="1306515183"/>
        <c:axId val="1"/>
      </c:barChart>
      <c:catAx>
        <c:axId val="1306515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06515183"/>
        <c:crosses val="min"/>
        <c:crossBetween val="between"/>
        <c:majorUnit val="1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957446808510636E-2"/>
          <c:w val="0.93034289411257276"/>
          <c:h val="0.8680851063829787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130-4B8C-897E-B18527A1E7E2}"/>
                </c:ext>
              </c:extLst>
            </c:dLbl>
            <c:dLbl>
              <c:idx val="1"/>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130-4B8C-897E-B18527A1E7E2}"/>
                </c:ext>
              </c:extLst>
            </c:dLbl>
            <c:dLbl>
              <c:idx val="2"/>
              <c:layout>
                <c:manualLayout>
                  <c:x val="0"/>
                  <c:y val="-1.0638297872340426E-3"/>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130-4B8C-897E-B18527A1E7E2}"/>
                </c:ext>
              </c:extLst>
            </c:dLbl>
            <c:dLbl>
              <c:idx val="3"/>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30-4B8C-897E-B18527A1E7E2}"/>
                </c:ext>
              </c:extLst>
            </c:dLbl>
            <c:dLbl>
              <c:idx val="4"/>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130-4B8C-897E-B18527A1E7E2}"/>
                </c:ext>
              </c:extLst>
            </c:dLbl>
            <c:dLbl>
              <c:idx val="5"/>
              <c:layout>
                <c:manualLayout>
                  <c:x val="0"/>
                  <c:y val="-1.0638297872340426E-3"/>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130-4B8C-897E-B18527A1E7E2}"/>
                </c:ext>
              </c:extLst>
            </c:dLbl>
            <c:dLbl>
              <c:idx val="6"/>
              <c:layout>
                <c:manualLayout>
                  <c:x val="0"/>
                  <c:y val="-1.0638297872340426E-3"/>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130-4B8C-897E-B18527A1E7E2}"/>
                </c:ext>
              </c:extLst>
            </c:dLbl>
            <c:dLbl>
              <c:idx val="7"/>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130-4B8C-897E-B18527A1E7E2}"/>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130-4B8C-897E-B18527A1E7E2}"/>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130-4B8C-897E-B18527A1E7E2}"/>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130-4B8C-897E-B18527A1E7E2}"/>
                </c:ext>
              </c:extLst>
            </c:dLbl>
            <c:dLbl>
              <c:idx val="11"/>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130-4B8C-897E-B18527A1E7E2}"/>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130-4B8C-897E-B18527A1E7E2}"/>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130-4B8C-897E-B18527A1E7E2}"/>
                </c:ext>
              </c:extLst>
            </c:dLbl>
            <c:dLbl>
              <c:idx val="14"/>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130-4B8C-897E-B18527A1E7E2}"/>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130-4B8C-897E-B18527A1E7E2}"/>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130-4B8C-897E-B18527A1E7E2}"/>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130-4B8C-897E-B18527A1E7E2}"/>
                </c:ext>
              </c:extLst>
            </c:dLbl>
            <c:dLbl>
              <c:idx val="18"/>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130-4B8C-897E-B18527A1E7E2}"/>
                </c:ext>
              </c:extLst>
            </c:dLbl>
            <c:dLbl>
              <c:idx val="19"/>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130-4B8C-897E-B18527A1E7E2}"/>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130-4B8C-897E-B18527A1E7E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c:v>10</c:v>
                </c:pt>
                <c:pt idx="1">
                  <c:v>11</c:v>
                </c:pt>
                <c:pt idx="2">
                  <c:v>11</c:v>
                </c:pt>
                <c:pt idx="3">
                  <c:v>11</c:v>
                </c:pt>
                <c:pt idx="4">
                  <c:v>11</c:v>
                </c:pt>
                <c:pt idx="5">
                  <c:v>12</c:v>
                </c:pt>
                <c:pt idx="6">
                  <c:v>13</c:v>
                </c:pt>
                <c:pt idx="7">
                  <c:v>15</c:v>
                </c:pt>
                <c:pt idx="8">
                  <c:v>18</c:v>
                </c:pt>
                <c:pt idx="9">
                  <c:v>22</c:v>
                </c:pt>
                <c:pt idx="10">
                  <c:v>25</c:v>
                </c:pt>
                <c:pt idx="11">
                  <c:v>27</c:v>
                </c:pt>
                <c:pt idx="12">
                  <c:v>27</c:v>
                </c:pt>
                <c:pt idx="13">
                  <c:v>28</c:v>
                </c:pt>
                <c:pt idx="14">
                  <c:v>32</c:v>
                </c:pt>
                <c:pt idx="15">
                  <c:v>35</c:v>
                </c:pt>
                <c:pt idx="16">
                  <c:v>37</c:v>
                </c:pt>
                <c:pt idx="17">
                  <c:v>32</c:v>
                </c:pt>
                <c:pt idx="18">
                  <c:v>34</c:v>
                </c:pt>
                <c:pt idx="19">
                  <c:v>40</c:v>
                </c:pt>
                <c:pt idx="20" formatCode="General">
                  <c:v>40</c:v>
                </c:pt>
              </c:numCache>
            </c:numRef>
          </c:val>
          <c:extLst>
            <c:ext xmlns:c16="http://schemas.microsoft.com/office/drawing/2014/chart" uri="{C3380CC4-5D6E-409C-BE32-E72D297353CC}">
              <c16:uniqueId val="{00000015-1130-4B8C-897E-B18527A1E7E2}"/>
            </c:ext>
          </c:extLst>
        </c:ser>
        <c:ser>
          <c:idx val="1"/>
          <c:order val="1"/>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130-4B8C-897E-B18527A1E7E2}"/>
                </c:ext>
              </c:extLst>
            </c:dLbl>
            <c:dLbl>
              <c:idx val="1"/>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130-4B8C-897E-B18527A1E7E2}"/>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130-4B8C-897E-B18527A1E7E2}"/>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130-4B8C-897E-B18527A1E7E2}"/>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130-4B8C-897E-B18527A1E7E2}"/>
                </c:ext>
              </c:extLst>
            </c:dLbl>
            <c:dLbl>
              <c:idx val="5"/>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130-4B8C-897E-B18527A1E7E2}"/>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130-4B8C-897E-B18527A1E7E2}"/>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130-4B8C-897E-B18527A1E7E2}"/>
                </c:ext>
              </c:extLst>
            </c:dLbl>
            <c:dLbl>
              <c:idx val="8"/>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130-4B8C-897E-B18527A1E7E2}"/>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130-4B8C-897E-B18527A1E7E2}"/>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1130-4B8C-897E-B18527A1E7E2}"/>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130-4B8C-897E-B18527A1E7E2}"/>
                </c:ext>
              </c:extLst>
            </c:dLbl>
            <c:dLbl>
              <c:idx val="12"/>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1130-4B8C-897E-B18527A1E7E2}"/>
                </c:ext>
              </c:extLst>
            </c:dLbl>
            <c:dLbl>
              <c:idx val="13"/>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130-4B8C-897E-B18527A1E7E2}"/>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1130-4B8C-897E-B18527A1E7E2}"/>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1130-4B8C-897E-B18527A1E7E2}"/>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1130-4B8C-897E-B18527A1E7E2}"/>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1130-4B8C-897E-B18527A1E7E2}"/>
                </c:ext>
              </c:extLst>
            </c:dLbl>
            <c:dLbl>
              <c:idx val="18"/>
              <c:layout>
                <c:manualLayout>
                  <c:x val="0"/>
                  <c:y val="-1.063829787234042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1130-4B8C-897E-B18527A1E7E2}"/>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1130-4B8C-897E-B18527A1E7E2}"/>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130-4B8C-897E-B18527A1E7E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Sheet1!$A$2:$U$2</c:f>
              <c:numCache>
                <c:formatCode>#,##0;"-"#,##0</c:formatCode>
                <c:ptCount val="21"/>
                <c:pt idx="0">
                  <c:v>21</c:v>
                </c:pt>
                <c:pt idx="1">
                  <c:v>22</c:v>
                </c:pt>
                <c:pt idx="2">
                  <c:v>21</c:v>
                </c:pt>
                <c:pt idx="3">
                  <c:v>22</c:v>
                </c:pt>
                <c:pt idx="4">
                  <c:v>24</c:v>
                </c:pt>
                <c:pt idx="5">
                  <c:v>25</c:v>
                </c:pt>
                <c:pt idx="6">
                  <c:v>26</c:v>
                </c:pt>
                <c:pt idx="7">
                  <c:v>27</c:v>
                </c:pt>
                <c:pt idx="8">
                  <c:v>30</c:v>
                </c:pt>
                <c:pt idx="9">
                  <c:v>35</c:v>
                </c:pt>
                <c:pt idx="10">
                  <c:v>37</c:v>
                </c:pt>
                <c:pt idx="11">
                  <c:v>37</c:v>
                </c:pt>
                <c:pt idx="12">
                  <c:v>37</c:v>
                </c:pt>
                <c:pt idx="13">
                  <c:v>37</c:v>
                </c:pt>
                <c:pt idx="14">
                  <c:v>37</c:v>
                </c:pt>
                <c:pt idx="15">
                  <c:v>36</c:v>
                </c:pt>
                <c:pt idx="16">
                  <c:v>36</c:v>
                </c:pt>
                <c:pt idx="17">
                  <c:v>27</c:v>
                </c:pt>
                <c:pt idx="18">
                  <c:v>28</c:v>
                </c:pt>
                <c:pt idx="19">
                  <c:v>31</c:v>
                </c:pt>
                <c:pt idx="20" formatCode="General">
                  <c:v>29</c:v>
                </c:pt>
              </c:numCache>
            </c:numRef>
          </c:val>
          <c:extLst>
            <c:ext xmlns:c16="http://schemas.microsoft.com/office/drawing/2014/chart" uri="{C3380CC4-5D6E-409C-BE32-E72D297353CC}">
              <c16:uniqueId val="{0000002B-1130-4B8C-897E-B18527A1E7E2}"/>
            </c:ext>
          </c:extLst>
        </c:ser>
        <c:dLbls>
          <c:showLegendKey val="0"/>
          <c:showVal val="0"/>
          <c:showCatName val="0"/>
          <c:showSerName val="0"/>
          <c:showPercent val="0"/>
          <c:showBubbleSize val="0"/>
        </c:dLbls>
        <c:gapWidth val="60"/>
        <c:overlap val="100"/>
        <c:axId val="1758784575"/>
        <c:axId val="1"/>
      </c:barChart>
      <c:catAx>
        <c:axId val="17587845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58784575"/>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2B03-441B-8B81-E68BB6FEF969}"/>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2B03-441B-8B81-E68BB6FEF969}"/>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2B03-441B-8B81-E68BB6FEF969}"/>
              </c:ext>
            </c:extLst>
          </c:dPt>
          <c:dLbls>
            <c:dLbl>
              <c:idx val="0"/>
              <c:layout>
                <c:manualLayout>
                  <c:x val="4.4463087248322146E-2"/>
                  <c:y val="6.0068259385665526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03-441B-8B81-E68BB6FEF969}"/>
                </c:ext>
              </c:extLst>
            </c:dLbl>
            <c:dLbl>
              <c:idx val="1"/>
              <c:layout>
                <c:manualLayout>
                  <c:x val="-4.8238255033557047E-2"/>
                  <c:y val="-4.709897610921502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03-441B-8B81-E68BB6FEF9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71.899999999999991</c:v>
                </c:pt>
                <c:pt idx="1">
                  <c:v>23.400000000000002</c:v>
                </c:pt>
                <c:pt idx="2">
                  <c:v>4.7</c:v>
                </c:pt>
              </c:numCache>
            </c:numRef>
          </c:val>
          <c:extLst>
            <c:ext xmlns:c16="http://schemas.microsoft.com/office/drawing/2014/chart" uri="{C3380CC4-5D6E-409C-BE32-E72D297353CC}">
              <c16:uniqueId val="{00000003-2B03-441B-8B81-E68BB6FEF96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2617449664431"/>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7E3F-474D-B03E-CA35BF2B374F}"/>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7E3F-474D-B03E-CA35BF2B374F}"/>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7E3F-474D-B03E-CA35BF2B374F}"/>
              </c:ext>
            </c:extLst>
          </c:dPt>
          <c:dLbls>
            <c:dLbl>
              <c:idx val="0"/>
              <c:layout>
                <c:manualLayout>
                  <c:x val="5.7466442953020135E-2"/>
                  <c:y val="1.2286689419795221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3F-474D-B03E-CA35BF2B374F}"/>
                </c:ext>
              </c:extLst>
            </c:dLbl>
            <c:dLbl>
              <c:idx val="1"/>
              <c:layout>
                <c:manualLayout>
                  <c:x val="-5.8305369127516778E-2"/>
                  <c:y val="8.8737201365187719E-3"/>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3F-474D-B03E-CA35BF2B37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54.1</c:v>
                </c:pt>
                <c:pt idx="1">
                  <c:v>39</c:v>
                </c:pt>
                <c:pt idx="2">
                  <c:v>7.0000000000000009</c:v>
                </c:pt>
              </c:numCache>
            </c:numRef>
          </c:val>
          <c:extLst>
            <c:ext xmlns:c16="http://schemas.microsoft.com/office/drawing/2014/chart" uri="{C3380CC4-5D6E-409C-BE32-E72D297353CC}">
              <c16:uniqueId val="{00000003-7E3F-474D-B03E-CA35BF2B374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2.7310924369747899E-2"/>
          <c:w val="0.90747330960854089"/>
          <c:h val="0.94537815126050417"/>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23247.00589812687</c:v>
                </c:pt>
                <c:pt idx="1">
                  <c:v>52141.189391762862</c:v>
                </c:pt>
              </c:numCache>
            </c:numRef>
          </c:val>
          <c:extLst>
            <c:ext xmlns:c16="http://schemas.microsoft.com/office/drawing/2014/chart" uri="{C3380CC4-5D6E-409C-BE32-E72D297353CC}">
              <c16:uniqueId val="{00000000-447C-423E-8F1C-E0687C09BB68}"/>
            </c:ext>
          </c:extLst>
        </c:ser>
        <c:ser>
          <c:idx val="1"/>
          <c:order val="1"/>
          <c:spPr>
            <a:solidFill>
              <a:schemeClr val="accent6"/>
            </a:solidFill>
            <a:ln>
              <a:noFill/>
            </a:ln>
          </c:spPr>
          <c:invertIfNegative val="0"/>
          <c:val>
            <c:numRef>
              <c:f>Sheet1!$A$2:$B$2</c:f>
              <c:numCache>
                <c:formatCode>General</c:formatCode>
                <c:ptCount val="2"/>
                <c:pt idx="0">
                  <c:v>32379.024688929287</c:v>
                </c:pt>
                <c:pt idx="1">
                  <c:v>38390.006096758079</c:v>
                </c:pt>
              </c:numCache>
            </c:numRef>
          </c:val>
          <c:extLst>
            <c:ext xmlns:c16="http://schemas.microsoft.com/office/drawing/2014/chart" uri="{C3380CC4-5D6E-409C-BE32-E72D297353CC}">
              <c16:uniqueId val="{00000001-447C-423E-8F1C-E0687C09BB68}"/>
            </c:ext>
          </c:extLst>
        </c:ser>
        <c:ser>
          <c:idx val="2"/>
          <c:order val="2"/>
          <c:spPr>
            <a:solidFill>
              <a:schemeClr val="accent5"/>
            </a:solidFill>
            <a:ln>
              <a:noFill/>
            </a:ln>
          </c:spPr>
          <c:invertIfNegative val="0"/>
          <c:val>
            <c:numRef>
              <c:f>Sheet1!$A$3:$B$3</c:f>
              <c:numCache>
                <c:formatCode>General</c:formatCode>
                <c:ptCount val="2"/>
                <c:pt idx="0">
                  <c:v>23886.02885724105</c:v>
                </c:pt>
                <c:pt idx="1">
                  <c:v>22499.397773125922</c:v>
                </c:pt>
              </c:numCache>
            </c:numRef>
          </c:val>
          <c:extLst>
            <c:ext xmlns:c16="http://schemas.microsoft.com/office/drawing/2014/chart" uri="{C3380CC4-5D6E-409C-BE32-E72D297353CC}">
              <c16:uniqueId val="{00000002-447C-423E-8F1C-E0687C09BB68}"/>
            </c:ext>
          </c:extLst>
        </c:ser>
        <c:ser>
          <c:idx val="3"/>
          <c:order val="3"/>
          <c:spPr>
            <a:solidFill>
              <a:schemeClr val="accent4"/>
            </a:solidFill>
            <a:ln>
              <a:noFill/>
            </a:ln>
          </c:spPr>
          <c:invertIfNegative val="0"/>
          <c:val>
            <c:numRef>
              <c:f>Sheet1!$A$4:$B$4</c:f>
              <c:numCache>
                <c:formatCode>General</c:formatCode>
                <c:ptCount val="2"/>
                <c:pt idx="0">
                  <c:v>20099.600210276447</c:v>
                </c:pt>
                <c:pt idx="1">
                  <c:v>22084.021262466849</c:v>
                </c:pt>
              </c:numCache>
            </c:numRef>
          </c:val>
          <c:extLst>
            <c:ext xmlns:c16="http://schemas.microsoft.com/office/drawing/2014/chart" uri="{C3380CC4-5D6E-409C-BE32-E72D297353CC}">
              <c16:uniqueId val="{00000003-447C-423E-8F1C-E0687C09BB68}"/>
            </c:ext>
          </c:extLst>
        </c:ser>
        <c:ser>
          <c:idx val="4"/>
          <c:order val="4"/>
          <c:spPr>
            <a:solidFill>
              <a:schemeClr val="accent3"/>
            </a:solidFill>
            <a:ln>
              <a:noFill/>
            </a:ln>
          </c:spPr>
          <c:invertIfNegative val="0"/>
          <c:val>
            <c:numRef>
              <c:f>Sheet1!$A$5:$B$5</c:f>
              <c:numCache>
                <c:formatCode>General</c:formatCode>
                <c:ptCount val="2"/>
                <c:pt idx="0">
                  <c:v>18858.19522783476</c:v>
                </c:pt>
                <c:pt idx="1">
                  <c:v>10393.500482687145</c:v>
                </c:pt>
              </c:numCache>
            </c:numRef>
          </c:val>
          <c:extLst>
            <c:ext xmlns:c16="http://schemas.microsoft.com/office/drawing/2014/chart" uri="{C3380CC4-5D6E-409C-BE32-E72D297353CC}">
              <c16:uniqueId val="{00000004-447C-423E-8F1C-E0687C09BB68}"/>
            </c:ext>
          </c:extLst>
        </c:ser>
        <c:ser>
          <c:idx val="5"/>
          <c:order val="5"/>
          <c:spPr>
            <a:solidFill>
              <a:schemeClr val="accent2"/>
            </a:solidFill>
            <a:ln>
              <a:noFill/>
            </a:ln>
          </c:spPr>
          <c:invertIfNegative val="0"/>
          <c:val>
            <c:numRef>
              <c:f>Sheet1!$A$6:$B$6</c:f>
              <c:numCache>
                <c:formatCode>General</c:formatCode>
                <c:ptCount val="2"/>
                <c:pt idx="0">
                  <c:v>12866.233743341218</c:v>
                </c:pt>
                <c:pt idx="1">
                  <c:v>8778.9159772993007</c:v>
                </c:pt>
              </c:numCache>
            </c:numRef>
          </c:val>
          <c:extLst>
            <c:ext xmlns:c16="http://schemas.microsoft.com/office/drawing/2014/chart" uri="{C3380CC4-5D6E-409C-BE32-E72D297353CC}">
              <c16:uniqueId val="{00000005-447C-423E-8F1C-E0687C09BB68}"/>
            </c:ext>
          </c:extLst>
        </c:ser>
        <c:ser>
          <c:idx val="6"/>
          <c:order val="6"/>
          <c:spPr>
            <a:solidFill>
              <a:schemeClr val="accent1"/>
            </a:solidFill>
            <a:ln>
              <a:noFill/>
            </a:ln>
          </c:spPr>
          <c:invertIfNegative val="0"/>
          <c:val>
            <c:numRef>
              <c:f>Sheet1!$A$7:$B$7</c:f>
              <c:numCache>
                <c:formatCode>General</c:formatCode>
                <c:ptCount val="2"/>
                <c:pt idx="0">
                  <c:v>7543.161063340056</c:v>
                </c:pt>
                <c:pt idx="1">
                  <c:v>4613.6774534805736</c:v>
                </c:pt>
              </c:numCache>
            </c:numRef>
          </c:val>
          <c:extLst>
            <c:ext xmlns:c16="http://schemas.microsoft.com/office/drawing/2014/chart" uri="{C3380CC4-5D6E-409C-BE32-E72D297353CC}">
              <c16:uniqueId val="{00000006-447C-423E-8F1C-E0687C09BB68}"/>
            </c:ext>
          </c:extLst>
        </c:ser>
        <c:dLbls>
          <c:showLegendKey val="0"/>
          <c:showVal val="0"/>
          <c:showCatName val="0"/>
          <c:showSerName val="0"/>
          <c:showPercent val="0"/>
          <c:showBubbleSize val="0"/>
        </c:dLbls>
        <c:gapWidth val="80"/>
        <c:overlap val="100"/>
        <c:axId val="776928335"/>
        <c:axId val="1"/>
      </c:barChart>
      <c:catAx>
        <c:axId val="776928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8900.70843758073"/>
          <c:min val="0"/>
        </c:scaling>
        <c:delete val="1"/>
        <c:axPos val="l"/>
        <c:numFmt formatCode="General" sourceLinked="1"/>
        <c:majorTickMark val="out"/>
        <c:minorTickMark val="none"/>
        <c:tickLblPos val="nextTo"/>
        <c:crossAx val="776928335"/>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3.3226837060702875E-2"/>
          <c:w val="0.90747330960854089"/>
          <c:h val="0.93354632587859421"/>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15352.607444510852</c:v>
                </c:pt>
                <c:pt idx="1">
                  <c:v>40610.951912690827</c:v>
                </c:pt>
              </c:numCache>
            </c:numRef>
          </c:val>
          <c:extLst>
            <c:ext xmlns:c16="http://schemas.microsoft.com/office/drawing/2014/chart" uri="{C3380CC4-5D6E-409C-BE32-E72D297353CC}">
              <c16:uniqueId val="{00000000-3F5D-4F4B-9A45-77F85286FD4F}"/>
            </c:ext>
          </c:extLst>
        </c:ser>
        <c:ser>
          <c:idx val="1"/>
          <c:order val="1"/>
          <c:spPr>
            <a:solidFill>
              <a:schemeClr val="accent6"/>
            </a:solidFill>
            <a:ln>
              <a:noFill/>
            </a:ln>
          </c:spPr>
          <c:invertIfNegative val="0"/>
          <c:val>
            <c:numRef>
              <c:f>Sheet1!$A$2:$B$2</c:f>
              <c:numCache>
                <c:formatCode>General</c:formatCode>
                <c:ptCount val="2"/>
                <c:pt idx="0">
                  <c:v>6900.3649769541535</c:v>
                </c:pt>
                <c:pt idx="1">
                  <c:v>23292.366132100215</c:v>
                </c:pt>
              </c:numCache>
            </c:numRef>
          </c:val>
          <c:extLst>
            <c:ext xmlns:c16="http://schemas.microsoft.com/office/drawing/2014/chart" uri="{C3380CC4-5D6E-409C-BE32-E72D297353CC}">
              <c16:uniqueId val="{00000001-3F5D-4F4B-9A45-77F85286FD4F}"/>
            </c:ext>
          </c:extLst>
        </c:ser>
        <c:ser>
          <c:idx val="2"/>
          <c:order val="2"/>
          <c:spPr>
            <a:solidFill>
              <a:schemeClr val="accent5"/>
            </a:solidFill>
            <a:ln>
              <a:noFill/>
            </a:ln>
          </c:spPr>
          <c:invertIfNegative val="0"/>
          <c:val>
            <c:numRef>
              <c:f>Sheet1!$A$3:$B$3</c:f>
              <c:numCache>
                <c:formatCode>General</c:formatCode>
                <c:ptCount val="2"/>
                <c:pt idx="0">
                  <c:v>8753.5135230530977</c:v>
                </c:pt>
                <c:pt idx="1">
                  <c:v>20749.395211837793</c:v>
                </c:pt>
              </c:numCache>
            </c:numRef>
          </c:val>
          <c:extLst>
            <c:ext xmlns:c16="http://schemas.microsoft.com/office/drawing/2014/chart" uri="{C3380CC4-5D6E-409C-BE32-E72D297353CC}">
              <c16:uniqueId val="{00000002-3F5D-4F4B-9A45-77F85286FD4F}"/>
            </c:ext>
          </c:extLst>
        </c:ser>
        <c:ser>
          <c:idx val="3"/>
          <c:order val="3"/>
          <c:spPr>
            <a:solidFill>
              <a:schemeClr val="accent4"/>
            </a:solidFill>
            <a:ln>
              <a:noFill/>
            </a:ln>
          </c:spPr>
          <c:invertIfNegative val="0"/>
          <c:val>
            <c:numRef>
              <c:f>Sheet1!$A$4:$B$4</c:f>
              <c:numCache>
                <c:formatCode>General</c:formatCode>
                <c:ptCount val="2"/>
                <c:pt idx="0">
                  <c:v>3681.4211757468984</c:v>
                </c:pt>
                <c:pt idx="1">
                  <c:v>10970.519813723367</c:v>
                </c:pt>
              </c:numCache>
            </c:numRef>
          </c:val>
          <c:extLst>
            <c:ext xmlns:c16="http://schemas.microsoft.com/office/drawing/2014/chart" uri="{C3380CC4-5D6E-409C-BE32-E72D297353CC}">
              <c16:uniqueId val="{00000003-3F5D-4F4B-9A45-77F85286FD4F}"/>
            </c:ext>
          </c:extLst>
        </c:ser>
        <c:ser>
          <c:idx val="4"/>
          <c:order val="4"/>
          <c:spPr>
            <a:solidFill>
              <a:schemeClr val="accent3"/>
            </a:solidFill>
            <a:ln>
              <a:noFill/>
            </a:ln>
          </c:spPr>
          <c:invertIfNegative val="0"/>
          <c:val>
            <c:numRef>
              <c:f>Sheet1!$A$5:$B$5</c:f>
              <c:numCache>
                <c:formatCode>General</c:formatCode>
                <c:ptCount val="2"/>
                <c:pt idx="0">
                  <c:v>3501.4936671030882</c:v>
                </c:pt>
                <c:pt idx="1">
                  <c:v>7704.7104019552789</c:v>
                </c:pt>
              </c:numCache>
            </c:numRef>
          </c:val>
          <c:extLst>
            <c:ext xmlns:c16="http://schemas.microsoft.com/office/drawing/2014/chart" uri="{C3380CC4-5D6E-409C-BE32-E72D297353CC}">
              <c16:uniqueId val="{00000004-3F5D-4F4B-9A45-77F85286FD4F}"/>
            </c:ext>
          </c:extLst>
        </c:ser>
        <c:ser>
          <c:idx val="5"/>
          <c:order val="5"/>
          <c:spPr>
            <a:solidFill>
              <a:schemeClr val="accent2"/>
            </a:solidFill>
            <a:ln>
              <a:noFill/>
            </a:ln>
          </c:spPr>
          <c:invertIfNegative val="0"/>
          <c:val>
            <c:numRef>
              <c:f>Sheet1!$A$6:$B$6</c:f>
              <c:numCache>
                <c:formatCode>General</c:formatCode>
                <c:ptCount val="2"/>
                <c:pt idx="0">
                  <c:v>1594.2688925370676</c:v>
                </c:pt>
                <c:pt idx="1">
                  <c:v>4230.4638942951424</c:v>
                </c:pt>
              </c:numCache>
            </c:numRef>
          </c:val>
          <c:extLst>
            <c:ext xmlns:c16="http://schemas.microsoft.com/office/drawing/2014/chart" uri="{C3380CC4-5D6E-409C-BE32-E72D297353CC}">
              <c16:uniqueId val="{00000005-3F5D-4F4B-9A45-77F85286FD4F}"/>
            </c:ext>
          </c:extLst>
        </c:ser>
        <c:ser>
          <c:idx val="6"/>
          <c:order val="6"/>
          <c:spPr>
            <a:solidFill>
              <a:schemeClr val="accent1"/>
            </a:solidFill>
            <a:ln>
              <a:noFill/>
            </a:ln>
          </c:spPr>
          <c:invertIfNegative val="0"/>
          <c:val>
            <c:numRef>
              <c:f>Sheet1!$A$7:$B$7</c:f>
              <c:numCache>
                <c:formatCode>General</c:formatCode>
                <c:ptCount val="2"/>
                <c:pt idx="0">
                  <c:v>5377.6585481356306</c:v>
                </c:pt>
                <c:pt idx="1">
                  <c:v>6965.162414051505</c:v>
                </c:pt>
              </c:numCache>
            </c:numRef>
          </c:val>
          <c:extLst>
            <c:ext xmlns:c16="http://schemas.microsoft.com/office/drawing/2014/chart" uri="{C3380CC4-5D6E-409C-BE32-E72D297353CC}">
              <c16:uniqueId val="{00000006-3F5D-4F4B-9A45-77F85286FD4F}"/>
            </c:ext>
          </c:extLst>
        </c:ser>
        <c:dLbls>
          <c:showLegendKey val="0"/>
          <c:showVal val="0"/>
          <c:showCatName val="0"/>
          <c:showSerName val="0"/>
          <c:showPercent val="0"/>
          <c:showBubbleSize val="0"/>
        </c:dLbls>
        <c:gapWidth val="80"/>
        <c:overlap val="100"/>
        <c:axId val="1646190207"/>
        <c:axId val="1"/>
      </c:barChart>
      <c:catAx>
        <c:axId val="16461902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4523.56978065413"/>
          <c:min val="0"/>
        </c:scaling>
        <c:delete val="1"/>
        <c:axPos val="l"/>
        <c:numFmt formatCode="General" sourceLinked="1"/>
        <c:majorTickMark val="out"/>
        <c:minorTickMark val="none"/>
        <c:tickLblPos val="nextTo"/>
        <c:crossAx val="1646190207"/>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2222222222222E-2"/>
          <c:y val="8.4967320261437912E-2"/>
          <c:w val="0.90755555555555556"/>
          <c:h val="0.83006535947712423"/>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2708.3630695232691</c:v>
                </c:pt>
                <c:pt idx="1">
                  <c:v>7845.7668492518706</c:v>
                </c:pt>
              </c:numCache>
            </c:numRef>
          </c:val>
          <c:extLst>
            <c:ext xmlns:c16="http://schemas.microsoft.com/office/drawing/2014/chart" uri="{C3380CC4-5D6E-409C-BE32-E72D297353CC}">
              <c16:uniqueId val="{00000000-F0A5-4B6C-B274-476D445D00BE}"/>
            </c:ext>
          </c:extLst>
        </c:ser>
        <c:ser>
          <c:idx val="1"/>
          <c:order val="1"/>
          <c:spPr>
            <a:solidFill>
              <a:schemeClr val="accent2"/>
            </a:solidFill>
            <a:ln>
              <a:noFill/>
            </a:ln>
          </c:spPr>
          <c:invertIfNegative val="0"/>
          <c:val>
            <c:numRef>
              <c:f>Sheet1!$A$2:$B$2</c:f>
              <c:numCache>
                <c:formatCode>General</c:formatCode>
                <c:ptCount val="2"/>
                <c:pt idx="0">
                  <c:v>4242.3238185468708</c:v>
                </c:pt>
                <c:pt idx="1">
                  <c:v>7717.5263241679086</c:v>
                </c:pt>
              </c:numCache>
            </c:numRef>
          </c:val>
          <c:extLst>
            <c:ext xmlns:c16="http://schemas.microsoft.com/office/drawing/2014/chart" uri="{C3380CC4-5D6E-409C-BE32-E72D297353CC}">
              <c16:uniqueId val="{00000001-F0A5-4B6C-B274-476D445D00BE}"/>
            </c:ext>
          </c:extLst>
        </c:ser>
        <c:ser>
          <c:idx val="2"/>
          <c:order val="2"/>
          <c:spPr>
            <a:solidFill>
              <a:schemeClr val="accent1"/>
            </a:solidFill>
            <a:ln>
              <a:noFill/>
            </a:ln>
          </c:spPr>
          <c:invertIfNegative val="0"/>
          <c:val>
            <c:numRef>
              <c:f>Sheet1!$A$3:$B$3</c:f>
              <c:numCache>
                <c:formatCode>General</c:formatCode>
                <c:ptCount val="2"/>
                <c:pt idx="0">
                  <c:v>2104.5922045582847</c:v>
                </c:pt>
                <c:pt idx="1">
                  <c:v>4900.073475120962</c:v>
                </c:pt>
              </c:numCache>
            </c:numRef>
          </c:val>
          <c:extLst>
            <c:ext xmlns:c16="http://schemas.microsoft.com/office/drawing/2014/chart" uri="{C3380CC4-5D6E-409C-BE32-E72D297353CC}">
              <c16:uniqueId val="{00000002-F0A5-4B6C-B274-476D445D00BE}"/>
            </c:ext>
          </c:extLst>
        </c:ser>
        <c:dLbls>
          <c:showLegendKey val="0"/>
          <c:showVal val="0"/>
          <c:showCatName val="0"/>
          <c:showSerName val="0"/>
          <c:showPercent val="0"/>
          <c:showBubbleSize val="0"/>
        </c:dLbls>
        <c:gapWidth val="80"/>
        <c:overlap val="100"/>
        <c:axId val="1101939023"/>
        <c:axId val="1"/>
      </c:barChart>
      <c:catAx>
        <c:axId val="11019390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463.366648540741"/>
          <c:min val="0"/>
        </c:scaling>
        <c:delete val="1"/>
        <c:axPos val="l"/>
        <c:numFmt formatCode="General" sourceLinked="1"/>
        <c:majorTickMark val="out"/>
        <c:minorTickMark val="none"/>
        <c:tickLblPos val="nextTo"/>
        <c:crossAx val="1101939023"/>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44155844155845"/>
          <c:y val="2.5679012345679011E-2"/>
          <c:w val="0.3958441558441558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27532467532467531"/>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77-4EF2-A5AF-8FE1D59258E7}"/>
                </c:ext>
              </c:extLst>
            </c:dLbl>
            <c:dLbl>
              <c:idx val="1"/>
              <c:layout>
                <c:manualLayout>
                  <c:x val="0.27584415584415584"/>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77-4EF2-A5AF-8FE1D59258E7}"/>
                </c:ext>
              </c:extLst>
            </c:dLbl>
            <c:dLbl>
              <c:idx val="2"/>
              <c:layout>
                <c:manualLayout>
                  <c:x val="0.2794805194805195"/>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77-4EF2-A5AF-8FE1D59258E7}"/>
                </c:ext>
              </c:extLst>
            </c:dLbl>
            <c:dLbl>
              <c:idx val="3"/>
              <c:layout>
                <c:manualLayout>
                  <c:x val="0.28363636363636363"/>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77-4EF2-A5AF-8FE1D59258E7}"/>
                </c:ext>
              </c:extLst>
            </c:dLbl>
            <c:dLbl>
              <c:idx val="4"/>
              <c:layout>
                <c:manualLayout>
                  <c:x val="0.28935064935064936"/>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77-4EF2-A5AF-8FE1D59258E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c:formatCode>
                <c:ptCount val="5"/>
                <c:pt idx="0">
                  <c:v>35556</c:v>
                </c:pt>
                <c:pt idx="1">
                  <c:v>36267</c:v>
                </c:pt>
                <c:pt idx="2">
                  <c:v>37069</c:v>
                </c:pt>
                <c:pt idx="3">
                  <c:v>38132</c:v>
                </c:pt>
                <c:pt idx="4">
                  <c:v>39210</c:v>
                </c:pt>
              </c:numCache>
            </c:numRef>
          </c:val>
          <c:extLst>
            <c:ext xmlns:c16="http://schemas.microsoft.com/office/drawing/2014/chart" uri="{C3380CC4-5D6E-409C-BE32-E72D297353CC}">
              <c16:uniqueId val="{00000005-2577-4EF2-A5AF-8FE1D59258E7}"/>
            </c:ext>
          </c:extLst>
        </c:ser>
        <c:ser>
          <c:idx val="1"/>
          <c:order val="1"/>
          <c:spPr>
            <a:solidFill>
              <a:schemeClr val="accent2"/>
            </a:solidFill>
            <a:ln w="9525" algn="ctr">
              <a:solidFill>
                <a:schemeClr val="bg1"/>
              </a:solidFill>
              <a:prstDash val="solid"/>
            </a:ln>
          </c:spPr>
          <c:invertIfNegative val="0"/>
          <c:dLbls>
            <c:dLbl>
              <c:idx val="0"/>
              <c:layout>
                <c:manualLayout>
                  <c:x val="2.649350649350649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77-4EF2-A5AF-8FE1D59258E7}"/>
                </c:ext>
              </c:extLst>
            </c:dLbl>
            <c:dLbl>
              <c:idx val="1"/>
              <c:layout>
                <c:manualLayout>
                  <c:x val="2.649350649350649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77-4EF2-A5AF-8FE1D59258E7}"/>
                </c:ext>
              </c:extLst>
            </c:dLbl>
            <c:dLbl>
              <c:idx val="2"/>
              <c:layout>
                <c:manualLayout>
                  <c:x val="2.701298701298701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77-4EF2-A5AF-8FE1D59258E7}"/>
                </c:ext>
              </c:extLst>
            </c:dLbl>
            <c:dLbl>
              <c:idx val="3"/>
              <c:layout>
                <c:manualLayout>
                  <c:x val="2.805194805194805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77-4EF2-A5AF-8FE1D59258E7}"/>
                </c:ext>
              </c:extLst>
            </c:dLbl>
            <c:dLbl>
              <c:idx val="4"/>
              <c:layout>
                <c:manualLayout>
                  <c:x val="2.857142857142857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77-4EF2-A5AF-8FE1D59258E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c:formatCode>
                <c:ptCount val="5"/>
                <c:pt idx="0">
                  <c:v>3723</c:v>
                </c:pt>
                <c:pt idx="1">
                  <c:v>3773</c:v>
                </c:pt>
                <c:pt idx="2">
                  <c:v>3867</c:v>
                </c:pt>
                <c:pt idx="3">
                  <c:v>3952</c:v>
                </c:pt>
                <c:pt idx="4">
                  <c:v>4177</c:v>
                </c:pt>
              </c:numCache>
            </c:numRef>
          </c:val>
          <c:extLst>
            <c:ext xmlns:c16="http://schemas.microsoft.com/office/drawing/2014/chart" uri="{C3380CC4-5D6E-409C-BE32-E72D297353CC}">
              <c16:uniqueId val="{0000000B-2577-4EF2-A5AF-8FE1D59258E7}"/>
            </c:ext>
          </c:extLst>
        </c:ser>
        <c:dLbls>
          <c:showLegendKey val="0"/>
          <c:showVal val="0"/>
          <c:showCatName val="0"/>
          <c:showSerName val="0"/>
          <c:showPercent val="0"/>
          <c:showBubbleSize val="0"/>
        </c:dLbls>
        <c:gapWidth val="40"/>
        <c:axId val="1076645616"/>
        <c:axId val="1"/>
      </c:barChart>
      <c:catAx>
        <c:axId val="107664561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8132"/>
          <c:min val="0"/>
        </c:scaling>
        <c:delete val="1"/>
        <c:axPos val="t"/>
        <c:numFmt formatCode="#,##0;&quot;-&quot;#,##0" sourceLinked="1"/>
        <c:majorTickMark val="out"/>
        <c:minorTickMark val="none"/>
        <c:tickLblPos val="nextTo"/>
        <c:crossAx val="107664561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81818181818182"/>
          <c:y val="2.5679012345679011E-2"/>
          <c:w val="0.3958441558441558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6.3378269905432494E-3"/>
                  <c:y val="3.1107227546569854E-7"/>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D6-450F-827E-08B9DFA86E34}"/>
                </c:ext>
              </c:extLst>
            </c:dLbl>
            <c:dLbl>
              <c:idx val="1"/>
              <c:layout>
                <c:manualLayout>
                  <c:x val="0.20883116883116884"/>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D6-450F-827E-08B9DFA86E34}"/>
                </c:ext>
              </c:extLst>
            </c:dLbl>
            <c:dLbl>
              <c:idx val="2"/>
              <c:layout>
                <c:manualLayout>
                  <c:x val="0.2212987012987013"/>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D6-450F-827E-08B9DFA86E34}"/>
                </c:ext>
              </c:extLst>
            </c:dLbl>
            <c:dLbl>
              <c:idx val="3"/>
              <c:layout>
                <c:manualLayout>
                  <c:x val="0.25506493506493505"/>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D6-450F-827E-08B9DFA86E34}"/>
                </c:ext>
              </c:extLst>
            </c:dLbl>
            <c:dLbl>
              <c:idx val="4"/>
              <c:layout>
                <c:manualLayout>
                  <c:x val="0.28935064935064936"/>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D6-450F-827E-08B9DFA86E3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c:formatCode>
                <c:ptCount val="5"/>
                <c:pt idx="0">
                  <c:v>21835</c:v>
                </c:pt>
                <c:pt idx="1">
                  <c:v>24154</c:v>
                </c:pt>
                <c:pt idx="2">
                  <c:v>30496</c:v>
                </c:pt>
                <c:pt idx="3">
                  <c:v>36817</c:v>
                </c:pt>
                <c:pt idx="4">
                  <c:v>39883</c:v>
                </c:pt>
              </c:numCache>
            </c:numRef>
          </c:val>
          <c:extLst>
            <c:ext xmlns:c16="http://schemas.microsoft.com/office/drawing/2014/chart" uri="{C3380CC4-5D6E-409C-BE32-E72D297353CC}">
              <c16:uniqueId val="{00000005-1DD6-450F-827E-08B9DFA86E34}"/>
            </c:ext>
          </c:extLst>
        </c:ser>
        <c:ser>
          <c:idx val="1"/>
          <c:order val="1"/>
          <c:spPr>
            <a:solidFill>
              <a:schemeClr val="accent2"/>
            </a:solidFill>
            <a:ln w="9525" algn="ctr">
              <a:solidFill>
                <a:schemeClr val="bg1"/>
              </a:solidFill>
              <a:prstDash val="solid"/>
            </a:ln>
          </c:spPr>
          <c:invertIfNegative val="0"/>
          <c:dLbls>
            <c:dLbl>
              <c:idx val="0"/>
              <c:layout>
                <c:manualLayout>
                  <c:x val="1.1428571428571429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D6-450F-827E-08B9DFA86E34}"/>
                </c:ext>
              </c:extLst>
            </c:dLbl>
            <c:dLbl>
              <c:idx val="1"/>
              <c:layout>
                <c:manualLayout>
                  <c:x val="1.558441558441558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D6-450F-827E-08B9DFA86E34}"/>
                </c:ext>
              </c:extLst>
            </c:dLbl>
            <c:dLbl>
              <c:idx val="2"/>
              <c:layout>
                <c:manualLayout>
                  <c:x val="1.9220779220779222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D6-450F-827E-08B9DFA86E34}"/>
                </c:ext>
              </c:extLst>
            </c:dLbl>
            <c:dLbl>
              <c:idx val="3"/>
              <c:layout>
                <c:manualLayout>
                  <c:x val="2.5974025974025976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D6-450F-827E-08B9DFA86E34}"/>
                </c:ext>
              </c:extLst>
            </c:dLbl>
            <c:dLbl>
              <c:idx val="4"/>
              <c:layout>
                <c:manualLayout>
                  <c:x val="3.1688311688311689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D6-450F-827E-08B9DFA86E3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c:formatCode>
                <c:ptCount val="5"/>
                <c:pt idx="0">
                  <c:v>2557</c:v>
                </c:pt>
                <c:pt idx="1">
                  <c:v>2903</c:v>
                </c:pt>
                <c:pt idx="2">
                  <c:v>3413</c:v>
                </c:pt>
                <c:pt idx="3">
                  <c:v>4104</c:v>
                </c:pt>
                <c:pt idx="4">
                  <c:v>4321</c:v>
                </c:pt>
              </c:numCache>
            </c:numRef>
          </c:val>
          <c:extLst>
            <c:ext xmlns:c16="http://schemas.microsoft.com/office/drawing/2014/chart" uri="{C3380CC4-5D6E-409C-BE32-E72D297353CC}">
              <c16:uniqueId val="{0000000B-1DD6-450F-827E-08B9DFA86E34}"/>
            </c:ext>
          </c:extLst>
        </c:ser>
        <c:dLbls>
          <c:showLegendKey val="0"/>
          <c:showVal val="0"/>
          <c:showCatName val="0"/>
          <c:showSerName val="0"/>
          <c:showPercent val="0"/>
          <c:showBubbleSize val="0"/>
        </c:dLbls>
        <c:gapWidth val="40"/>
        <c:axId val="2027084512"/>
        <c:axId val="1"/>
      </c:barChart>
      <c:catAx>
        <c:axId val="202708451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6817"/>
          <c:min val="0"/>
        </c:scaling>
        <c:delete val="1"/>
        <c:axPos val="t"/>
        <c:numFmt formatCode="#,##0;&quot;-&quot;#,##0" sourceLinked="1"/>
        <c:majorTickMark val="out"/>
        <c:minorTickMark val="none"/>
        <c:tickLblPos val="nextTo"/>
        <c:crossAx val="2027084512"/>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44155844155845"/>
          <c:y val="2.5679012345679011E-2"/>
          <c:w val="0.3958441558441558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27480519480519483"/>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568-4CA0-A662-E72706ACE499}"/>
                </c:ext>
              </c:extLst>
            </c:dLbl>
            <c:dLbl>
              <c:idx val="1"/>
              <c:layout>
                <c:manualLayout>
                  <c:x val="0.2779220779220779"/>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568-4CA0-A662-E72706ACE499}"/>
                </c:ext>
              </c:extLst>
            </c:dLbl>
            <c:dLbl>
              <c:idx val="2"/>
              <c:layout>
                <c:manualLayout>
                  <c:x val="0.27844155844155843"/>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568-4CA0-A662-E72706ACE499}"/>
                </c:ext>
              </c:extLst>
            </c:dLbl>
            <c:dLbl>
              <c:idx val="3"/>
              <c:layout>
                <c:manualLayout>
                  <c:x val="0.27844155844155843"/>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568-4CA0-A662-E72706ACE499}"/>
                </c:ext>
              </c:extLst>
            </c:dLbl>
            <c:dLbl>
              <c:idx val="4"/>
              <c:layout>
                <c:manualLayout>
                  <c:x val="0.28935064935064936"/>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568-4CA0-A662-E72706ACE49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c:formatCode>
                <c:ptCount val="5"/>
                <c:pt idx="0">
                  <c:v>13253</c:v>
                </c:pt>
                <c:pt idx="1">
                  <c:v>13323</c:v>
                </c:pt>
                <c:pt idx="2">
                  <c:v>13277</c:v>
                </c:pt>
                <c:pt idx="3">
                  <c:v>14068</c:v>
                </c:pt>
                <c:pt idx="4">
                  <c:v>14396</c:v>
                </c:pt>
              </c:numCache>
            </c:numRef>
          </c:val>
          <c:extLst>
            <c:ext xmlns:c16="http://schemas.microsoft.com/office/drawing/2014/chart" uri="{C3380CC4-5D6E-409C-BE32-E72D297353CC}">
              <c16:uniqueId val="{00000005-3568-4CA0-A662-E72706ACE499}"/>
            </c:ext>
          </c:extLst>
        </c:ser>
        <c:ser>
          <c:idx val="1"/>
          <c:order val="1"/>
          <c:spPr>
            <a:solidFill>
              <a:schemeClr val="accent2"/>
            </a:solidFill>
            <a:ln w="9525" algn="ctr">
              <a:solidFill>
                <a:schemeClr val="bg1"/>
              </a:solidFill>
              <a:prstDash val="solid"/>
            </a:ln>
          </c:spPr>
          <c:invertIfNegative val="0"/>
          <c:dLbls>
            <c:dLbl>
              <c:idx val="0"/>
              <c:layout>
                <c:manualLayout>
                  <c:x val="2.857142857142857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568-4CA0-A662-E72706ACE499}"/>
                </c:ext>
              </c:extLst>
            </c:dLbl>
            <c:dLbl>
              <c:idx val="1"/>
              <c:layout>
                <c:manualLayout>
                  <c:x val="2.805194805194805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568-4CA0-A662-E72706ACE499}"/>
                </c:ext>
              </c:extLst>
            </c:dLbl>
            <c:dLbl>
              <c:idx val="2"/>
              <c:layout>
                <c:manualLayout>
                  <c:x val="2.961038961038961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568-4CA0-A662-E72706ACE499}"/>
                </c:ext>
              </c:extLst>
            </c:dLbl>
            <c:dLbl>
              <c:idx val="3"/>
              <c:layout>
                <c:manualLayout>
                  <c:x val="2.805194805194805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568-4CA0-A662-E72706ACE499}"/>
                </c:ext>
              </c:extLst>
            </c:dLbl>
            <c:dLbl>
              <c:idx val="4"/>
              <c:layout>
                <c:manualLayout>
                  <c:x val="3.3246753246753247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568-4CA0-A662-E72706ACE49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c:formatCode>
                <c:ptCount val="5"/>
                <c:pt idx="0">
                  <c:v>1472</c:v>
                </c:pt>
                <c:pt idx="1">
                  <c:v>1476</c:v>
                </c:pt>
                <c:pt idx="2">
                  <c:v>1421</c:v>
                </c:pt>
                <c:pt idx="3">
                  <c:v>1615</c:v>
                </c:pt>
                <c:pt idx="4">
                  <c:v>1627</c:v>
                </c:pt>
              </c:numCache>
            </c:numRef>
          </c:val>
          <c:extLst>
            <c:ext xmlns:c16="http://schemas.microsoft.com/office/drawing/2014/chart" uri="{C3380CC4-5D6E-409C-BE32-E72D297353CC}">
              <c16:uniqueId val="{0000000B-3568-4CA0-A662-E72706ACE499}"/>
            </c:ext>
          </c:extLst>
        </c:ser>
        <c:dLbls>
          <c:showLegendKey val="0"/>
          <c:showVal val="0"/>
          <c:showCatName val="0"/>
          <c:showSerName val="0"/>
          <c:showPercent val="0"/>
          <c:showBubbleSize val="0"/>
        </c:dLbls>
        <c:gapWidth val="40"/>
        <c:axId val="1458325344"/>
        <c:axId val="1"/>
      </c:barChart>
      <c:catAx>
        <c:axId val="145832534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4068"/>
          <c:min val="0"/>
        </c:scaling>
        <c:delete val="1"/>
        <c:axPos val="t"/>
        <c:numFmt formatCode="#,##0;&quot;-&quot;#,##0" sourceLinked="1"/>
        <c:majorTickMark val="out"/>
        <c:minorTickMark val="none"/>
        <c:tickLblPos val="nextTo"/>
        <c:crossAx val="14583253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143547273982056E-2"/>
          <c:y val="0.11753731343283583"/>
          <c:w val="0.93288474810213939"/>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45.848867640796399</c:v>
                </c:pt>
                <c:pt idx="1">
                  <c:v>45.442287439442282</c:v>
                </c:pt>
                <c:pt idx="2">
                  <c:v>45.056121032992174</c:v>
                </c:pt>
                <c:pt idx="3">
                  <c:v>44.706856342492799</c:v>
                </c:pt>
                <c:pt idx="4">
                  <c:v>44.380260645054776</c:v>
                </c:pt>
                <c:pt idx="5">
                  <c:v>44.109212647040522</c:v>
                </c:pt>
                <c:pt idx="6">
                  <c:v>43.896680357251981</c:v>
                </c:pt>
                <c:pt idx="7">
                  <c:v>43.740600794859326</c:v>
                </c:pt>
                <c:pt idx="8">
                  <c:v>43.609729012846373</c:v>
                </c:pt>
                <c:pt idx="9">
                  <c:v>43.468013043013634</c:v>
                </c:pt>
                <c:pt idx="10">
                  <c:v>43.290110887243792</c:v>
                </c:pt>
                <c:pt idx="11">
                  <c:v>43.046808989316418</c:v>
                </c:pt>
                <c:pt idx="12">
                  <c:v>42.751600247785021</c:v>
                </c:pt>
                <c:pt idx="13">
                  <c:v>42.401290326959277</c:v>
                </c:pt>
                <c:pt idx="14">
                  <c:v>41.999278515044452</c:v>
                </c:pt>
                <c:pt idx="15">
                  <c:v>41.568758269014225</c:v>
                </c:pt>
                <c:pt idx="16">
                  <c:v>41.105603191336321</c:v>
                </c:pt>
                <c:pt idx="17">
                  <c:v>40.603873238321611</c:v>
                </c:pt>
                <c:pt idx="18">
                  <c:v>40.076846568547296</c:v>
                </c:pt>
                <c:pt idx="19">
                  <c:v>39.534657011723908</c:v>
                </c:pt>
                <c:pt idx="20">
                  <c:v>38.973014351232202</c:v>
                </c:pt>
                <c:pt idx="21">
                  <c:v>38.395155652757836</c:v>
                </c:pt>
                <c:pt idx="22">
                  <c:v>34.255681160581709</c:v>
                </c:pt>
                <c:pt idx="23">
                  <c:v>31.669940754216618</c:v>
                </c:pt>
                <c:pt idx="24">
                  <c:v>28.157706651192743</c:v>
                </c:pt>
              </c:numCache>
            </c:numRef>
          </c:val>
          <c:extLst>
            <c:ext xmlns:c16="http://schemas.microsoft.com/office/drawing/2014/chart" uri="{C3380CC4-5D6E-409C-BE32-E72D297353CC}">
              <c16:uniqueId val="{00000000-3988-4BC3-B28D-ED6B9DF1EC6A}"/>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51.944313693102394</c:v>
                </c:pt>
                <c:pt idx="1">
                  <c:v>52.352425061068921</c:v>
                </c:pt>
                <c:pt idx="2">
                  <c:v>52.746005564856247</c:v>
                </c:pt>
                <c:pt idx="3">
                  <c:v>53.107412487025286</c:v>
                </c:pt>
                <c:pt idx="4">
                  <c:v>53.448994471001754</c:v>
                </c:pt>
                <c:pt idx="5">
                  <c:v>53.735432654790969</c:v>
                </c:pt>
                <c:pt idx="6">
                  <c:v>53.962952481829277</c:v>
                </c:pt>
                <c:pt idx="7">
                  <c:v>54.136107713706203</c:v>
                </c:pt>
                <c:pt idx="8">
                  <c:v>54.28523431475287</c:v>
                </c:pt>
                <c:pt idx="9">
                  <c:v>54.441637367262665</c:v>
                </c:pt>
                <c:pt idx="10">
                  <c:v>54.601516350943172</c:v>
                </c:pt>
                <c:pt idx="11">
                  <c:v>54.782623696544796</c:v>
                </c:pt>
                <c:pt idx="12">
                  <c:v>54.999845457395978</c:v>
                </c:pt>
                <c:pt idx="13">
                  <c:v>55.266216333996908</c:v>
                </c:pt>
                <c:pt idx="14">
                  <c:v>55.575353160143706</c:v>
                </c:pt>
                <c:pt idx="15">
                  <c:v>55.928673429447187</c:v>
                </c:pt>
                <c:pt idx="16">
                  <c:v>56.333037684569078</c:v>
                </c:pt>
                <c:pt idx="17">
                  <c:v>56.77107281938023</c:v>
                </c:pt>
                <c:pt idx="18">
                  <c:v>57.225296849233445</c:v>
                </c:pt>
                <c:pt idx="19">
                  <c:v>57.70753629190142</c:v>
                </c:pt>
                <c:pt idx="20">
                  <c:v>58.223908538065608</c:v>
                </c:pt>
                <c:pt idx="21">
                  <c:v>58.761073874174919</c:v>
                </c:pt>
                <c:pt idx="22">
                  <c:v>62.299669506380994</c:v>
                </c:pt>
                <c:pt idx="23">
                  <c:v>63.82819259886756</c:v>
                </c:pt>
                <c:pt idx="24">
                  <c:v>65.894066544047419</c:v>
                </c:pt>
              </c:numCache>
            </c:numRef>
          </c:val>
          <c:extLst>
            <c:ext xmlns:c16="http://schemas.microsoft.com/office/drawing/2014/chart" uri="{C3380CC4-5D6E-409C-BE32-E72D297353CC}">
              <c16:uniqueId val="{00000001-3988-4BC3-B28D-ED6B9DF1EC6A}"/>
            </c:ext>
          </c:extLst>
        </c:ser>
        <c:ser>
          <c:idx val="2"/>
          <c:order val="2"/>
          <c:spPr>
            <a:solidFill>
              <a:srgbClr val="C0E6F4"/>
            </a:solidFill>
            <a:ln w="9525" algn="ctr">
              <a:solidFill>
                <a:srgbClr val="808080"/>
              </a:solidFill>
              <a:prstDash val="solid"/>
            </a:ln>
          </c:spPr>
          <c:invertIfNegative val="0"/>
          <c:dLbls>
            <c:dLbl>
              <c:idx val="0"/>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88-4BC3-B28D-ED6B9DF1EC6A}"/>
                </c:ext>
              </c:extLst>
            </c:dLbl>
            <c:dLbl>
              <c:idx val="1"/>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88-4BC3-B28D-ED6B9DF1EC6A}"/>
                </c:ext>
              </c:extLst>
            </c:dLbl>
            <c:dLbl>
              <c:idx val="2"/>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88-4BC3-B28D-ED6B9DF1EC6A}"/>
                </c:ext>
              </c:extLst>
            </c:dLbl>
            <c:dLbl>
              <c:idx val="3"/>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88-4BC3-B28D-ED6B9DF1EC6A}"/>
                </c:ext>
              </c:extLst>
            </c:dLbl>
            <c:dLbl>
              <c:idx val="4"/>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988-4BC3-B28D-ED6B9DF1EC6A}"/>
                </c:ext>
              </c:extLst>
            </c:dLbl>
            <c:dLbl>
              <c:idx val="5"/>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988-4BC3-B28D-ED6B9DF1EC6A}"/>
                </c:ext>
              </c:extLst>
            </c:dLbl>
            <c:dLbl>
              <c:idx val="6"/>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988-4BC3-B28D-ED6B9DF1EC6A}"/>
                </c:ext>
              </c:extLst>
            </c:dLbl>
            <c:dLbl>
              <c:idx val="7"/>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988-4BC3-B28D-ED6B9DF1EC6A}"/>
                </c:ext>
              </c:extLst>
            </c:dLbl>
            <c:dLbl>
              <c:idx val="8"/>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988-4BC3-B28D-ED6B9DF1EC6A}"/>
                </c:ext>
              </c:extLst>
            </c:dLbl>
            <c:dLbl>
              <c:idx val="9"/>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988-4BC3-B28D-ED6B9DF1EC6A}"/>
                </c:ext>
              </c:extLst>
            </c:dLbl>
            <c:dLbl>
              <c:idx val="10"/>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988-4BC3-B28D-ED6B9DF1EC6A}"/>
                </c:ext>
              </c:extLst>
            </c:dLbl>
            <c:dLbl>
              <c:idx val="11"/>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988-4BC3-B28D-ED6B9DF1EC6A}"/>
                </c:ext>
              </c:extLst>
            </c:dLbl>
            <c:dLbl>
              <c:idx val="12"/>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988-4BC3-B28D-ED6B9DF1EC6A}"/>
                </c:ext>
              </c:extLst>
            </c:dLbl>
            <c:dLbl>
              <c:idx val="13"/>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988-4BC3-B28D-ED6B9DF1EC6A}"/>
                </c:ext>
              </c:extLst>
            </c:dLbl>
            <c:dLbl>
              <c:idx val="14"/>
              <c:layout>
                <c:manualLayout>
                  <c:x val="0"/>
                  <c:y val="-6.99626865671641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988-4BC3-B28D-ED6B9DF1EC6A}"/>
                </c:ext>
              </c:extLst>
            </c:dLbl>
            <c:dLbl>
              <c:idx val="15"/>
              <c:layout>
                <c:manualLayout>
                  <c:x val="0"/>
                  <c:y val="-6.996268656716417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988-4BC3-B28D-ED6B9DF1EC6A}"/>
                </c:ext>
              </c:extLst>
            </c:dLbl>
            <c:dLbl>
              <c:idx val="16"/>
              <c:layout>
                <c:manualLayout>
                  <c:x val="0"/>
                  <c:y val="-6.996268656716417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988-4BC3-B28D-ED6B9DF1EC6A}"/>
                </c:ext>
              </c:extLst>
            </c:dLbl>
            <c:dLbl>
              <c:idx val="17"/>
              <c:layout>
                <c:manualLayout>
                  <c:x val="0"/>
                  <c:y val="-6.996268656716417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988-4BC3-B28D-ED6B9DF1EC6A}"/>
                </c:ext>
              </c:extLst>
            </c:dLbl>
            <c:dLbl>
              <c:idx val="18"/>
              <c:layout>
                <c:manualLayout>
                  <c:x val="0"/>
                  <c:y val="-7.08955223880596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988-4BC3-B28D-ED6B9DF1EC6A}"/>
                </c:ext>
              </c:extLst>
            </c:dLbl>
            <c:dLbl>
              <c:idx val="19"/>
              <c:layout>
                <c:manualLayout>
                  <c:x val="0"/>
                  <c:y val="-7.08955223880596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988-4BC3-B28D-ED6B9DF1EC6A}"/>
                </c:ext>
              </c:extLst>
            </c:dLbl>
            <c:dLbl>
              <c:idx val="20"/>
              <c:layout>
                <c:manualLayout>
                  <c:x val="0"/>
                  <c:y val="-7.08955223880596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988-4BC3-B28D-ED6B9DF1EC6A}"/>
                </c:ext>
              </c:extLst>
            </c:dLbl>
            <c:dLbl>
              <c:idx val="21"/>
              <c:layout>
                <c:manualLayout>
                  <c:x val="0"/>
                  <c:y val="-7.08955223880596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988-4BC3-B28D-ED6B9DF1EC6A}"/>
                </c:ext>
              </c:extLst>
            </c:dLbl>
            <c:dLbl>
              <c:idx val="22"/>
              <c:layout>
                <c:manualLayout>
                  <c:x val="0"/>
                  <c:y val="-7.369402985074627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988-4BC3-B28D-ED6B9DF1EC6A}"/>
                </c:ext>
              </c:extLst>
            </c:dLbl>
            <c:dLbl>
              <c:idx val="23"/>
              <c:layout>
                <c:manualLayout>
                  <c:x val="0"/>
                  <c:y val="-7.83582089552238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988-4BC3-B28D-ED6B9DF1EC6A}"/>
                </c:ext>
              </c:extLst>
            </c:dLbl>
            <c:dLbl>
              <c:idx val="24"/>
              <c:layout>
                <c:manualLayout>
                  <c:x val="0"/>
                  <c:y val="-8.395522388059702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988-4BC3-B28D-ED6B9DF1EC6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2.2068186661012068</c:v>
                </c:pt>
                <c:pt idx="1">
                  <c:v>2.2052874994888061</c:v>
                </c:pt>
                <c:pt idx="2">
                  <c:v>2.1978734021515844</c:v>
                </c:pt>
                <c:pt idx="3">
                  <c:v>2.1857311704819082</c:v>
                </c:pt>
                <c:pt idx="4">
                  <c:v>2.1707448839434651</c:v>
                </c:pt>
                <c:pt idx="5">
                  <c:v>2.1553546981684879</c:v>
                </c:pt>
                <c:pt idx="6">
                  <c:v>2.1403671609187436</c:v>
                </c:pt>
                <c:pt idx="7">
                  <c:v>2.1232914914344647</c:v>
                </c:pt>
                <c:pt idx="8">
                  <c:v>2.1050366724007619</c:v>
                </c:pt>
                <c:pt idx="9">
                  <c:v>2.0903495897236946</c:v>
                </c:pt>
                <c:pt idx="10">
                  <c:v>2.1083727618130377</c:v>
                </c:pt>
                <c:pt idx="11">
                  <c:v>2.1705673141387716</c:v>
                </c:pt>
                <c:pt idx="12">
                  <c:v>2.2485542948190052</c:v>
                </c:pt>
                <c:pt idx="13">
                  <c:v>2.3324933390438396</c:v>
                </c:pt>
                <c:pt idx="14">
                  <c:v>2.4253683248118385</c:v>
                </c:pt>
                <c:pt idx="15">
                  <c:v>2.502568301538588</c:v>
                </c:pt>
                <c:pt idx="16">
                  <c:v>2.5613591240945977</c:v>
                </c:pt>
                <c:pt idx="17">
                  <c:v>2.62505394229815</c:v>
                </c:pt>
                <c:pt idx="18">
                  <c:v>2.6978565822192602</c:v>
                </c:pt>
                <c:pt idx="19">
                  <c:v>2.7578066963746872</c:v>
                </c:pt>
                <c:pt idx="20">
                  <c:v>2.8030771107021901</c:v>
                </c:pt>
                <c:pt idx="21">
                  <c:v>2.843770473067242</c:v>
                </c:pt>
                <c:pt idx="22">
                  <c:v>3.4446493330372974</c:v>
                </c:pt>
                <c:pt idx="23">
                  <c:v>4.5018666469158202</c:v>
                </c:pt>
                <c:pt idx="24">
                  <c:v>5.9482268047598374</c:v>
                </c:pt>
              </c:numCache>
            </c:numRef>
          </c:val>
          <c:extLst>
            <c:ext xmlns:c16="http://schemas.microsoft.com/office/drawing/2014/chart" uri="{C3380CC4-5D6E-409C-BE32-E72D297353CC}">
              <c16:uniqueId val="{0000001B-3988-4BC3-B28D-ED6B9DF1EC6A}"/>
            </c:ext>
          </c:extLst>
        </c:ser>
        <c:dLbls>
          <c:showLegendKey val="0"/>
          <c:showVal val="0"/>
          <c:showCatName val="0"/>
          <c:showSerName val="0"/>
          <c:showPercent val="0"/>
          <c:showBubbleSize val="0"/>
        </c:dLbls>
        <c:gapWidth val="60"/>
        <c:overlap val="100"/>
        <c:axId val="949795120"/>
        <c:axId val="1"/>
      </c:barChart>
      <c:catAx>
        <c:axId val="9497951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4979512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08433734939757"/>
          <c:y val="2.5679012345679011E-2"/>
          <c:w val="0.4584337349397590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21626506024096387"/>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A9-4FEA-9BE5-4C9342C0200E}"/>
                </c:ext>
              </c:extLst>
            </c:dLbl>
            <c:dLbl>
              <c:idx val="1"/>
              <c:layout>
                <c:manualLayout>
                  <c:x val="-1.9655061189640364E-2"/>
                  <c:y val="3.1107227550191211E-7"/>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A9-4FEA-9BE5-4C9342C0200E}"/>
                </c:ext>
              </c:extLst>
            </c:dLbl>
            <c:dLbl>
              <c:idx val="2"/>
              <c:layout>
                <c:manualLayout>
                  <c:x val="0.2740963855421687"/>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A9-4FEA-9BE5-4C9342C0200E}"/>
                </c:ext>
              </c:extLst>
            </c:dLbl>
            <c:dLbl>
              <c:idx val="3"/>
              <c:layout>
                <c:manualLayout>
                  <c:x val="0.29457831325301204"/>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A9-4FEA-9BE5-4C9342C0200E}"/>
                </c:ext>
              </c:extLst>
            </c:dLbl>
            <c:dLbl>
              <c:idx val="4"/>
              <c:layout>
                <c:manualLayout>
                  <c:x val="0.31867469879518073"/>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8A9-4FEA-9BE5-4C9342C0200E}"/>
                </c:ext>
              </c:extLst>
            </c:dLbl>
            <c:spPr>
              <a:noFill/>
              <a:ln>
                <a:noFill/>
              </a:ln>
              <a:effectLst/>
            </c:spPr>
            <c:txPr>
              <a:bodyPr wrap="square" lIns="38100" tIns="19050" rIns="38100" bIns="19050" anchor="ctr">
                <a:spAutoFit/>
              </a:bodyPr>
              <a:lstStyle/>
              <a:p>
                <a:pPr>
                  <a:defRPr lang="ja-JP"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c:formatCode>
                <c:ptCount val="5"/>
                <c:pt idx="0">
                  <c:v>957</c:v>
                </c:pt>
                <c:pt idx="1">
                  <c:v>1124</c:v>
                </c:pt>
                <c:pt idx="2">
                  <c:v>1249</c:v>
                </c:pt>
                <c:pt idx="3">
                  <c:v>1400</c:v>
                </c:pt>
                <c:pt idx="4">
                  <c:v>1436</c:v>
                </c:pt>
              </c:numCache>
            </c:numRef>
          </c:val>
          <c:extLst>
            <c:ext xmlns:c16="http://schemas.microsoft.com/office/drawing/2014/chart" uri="{C3380CC4-5D6E-409C-BE32-E72D297353CC}">
              <c16:uniqueId val="{00000005-88A9-4FEA-9BE5-4C9342C0200E}"/>
            </c:ext>
          </c:extLst>
        </c:ser>
        <c:ser>
          <c:idx val="1"/>
          <c:order val="1"/>
          <c:spPr>
            <a:solidFill>
              <a:schemeClr val="accent2"/>
            </a:solidFill>
            <a:ln w="9525" algn="ctr">
              <a:solidFill>
                <a:schemeClr val="bg1"/>
              </a:solidFill>
              <a:prstDash val="solid"/>
            </a:ln>
          </c:spPr>
          <c:invertIfNegative val="0"/>
          <c:dLbls>
            <c:dLbl>
              <c:idx val="0"/>
              <c:layout>
                <c:manualLayout>
                  <c:x val="2.7710843373493974E-2"/>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8A9-4FEA-9BE5-4C9342C0200E}"/>
                </c:ext>
              </c:extLst>
            </c:dLbl>
            <c:dLbl>
              <c:idx val="1"/>
              <c:layout>
                <c:manualLayout>
                  <c:x val="2.8313253012048192E-2"/>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8A9-4FEA-9BE5-4C9342C0200E}"/>
                </c:ext>
              </c:extLst>
            </c:dLbl>
            <c:dLbl>
              <c:idx val="2"/>
              <c:layout>
                <c:manualLayout>
                  <c:x val="3.5542168674698796E-2"/>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8A9-4FEA-9BE5-4C9342C0200E}"/>
                </c:ext>
              </c:extLst>
            </c:dLbl>
            <c:dLbl>
              <c:idx val="3"/>
              <c:layout>
                <c:manualLayout>
                  <c:x val="3.9759036144578312E-2"/>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8A9-4FEA-9BE5-4C9342C0200E}"/>
                </c:ext>
              </c:extLst>
            </c:dLbl>
            <c:dLbl>
              <c:idx val="4"/>
              <c:layout>
                <c:manualLayout>
                  <c:x val="4.3373493975903614E-2"/>
                  <c:y val="0"/>
                </c:manualLayout>
              </c:layout>
              <c:numFmt formatCode="#,##0;&quot;-&quot;#,##0" sourceLinked="0"/>
              <c:spPr>
                <a:noFill/>
                <a:ln>
                  <a:noFill/>
                </a:ln>
              </c:spPr>
              <c:txPr>
                <a:bodyPr wrap="none"/>
                <a:lstStyle/>
                <a:p>
                  <a:pPr>
                    <a:defRPr lang="ja-JP" sz="12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8A9-4FEA-9BE5-4C9342C0200E}"/>
                </c:ext>
              </c:extLst>
            </c:dLbl>
            <c:spPr>
              <a:noFill/>
              <a:ln>
                <a:noFill/>
              </a:ln>
              <a:effectLst/>
            </c:spPr>
            <c:txPr>
              <a:bodyPr wrap="square" lIns="38100" tIns="19050" rIns="38100" bIns="19050" anchor="ctr">
                <a:spAutoFit/>
              </a:bodyPr>
              <a:lstStyle/>
              <a:p>
                <a:pPr>
                  <a:defRPr lang="ja-JP"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c:formatCode>
                <c:ptCount val="5"/>
                <c:pt idx="0">
                  <c:v>130</c:v>
                </c:pt>
                <c:pt idx="1">
                  <c:v>151</c:v>
                </c:pt>
                <c:pt idx="2">
                  <c:v>165</c:v>
                </c:pt>
                <c:pt idx="3">
                  <c:v>176</c:v>
                </c:pt>
                <c:pt idx="4">
                  <c:v>181</c:v>
                </c:pt>
              </c:numCache>
            </c:numRef>
          </c:val>
          <c:extLst>
            <c:ext xmlns:c16="http://schemas.microsoft.com/office/drawing/2014/chart" uri="{C3380CC4-5D6E-409C-BE32-E72D297353CC}">
              <c16:uniqueId val="{0000000B-88A9-4FEA-9BE5-4C9342C0200E}"/>
            </c:ext>
          </c:extLst>
        </c:ser>
        <c:dLbls>
          <c:showLegendKey val="0"/>
          <c:showVal val="0"/>
          <c:showCatName val="0"/>
          <c:showSerName val="0"/>
          <c:showPercent val="0"/>
          <c:showBubbleSize val="0"/>
        </c:dLbls>
        <c:gapWidth val="40"/>
        <c:axId val="1144854208"/>
        <c:axId val="1"/>
      </c:barChart>
      <c:catAx>
        <c:axId val="114485420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400"/>
          <c:min val="0"/>
        </c:scaling>
        <c:delete val="1"/>
        <c:axPos val="t"/>
        <c:numFmt formatCode="#,##0;&quot;-&quot;#,##0" sourceLinked="1"/>
        <c:majorTickMark val="out"/>
        <c:minorTickMark val="none"/>
        <c:tickLblPos val="nextTo"/>
        <c:crossAx val="1144854208"/>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4262857627558"/>
          <c:y val="2.6094304767644478E-2"/>
          <c:w val="0.73038780584412488"/>
          <c:h val="0.94007887117271727"/>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1"/>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56F-4A41-96FF-935A475D633C}"/>
                </c:ext>
              </c:extLst>
            </c:dLbl>
            <c:dLbl>
              <c:idx val="2"/>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6F-4A41-96FF-935A475D633C}"/>
                </c:ext>
              </c:extLst>
            </c:dLbl>
            <c:dLbl>
              <c:idx val="3"/>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56F-4A41-96FF-935A475D633C}"/>
                </c:ext>
              </c:extLst>
            </c:dLbl>
            <c:dLbl>
              <c:idx val="4"/>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6F-4A41-96FF-935A475D633C}"/>
                </c:ext>
              </c:extLst>
            </c:dLbl>
            <c:dLbl>
              <c:idx val="6"/>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56F-4A41-96FF-935A475D633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6F-4A41-96FF-935A475D633C}"/>
                </c:ext>
              </c:extLst>
            </c:dLbl>
            <c:spPr>
              <a:noFill/>
              <a:ln>
                <a:noFill/>
              </a:ln>
              <a:effectLst/>
            </c:spPr>
            <c:txPr>
              <a:bodyPr wrap="square" lIns="38100" tIns="19050" rIns="38100" bIns="19050" anchor="ctr">
                <a:spAutoFit/>
              </a:bodyPr>
              <a:lstStyle/>
              <a:p>
                <a:pPr>
                  <a:defRPr lang="ja-JP" sz="8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#,##0;"-"#,##0</c:formatCode>
                <c:ptCount val="8"/>
                <c:pt idx="0" formatCode="General">
                  <c:v>66387</c:v>
                </c:pt>
                <c:pt idx="1">
                  <c:v>74302</c:v>
                </c:pt>
                <c:pt idx="2">
                  <c:v>79308</c:v>
                </c:pt>
                <c:pt idx="3">
                  <c:v>87208</c:v>
                </c:pt>
                <c:pt idx="4">
                  <c:v>94311</c:v>
                </c:pt>
                <c:pt idx="5" formatCode="General">
                  <c:v>109659</c:v>
                </c:pt>
                <c:pt idx="6">
                  <c:v>124766</c:v>
                </c:pt>
                <c:pt idx="7">
                  <c:v>130959</c:v>
                </c:pt>
              </c:numCache>
            </c:numRef>
          </c:val>
          <c:smooth val="0"/>
          <c:extLst>
            <c:ext xmlns:c16="http://schemas.microsoft.com/office/drawing/2014/chart" uri="{C3380CC4-5D6E-409C-BE32-E72D297353CC}">
              <c16:uniqueId val="{00000006-B56F-4A41-96FF-935A475D633C}"/>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6"/>
              <c:layout>
                <c:manualLayout>
                  <c:x val="-0.15211908788453232"/>
                  <c:y val="-2.9950083194675663E-2"/>
                </c:manualLayout>
              </c:layout>
              <c:tx>
                <c:rich>
                  <a:bodyPr wrap="none"/>
                  <a:lstStyle/>
                  <a:p>
                    <a:pPr>
                      <a:defRPr kumimoji="1" lang="ja-JP" sz="800" kern="1200">
                        <a:solidFill>
                          <a:schemeClr val="tx1"/>
                        </a:solidFill>
                        <a:latin typeface="+mn-lt"/>
                        <a:ea typeface="+mn-ea"/>
                        <a:cs typeface="+mn-cs"/>
                      </a:defRPr>
                    </a:pPr>
                    <a:r>
                      <a:rPr lang="en-US" dirty="0"/>
                      <a:t>8,590</a:t>
                    </a:r>
                  </a:p>
                </c:rich>
              </c:tx>
              <c:numFmt formatCode="#,##0;&quot;-&quot;#,##0" sourceLinked="0"/>
              <c:spPr>
                <a:noFill/>
                <a:ln>
                  <a:noFill/>
                </a:ln>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7-B56F-4A41-96FF-935A475D633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9202</c:v>
                </c:pt>
                <c:pt idx="1">
                  <c:v>10377</c:v>
                </c:pt>
                <c:pt idx="2">
                  <c:v>10922</c:v>
                </c:pt>
                <c:pt idx="3">
                  <c:v>7863</c:v>
                </c:pt>
                <c:pt idx="4">
                  <c:v>8353</c:v>
                </c:pt>
                <c:pt idx="5">
                  <c:v>8590</c:v>
                </c:pt>
                <c:pt idx="6" formatCode="#,##0;&quot;-&quot;#,##0">
                  <c:v>9298</c:v>
                </c:pt>
                <c:pt idx="7">
                  <c:v>9638</c:v>
                </c:pt>
              </c:numCache>
            </c:numRef>
          </c:val>
          <c:smooth val="0"/>
          <c:extLst>
            <c:ext xmlns:c16="http://schemas.microsoft.com/office/drawing/2014/chart" uri="{C3380CC4-5D6E-409C-BE32-E72D297353CC}">
              <c16:uniqueId val="{00000008-B56F-4A41-96FF-935A475D633C}"/>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7.2438111697716526E-3"/>
                  <c:y val="-2.02911158567741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56F-4A41-96FF-935A475D633C}"/>
                </c:ext>
              </c:extLst>
            </c:dLbl>
            <c:dLbl>
              <c:idx val="1"/>
              <c:layout>
                <c:manualLayout>
                  <c:x val="-2.4346733535140848E-3"/>
                  <c:y val="-2.36189028784047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56F-4A41-96FF-935A475D633C}"/>
                </c:ext>
              </c:extLst>
            </c:dLbl>
            <c:dLbl>
              <c:idx val="2"/>
              <c:layout>
                <c:manualLayout>
                  <c:x val="-3.0104445385190576E-5"/>
                  <c:y val="-2.029111585677402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56F-4A41-96FF-935A475D633C}"/>
                </c:ext>
              </c:extLst>
            </c:dLbl>
            <c:dLbl>
              <c:idx val="3"/>
              <c:layout>
                <c:manualLayout>
                  <c:x val="-3.0104445385234659E-5"/>
                  <c:y val="-2.029111585677426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56F-4A41-96FF-935A475D633C}"/>
                </c:ext>
              </c:extLst>
            </c:dLbl>
            <c:dLbl>
              <c:idx val="4"/>
              <c:layout>
                <c:manualLayout>
                  <c:x val="-4.8392422616429353E-3"/>
                  <c:y val="-2.361890287840488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56F-4A41-96FF-935A475D633C}"/>
                </c:ext>
              </c:extLst>
            </c:dLbl>
            <c:dLbl>
              <c:idx val="5"/>
              <c:layout>
                <c:manualLayout>
                  <c:x val="-3.0104445385234659E-5"/>
                  <c:y val="-2.36189028784047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56F-4A41-96FF-935A475D633C}"/>
                </c:ext>
              </c:extLst>
            </c:dLbl>
            <c:spPr>
              <a:noFill/>
              <a:ln>
                <a:noFill/>
              </a:ln>
              <a:effectLst/>
            </c:spPr>
            <c:txPr>
              <a:bodyPr wrap="square" lIns="38100" tIns="19050" rIns="38100" bIns="19050" anchor="ctr">
                <a:spAutoFit/>
              </a:bodyPr>
              <a:lstStyle/>
              <a:p>
                <a:pPr>
                  <a:defRPr lang="ja-JP"/>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#,##0;"-"#,##0</c:formatCode>
                <c:ptCount val="8"/>
                <c:pt idx="0">
                  <c:v>2994</c:v>
                </c:pt>
                <c:pt idx="1">
                  <c:v>3169</c:v>
                </c:pt>
                <c:pt idx="2">
                  <c:v>3373</c:v>
                </c:pt>
                <c:pt idx="3">
                  <c:v>2572</c:v>
                </c:pt>
                <c:pt idx="4">
                  <c:v>2864</c:v>
                </c:pt>
                <c:pt idx="5">
                  <c:v>3025</c:v>
                </c:pt>
                <c:pt idx="6" formatCode="General">
                  <c:v>3344</c:v>
                </c:pt>
                <c:pt idx="7">
                  <c:v>3684</c:v>
                </c:pt>
              </c:numCache>
            </c:numRef>
          </c:val>
          <c:smooth val="0"/>
          <c:extLst>
            <c:ext xmlns:c16="http://schemas.microsoft.com/office/drawing/2014/chart" uri="{C3380CC4-5D6E-409C-BE32-E72D297353CC}">
              <c16:uniqueId val="{0000000F-B56F-4A41-96FF-935A475D633C}"/>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2.58792202077699E-2"/>
                  <c:y val="2.147575563037981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56F-4A41-96FF-935A475D633C}"/>
                </c:ext>
              </c:extLst>
            </c:dLbl>
            <c:dLbl>
              <c:idx val="1"/>
              <c:layout>
                <c:manualLayout>
                  <c:x val="3.0057108506161706E-4"/>
                  <c:y val="2.819865319865319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56F-4A41-96FF-935A475D633C}"/>
                </c:ext>
              </c:extLst>
            </c:dLbl>
            <c:dLbl>
              <c:idx val="2"/>
              <c:layout>
                <c:manualLayout>
                  <c:x val="0"/>
                  <c:y val="2.9040404040404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56F-4A41-96FF-935A475D633C}"/>
                </c:ext>
              </c:extLst>
            </c:dLbl>
            <c:dLbl>
              <c:idx val="3"/>
              <c:layout>
                <c:manualLayout>
                  <c:x val="1.5028554253080854E-3"/>
                  <c:y val="2.483164983164983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56F-4A41-96FF-935A475D633C}"/>
                </c:ext>
              </c:extLst>
            </c:dLbl>
            <c:dLbl>
              <c:idx val="4"/>
              <c:layout>
                <c:manualLayout>
                  <c:x val="9.0171325518485117E-4"/>
                  <c:y val="2.735690235690235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56F-4A41-96FF-935A475D633C}"/>
                </c:ext>
              </c:extLst>
            </c:dLbl>
            <c:dLbl>
              <c:idx val="5"/>
              <c:layout>
                <c:manualLayout>
                  <c:x val="3.6068530207394047E-3"/>
                  <c:y val="2.861952861952862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56F-4A41-96FF-935A475D633C}"/>
                </c:ext>
              </c:extLst>
            </c:dLbl>
            <c:dLbl>
              <c:idx val="6"/>
              <c:layout>
                <c:manualLayout>
                  <c:x val="-3.9495138984082981E-2"/>
                  <c:y val="2.021748529353963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56F-4A41-96FF-935A475D633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#,##0;"-"#,##0</c:formatCode>
                <c:ptCount val="8"/>
                <c:pt idx="0">
                  <c:v>1098</c:v>
                </c:pt>
                <c:pt idx="1">
                  <c:v>1156</c:v>
                </c:pt>
                <c:pt idx="2">
                  <c:v>1211</c:v>
                </c:pt>
                <c:pt idx="3">
                  <c:v>823</c:v>
                </c:pt>
                <c:pt idx="4">
                  <c:v>872</c:v>
                </c:pt>
                <c:pt idx="5">
                  <c:v>844</c:v>
                </c:pt>
                <c:pt idx="6">
                  <c:v>924</c:v>
                </c:pt>
                <c:pt idx="7">
                  <c:v>937</c:v>
                </c:pt>
              </c:numCache>
            </c:numRef>
          </c:val>
          <c:smooth val="0"/>
          <c:extLst>
            <c:ext xmlns:c16="http://schemas.microsoft.com/office/drawing/2014/chart" uri="{C3380CC4-5D6E-409C-BE32-E72D297353CC}">
              <c16:uniqueId val="{00000017-B56F-4A41-96FF-935A475D633C}"/>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3.8473098887886983E-2"/>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56F-4A41-96FF-935A475D633C}"/>
                </c:ext>
              </c:extLst>
            </c:dLbl>
            <c:dLbl>
              <c:idx val="1"/>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56F-4A41-96FF-935A475D633C}"/>
                </c:ext>
              </c:extLst>
            </c:dLbl>
            <c:dLbl>
              <c:idx val="2"/>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56F-4A41-96FF-935A475D633C}"/>
                </c:ext>
              </c:extLst>
            </c:dLbl>
            <c:dLbl>
              <c:idx val="3"/>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56F-4A41-96FF-935A475D633C}"/>
                </c:ext>
              </c:extLst>
            </c:dLbl>
            <c:dLbl>
              <c:idx val="4"/>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56F-4A41-96FF-935A475D633C}"/>
                </c:ext>
              </c:extLst>
            </c:dLbl>
            <c:dLbl>
              <c:idx val="5"/>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56F-4A41-96FF-935A475D633C}"/>
                </c:ext>
              </c:extLst>
            </c:dLbl>
            <c:dLbl>
              <c:idx val="6"/>
              <c:layout>
                <c:manualLayout>
                  <c:x val="0"/>
                  <c:y val="-4.08249158249158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56F-4A41-96FF-935A475D633C}"/>
                </c:ext>
              </c:extLst>
            </c:dLbl>
            <c:spPr>
              <a:noFill/>
              <a:ln>
                <a:noFill/>
              </a:ln>
              <a:effectLst/>
            </c:spPr>
            <c:txPr>
              <a:bodyPr wrap="square" lIns="38100" tIns="19050" rIns="38100" bIns="19050" anchor="ctr">
                <a:spAutoFit/>
              </a:bodyPr>
              <a:lstStyle/>
              <a:p>
                <a:pPr>
                  <a:defRPr lang="ja-JP" sz="8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Sheet1!$A$5:$H$5</c:f>
              <c:numCache>
                <c:formatCode>#,##0;"-"#,##0</c:formatCode>
                <c:ptCount val="8"/>
                <c:pt idx="0">
                  <c:v>15397</c:v>
                </c:pt>
                <c:pt idx="1">
                  <c:v>17093</c:v>
                </c:pt>
                <c:pt idx="2">
                  <c:v>18776</c:v>
                </c:pt>
                <c:pt idx="3">
                  <c:v>20644</c:v>
                </c:pt>
                <c:pt idx="4">
                  <c:v>21739</c:v>
                </c:pt>
                <c:pt idx="5">
                  <c:v>23645</c:v>
                </c:pt>
                <c:pt idx="6">
                  <c:v>25377</c:v>
                </c:pt>
                <c:pt idx="7">
                  <c:v>26804</c:v>
                </c:pt>
              </c:numCache>
            </c:numRef>
          </c:val>
          <c:smooth val="0"/>
          <c:extLst>
            <c:ext xmlns:c16="http://schemas.microsoft.com/office/drawing/2014/chart" uri="{C3380CC4-5D6E-409C-BE32-E72D297353CC}">
              <c16:uniqueId val="{0000001F-B56F-4A41-96FF-935A475D633C}"/>
            </c:ext>
          </c:extLst>
        </c:ser>
        <c:dLbls>
          <c:showLegendKey val="0"/>
          <c:showVal val="0"/>
          <c:showCatName val="0"/>
          <c:showSerName val="0"/>
          <c:showPercent val="0"/>
          <c:showBubbleSize val="0"/>
        </c:dLbls>
        <c:marker val="1"/>
        <c:smooth val="0"/>
        <c:axId val="1326980591"/>
        <c:axId val="1"/>
      </c:lineChart>
      <c:catAx>
        <c:axId val="132698059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26980591"/>
        <c:crosses val="min"/>
        <c:crossBetween val="midCat"/>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6979238496154"/>
          <c:y val="4.5029736618521665E-2"/>
          <c:w val="0.80271605161220416"/>
          <c:h val="0.9354290569243840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Sheet1!$A$1:$H$1</c:f>
              <c:numCache>
                <c:formatCode>#,##0;"-"#,##0</c:formatCode>
                <c:ptCount val="8"/>
                <c:pt idx="0">
                  <c:v>15.1</c:v>
                </c:pt>
                <c:pt idx="1">
                  <c:v>16.399999999999999</c:v>
                </c:pt>
                <c:pt idx="2">
                  <c:v>17.46</c:v>
                </c:pt>
                <c:pt idx="3">
                  <c:v>17.47</c:v>
                </c:pt>
                <c:pt idx="4">
                  <c:v>18.5</c:v>
                </c:pt>
                <c:pt idx="5">
                  <c:v>21.09</c:v>
                </c:pt>
                <c:pt idx="6">
                  <c:v>23.5</c:v>
                </c:pt>
                <c:pt idx="7">
                  <c:v>24.23</c:v>
                </c:pt>
              </c:numCache>
            </c:numRef>
          </c:val>
          <c:smooth val="0"/>
          <c:extLst>
            <c:ext xmlns:c16="http://schemas.microsoft.com/office/drawing/2014/chart" uri="{C3380CC4-5D6E-409C-BE32-E72D297353CC}">
              <c16:uniqueId val="{00000000-F69F-494F-AA5D-23E42C99CAED}"/>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8.9023020761503854E-3"/>
                  <c:y val="-3.8232795242141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9F-494F-AA5D-23E42C99CAED}"/>
                </c:ext>
              </c:extLst>
            </c:dLbl>
            <c:dLbl>
              <c:idx val="1"/>
              <c:layout>
                <c:manualLayout>
                  <c:x val="-2.8668430414721577E-3"/>
                  <c:y val="-2.1240441801189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9F-494F-AA5D-23E42C99CAED}"/>
                </c:ext>
              </c:extLst>
            </c:dLbl>
            <c:dLbl>
              <c:idx val="2"/>
              <c:layout>
                <c:manualLayout>
                  <c:x val="-2.9362508203709572E-2"/>
                  <c:y val="-2.1240441801189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9F-494F-AA5D-23E42C99CAE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Sheet1!$A$2:$H$2</c:f>
              <c:numCache>
                <c:formatCode>General</c:formatCode>
                <c:ptCount val="8"/>
                <c:pt idx="0">
                  <c:v>2.1</c:v>
                </c:pt>
                <c:pt idx="1">
                  <c:v>2.2999999999999998</c:v>
                </c:pt>
                <c:pt idx="2">
                  <c:v>2.41</c:v>
                </c:pt>
                <c:pt idx="3">
                  <c:v>1.7</c:v>
                </c:pt>
                <c:pt idx="4">
                  <c:v>1.8</c:v>
                </c:pt>
                <c:pt idx="5">
                  <c:v>1.8</c:v>
                </c:pt>
                <c:pt idx="6">
                  <c:v>1.9</c:v>
                </c:pt>
                <c:pt idx="7">
                  <c:v>1.9</c:v>
                </c:pt>
              </c:numCache>
            </c:numRef>
          </c:val>
          <c:smooth val="0"/>
          <c:extLst>
            <c:ext xmlns:c16="http://schemas.microsoft.com/office/drawing/2014/chart" uri="{C3380CC4-5D6E-409C-BE32-E72D297353CC}">
              <c16:uniqueId val="{00000004-F69F-494F-AA5D-23E42C99CAED}"/>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8.9023020761503854E-3"/>
                  <c:y val="-2.4638912489379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9F-494F-AA5D-23E42C99CAED}"/>
                </c:ext>
              </c:extLst>
            </c:dLbl>
            <c:dLbl>
              <c:idx val="1"/>
              <c:layout>
                <c:manualLayout>
                  <c:x val="-3.6061867732202407E-2"/>
                  <c:y val="-3.14358538657605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9F-494F-AA5D-23E42C99CAED}"/>
                </c:ext>
              </c:extLst>
            </c:dLbl>
            <c:dLbl>
              <c:idx val="2"/>
              <c:layout>
                <c:manualLayout>
                  <c:x val="-5.3504344342422482E-2"/>
                  <c:y val="-2.4638912489379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9F-494F-AA5D-23E42C99CAED}"/>
                </c:ext>
              </c:extLst>
            </c:dLbl>
            <c:dLbl>
              <c:idx val="3"/>
              <c:layout>
                <c:manualLayout>
                  <c:x val="-4.2097326766880633E-2"/>
                  <c:y val="-1.784197111299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9F-494F-AA5D-23E42C99CAED}"/>
                </c:ext>
              </c:extLst>
            </c:dLbl>
            <c:dLbl>
              <c:idx val="4"/>
              <c:layout>
                <c:manualLayout>
                  <c:x val="-3.907959724954152E-2"/>
                  <c:y val="-2.4638912489379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9F-494F-AA5D-23E42C99CAED}"/>
                </c:ext>
              </c:extLst>
            </c:dLbl>
            <c:dLbl>
              <c:idx val="5"/>
              <c:layout>
                <c:manualLayout>
                  <c:x val="-4.8132785801558858E-2"/>
                  <c:y val="-2.4638912489379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9F-494F-AA5D-23E42C99CAED}"/>
                </c:ext>
              </c:extLst>
            </c:dLbl>
            <c:dLbl>
              <c:idx val="6"/>
              <c:layout>
                <c:manualLayout>
                  <c:x val="-4.8132785801558858E-2"/>
                  <c:y val="-2.1240441801189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9F-494F-AA5D-23E42C99CAED}"/>
                </c:ext>
              </c:extLst>
            </c:dLbl>
            <c:dLbl>
              <c:idx val="7"/>
              <c:layout>
                <c:manualLayout>
                  <c:x val="-4.8132785801558747E-2"/>
                  <c:y val="-1.444350042480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69F-494F-AA5D-23E42C99CAE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Sheet1!$A$3:$H$3</c:f>
              <c:numCache>
                <c:formatCode>General</c:formatCode>
                <c:ptCount val="8"/>
                <c:pt idx="0">
                  <c:v>0.7</c:v>
                </c:pt>
                <c:pt idx="1">
                  <c:v>0.7</c:v>
                </c:pt>
                <c:pt idx="2">
                  <c:v>0.74</c:v>
                </c:pt>
                <c:pt idx="3">
                  <c:v>0.6</c:v>
                </c:pt>
                <c:pt idx="4">
                  <c:v>0.6</c:v>
                </c:pt>
                <c:pt idx="5">
                  <c:v>0.6</c:v>
                </c:pt>
                <c:pt idx="6">
                  <c:v>0.7</c:v>
                </c:pt>
                <c:pt idx="7">
                  <c:v>0.7</c:v>
                </c:pt>
              </c:numCache>
            </c:numRef>
          </c:val>
          <c:smooth val="0"/>
          <c:extLst>
            <c:ext xmlns:c16="http://schemas.microsoft.com/office/drawing/2014/chart" uri="{C3380CC4-5D6E-409C-BE32-E72D297353CC}">
              <c16:uniqueId val="{0000000D-F69F-494F-AA5D-23E42C99CAED}"/>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Sheet1!$A$4:$H$4</c:f>
              <c:numCache>
                <c:formatCode>General</c:formatCode>
                <c:ptCount val="8"/>
                <c:pt idx="0">
                  <c:v>0.2</c:v>
                </c:pt>
                <c:pt idx="1">
                  <c:v>0.27</c:v>
                </c:pt>
                <c:pt idx="2">
                  <c:v>0.27</c:v>
                </c:pt>
                <c:pt idx="3">
                  <c:v>0.2</c:v>
                </c:pt>
                <c:pt idx="4">
                  <c:v>0.2</c:v>
                </c:pt>
                <c:pt idx="5">
                  <c:v>0.2</c:v>
                </c:pt>
                <c:pt idx="6">
                  <c:v>0.2</c:v>
                </c:pt>
                <c:pt idx="7">
                  <c:v>0.2</c:v>
                </c:pt>
              </c:numCache>
            </c:numRef>
          </c:val>
          <c:smooth val="0"/>
          <c:extLst>
            <c:ext xmlns:c16="http://schemas.microsoft.com/office/drawing/2014/chart" uri="{C3380CC4-5D6E-409C-BE32-E72D297353CC}">
              <c16:uniqueId val="{0000000E-F69F-494F-AA5D-23E42C99CAED}"/>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5.8845725588112848E-3"/>
                  <c:y val="-4.5029736618521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69F-494F-AA5D-23E42C99CAE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Sheet1!$A$5:$H$5</c:f>
              <c:numCache>
                <c:formatCode>General</c:formatCode>
                <c:ptCount val="8"/>
                <c:pt idx="0">
                  <c:v>3.5</c:v>
                </c:pt>
                <c:pt idx="1">
                  <c:v>3.8</c:v>
                </c:pt>
                <c:pt idx="2">
                  <c:v>4.1100000000000003</c:v>
                </c:pt>
                <c:pt idx="3">
                  <c:v>4.13</c:v>
                </c:pt>
                <c:pt idx="4">
                  <c:v>4.26</c:v>
                </c:pt>
                <c:pt idx="5">
                  <c:v>4.54</c:v>
                </c:pt>
                <c:pt idx="6">
                  <c:v>4.78</c:v>
                </c:pt>
                <c:pt idx="7">
                  <c:v>4.96</c:v>
                </c:pt>
              </c:numCache>
            </c:numRef>
          </c:val>
          <c:smooth val="0"/>
          <c:extLst>
            <c:ext xmlns:c16="http://schemas.microsoft.com/office/drawing/2014/chart" uri="{C3380CC4-5D6E-409C-BE32-E72D297353CC}">
              <c16:uniqueId val="{00000010-F69F-494F-AA5D-23E42C99CAED}"/>
            </c:ext>
          </c:extLst>
        </c:ser>
        <c:dLbls>
          <c:dLblPos val="t"/>
          <c:showLegendKey val="0"/>
          <c:showVal val="1"/>
          <c:showCatName val="0"/>
          <c:showSerName val="0"/>
          <c:showPercent val="0"/>
          <c:showBubbleSize val="0"/>
        </c:dLbls>
        <c:marker val="1"/>
        <c:smooth val="0"/>
        <c:axId val="1218003759"/>
        <c:axId val="1"/>
      </c:lineChart>
      <c:catAx>
        <c:axId val="121800375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6"/>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18003759"/>
        <c:crosses val="min"/>
        <c:crossBetween val="midCat"/>
        <c:majorUnit val="2"/>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89091313041541E-2"/>
          <c:y val="6.1751152073732718E-2"/>
          <c:w val="0.85669851144190179"/>
          <c:h val="0.84285714285714286"/>
        </c:manualLayout>
      </c:layout>
      <c:scatterChart>
        <c:scatterStyle val="lineMarker"/>
        <c:varyColors val="0"/>
        <c:ser>
          <c:idx val="0"/>
          <c:order val="0"/>
          <c:spPr>
            <a:ln w="19050" algn="ctr">
              <a:solidFill>
                <a:schemeClr val="accent1"/>
              </a:solidFill>
              <a:prstDash val="solid"/>
            </a:ln>
          </c:spPr>
          <c:marker>
            <c:symbol val="none"/>
          </c:marker>
          <c:dPt>
            <c:idx val="0"/>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0-0BD6-4170-8EFE-89DB9A9831CF}"/>
              </c:ext>
            </c:extLst>
          </c:dPt>
          <c:dPt>
            <c:idx val="1"/>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1-0BD6-4170-8EFE-89DB9A9831CF}"/>
              </c:ext>
            </c:extLst>
          </c:dPt>
          <c:dPt>
            <c:idx val="2"/>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2-0BD6-4170-8EFE-89DB9A9831CF}"/>
              </c:ext>
            </c:extLst>
          </c:dPt>
          <c:dPt>
            <c:idx val="3"/>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3-0BD6-4170-8EFE-89DB9A9831CF}"/>
              </c:ext>
            </c:extLst>
          </c:dPt>
          <c:dPt>
            <c:idx val="4"/>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4-0BD6-4170-8EFE-89DB9A9831CF}"/>
              </c:ext>
            </c:extLst>
          </c:dPt>
          <c:dLbls>
            <c:dLbl>
              <c:idx val="0"/>
              <c:layout>
                <c:manualLayout>
                  <c:x val="-3.132671960374739E-3"/>
                  <c:y val="-4.285699771399542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BD6-4170-8EFE-89DB9A9831CF}"/>
                </c:ext>
              </c:extLst>
            </c:dLbl>
            <c:dLbl>
              <c:idx val="1"/>
              <c:layout>
                <c:manualLayout>
                  <c:x val="-3.4681214520572712E-2"/>
                  <c:y val="4.562226495881569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D6-4170-8EFE-89DB9A9831CF}"/>
                </c:ext>
              </c:extLst>
            </c:dLbl>
            <c:dLbl>
              <c:idx val="2"/>
              <c:layout>
                <c:manualLayout>
                  <c:x val="-7.3783633468423745E-2"/>
                  <c:y val="3.82489930694146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BD6-4170-8EFE-89DB9A9831CF}"/>
                </c:ext>
              </c:extLst>
            </c:dLbl>
            <c:dLbl>
              <c:idx val="3"/>
              <c:layout>
                <c:manualLayout>
                  <c:x val="-6.7073943877812361E-2"/>
                  <c:y val="6.405544468231794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BD6-4170-8EFE-89DB9A9831CF}"/>
                </c:ext>
              </c:extLst>
            </c:dLbl>
            <c:dLbl>
              <c:idx val="4"/>
              <c:layout>
                <c:manualLayout>
                  <c:x val="-3.134869197230418E-2"/>
                  <c:y val="3.82489930694146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BD6-4170-8EFE-89DB9A9831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Sheet1!$A$2:$E$2</c:f>
              <c:numCache>
                <c:formatCode>#,##0;"-"#,##0</c:formatCode>
                <c:ptCount val="5"/>
                <c:pt idx="0">
                  <c:v>8580</c:v>
                </c:pt>
                <c:pt idx="1">
                  <c:v>9306</c:v>
                </c:pt>
                <c:pt idx="2">
                  <c:v>9934</c:v>
                </c:pt>
                <c:pt idx="3">
                  <c:v>10234</c:v>
                </c:pt>
                <c:pt idx="4">
                  <c:v>10943</c:v>
                </c:pt>
              </c:numCache>
            </c:numRef>
          </c:yVal>
          <c:smooth val="0"/>
          <c:extLst>
            <c:ext xmlns:c16="http://schemas.microsoft.com/office/drawing/2014/chart" uri="{C3380CC4-5D6E-409C-BE32-E72D297353CC}">
              <c16:uniqueId val="{00000005-0BD6-4170-8EFE-89DB9A9831CF}"/>
            </c:ext>
          </c:extLst>
        </c:ser>
        <c:ser>
          <c:idx val="1"/>
          <c:order val="1"/>
          <c:spPr>
            <a:ln w="19050" algn="ctr">
              <a:solidFill>
                <a:schemeClr val="accent2"/>
              </a:solidFill>
              <a:prstDash val="solid"/>
            </a:ln>
          </c:spPr>
          <c:marker>
            <c:symbol val="none"/>
          </c:marker>
          <c:dPt>
            <c:idx val="0"/>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6-0BD6-4170-8EFE-89DB9A9831CF}"/>
              </c:ext>
            </c:extLst>
          </c:dPt>
          <c:dPt>
            <c:idx val="1"/>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7-0BD6-4170-8EFE-89DB9A9831CF}"/>
              </c:ext>
            </c:extLst>
          </c:dPt>
          <c:dPt>
            <c:idx val="2"/>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8-0BD6-4170-8EFE-89DB9A9831CF}"/>
              </c:ext>
            </c:extLst>
          </c:dPt>
          <c:dPt>
            <c:idx val="3"/>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9-0BD6-4170-8EFE-89DB9A9831CF}"/>
              </c:ext>
            </c:extLst>
          </c:dPt>
          <c:dPt>
            <c:idx val="4"/>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A-0BD6-4170-8EFE-89DB9A9831CF}"/>
              </c:ext>
            </c:extLst>
          </c:dPt>
          <c:dLbls>
            <c:dLbl>
              <c:idx val="0"/>
              <c:layout>
                <c:manualLayout>
                  <c:x val="3.021550766496334E-2"/>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BD6-4170-8EFE-89DB9A9831CF}"/>
                </c:ext>
              </c:extLst>
            </c:dLbl>
            <c:dLbl>
              <c:idx val="1"/>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BD6-4170-8EFE-89DB9A9831CF}"/>
                </c:ext>
              </c:extLst>
            </c:dLbl>
            <c:dLbl>
              <c:idx val="2"/>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BD6-4170-8EFE-89DB9A9831CF}"/>
                </c:ext>
              </c:extLst>
            </c:dLbl>
            <c:dLbl>
              <c:idx val="3"/>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BD6-4170-8EFE-89DB9A9831CF}"/>
                </c:ext>
              </c:extLst>
            </c:dLbl>
            <c:dLbl>
              <c:idx val="4"/>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BD6-4170-8EFE-89DB9A9831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Sheet1!$A$3:$E$3</c:f>
              <c:numCache>
                <c:formatCode>#,##0;"-"#,##0</c:formatCode>
                <c:ptCount val="5"/>
                <c:pt idx="0">
                  <c:v>15289</c:v>
                </c:pt>
                <c:pt idx="1">
                  <c:v>17030</c:v>
                </c:pt>
                <c:pt idx="2">
                  <c:v>18198</c:v>
                </c:pt>
                <c:pt idx="3">
                  <c:v>19797</c:v>
                </c:pt>
                <c:pt idx="4">
                  <c:v>19890</c:v>
                </c:pt>
              </c:numCache>
            </c:numRef>
          </c:yVal>
          <c:smooth val="0"/>
          <c:extLst>
            <c:ext xmlns:c16="http://schemas.microsoft.com/office/drawing/2014/chart" uri="{C3380CC4-5D6E-409C-BE32-E72D297353CC}">
              <c16:uniqueId val="{0000000B-0BD6-4170-8EFE-89DB9A9831CF}"/>
            </c:ext>
          </c:extLst>
        </c:ser>
        <c:ser>
          <c:idx val="2"/>
          <c:order val="2"/>
          <c:spPr>
            <a:ln w="19050" algn="ctr">
              <a:solidFill>
                <a:schemeClr val="accent3"/>
              </a:solidFill>
              <a:prstDash val="solid"/>
            </a:ln>
          </c:spPr>
          <c:marker>
            <c:symbol val="none"/>
          </c:marker>
          <c:dPt>
            <c:idx val="1"/>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C-0BD6-4170-8EFE-89DB9A9831CF}"/>
              </c:ext>
            </c:extLst>
          </c:dPt>
          <c:dPt>
            <c:idx val="2"/>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D-0BD6-4170-8EFE-89DB9A9831CF}"/>
              </c:ext>
            </c:extLst>
          </c:dPt>
          <c:dPt>
            <c:idx val="3"/>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E-0BD6-4170-8EFE-89DB9A9831CF}"/>
              </c:ext>
            </c:extLst>
          </c:dPt>
          <c:dPt>
            <c:idx val="4"/>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F-0BD6-4170-8EFE-89DB9A9831CF}"/>
              </c:ext>
            </c:extLst>
          </c:dPt>
          <c:dLbls>
            <c:dLbl>
              <c:idx val="1"/>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BD6-4170-8EFE-89DB9A9831CF}"/>
                </c:ext>
              </c:extLst>
            </c:dLbl>
            <c:dLbl>
              <c:idx val="2"/>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BD6-4170-8EFE-89DB9A9831CF}"/>
                </c:ext>
              </c:extLst>
            </c:dLbl>
            <c:dLbl>
              <c:idx val="3"/>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BD6-4170-8EFE-89DB9A9831CF}"/>
                </c:ext>
              </c:extLst>
            </c:dLbl>
            <c:dLbl>
              <c:idx val="4"/>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BD6-4170-8EFE-89DB9A9831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Sheet1!$A$4:$E$4</c:f>
              <c:numCache>
                <c:formatCode>#,##0;"-"#,##0</c:formatCode>
                <c:ptCount val="5"/>
                <c:pt idx="0" formatCode="General">
                  <c:v>1047</c:v>
                </c:pt>
                <c:pt idx="1">
                  <c:v>1405</c:v>
                </c:pt>
                <c:pt idx="2">
                  <c:v>1817</c:v>
                </c:pt>
                <c:pt idx="3">
                  <c:v>2022</c:v>
                </c:pt>
                <c:pt idx="4">
                  <c:v>2299</c:v>
                </c:pt>
              </c:numCache>
            </c:numRef>
          </c:yVal>
          <c:smooth val="0"/>
          <c:extLst>
            <c:ext xmlns:c16="http://schemas.microsoft.com/office/drawing/2014/chart" uri="{C3380CC4-5D6E-409C-BE32-E72D297353CC}">
              <c16:uniqueId val="{00000010-0BD6-4170-8EFE-89DB9A9831CF}"/>
            </c:ext>
          </c:extLst>
        </c:ser>
        <c:ser>
          <c:idx val="3"/>
          <c:order val="3"/>
          <c:spPr>
            <a:ln w="19050" algn="ctr">
              <a:solidFill>
                <a:schemeClr val="accent4"/>
              </a:solidFill>
              <a:prstDash val="solid"/>
            </a:ln>
          </c:spPr>
          <c:marker>
            <c:symbol val="none"/>
          </c:marker>
          <c:dPt>
            <c:idx val="0"/>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1-0BD6-4170-8EFE-89DB9A9831CF}"/>
              </c:ext>
            </c:extLst>
          </c:dPt>
          <c:dPt>
            <c:idx val="1"/>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2-0BD6-4170-8EFE-89DB9A9831CF}"/>
              </c:ext>
            </c:extLst>
          </c:dPt>
          <c:dPt>
            <c:idx val="2"/>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3-0BD6-4170-8EFE-89DB9A9831CF}"/>
              </c:ext>
            </c:extLst>
          </c:dPt>
          <c:dPt>
            <c:idx val="3"/>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4-0BD6-4170-8EFE-89DB9A9831CF}"/>
              </c:ext>
            </c:extLst>
          </c:dPt>
          <c:dPt>
            <c:idx val="4"/>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5-0BD6-4170-8EFE-89DB9A9831CF}"/>
              </c:ext>
            </c:extLst>
          </c:dPt>
          <c:dLbls>
            <c:dLbl>
              <c:idx val="0"/>
              <c:layout>
                <c:manualLayout>
                  <c:x val="-3.132671960374739E-3"/>
                  <c:y val="3.824899306941457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BD6-4170-8EFE-89DB9A9831CF}"/>
                </c:ext>
              </c:extLst>
            </c:dLbl>
            <c:dLbl>
              <c:idx val="1"/>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BD6-4170-8EFE-89DB9A9831CF}"/>
                </c:ext>
              </c:extLst>
            </c:dLbl>
            <c:dLbl>
              <c:idx val="2"/>
              <c:layout>
                <c:manualLayout>
                  <c:x val="-4.3967969044991291E-2"/>
                  <c:y val="-4.608294930875582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BD6-4170-8EFE-89DB9A9831CF}"/>
                </c:ext>
              </c:extLst>
            </c:dLbl>
            <c:dLbl>
              <c:idx val="3"/>
              <c:layout>
                <c:manualLayout>
                  <c:x val="-4.5745351724439068E-2"/>
                  <c:y val="-3.133640552995391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BD6-4170-8EFE-89DB9A9831CF}"/>
                </c:ext>
              </c:extLst>
            </c:dLbl>
            <c:dLbl>
              <c:idx val="4"/>
              <c:layout>
                <c:manualLayout>
                  <c:x val="-2.4239161254513083E-2"/>
                  <c:y val="-3.133640552995391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BD6-4170-8EFE-89DB9A9831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Sheet1!$A$5:$E$5</c:f>
              <c:numCache>
                <c:formatCode>#,##0;"-"#,##0</c:formatCode>
                <c:ptCount val="5"/>
                <c:pt idx="0">
                  <c:v>8309</c:v>
                </c:pt>
                <c:pt idx="1">
                  <c:v>9773</c:v>
                </c:pt>
                <c:pt idx="2">
                  <c:v>10521</c:v>
                </c:pt>
                <c:pt idx="3">
                  <c:v>11621</c:v>
                </c:pt>
                <c:pt idx="4">
                  <c:v>12110</c:v>
                </c:pt>
              </c:numCache>
            </c:numRef>
          </c:yVal>
          <c:smooth val="0"/>
          <c:extLst>
            <c:ext xmlns:c16="http://schemas.microsoft.com/office/drawing/2014/chart" uri="{C3380CC4-5D6E-409C-BE32-E72D297353CC}">
              <c16:uniqueId val="{00000016-0BD6-4170-8EFE-89DB9A9831CF}"/>
            </c:ext>
          </c:extLst>
        </c:ser>
        <c:ser>
          <c:idx val="4"/>
          <c:order val="4"/>
          <c:spPr>
            <a:ln w="19050" algn="ctr">
              <a:solidFill>
                <a:schemeClr val="accent5"/>
              </a:solidFill>
              <a:prstDash val="solid"/>
            </a:ln>
          </c:spPr>
          <c:marker>
            <c:symbol val="none"/>
          </c:marker>
          <c:dPt>
            <c:idx val="0"/>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7-0BD6-4170-8EFE-89DB9A9831CF}"/>
              </c:ext>
            </c:extLst>
          </c:dPt>
          <c:dPt>
            <c:idx val="1"/>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8-0BD6-4170-8EFE-89DB9A9831CF}"/>
              </c:ext>
            </c:extLst>
          </c:dPt>
          <c:dPt>
            <c:idx val="2"/>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9-0BD6-4170-8EFE-89DB9A9831CF}"/>
              </c:ext>
            </c:extLst>
          </c:dPt>
          <c:dPt>
            <c:idx val="3"/>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A-0BD6-4170-8EFE-89DB9A9831CF}"/>
              </c:ext>
            </c:extLst>
          </c:dPt>
          <c:dPt>
            <c:idx val="4"/>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B-0BD6-4170-8EFE-89DB9A9831CF}"/>
              </c:ext>
            </c:extLst>
          </c:dPt>
          <c:dLbls>
            <c:dLbl>
              <c:idx val="0"/>
              <c:layout>
                <c:manualLayout>
                  <c:x val="2.6216396356365253E-2"/>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BD6-4170-8EFE-89DB9A9831CF}"/>
                </c:ext>
              </c:extLst>
            </c:dLbl>
            <c:dLbl>
              <c:idx val="1"/>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BD6-4170-8EFE-89DB9A9831CF}"/>
                </c:ext>
              </c:extLst>
            </c:dLbl>
            <c:dLbl>
              <c:idx val="2"/>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BD6-4170-8EFE-89DB9A9831CF}"/>
                </c:ext>
              </c:extLst>
            </c:dLbl>
            <c:dLbl>
              <c:idx val="3"/>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BD6-4170-8EFE-89DB9A9831CF}"/>
                </c:ext>
              </c:extLst>
            </c:dLbl>
            <c:dLbl>
              <c:idx val="4"/>
              <c:layout>
                <c:manualLayout>
                  <c:x val="0"/>
                  <c:y val="-4.654377880184331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BD6-4170-8EFE-89DB9A9831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Sheet1!$A$6:$E$6</c:f>
              <c:numCache>
                <c:formatCode>#,##0;"-"#,##0</c:formatCode>
                <c:ptCount val="5"/>
                <c:pt idx="0">
                  <c:v>2104</c:v>
                </c:pt>
                <c:pt idx="1">
                  <c:v>3744</c:v>
                </c:pt>
                <c:pt idx="2">
                  <c:v>4771</c:v>
                </c:pt>
                <c:pt idx="3">
                  <c:v>5852</c:v>
                </c:pt>
                <c:pt idx="4">
                  <c:v>7027</c:v>
                </c:pt>
              </c:numCache>
            </c:numRef>
          </c:yVal>
          <c:smooth val="0"/>
          <c:extLst>
            <c:ext xmlns:c16="http://schemas.microsoft.com/office/drawing/2014/chart" uri="{C3380CC4-5D6E-409C-BE32-E72D297353CC}">
              <c16:uniqueId val="{0000001C-0BD6-4170-8EFE-89DB9A9831CF}"/>
            </c:ext>
          </c:extLst>
        </c:ser>
        <c:dLbls>
          <c:showLegendKey val="0"/>
          <c:showVal val="0"/>
          <c:showCatName val="0"/>
          <c:showSerName val="0"/>
          <c:showPercent val="0"/>
          <c:showBubbleSize val="0"/>
        </c:dLbls>
        <c:axId val="1327449935"/>
        <c:axId val="1"/>
      </c:scatterChart>
      <c:valAx>
        <c:axId val="1327449935"/>
        <c:scaling>
          <c:orientation val="minMax"/>
          <c:max val="2021"/>
          <c:min val="2017"/>
        </c:scaling>
        <c:delete val="0"/>
        <c:axPos val="b"/>
        <c:majorGridlines>
          <c:spPr>
            <a:ln>
              <a:noFill/>
            </a:ln>
          </c:spPr>
        </c:majorGridlines>
        <c:numFmt formatCode="0;&quot;-&quot;0" sourceLinked="0"/>
        <c:majorTickMark val="out"/>
        <c:minorTickMark val="none"/>
        <c:tickLblPos val="none"/>
        <c:spPr>
          <a:ln w="9525"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ja-JP"/>
          </a:p>
        </c:txPr>
        <c:crossAx val="1"/>
        <c:crosses val="min"/>
        <c:crossBetween val="midCat"/>
        <c:majorUnit val="1"/>
      </c:valAx>
      <c:valAx>
        <c:axId val="1"/>
        <c:scaling>
          <c:orientation val="minMax"/>
          <c:max val="2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ja-JP"/>
          </a:p>
        </c:txPr>
        <c:crossAx val="1327449935"/>
        <c:crosses val="min"/>
        <c:crossBetween val="midCat"/>
        <c:majorUnit val="5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51225127446143E-3"/>
          <c:y val="9.6925133689839571E-2"/>
          <c:w val="0.98289754974510768"/>
          <c:h val="0.86831550802139035"/>
        </c:manualLayout>
      </c:layout>
      <c:barChart>
        <c:barDir val="col"/>
        <c:grouping val="clustered"/>
        <c:varyColors val="0"/>
        <c:ser>
          <c:idx val="0"/>
          <c:order val="0"/>
          <c:spPr>
            <a:solidFill>
              <a:schemeClr val="accent1"/>
            </a:solidFill>
            <a:ln>
              <a:noFill/>
            </a:ln>
          </c:spPr>
          <c:invertIfNegative val="0"/>
          <c:dLbls>
            <c:dLbl>
              <c:idx val="0"/>
              <c:layout>
                <c:manualLayout>
                  <c:x val="-1.1675711231705311E-2"/>
                  <c:y val="-0.1744652406417112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6D-40A6-946A-546668979782}"/>
                </c:ext>
              </c:extLst>
            </c:dLbl>
            <c:dLbl>
              <c:idx val="1"/>
              <c:layout>
                <c:manualLayout>
                  <c:x val="-1.1675711231705311E-2"/>
                  <c:y val="-0.18917112299465241"/>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6D-40A6-946A-546668979782}"/>
                </c:ext>
              </c:extLst>
            </c:dLbl>
            <c:dLbl>
              <c:idx val="2"/>
              <c:layout>
                <c:manualLayout>
                  <c:x val="-1.1675711231705311E-2"/>
                  <c:y val="-0.21524064171122995"/>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6D-40A6-946A-546668979782}"/>
                </c:ext>
              </c:extLst>
            </c:dLbl>
            <c:dLbl>
              <c:idx val="3"/>
              <c:layout>
                <c:manualLayout>
                  <c:x val="-1.1675711231705311E-2"/>
                  <c:y val="-0.2252673796791444"/>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6D-40A6-946A-546668979782}"/>
                </c:ext>
              </c:extLst>
            </c:dLbl>
            <c:dLbl>
              <c:idx val="4"/>
              <c:layout>
                <c:manualLayout>
                  <c:x val="-1.5951323795428383E-2"/>
                  <c:y val="-0.2372994652406417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6D-40A6-946A-546668979782}"/>
                </c:ext>
              </c:extLst>
            </c:dLbl>
            <c:dLbl>
              <c:idx val="5"/>
              <c:layout>
                <c:manualLayout>
                  <c:x val="-1.0524584227128911E-2"/>
                  <c:y val="5.3475935828877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#,##0;"-"#,##0</c:formatCode>
                <c:ptCount val="6"/>
                <c:pt idx="0">
                  <c:v>6729281</c:v>
                </c:pt>
                <c:pt idx="1">
                  <c:v>7554025</c:v>
                </c:pt>
                <c:pt idx="2">
                  <c:v>8959350</c:v>
                </c:pt>
                <c:pt idx="3">
                  <c:v>9501085</c:v>
                </c:pt>
                <c:pt idx="4">
                  <c:v>10128821</c:v>
                </c:pt>
                <c:pt idx="5" formatCode="#,##0">
                  <c:v>9900000</c:v>
                </c:pt>
              </c:numCache>
            </c:numRef>
          </c:val>
          <c:extLst>
            <c:ext xmlns:c16="http://schemas.microsoft.com/office/drawing/2014/chart" uri="{C3380CC4-5D6E-409C-BE32-E72D297353CC}">
              <c16:uniqueId val="{00000006-166D-40A6-946A-546668979782}"/>
            </c:ext>
          </c:extLst>
        </c:ser>
        <c:ser>
          <c:idx val="1"/>
          <c:order val="1"/>
          <c:spPr>
            <a:solidFill>
              <a:schemeClr val="accent2"/>
            </a:solidFill>
            <a:ln>
              <a:noFill/>
            </a:ln>
          </c:spPr>
          <c:invertIfNegative val="0"/>
          <c:dLbls>
            <c:dLbl>
              <c:idx val="0"/>
              <c:layout>
                <c:manualLayout>
                  <c:x val="-1.1840157868771583E-2"/>
                  <c:y val="-0.21323529411764705"/>
                </c:manualLayout>
              </c:layout>
              <c:numFmt formatCode="#,##0;&quot;-&quot;#,##0" sourceLinked="0"/>
              <c:spPr>
                <a:noFill/>
                <a:ln>
                  <a:noFill/>
                </a:ln>
              </c:spPr>
              <c:txPr>
                <a:bodyPr wrap="none"/>
                <a:lstStyle/>
                <a:p>
                  <a:pPr>
                    <a:defRPr kumimoji="1" lang="ja-JP" sz="1100" b="0" kern="1200">
                      <a:solidFill>
                        <a:schemeClr val="tx1"/>
                      </a:solidFill>
                      <a:latin typeface="+mj-lt"/>
                      <a:ea typeface="+mj-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66D-40A6-946A-546668979782}"/>
                </c:ext>
              </c:extLst>
            </c:dLbl>
            <c:dLbl>
              <c:idx val="1"/>
              <c:layout>
                <c:manualLayout>
                  <c:x val="-1.1675711231705311E-2"/>
                  <c:y val="-0.2332887700534759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66D-40A6-946A-546668979782}"/>
                </c:ext>
              </c:extLst>
            </c:dLbl>
            <c:dLbl>
              <c:idx val="2"/>
              <c:layout>
                <c:manualLayout>
                  <c:x val="-1.5622430521295839E-2"/>
                  <c:y val="-0.26737967914438504"/>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66D-40A6-946A-546668979782}"/>
                </c:ext>
              </c:extLst>
            </c:dLbl>
            <c:dLbl>
              <c:idx val="3"/>
              <c:layout>
                <c:manualLayout>
                  <c:x val="-1.5951323795428383E-2"/>
                  <c:y val="-0.28074866310160429"/>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66D-40A6-946A-546668979782}"/>
                </c:ext>
              </c:extLst>
            </c:dLbl>
            <c:dLbl>
              <c:idx val="4"/>
              <c:layout>
                <c:manualLayout>
                  <c:x val="-1.6115770432494656E-2"/>
                  <c:y val="-0.2961229946524064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66D-40A6-946A-546668979782}"/>
                </c:ext>
              </c:extLst>
            </c:dLbl>
            <c:dLbl>
              <c:idx val="5"/>
              <c:layout>
                <c:manualLayout>
                  <c:x val="-1.7102449369084421E-2"/>
                  <c:y val="-5.3475935828877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#,##0;"-"#,##0</c:formatCode>
                <c:ptCount val="6"/>
                <c:pt idx="0">
                  <c:v>8849005</c:v>
                </c:pt>
                <c:pt idx="1">
                  <c:v>9933543</c:v>
                </c:pt>
                <c:pt idx="2">
                  <c:v>11781545</c:v>
                </c:pt>
                <c:pt idx="3">
                  <c:v>12493926</c:v>
                </c:pt>
                <c:pt idx="4">
                  <c:v>13319399</c:v>
                </c:pt>
                <c:pt idx="5" formatCode="#,##0">
                  <c:v>12900000</c:v>
                </c:pt>
              </c:numCache>
            </c:numRef>
          </c:val>
          <c:extLst>
            <c:ext xmlns:c16="http://schemas.microsoft.com/office/drawing/2014/chart" uri="{C3380CC4-5D6E-409C-BE32-E72D297353CC}">
              <c16:uniqueId val="{0000000D-166D-40A6-946A-546668979782}"/>
            </c:ext>
          </c:extLst>
        </c:ser>
        <c:ser>
          <c:idx val="2"/>
          <c:order val="2"/>
          <c:spPr>
            <a:solidFill>
              <a:schemeClr val="accent4"/>
            </a:solidFill>
            <a:ln>
              <a:noFill/>
            </a:ln>
          </c:spPr>
          <c:invertIfNegative val="0"/>
          <c:dLbls>
            <c:dLbl>
              <c:idx val="0"/>
              <c:layout>
                <c:manualLayout>
                  <c:x val="0"/>
                  <c:y val="-0.33823529411764708"/>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66D-40A6-946A-546668979782}"/>
                </c:ext>
              </c:extLst>
            </c:dLbl>
            <c:dLbl>
              <c:idx val="1"/>
              <c:layout>
                <c:manualLayout>
                  <c:x val="0"/>
                  <c:y val="-0.37366310160427807"/>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66D-40A6-946A-546668979782}"/>
                </c:ext>
              </c:extLst>
            </c:dLbl>
            <c:dLbl>
              <c:idx val="2"/>
              <c:layout>
                <c:manualLayout>
                  <c:x val="0"/>
                  <c:y val="-0.4338235294117647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66D-40A6-946A-546668979782}"/>
                </c:ext>
              </c:extLst>
            </c:dLbl>
            <c:dLbl>
              <c:idx val="3"/>
              <c:layout>
                <c:manualLayout>
                  <c:x val="0"/>
                  <c:y val="-0.4565508021390374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66D-40A6-946A-546668979782}"/>
                </c:ext>
              </c:extLst>
            </c:dLbl>
            <c:dLbl>
              <c:idx val="4"/>
              <c:layout>
                <c:manualLayout>
                  <c:x val="0"/>
                  <c:y val="-0.48395721925133689"/>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66D-40A6-946A-546668979782}"/>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#,##0;"-"#,##0</c:formatCode>
                <c:ptCount val="6"/>
                <c:pt idx="0">
                  <c:v>15578286</c:v>
                </c:pt>
                <c:pt idx="1">
                  <c:v>17487568</c:v>
                </c:pt>
                <c:pt idx="2">
                  <c:v>20740895</c:v>
                </c:pt>
                <c:pt idx="3">
                  <c:v>21995012</c:v>
                </c:pt>
                <c:pt idx="4">
                  <c:v>23448220</c:v>
                </c:pt>
                <c:pt idx="5" formatCode="#,##0">
                  <c:v>22800000</c:v>
                </c:pt>
              </c:numCache>
            </c:numRef>
          </c:val>
          <c:extLst>
            <c:ext xmlns:c16="http://schemas.microsoft.com/office/drawing/2014/chart" uri="{C3380CC4-5D6E-409C-BE32-E72D297353CC}">
              <c16:uniqueId val="{00000014-166D-40A6-946A-546668979782}"/>
            </c:ext>
          </c:extLst>
        </c:ser>
        <c:dLbls>
          <c:showLegendKey val="0"/>
          <c:showVal val="0"/>
          <c:showCatName val="0"/>
          <c:showSerName val="0"/>
          <c:showPercent val="0"/>
          <c:showBubbleSize val="0"/>
        </c:dLbls>
        <c:gapWidth val="80"/>
        <c:axId val="447597600"/>
        <c:axId val="1"/>
      </c:barChart>
      <c:catAx>
        <c:axId val="447597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3448220"/>
          <c:min val="0"/>
        </c:scaling>
        <c:delete val="1"/>
        <c:axPos val="l"/>
        <c:numFmt formatCode="#,##0;&quot;-&quot;#,##0" sourceLinked="1"/>
        <c:majorTickMark val="out"/>
        <c:minorTickMark val="none"/>
        <c:tickLblPos val="nextTo"/>
        <c:crossAx val="447597600"/>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855783675513269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B7-4FFA-9EFB-BBB78AF40BAD}"/>
                </c:ext>
              </c:extLst>
            </c:dLbl>
            <c:dLbl>
              <c:idx val="1"/>
              <c:layout>
                <c:manualLayout>
                  <c:x val="0"/>
                  <c:y val="-4.006009013520280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B7-4FFA-9EFB-BBB78AF40BAD}"/>
                </c:ext>
              </c:extLst>
            </c:dLbl>
            <c:dLbl>
              <c:idx val="2"/>
              <c:layout>
                <c:manualLayout>
                  <c:x val="0"/>
                  <c:y val="-4.506760140210315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B7-4FFA-9EFB-BBB78AF40BAD}"/>
                </c:ext>
              </c:extLst>
            </c:dLbl>
            <c:dLbl>
              <c:idx val="3"/>
              <c:layout>
                <c:manualLayout>
                  <c:x val="0"/>
                  <c:y val="-5.007511266900350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B7-4FFA-9EFB-BBB78AF40BAD}"/>
                </c:ext>
              </c:extLst>
            </c:dLbl>
            <c:dLbl>
              <c:idx val="4"/>
              <c:layout>
                <c:manualLayout>
                  <c:x val="0"/>
                  <c:y val="-5.257886830245368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B7-4FFA-9EFB-BBB78AF40BAD}"/>
                </c:ext>
              </c:extLst>
            </c:dLbl>
            <c:dLbl>
              <c:idx val="5"/>
              <c:layout>
                <c:manualLayout>
                  <c:x val="0"/>
                  <c:y val="-5.708562844266399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B7-4FFA-9EFB-BBB78AF40BAD}"/>
                </c:ext>
              </c:extLst>
            </c:dLbl>
            <c:dLbl>
              <c:idx val="6"/>
              <c:layout>
                <c:manualLayout>
                  <c:x val="0"/>
                  <c:y val="-6.309464196294441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B7-4FFA-9EFB-BBB78AF40BAD}"/>
                </c:ext>
              </c:extLst>
            </c:dLbl>
            <c:dLbl>
              <c:idx val="7"/>
              <c:layout>
                <c:manualLayout>
                  <c:x val="0"/>
                  <c:y val="-6.7601402103154726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B7-4FFA-9EFB-BBB78AF40BAD}"/>
                </c:ext>
              </c:extLst>
            </c:dLbl>
            <c:dLbl>
              <c:idx val="8"/>
              <c:layout>
                <c:manualLayout>
                  <c:x val="0"/>
                  <c:y val="-8.012018027040561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B7-4FFA-9EFB-BBB78AF40BAD}"/>
                </c:ext>
              </c:extLst>
            </c:dLbl>
            <c:dLbl>
              <c:idx val="9"/>
              <c:layout>
                <c:manualLayout>
                  <c:x val="0"/>
                  <c:y val="-8.062093139709564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B7-4FFA-9EFB-BBB78AF40BAD}"/>
                </c:ext>
              </c:extLst>
            </c:dLbl>
            <c:dLbl>
              <c:idx val="10"/>
              <c:layout>
                <c:manualLayout>
                  <c:x val="0"/>
                  <c:y val="-9.714571857786680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B7-4FFA-9EFB-BBB78AF40BAD}"/>
                </c:ext>
              </c:extLst>
            </c:dLbl>
            <c:dLbl>
              <c:idx val="11"/>
              <c:layout>
                <c:manualLayout>
                  <c:x val="0"/>
                  <c:y val="-0.1111667501251877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B7-4FFA-9EFB-BBB78AF40BAD}"/>
                </c:ext>
              </c:extLst>
            </c:dLbl>
            <c:dLbl>
              <c:idx val="12"/>
              <c:layout>
                <c:manualLayout>
                  <c:x val="0"/>
                  <c:y val="-0.17726589884827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B7-4FFA-9EFB-BBB78AF40BAD}"/>
                </c:ext>
              </c:extLst>
            </c:dLbl>
            <c:dLbl>
              <c:idx val="13"/>
              <c:layout>
                <c:manualLayout>
                  <c:x val="0"/>
                  <c:y val="-0.2153229844767150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8B7-4FFA-9EFB-BBB78AF40BAD}"/>
                </c:ext>
              </c:extLst>
            </c:dLbl>
            <c:dLbl>
              <c:idx val="14"/>
              <c:layout>
                <c:manualLayout>
                  <c:x val="0"/>
                  <c:y val="-0.2568853279919879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8B7-4FFA-9EFB-BBB78AF40BAD}"/>
                </c:ext>
              </c:extLst>
            </c:dLbl>
            <c:dLbl>
              <c:idx val="15"/>
              <c:layout>
                <c:manualLayout>
                  <c:x val="0"/>
                  <c:y val="-0.293440160240360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8B7-4FFA-9EFB-BBB78AF40BAD}"/>
                </c:ext>
              </c:extLst>
            </c:dLbl>
            <c:dLbl>
              <c:idx val="16"/>
              <c:layout>
                <c:manualLayout>
                  <c:x val="0"/>
                  <c:y val="-0.3720580871306960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8B7-4FFA-9EFB-BBB78AF40BAD}"/>
                </c:ext>
              </c:extLst>
            </c:dLbl>
            <c:dLbl>
              <c:idx val="17"/>
              <c:layout>
                <c:manualLayout>
                  <c:x val="0"/>
                  <c:y val="-0.3700550826239358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8B7-4FFA-9EFB-BBB78AF40BAD}"/>
                </c:ext>
              </c:extLst>
            </c:dLbl>
            <c:dLbl>
              <c:idx val="18"/>
              <c:layout>
                <c:manualLayout>
                  <c:x val="0"/>
                  <c:y val="-0.3865798698047070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8B7-4FFA-9EFB-BBB78AF40BAD}"/>
                </c:ext>
              </c:extLst>
            </c:dLbl>
            <c:dLbl>
              <c:idx val="19"/>
              <c:layout>
                <c:manualLayout>
                  <c:x val="0"/>
                  <c:y val="-0.4051076614922383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8B7-4FFA-9EFB-BBB78AF40BAD}"/>
                </c:ext>
              </c:extLst>
            </c:dLbl>
            <c:dLbl>
              <c:idx val="20"/>
              <c:layout>
                <c:manualLayout>
                  <c:x val="0"/>
                  <c:y val="-0.4286429644466699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8B7-4FFA-9EFB-BBB78AF40BAD}"/>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8B7-4FFA-9EFB-BBB78AF40B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6.0015999999999998</c:v>
                </c:pt>
                <c:pt idx="1">
                  <c:v>7.0179999999999989</c:v>
                </c:pt>
                <c:pt idx="2">
                  <c:v>9.5952999999999982</c:v>
                </c:pt>
                <c:pt idx="3">
                  <c:v>14.023899999999999</c:v>
                </c:pt>
                <c:pt idx="4">
                  <c:v>16.927900000000001</c:v>
                </c:pt>
                <c:pt idx="5">
                  <c:v>21.876799999999996</c:v>
                </c:pt>
                <c:pt idx="6">
                  <c:v>28.047799999999999</c:v>
                </c:pt>
                <c:pt idx="7">
                  <c:v>33.1661</c:v>
                </c:pt>
                <c:pt idx="8">
                  <c:v>46.790700000000001</c:v>
                </c:pt>
                <c:pt idx="9">
                  <c:v>47.319040406650302</c:v>
                </c:pt>
                <c:pt idx="10">
                  <c:v>64.482693630719993</c:v>
                </c:pt>
                <c:pt idx="11">
                  <c:v>79.991558790240006</c:v>
                </c:pt>
                <c:pt idx="12">
                  <c:v>151.62767524751999</c:v>
                </c:pt>
                <c:pt idx="13">
                  <c:v>192.64562918447999</c:v>
                </c:pt>
                <c:pt idx="14">
                  <c:v>237.81146399279999</c:v>
                </c:pt>
                <c:pt idx="15">
                  <c:v>277.28005231536002</c:v>
                </c:pt>
                <c:pt idx="16">
                  <c:v>361.86408560112</c:v>
                </c:pt>
                <c:pt idx="17">
                  <c:v>360.14433016368002</c:v>
                </c:pt>
                <c:pt idx="18">
                  <c:v>377.60428937472</c:v>
                </c:pt>
                <c:pt idx="19">
                  <c:v>397.82145803615998</c:v>
                </c:pt>
                <c:pt idx="20">
                  <c:v>423.31170228911998</c:v>
                </c:pt>
                <c:pt idx="21">
                  <c:v>487.07674670770399</c:v>
                </c:pt>
              </c:numCache>
            </c:numRef>
          </c:val>
          <c:extLst>
            <c:ext xmlns:c16="http://schemas.microsoft.com/office/drawing/2014/chart" uri="{C3380CC4-5D6E-409C-BE32-E72D297353CC}">
              <c16:uniqueId val="{00000016-78B7-4FFA-9EFB-BBB78AF40BAD}"/>
            </c:ext>
          </c:extLst>
        </c:ser>
        <c:dLbls>
          <c:showLegendKey val="0"/>
          <c:showVal val="0"/>
          <c:showCatName val="0"/>
          <c:showSerName val="0"/>
          <c:showPercent val="0"/>
          <c:showBubbleSize val="0"/>
        </c:dLbls>
        <c:gapWidth val="80"/>
        <c:overlap val="100"/>
        <c:axId val="1609399983"/>
        <c:axId val="1"/>
      </c:barChart>
      <c:catAx>
        <c:axId val="160939998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87.07674670770399"/>
          <c:min val="0"/>
        </c:scaling>
        <c:delete val="1"/>
        <c:axPos val="l"/>
        <c:numFmt formatCode="General" sourceLinked="1"/>
        <c:majorTickMark val="out"/>
        <c:minorTickMark val="none"/>
        <c:tickLblPos val="nextTo"/>
        <c:crossAx val="1609399983"/>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251202842750797E-2"/>
          <c:y val="3.0555555555555555E-2"/>
          <c:w val="0.92628387341292406"/>
          <c:h val="0.937037037037037"/>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20"/>
              <c:numFmt formatCode="0" sourceLinked="0"/>
              <c:spPr>
                <a:noFill/>
                <a:ln>
                  <a:noFill/>
                </a:ln>
                <a:effectLst/>
              </c:spPr>
              <c:txPr>
                <a:bodyPr wrap="square" lIns="38100" tIns="19050" rIns="38100" bIns="19050" anchor="ctr">
                  <a:spAutoFit/>
                </a:bodyPr>
                <a:lstStyle/>
                <a:p>
                  <a:pPr>
                    <a:defRPr sz="900" b="1">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5EFF-47C0-B704-DB7879B8E416}"/>
                </c:ext>
              </c:extLst>
            </c:dLbl>
            <c:spPr>
              <a:noFill/>
              <a:ln>
                <a:noFill/>
              </a:ln>
              <a:effectLst/>
            </c:spPr>
            <c:txPr>
              <a:bodyPr wrap="square" lIns="38100" tIns="19050" rIns="38100" bIns="19050" anchor="ctr">
                <a:spAutoFit/>
              </a:bodyPr>
              <a:lstStyle/>
              <a:p>
                <a:pPr>
                  <a:defRPr sz="9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#,##0;"-"#,##0</c:formatCode>
                <c:ptCount val="21"/>
                <c:pt idx="0">
                  <c:v>11.09</c:v>
                </c:pt>
                <c:pt idx="1">
                  <c:v>12.35</c:v>
                </c:pt>
                <c:pt idx="2">
                  <c:v>12.18</c:v>
                </c:pt>
                <c:pt idx="3">
                  <c:v>13.61</c:v>
                </c:pt>
                <c:pt idx="4">
                  <c:v>15.61</c:v>
                </c:pt>
                <c:pt idx="5">
                  <c:v>16.53</c:v>
                </c:pt>
                <c:pt idx="6">
                  <c:v>20.34</c:v>
                </c:pt>
                <c:pt idx="7">
                  <c:v>22.74</c:v>
                </c:pt>
                <c:pt idx="8">
                  <c:v>26.99</c:v>
                </c:pt>
                <c:pt idx="9">
                  <c:v>32.75</c:v>
                </c:pt>
                <c:pt idx="10">
                  <c:v>36.19</c:v>
                </c:pt>
                <c:pt idx="11">
                  <c:v>36.72</c:v>
                </c:pt>
                <c:pt idx="12">
                  <c:v>37.04</c:v>
                </c:pt>
                <c:pt idx="13">
                  <c:v>37.78</c:v>
                </c:pt>
                <c:pt idx="14">
                  <c:v>39.53</c:v>
                </c:pt>
                <c:pt idx="15">
                  <c:v>40.24</c:v>
                </c:pt>
                <c:pt idx="16">
                  <c:v>41.85</c:v>
                </c:pt>
                <c:pt idx="17">
                  <c:v>36.42</c:v>
                </c:pt>
                <c:pt idx="18">
                  <c:v>39.57</c:v>
                </c:pt>
                <c:pt idx="19">
                  <c:v>44.19</c:v>
                </c:pt>
                <c:pt idx="20" formatCode="General">
                  <c:v>43.35</c:v>
                </c:pt>
              </c:numCache>
            </c:numRef>
          </c:val>
          <c:extLst>
            <c:ext xmlns:c16="http://schemas.microsoft.com/office/drawing/2014/chart" uri="{C3380CC4-5D6E-409C-BE32-E72D297353CC}">
              <c16:uniqueId val="{00000001-5EFF-47C0-B704-DB7879B8E416}"/>
            </c:ext>
          </c:extLst>
        </c:ser>
        <c:dLbls>
          <c:showLegendKey val="0"/>
          <c:showVal val="0"/>
          <c:showCatName val="0"/>
          <c:showSerName val="0"/>
          <c:showPercent val="0"/>
          <c:showBubbleSize val="0"/>
        </c:dLbls>
        <c:gapWidth val="60"/>
        <c:overlap val="100"/>
        <c:axId val="684326111"/>
        <c:axId val="1"/>
      </c:barChart>
      <c:catAx>
        <c:axId val="6843261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84326111"/>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F357-4D8E-8D94-E0B6761F7F15}"/>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F357-4D8E-8D94-E0B6761F7F15}"/>
              </c:ext>
            </c:extLst>
          </c:dPt>
          <c:val>
            <c:numRef>
              <c:f>Sheet1!$A$1:$D$1</c:f>
              <c:numCache>
                <c:formatCode>General</c:formatCode>
                <c:ptCount val="4"/>
                <c:pt idx="0">
                  <c:v>125.19</c:v>
                </c:pt>
                <c:pt idx="1">
                  <c:v>130</c:v>
                </c:pt>
                <c:pt idx="2">
                  <c:v>131.54</c:v>
                </c:pt>
                <c:pt idx="3">
                  <c:v>133.86000000000001</c:v>
                </c:pt>
              </c:numCache>
            </c:numRef>
          </c:val>
          <c:extLst>
            <c:ext xmlns:c16="http://schemas.microsoft.com/office/drawing/2014/chart" uri="{C3380CC4-5D6E-409C-BE32-E72D297353CC}">
              <c16:uniqueId val="{00000002-F357-4D8E-8D94-E0B6761F7F15}"/>
            </c:ext>
          </c:extLst>
        </c:ser>
        <c:dLbls>
          <c:showLegendKey val="0"/>
          <c:showVal val="0"/>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69014735"/>
        <c:crosses val="min"/>
        <c:crossBetween val="between"/>
        <c:majorUnit val="1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F6A-46EA-87B3-82687A38F9A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F6A-46EA-87B3-82687A38F9A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F6A-46EA-87B3-82687A38F9A3}"/>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F6A-46EA-87B3-82687A38F9A3}"/>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F6A-46EA-87B3-82687A38F9A3}"/>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6F6A-46EA-87B3-82687A38F9A3}"/>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D-6F6A-46EA-87B3-82687A38F9A3}"/>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F-6F6A-46EA-87B3-82687A38F9A3}"/>
              </c:ext>
            </c:extLst>
          </c:dPt>
          <c:dLbls>
            <c:dLbl>
              <c:idx val="0"/>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6A-46EA-87B3-82687A38F9A3}"/>
                </c:ext>
              </c:extLst>
            </c:dLbl>
            <c:dLbl>
              <c:idx val="1"/>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6A-46EA-87B3-82687A38F9A3}"/>
                </c:ext>
              </c:extLst>
            </c:dLbl>
            <c:dLbl>
              <c:idx val="2"/>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F6A-46EA-87B3-82687A38F9A3}"/>
                </c:ext>
              </c:extLst>
            </c:dLbl>
            <c:dLbl>
              <c:idx val="3"/>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F6A-46EA-87B3-82687A38F9A3}"/>
                </c:ext>
              </c:extLst>
            </c:dLbl>
            <c:dLbl>
              <c:idx val="4"/>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F6A-46EA-87B3-82687A38F9A3}"/>
                </c:ext>
              </c:extLst>
            </c:dLbl>
            <c:dLbl>
              <c:idx val="5"/>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F6A-46EA-87B3-82687A38F9A3}"/>
                </c:ext>
              </c:extLst>
            </c:dLbl>
            <c:dLbl>
              <c:idx val="6"/>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F6A-46EA-87B3-82687A38F9A3}"/>
                </c:ext>
              </c:extLst>
            </c:dLbl>
            <c:dLbl>
              <c:idx val="7"/>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F6A-46EA-87B3-82687A38F9A3}"/>
                </c:ext>
              </c:extLst>
            </c:dLbl>
            <c:spPr>
              <a:noFill/>
              <a:ln>
                <a:noFill/>
              </a:ln>
              <a:effectLst/>
            </c:spPr>
            <c:txPr>
              <a:bodyPr wrap="square" lIns="38100" tIns="19050" rIns="38100" bIns="19050" anchor="ctr">
                <a:spAutoFit/>
              </a:bodyPr>
              <a:lstStyle/>
              <a:p>
                <a:pPr>
                  <a:defRPr lang="ja-JP">
                    <a:solidFill>
                      <a:schemeClr val="tx1"/>
                    </a:solidFill>
                  </a:defRPr>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Sheet1!$A$1:$A$8</c:f>
              <c:strCache>
                <c:ptCount val="8"/>
                <c:pt idx="0">
                  <c:v>China</c:v>
                </c:pt>
                <c:pt idx="1">
                  <c:v>US</c:v>
                </c:pt>
                <c:pt idx="2">
                  <c:v>India</c:v>
                </c:pt>
                <c:pt idx="3">
                  <c:v>Germany</c:v>
                </c:pt>
                <c:pt idx="4">
                  <c:v>France</c:v>
                </c:pt>
                <c:pt idx="5">
                  <c:v>Switzerland</c:v>
                </c:pt>
                <c:pt idx="6">
                  <c:v>Japan</c:v>
                </c:pt>
                <c:pt idx="7">
                  <c:v>Others</c:v>
                </c:pt>
              </c:strCache>
            </c:strRef>
          </c:cat>
          <c:val>
            <c:numRef>
              <c:f>Sheet1!$B$1:$B$8</c:f>
              <c:numCache>
                <c:formatCode>0</c:formatCode>
                <c:ptCount val="8"/>
                <c:pt idx="0">
                  <c:v>24</c:v>
                </c:pt>
                <c:pt idx="1">
                  <c:v>16</c:v>
                </c:pt>
                <c:pt idx="2">
                  <c:v>9</c:v>
                </c:pt>
                <c:pt idx="3">
                  <c:v>7</c:v>
                </c:pt>
                <c:pt idx="4">
                  <c:v>6</c:v>
                </c:pt>
                <c:pt idx="5">
                  <c:v>5</c:v>
                </c:pt>
                <c:pt idx="6">
                  <c:v>4</c:v>
                </c:pt>
                <c:pt idx="7">
                  <c:v>29</c:v>
                </c:pt>
              </c:numCache>
            </c:numRef>
          </c:val>
          <c:extLst>
            <c:ext xmlns:c16="http://schemas.microsoft.com/office/drawing/2014/chart" uri="{C3380CC4-5D6E-409C-BE32-E72D297353CC}">
              <c16:uniqueId val="{00000010-6F6A-46EA-87B3-82687A38F9A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4447157307289"/>
          <c:y val="2.7765338110165697E-2"/>
          <c:w val="0.84548308336239975"/>
          <c:h val="0.94446932377966863"/>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0A1-40A2-94DC-DFF01C41B31B}"/>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A1-40A2-94DC-DFF01C41B31B}"/>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0A1-40A2-94DC-DFF01C41B31B}"/>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A1-40A2-94DC-DFF01C41B31B}"/>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0A1-40A2-94DC-DFF01C41B31B}"/>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0A1-40A2-94DC-DFF01C41B31B}"/>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0A1-40A2-94DC-DFF01C41B31B}"/>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0A1-40A2-94DC-DFF01C41B31B}"/>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0A1-40A2-94DC-DFF01C41B31B}"/>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0A1-40A2-94DC-DFF01C41B3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19.892174628923822</c:v>
                </c:pt>
                <c:pt idx="1">
                  <c:v>21.674965535117781</c:v>
                </c:pt>
                <c:pt idx="2">
                  <c:v>23.571059666237744</c:v>
                </c:pt>
                <c:pt idx="3">
                  <c:v>25.657738899263805</c:v>
                </c:pt>
                <c:pt idx="4">
                  <c:v>27.995109222277993</c:v>
                </c:pt>
                <c:pt idx="5">
                  <c:v>30.587747317581936</c:v>
                </c:pt>
                <c:pt idx="6">
                  <c:v>33.427398954477191</c:v>
                </c:pt>
                <c:pt idx="7">
                  <c:v>36.479163852936203</c:v>
                </c:pt>
                <c:pt idx="8">
                  <c:v>39.664323381151426</c:v>
                </c:pt>
                <c:pt idx="9">
                  <c:v>42.941945257937334</c:v>
                </c:pt>
                <c:pt idx="10">
                  <c:v>46.282650122837552</c:v>
                </c:pt>
              </c:numCache>
            </c:numRef>
          </c:val>
          <c:smooth val="0"/>
          <c:extLst>
            <c:ext xmlns:c16="http://schemas.microsoft.com/office/drawing/2014/chart" uri="{C3380CC4-5D6E-409C-BE32-E72D297353CC}">
              <c16:uniqueId val="{0000000A-30A1-40A2-94DC-DFF01C41B31B}"/>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B-30A1-40A2-94DC-DFF01C41B31B}"/>
              </c:ext>
            </c:extLst>
          </c:dPt>
          <c:dPt>
            <c:idx val="1"/>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C-30A1-40A2-94DC-DFF01C41B31B}"/>
              </c:ext>
            </c:extLst>
          </c:dPt>
          <c:dPt>
            <c:idx val="2"/>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D-30A1-40A2-94DC-DFF01C41B31B}"/>
              </c:ext>
            </c:extLst>
          </c:dPt>
          <c:dPt>
            <c:idx val="3"/>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E-30A1-40A2-94DC-DFF01C41B31B}"/>
              </c:ext>
            </c:extLst>
          </c:dPt>
          <c:dPt>
            <c:idx val="4"/>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F-30A1-40A2-94DC-DFF01C41B31B}"/>
              </c:ext>
            </c:extLst>
          </c:dPt>
          <c:dPt>
            <c:idx val="5"/>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0-30A1-40A2-94DC-DFF01C41B31B}"/>
              </c:ext>
            </c:extLst>
          </c:dPt>
          <c:dPt>
            <c:idx val="6"/>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1-30A1-40A2-94DC-DFF01C41B31B}"/>
              </c:ext>
            </c:extLst>
          </c:dPt>
          <c:dPt>
            <c:idx val="7"/>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2-30A1-40A2-94DC-DFF01C41B31B}"/>
              </c:ext>
            </c:extLst>
          </c:dPt>
          <c:dPt>
            <c:idx val="8"/>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3-30A1-40A2-94DC-DFF01C41B31B}"/>
              </c:ext>
            </c:extLst>
          </c:dPt>
          <c:dPt>
            <c:idx val="9"/>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4-30A1-40A2-94DC-DFF01C41B31B}"/>
              </c:ext>
            </c:extLst>
          </c:dPt>
          <c:dPt>
            <c:idx val="1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5-30A1-40A2-94DC-DFF01C41B31B}"/>
              </c:ext>
            </c:extLst>
          </c:dPt>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0A1-40A2-94DC-DFF01C41B31B}"/>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0A1-40A2-94DC-DFF01C41B31B}"/>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0A1-40A2-94DC-DFF01C41B31B}"/>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0A1-40A2-94DC-DFF01C41B31B}"/>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0A1-40A2-94DC-DFF01C41B31B}"/>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0A1-40A2-94DC-DFF01C41B31B}"/>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0A1-40A2-94DC-DFF01C41B31B}"/>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0A1-40A2-94DC-DFF01C41B31B}"/>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0A1-40A2-94DC-DFF01C41B31B}"/>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0A1-40A2-94DC-DFF01C41B31B}"/>
                </c:ext>
              </c:extLst>
            </c:dLbl>
            <c:dLbl>
              <c:idx val="10"/>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0A1-40A2-94DC-DFF01C41B3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80.107825371076174</c:v>
                </c:pt>
                <c:pt idx="1">
                  <c:v>78.325034464882222</c:v>
                </c:pt>
                <c:pt idx="2">
                  <c:v>76.428940333762256</c:v>
                </c:pt>
                <c:pt idx="3">
                  <c:v>74.342261100736195</c:v>
                </c:pt>
                <c:pt idx="4">
                  <c:v>72.004890777722011</c:v>
                </c:pt>
                <c:pt idx="5">
                  <c:v>69.412252682418057</c:v>
                </c:pt>
                <c:pt idx="6">
                  <c:v>66.572601045522816</c:v>
                </c:pt>
                <c:pt idx="7">
                  <c:v>63.520836147063797</c:v>
                </c:pt>
                <c:pt idx="8">
                  <c:v>60.335676618848574</c:v>
                </c:pt>
                <c:pt idx="9">
                  <c:v>57.058054742062666</c:v>
                </c:pt>
                <c:pt idx="10">
                  <c:v>53.717349877162448</c:v>
                </c:pt>
              </c:numCache>
            </c:numRef>
          </c:val>
          <c:smooth val="0"/>
          <c:extLst>
            <c:ext xmlns:c16="http://schemas.microsoft.com/office/drawing/2014/chart" uri="{C3380CC4-5D6E-409C-BE32-E72D297353CC}">
              <c16:uniqueId val="{00000016-30A1-40A2-94DC-DFF01C41B31B}"/>
            </c:ext>
          </c:extLst>
        </c:ser>
        <c:dLbls>
          <c:showLegendKey val="0"/>
          <c:showVal val="0"/>
          <c:showCatName val="0"/>
          <c:showSerName val="0"/>
          <c:showPercent val="0"/>
          <c:showBubbleSize val="0"/>
        </c:dLbls>
        <c:marker val="1"/>
        <c:smooth val="0"/>
        <c:axId val="2006785168"/>
        <c:axId val="1"/>
      </c:lineChart>
      <c:catAx>
        <c:axId val="20067851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2006785168"/>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65471140373322E-2"/>
          <c:y val="2.5316455696202531E-2"/>
          <c:w val="0.968166513621059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8239509</c:v>
                </c:pt>
                <c:pt idx="1">
                  <c:v>6684287</c:v>
                </c:pt>
                <c:pt idx="2">
                  <c:v>9739180</c:v>
                </c:pt>
                <c:pt idx="3">
                  <c:v>12881236</c:v>
                </c:pt>
                <c:pt idx="4">
                  <c:v>25756124</c:v>
                </c:pt>
                <c:pt idx="5">
                  <c:v>15257326</c:v>
                </c:pt>
              </c:numCache>
            </c:numRef>
          </c:val>
          <c:extLst>
            <c:ext xmlns:c16="http://schemas.microsoft.com/office/drawing/2014/chart" uri="{C3380CC4-5D6E-409C-BE32-E72D297353CC}">
              <c16:uniqueId val="{00000000-C73F-4B4A-85ED-7107C2E89C1B}"/>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83188572</c:v>
                </c:pt>
                <c:pt idx="1">
                  <c:v>121469289</c:v>
                </c:pt>
                <c:pt idx="2">
                  <c:v>91749776</c:v>
                </c:pt>
                <c:pt idx="3">
                  <c:v>95292408</c:v>
                </c:pt>
                <c:pt idx="4">
                  <c:v>123472564</c:v>
                </c:pt>
                <c:pt idx="5">
                  <c:v>107722845</c:v>
                </c:pt>
              </c:numCache>
            </c:numRef>
          </c:val>
          <c:extLst>
            <c:ext xmlns:c16="http://schemas.microsoft.com/office/drawing/2014/chart" uri="{C3380CC4-5D6E-409C-BE32-E72D297353CC}">
              <c16:uniqueId val="{00000001-C73F-4B4A-85ED-7107C2E89C1B}"/>
            </c:ext>
          </c:extLst>
        </c:ser>
        <c:dLbls>
          <c:showLegendKey val="0"/>
          <c:showVal val="0"/>
          <c:showCatName val="0"/>
          <c:showSerName val="0"/>
          <c:showPercent val="0"/>
          <c:showBubbleSize val="0"/>
        </c:dLbls>
        <c:gapWidth val="60"/>
        <c:axId val="1901820639"/>
        <c:axId val="1"/>
      </c:barChart>
      <c:catAx>
        <c:axId val="19018206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3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901820639"/>
        <c:crosses val="min"/>
        <c:crossBetween val="between"/>
        <c:majorUnit val="1000000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94923857868022E-2"/>
          <c:y val="3.303684879288437E-2"/>
          <c:w val="0.93274111675126903"/>
          <c:h val="0.93392630241423125"/>
        </c:manualLayout>
      </c:layout>
      <c:pieChart>
        <c:varyColors val="0"/>
        <c:dLbls>
          <c:showLegendKey val="0"/>
          <c:showVal val="0"/>
          <c:showCatName val="0"/>
          <c:showSerName val="0"/>
          <c:showPercent val="0"/>
          <c:showBubbleSize val="0"/>
          <c:showLeaderLines val="0"/>
        </c:dLbls>
        <c:firstSliceAng val="0"/>
      </c:pieChart>
      <c:spPr>
        <a:noFill/>
        <a:ln w="25400">
          <a:noFill/>
        </a:ln>
      </c:spPr>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94923857868022E-2"/>
          <c:y val="3.303684879288437E-2"/>
          <c:w val="0.9327411167512690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5FF5-4A13-A714-03B12E13569F}"/>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5FF5-4A13-A714-03B12E13569F}"/>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5FF5-4A13-A714-03B12E13569F}"/>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5FF5-4A13-A714-03B12E13569F}"/>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5FF5-4A13-A714-03B12E13569F}"/>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5FF5-4A13-A714-03B12E13569F}"/>
              </c:ext>
            </c:extLst>
          </c:dPt>
          <c:dLbls>
            <c:dLbl>
              <c:idx val="0"/>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5FF5-4A13-A714-03B12E13569F}"/>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42</c:v>
                </c:pt>
                <c:pt idx="1">
                  <c:v>18</c:v>
                </c:pt>
                <c:pt idx="2">
                  <c:v>7</c:v>
                </c:pt>
                <c:pt idx="3">
                  <c:v>5</c:v>
                </c:pt>
                <c:pt idx="4">
                  <c:v>4</c:v>
                </c:pt>
                <c:pt idx="5">
                  <c:v>24</c:v>
                </c:pt>
              </c:numCache>
            </c:numRef>
          </c:val>
          <c:extLst>
            <c:ext xmlns:c16="http://schemas.microsoft.com/office/drawing/2014/chart" uri="{C3380CC4-5D6E-409C-BE32-E72D297353CC}">
              <c16:uniqueId val="{0000000C-5FF5-4A13-A714-03B12E13569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37593984962405E-2"/>
          <c:y val="2.3203926818384651E-2"/>
          <c:w val="0.96992481203007519"/>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124200543</c:v>
                </c:pt>
                <c:pt idx="1">
                  <c:v>130158107</c:v>
                </c:pt>
                <c:pt idx="2">
                  <c:v>116537155</c:v>
                </c:pt>
                <c:pt idx="3">
                  <c:v>128518591</c:v>
                </c:pt>
                <c:pt idx="4">
                  <c:v>138082047</c:v>
                </c:pt>
                <c:pt idx="5">
                  <c:v>104703999</c:v>
                </c:pt>
              </c:numCache>
            </c:numRef>
          </c:val>
          <c:extLst>
            <c:ext xmlns:c16="http://schemas.microsoft.com/office/drawing/2014/chart" uri="{C3380CC4-5D6E-409C-BE32-E72D297353CC}">
              <c16:uniqueId val="{00000000-2814-4F8A-932B-66613A39EA49}"/>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518406641</c:v>
                </c:pt>
                <c:pt idx="1">
                  <c:v>558596712</c:v>
                </c:pt>
                <c:pt idx="2">
                  <c:v>557236360</c:v>
                </c:pt>
                <c:pt idx="3">
                  <c:v>690138034</c:v>
                </c:pt>
                <c:pt idx="4">
                  <c:v>776758899</c:v>
                </c:pt>
                <c:pt idx="5">
                  <c:v>758345528.89999998</c:v>
                </c:pt>
              </c:numCache>
            </c:numRef>
          </c:val>
          <c:extLst>
            <c:ext xmlns:c16="http://schemas.microsoft.com/office/drawing/2014/chart" uri="{C3380CC4-5D6E-409C-BE32-E72D297353CC}">
              <c16:uniqueId val="{00000001-2814-4F8A-932B-66613A39EA49}"/>
            </c:ext>
          </c:extLst>
        </c:ser>
        <c:dLbls>
          <c:showLegendKey val="0"/>
          <c:showVal val="0"/>
          <c:showCatName val="0"/>
          <c:showSerName val="0"/>
          <c:showPercent val="0"/>
          <c:showBubbleSize val="0"/>
        </c:dLbls>
        <c:gapWidth val="60"/>
        <c:axId val="1518400416"/>
        <c:axId val="1"/>
      </c:barChart>
      <c:catAx>
        <c:axId val="15184004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518400416"/>
        <c:crosses val="min"/>
        <c:crossBetween val="between"/>
        <c:majorUnit val="50000000"/>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47856984232734E-2"/>
          <c:y val="2.7310924369747899E-2"/>
          <c:w val="0.97690428603153456"/>
          <c:h val="0.94537815126050417"/>
        </c:manualLayout>
      </c:layout>
      <c:barChart>
        <c:barDir val="col"/>
        <c:grouping val="stacked"/>
        <c:varyColors val="0"/>
        <c:ser>
          <c:idx val="0"/>
          <c:order val="0"/>
          <c:spPr>
            <a:solidFill>
              <a:schemeClr val="accent2"/>
            </a:solidFill>
            <a:ln>
              <a:noFill/>
            </a:ln>
          </c:spPr>
          <c:invertIfNegative val="0"/>
          <c:dLbls>
            <c:dLbl>
              <c:idx val="0"/>
              <c:layout>
                <c:manualLayout>
                  <c:x val="0"/>
                  <c:y val="-0.24842436974789917"/>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79B-4B31-B8BE-BCB619C7861B}"/>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9B-4B31-B8BE-BCB619C7861B}"/>
                </c:ext>
              </c:extLst>
            </c:dLbl>
            <c:dLbl>
              <c:idx val="2"/>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79B-4B31-B8BE-BCB619C7861B}"/>
                </c:ext>
              </c:extLst>
            </c:dLbl>
            <c:dLbl>
              <c:idx val="3"/>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79B-4B31-B8BE-BCB619C7861B}"/>
                </c:ext>
              </c:extLst>
            </c:dLbl>
            <c:dLbl>
              <c:idx val="4"/>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79B-4B31-B8BE-BCB619C7861B}"/>
                </c:ext>
              </c:extLst>
            </c:dLbl>
            <c:dLbl>
              <c:idx val="5"/>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79B-4B31-B8BE-BCB619C7861B}"/>
                </c:ext>
              </c:extLst>
            </c:dLbl>
            <c:dLbl>
              <c:idx val="6"/>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79B-4B31-B8BE-BCB619C7861B}"/>
                </c:ext>
              </c:extLst>
            </c:dLbl>
            <c:dLbl>
              <c:idx val="7"/>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79B-4B31-B8BE-BCB619C786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94</c:v>
                </c:pt>
                <c:pt idx="1">
                  <c:v>36</c:v>
                </c:pt>
                <c:pt idx="2">
                  <c:v>47</c:v>
                </c:pt>
                <c:pt idx="3">
                  <c:v>59</c:v>
                </c:pt>
                <c:pt idx="4">
                  <c:v>60</c:v>
                </c:pt>
                <c:pt idx="5">
                  <c:v>62</c:v>
                </c:pt>
                <c:pt idx="6">
                  <c:v>90</c:v>
                </c:pt>
                <c:pt idx="7">
                  <c:v>93</c:v>
                </c:pt>
              </c:numCache>
            </c:numRef>
          </c:val>
          <c:extLst>
            <c:ext xmlns:c16="http://schemas.microsoft.com/office/drawing/2014/chart" uri="{C3380CC4-5D6E-409C-BE32-E72D297353CC}">
              <c16:uniqueId val="{00000008-D79B-4B31-B8BE-BCB619C7861B}"/>
            </c:ext>
          </c:extLst>
        </c:ser>
        <c:ser>
          <c:idx val="1"/>
          <c:order val="1"/>
          <c:spPr>
            <a:solidFill>
              <a:schemeClr val="accent1"/>
            </a:solidFill>
            <a:ln>
              <a:noFill/>
            </a:ln>
          </c:spPr>
          <c:invertIfNegative val="0"/>
          <c:dLbls>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79B-4B31-B8BE-BCB619C7861B}"/>
                </c:ext>
              </c:extLst>
            </c:dLbl>
            <c:dLbl>
              <c:idx val="2"/>
              <c:layout>
                <c:manualLayout>
                  <c:x val="0"/>
                  <c:y val="-5.2521008403361342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79B-4B31-B8BE-BCB619C7861B}"/>
                </c:ext>
              </c:extLst>
            </c:dLbl>
            <c:dLbl>
              <c:idx val="3"/>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79B-4B31-B8BE-BCB619C7861B}"/>
                </c:ext>
              </c:extLst>
            </c:dLbl>
            <c:dLbl>
              <c:idx val="4"/>
              <c:layout>
                <c:manualLayout>
                  <c:x val="0"/>
                  <c:y val="-5.2521008403361342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79B-4B31-B8BE-BCB619C7861B}"/>
                </c:ext>
              </c:extLst>
            </c:dLbl>
            <c:dLbl>
              <c:idx val="5"/>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79B-4B31-B8BE-BCB619C7861B}"/>
                </c:ext>
              </c:extLst>
            </c:dLbl>
            <c:dLbl>
              <c:idx val="6"/>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79B-4B31-B8BE-BCB619C7861B}"/>
                </c:ext>
              </c:extLst>
            </c:dLbl>
            <c:dLbl>
              <c:idx val="7"/>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79B-4B31-B8BE-BCB619C786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1">
                  <c:v>42</c:v>
                </c:pt>
                <c:pt idx="2">
                  <c:v>64</c:v>
                </c:pt>
                <c:pt idx="3">
                  <c:v>85</c:v>
                </c:pt>
                <c:pt idx="4">
                  <c:v>92</c:v>
                </c:pt>
                <c:pt idx="5">
                  <c:v>105</c:v>
                </c:pt>
                <c:pt idx="6">
                  <c:v>117</c:v>
                </c:pt>
                <c:pt idx="7">
                  <c:v>124</c:v>
                </c:pt>
              </c:numCache>
            </c:numRef>
          </c:val>
          <c:extLst>
            <c:ext xmlns:c16="http://schemas.microsoft.com/office/drawing/2014/chart" uri="{C3380CC4-5D6E-409C-BE32-E72D297353CC}">
              <c16:uniqueId val="{00000010-D79B-4B31-B8BE-BCB619C7861B}"/>
            </c:ext>
          </c:extLst>
        </c:ser>
        <c:dLbls>
          <c:showLegendKey val="0"/>
          <c:showVal val="0"/>
          <c:showCatName val="0"/>
          <c:showSerName val="0"/>
          <c:showPercent val="0"/>
          <c:showBubbleSize val="0"/>
        </c:dLbls>
        <c:gapWidth val="80"/>
        <c:overlap val="100"/>
        <c:axId val="1058516640"/>
        <c:axId val="1"/>
      </c:barChart>
      <c:catAx>
        <c:axId val="10585166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17"/>
          <c:min val="0"/>
        </c:scaling>
        <c:delete val="1"/>
        <c:axPos val="l"/>
        <c:numFmt formatCode="General" sourceLinked="1"/>
        <c:majorTickMark val="out"/>
        <c:minorTickMark val="none"/>
        <c:tickLblPos val="nextTo"/>
        <c:crossAx val="105851664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886708626433"/>
          <c:y val="2.6828212894850715E-2"/>
          <c:w val="0.83968900407256575"/>
          <c:h val="0.9463435742102985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4.3271311120726956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277-4E04-8D06-C3034E77AB9F}"/>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277-4E04-8D06-C3034E77AB9F}"/>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2143.2539999999999</c:v>
                </c:pt>
                <c:pt idx="1">
                  <c:v>3138.3690000000001</c:v>
                </c:pt>
                <c:pt idx="2">
                  <c:v>4397</c:v>
                </c:pt>
              </c:numCache>
            </c:numRef>
          </c:val>
          <c:extLst>
            <c:ext xmlns:c16="http://schemas.microsoft.com/office/drawing/2014/chart" uri="{C3380CC4-5D6E-409C-BE32-E72D297353CC}">
              <c16:uniqueId val="{00000003-3277-4E04-8D06-C3034E77AB9F}"/>
            </c:ext>
          </c:extLst>
        </c:ser>
        <c:ser>
          <c:idx val="1"/>
          <c:order val="1"/>
          <c:spPr>
            <a:solidFill>
              <a:srgbClr val="80CCE8"/>
            </a:solidFill>
            <a:ln w="9525" algn="ctr">
              <a:solidFill>
                <a:srgbClr val="808080"/>
              </a:solidFill>
              <a:prstDash val="solid"/>
            </a:ln>
          </c:spPr>
          <c:invertIfNegative val="0"/>
          <c:dLbls>
            <c:dLbl>
              <c:idx val="0"/>
              <c:layout>
                <c:manualLayout>
                  <c:x val="-4.3687523139577931E-2"/>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277-4E04-8D06-C3034E77AB9F}"/>
                </c:ext>
              </c:extLst>
            </c:dLbl>
            <c:dLbl>
              <c:idx val="1"/>
              <c:layout>
                <c:manualLayout>
                  <c:x val="-4.3687523139577931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277-4E04-8D06-C3034E77AB9F}"/>
                </c:ext>
              </c:extLst>
            </c:dLbl>
            <c:dLbl>
              <c:idx val="2"/>
              <c:layout>
                <c:manualLayout>
                  <c:x val="0"/>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665.01800000000003</c:v>
                </c:pt>
                <c:pt idx="1">
                  <c:v>523.18299999999999</c:v>
                </c:pt>
                <c:pt idx="2">
                  <c:v>1208.3330000000005</c:v>
                </c:pt>
              </c:numCache>
            </c:numRef>
          </c:val>
          <c:extLst>
            <c:ext xmlns:c16="http://schemas.microsoft.com/office/drawing/2014/chart" uri="{C3380CC4-5D6E-409C-BE32-E72D297353CC}">
              <c16:uniqueId val="{00000007-3277-4E04-8D06-C3034E77AB9F}"/>
            </c:ext>
          </c:extLst>
        </c:ser>
        <c:ser>
          <c:idx val="2"/>
          <c:order val="2"/>
          <c:spPr>
            <a:solidFill>
              <a:srgbClr val="C0E6F4"/>
            </a:solidFill>
            <a:ln w="9525"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231.26200000000017</c:v>
                </c:pt>
                <c:pt idx="1">
                  <c:v>326.125</c:v>
                </c:pt>
                <c:pt idx="2">
                  <c:v>570.67399999999998</c:v>
                </c:pt>
              </c:numCache>
            </c:numRef>
          </c:val>
          <c:extLst>
            <c:ext xmlns:c16="http://schemas.microsoft.com/office/drawing/2014/chart" uri="{C3380CC4-5D6E-409C-BE32-E72D297353CC}">
              <c16:uniqueId val="{00000009-3277-4E04-8D06-C3034E77AB9F}"/>
            </c:ext>
          </c:extLst>
        </c:ser>
        <c:ser>
          <c:idx val="3"/>
          <c:order val="3"/>
          <c:spPr>
            <a:solidFill>
              <a:srgbClr val="D2E0E6"/>
            </a:solidFill>
            <a:ln w="9525" algn="ctr">
              <a:solidFill>
                <a:srgbClr val="808080"/>
              </a:solidFill>
              <a:prstDash val="solid"/>
            </a:ln>
          </c:spPr>
          <c:invertIfNegative val="0"/>
          <c:dLbls>
            <c:dLbl>
              <c:idx val="2"/>
              <c:layout>
                <c:manualLayout>
                  <c:x val="0"/>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109.57400000000007</c:v>
                </c:pt>
                <c:pt idx="1">
                  <c:v>241.00700000000006</c:v>
                </c:pt>
                <c:pt idx="2">
                  <c:v>490.11999999999989</c:v>
                </c:pt>
              </c:numCache>
            </c:numRef>
          </c:val>
          <c:extLst>
            <c:ext xmlns:c16="http://schemas.microsoft.com/office/drawing/2014/chart" uri="{C3380CC4-5D6E-409C-BE32-E72D297353CC}">
              <c16:uniqueId val="{0000000B-3277-4E04-8D06-C3034E77AB9F}"/>
            </c:ext>
          </c:extLst>
        </c:ser>
        <c:ser>
          <c:idx val="4"/>
          <c:order val="4"/>
          <c:spPr>
            <a:solidFill>
              <a:srgbClr val="ECE5F4"/>
            </a:solidFill>
            <a:ln w="9525" algn="ctr">
              <a:solidFill>
                <a:srgbClr val="808080"/>
              </a:solidFill>
              <a:prstDash val="solid"/>
            </a:ln>
          </c:spPr>
          <c:invertIfNegative val="0"/>
          <c:dLbls>
            <c:dLbl>
              <c:idx val="0"/>
              <c:layout>
                <c:manualLayout>
                  <c:x val="0.11995557201036654"/>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277-4E04-8D06-C3034E77AB9F}"/>
                </c:ext>
              </c:extLst>
            </c:dLbl>
            <c:dLbl>
              <c:idx val="2"/>
              <c:layout>
                <c:manualLayout>
                  <c:x val="0"/>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Sheet1!$A$5:$C$5</c:f>
              <c:numCache>
                <c:formatCode>General</c:formatCode>
                <c:ptCount val="3"/>
                <c:pt idx="0">
                  <c:v>197.44900000000007</c:v>
                </c:pt>
                <c:pt idx="1">
                  <c:v>391.65499999999975</c:v>
                </c:pt>
                <c:pt idx="2">
                  <c:v>475.71600000000035</c:v>
                </c:pt>
              </c:numCache>
            </c:numRef>
          </c:val>
          <c:extLst>
            <c:ext xmlns:c16="http://schemas.microsoft.com/office/drawing/2014/chart" uri="{C3380CC4-5D6E-409C-BE32-E72D297353CC}">
              <c16:uniqueId val="{0000000E-3277-4E04-8D06-C3034E77AB9F}"/>
            </c:ext>
          </c:extLst>
        </c:ser>
        <c:dLbls>
          <c:showLegendKey val="0"/>
          <c:showVal val="0"/>
          <c:showCatName val="0"/>
          <c:showSerName val="0"/>
          <c:showPercent val="0"/>
          <c:showBubbleSize val="0"/>
        </c:dLbls>
        <c:gapWidth val="60"/>
        <c:overlap val="100"/>
        <c:axId val="1725567984"/>
        <c:axId val="1"/>
      </c:barChart>
      <c:catAx>
        <c:axId val="17255679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725567984"/>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5.6776556776556776E-2"/>
          <c:w val="0.88751495811727166"/>
          <c:h val="0.8864468864468864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#,##0;"-"#,##0</c:formatCode>
                <c:ptCount val="23"/>
                <c:pt idx="0">
                  <c:v>18.206</c:v>
                </c:pt>
                <c:pt idx="1">
                  <c:v>18.696999999999999</c:v>
                </c:pt>
                <c:pt idx="2">
                  <c:v>19.03</c:v>
                </c:pt>
                <c:pt idx="3">
                  <c:v>21.390999999999998</c:v>
                </c:pt>
                <c:pt idx="4">
                  <c:v>22.79</c:v>
                </c:pt>
                <c:pt idx="5">
                  <c:v>26.308</c:v>
                </c:pt>
                <c:pt idx="6">
                  <c:v>29.667999999999999</c:v>
                </c:pt>
                <c:pt idx="7">
                  <c:v>36.707999999999998</c:v>
                </c:pt>
                <c:pt idx="8">
                  <c:v>41.058999999999997</c:v>
                </c:pt>
                <c:pt idx="9">
                  <c:v>42.347000000000001</c:v>
                </c:pt>
                <c:pt idx="10">
                  <c:v>45.405999999999999</c:v>
                </c:pt>
                <c:pt idx="11">
                  <c:v>46.555</c:v>
                </c:pt>
                <c:pt idx="12">
                  <c:v>56.406999999999996</c:v>
                </c:pt>
                <c:pt idx="13" formatCode="General">
                  <c:v>61.703000000000003</c:v>
                </c:pt>
                <c:pt idx="14">
                  <c:v>68.394999999999996</c:v>
                </c:pt>
                <c:pt idx="15">
                  <c:v>70.37</c:v>
                </c:pt>
                <c:pt idx="16">
                  <c:v>74.816000000000003</c:v>
                </c:pt>
                <c:pt idx="17">
                  <c:v>81.965000000000003</c:v>
                </c:pt>
                <c:pt idx="18">
                  <c:v>92.210999999999999</c:v>
                </c:pt>
                <c:pt idx="19" formatCode="General">
                  <c:v>100.328</c:v>
                </c:pt>
                <c:pt idx="20">
                  <c:v>100.91200000000001</c:v>
                </c:pt>
                <c:pt idx="21">
                  <c:v>109.875</c:v>
                </c:pt>
                <c:pt idx="22" formatCode="General">
                  <c:v>113.70099999999999</c:v>
                </c:pt>
              </c:numCache>
            </c:numRef>
          </c:val>
          <c:extLst>
            <c:ext xmlns:c16="http://schemas.microsoft.com/office/drawing/2014/chart" uri="{C3380CC4-5D6E-409C-BE32-E72D297353CC}">
              <c16:uniqueId val="{00000000-46BC-4430-94D4-4096393AC3D1}"/>
            </c:ext>
          </c:extLst>
        </c:ser>
        <c:dLbls>
          <c:showLegendKey val="0"/>
          <c:showVal val="0"/>
          <c:showCatName val="0"/>
          <c:showSerName val="0"/>
          <c:showPercent val="0"/>
          <c:showBubbleSize val="0"/>
        </c:dLbls>
        <c:gapWidth val="60"/>
        <c:overlap val="100"/>
        <c:axId val="25518124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5"/>
              <c:layout>
                <c:manualLayout>
                  <c:x val="-1.5955325089748704E-2"/>
                  <c:y val="-0.124542124542124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BC-4430-94D4-4096393AC3D1}"/>
                </c:ext>
              </c:extLst>
            </c:dLbl>
            <c:dLbl>
              <c:idx val="14"/>
              <c:layout>
                <c:manualLayout>
                  <c:x val="-3.0315117670522654E-2"/>
                  <c:y val="-0.102564102564102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BC-4430-94D4-4096393AC3D1}"/>
                </c:ext>
              </c:extLst>
            </c:dLbl>
            <c:dLbl>
              <c:idx val="20"/>
              <c:layout>
                <c:manualLayout>
                  <c:x val="-3.1910650179498576E-3"/>
                  <c:y val="3.6630036630036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BC-4430-94D4-4096393AC3D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#,##0.0;"-"#,##0.0</c:formatCode>
                <c:ptCount val="23"/>
                <c:pt idx="0" formatCode="General">
                  <c:v>0.34699999999999998</c:v>
                </c:pt>
                <c:pt idx="1">
                  <c:v>3.9790000000000001</c:v>
                </c:pt>
                <c:pt idx="2" formatCode="General">
                  <c:v>0.48099999999999998</c:v>
                </c:pt>
                <c:pt idx="3">
                  <c:v>2.9489999999999998</c:v>
                </c:pt>
                <c:pt idx="4">
                  <c:v>4.6349999999999998</c:v>
                </c:pt>
                <c:pt idx="5">
                  <c:v>5.665</c:v>
                </c:pt>
                <c:pt idx="6">
                  <c:v>5.8540000000000001</c:v>
                </c:pt>
                <c:pt idx="7">
                  <c:v>6.851</c:v>
                </c:pt>
                <c:pt idx="8" formatCode="General">
                  <c:v>0.23200000000000001</c:v>
                </c:pt>
                <c:pt idx="9" formatCode="General">
                  <c:v>3.3069999999999999</c:v>
                </c:pt>
                <c:pt idx="10">
                  <c:v>8.0579999999999998</c:v>
                </c:pt>
                <c:pt idx="11">
                  <c:v>5.1210000000000004</c:v>
                </c:pt>
                <c:pt idx="12">
                  <c:v>4.569</c:v>
                </c:pt>
                <c:pt idx="13">
                  <c:v>3.798</c:v>
                </c:pt>
                <c:pt idx="14">
                  <c:v>5.0199999999999996</c:v>
                </c:pt>
                <c:pt idx="15">
                  <c:v>4.968</c:v>
                </c:pt>
                <c:pt idx="16">
                  <c:v>4.2140000000000004</c:v>
                </c:pt>
                <c:pt idx="17">
                  <c:v>3.8159999999999998</c:v>
                </c:pt>
                <c:pt idx="18">
                  <c:v>5.6710000000000003</c:v>
                </c:pt>
                <c:pt idx="19">
                  <c:v>5.1139999999999999</c:v>
                </c:pt>
                <c:pt idx="20" formatCode="General">
                  <c:v>-0.27300000000000002</c:v>
                </c:pt>
                <c:pt idx="21">
                  <c:v>7.59</c:v>
                </c:pt>
                <c:pt idx="22" formatCode="General">
                  <c:v>4.8470000000000004</c:v>
                </c:pt>
              </c:numCache>
            </c:numRef>
          </c:val>
          <c:smooth val="0"/>
          <c:extLst>
            <c:ext xmlns:c16="http://schemas.microsoft.com/office/drawing/2014/chart" uri="{C3380CC4-5D6E-409C-BE32-E72D297353CC}">
              <c16:uniqueId val="{00000004-46BC-4430-94D4-4096393AC3D1}"/>
            </c:ext>
          </c:extLst>
        </c:ser>
        <c:dLbls>
          <c:showLegendKey val="0"/>
          <c:showVal val="0"/>
          <c:showCatName val="0"/>
          <c:showSerName val="0"/>
          <c:showPercent val="0"/>
          <c:showBubbleSize val="0"/>
        </c:dLbls>
        <c:marker val="1"/>
        <c:smooth val="0"/>
        <c:axId val="3"/>
        <c:axId val="2"/>
      </c:lineChart>
      <c:catAx>
        <c:axId val="2551812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55181247"/>
        <c:crosses val="min"/>
        <c:crossBetween val="between"/>
        <c:majorUnit val="50"/>
      </c:valAx>
      <c:valAx>
        <c:axId val="2"/>
        <c:scaling>
          <c:orientation val="minMax"/>
          <c:max val="10"/>
          <c:min val="-2"/>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6.2753036437246959E-2"/>
          <c:w val="0.92035217035217032"/>
          <c:h val="0.8744939271255061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7307692307692307"/>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BD-4752-95BF-C8A8658BB83B}"/>
                </c:ext>
              </c:extLst>
            </c:dLbl>
            <c:dLbl>
              <c:idx val="1"/>
              <c:layout>
                <c:manualLayout>
                  <c:x val="0"/>
                  <c:y val="-0.17206477732793521"/>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BD-4752-95BF-C8A8658BB83B}"/>
                </c:ext>
              </c:extLst>
            </c:dLbl>
            <c:dLbl>
              <c:idx val="2"/>
              <c:layout>
                <c:manualLayout>
                  <c:x val="0"/>
                  <c:y val="-0.17206477732793521"/>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BD-4752-95BF-C8A8658BB83B}"/>
                </c:ext>
              </c:extLst>
            </c:dLbl>
            <c:dLbl>
              <c:idx val="3"/>
              <c:layout>
                <c:manualLayout>
                  <c:x val="0"/>
                  <c:y val="-0.1811740890688259"/>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BD-4752-95BF-C8A8658BB83B}"/>
                </c:ext>
              </c:extLst>
            </c:dLbl>
            <c:dLbl>
              <c:idx val="4"/>
              <c:layout>
                <c:manualLayout>
                  <c:x val="0"/>
                  <c:y val="-0.18623481781376519"/>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BD-4752-95BF-C8A8658BB83B}"/>
                </c:ext>
              </c:extLst>
            </c:dLbl>
            <c:dLbl>
              <c:idx val="5"/>
              <c:layout>
                <c:manualLayout>
                  <c:x val="0"/>
                  <c:y val="-0.20040485829959515"/>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FBD-4752-95BF-C8A8658BB83B}"/>
                </c:ext>
              </c:extLst>
            </c:dLbl>
            <c:dLbl>
              <c:idx val="6"/>
              <c:layout>
                <c:manualLayout>
                  <c:x val="0"/>
                  <c:y val="-0.2145748987854251"/>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BD-4752-95BF-C8A8658BB83B}"/>
                </c:ext>
              </c:extLst>
            </c:dLbl>
            <c:dLbl>
              <c:idx val="7"/>
              <c:layout>
                <c:manualLayout>
                  <c:x val="0"/>
                  <c:y val="-0.24493927125506074"/>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FBD-4752-95BF-C8A8658BB83B}"/>
                </c:ext>
              </c:extLst>
            </c:dLbl>
            <c:dLbl>
              <c:idx val="8"/>
              <c:layout>
                <c:manualLayout>
                  <c:x val="4.2997542997542998E-3"/>
                  <c:y val="-0.26012145748987853"/>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FBD-4752-95BF-C8A8658BB83B}"/>
                </c:ext>
              </c:extLst>
            </c:dLbl>
            <c:dLbl>
              <c:idx val="9"/>
              <c:layout>
                <c:manualLayout>
                  <c:x val="6.9615069615069618E-3"/>
                  <c:y val="-0.26113360323886642"/>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FBD-4752-95BF-C8A8658BB83B}"/>
                </c:ext>
              </c:extLst>
            </c:dLbl>
            <c:dLbl>
              <c:idx val="10"/>
              <c:layout>
                <c:manualLayout>
                  <c:x val="3.4808179690068853E-3"/>
                  <c:y val="-0.29453409416940296"/>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FBD-4752-95BF-C8A8658BB83B}"/>
                </c:ext>
              </c:extLst>
            </c:dLbl>
            <c:dLbl>
              <c:idx val="11"/>
              <c:layout>
                <c:manualLayout>
                  <c:x val="4.095004095002894E-4"/>
                  <c:y val="-0.25404826420988874"/>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FBD-4752-95BF-C8A8658BB83B}"/>
                </c:ext>
              </c:extLst>
            </c:dLbl>
            <c:dLbl>
              <c:idx val="12"/>
              <c:layout>
                <c:manualLayout>
                  <c:x val="0"/>
                  <c:y val="-0.30971659919028338"/>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FBD-4752-95BF-C8A8658BB83B}"/>
                </c:ext>
              </c:extLst>
            </c:dLbl>
            <c:dLbl>
              <c:idx val="13"/>
              <c:layout>
                <c:manualLayout>
                  <c:x val="1.2285012285011083E-3"/>
                  <c:y val="-0.32489846663903854"/>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FBD-4752-95BF-C8A8658BB83B}"/>
                </c:ext>
              </c:extLst>
            </c:dLbl>
            <c:dLbl>
              <c:idx val="14"/>
              <c:layout>
                <c:manualLayout>
                  <c:x val="6.1431510250395881E-4"/>
                  <c:y val="-0.34716567311677132"/>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FBD-4752-95BF-C8A8658BB83B}"/>
                </c:ext>
              </c:extLst>
            </c:dLbl>
            <c:dLbl>
              <c:idx val="15"/>
              <c:layout>
                <c:manualLayout>
                  <c:x val="-1.638001638001758E-3"/>
                  <c:y val="-0.34918996461474705"/>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FBD-4752-95BF-C8A8658BB83B}"/>
                </c:ext>
              </c:extLst>
            </c:dLbl>
            <c:dLbl>
              <c:idx val="16"/>
              <c:layout>
                <c:manualLayout>
                  <c:x val="-2.8665028665028664E-3"/>
                  <c:y val="-0.40283400809716602"/>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FBD-4752-95BF-C8A8658BB83B}"/>
                </c:ext>
              </c:extLst>
            </c:dLbl>
            <c:dLbl>
              <c:idx val="17"/>
              <c:layout>
                <c:manualLayout>
                  <c:x val="0"/>
                  <c:y val="-0.38056680161943318"/>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FBD-4752-95BF-C8A8658BB83B}"/>
                </c:ext>
              </c:extLst>
            </c:dLbl>
            <c:dLbl>
              <c:idx val="18"/>
              <c:layout>
                <c:manualLayout>
                  <c:x val="1.0238155120044885E-3"/>
                  <c:y val="-0.41093117408906882"/>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FBD-4752-95BF-C8A8658BB83B}"/>
                </c:ext>
              </c:extLst>
            </c:dLbl>
            <c:dLbl>
              <c:idx val="19"/>
              <c:layout>
                <c:manualLayout>
                  <c:x val="4.095004095002894E-4"/>
                  <c:y val="-0.47064745449328954"/>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FBD-4752-95BF-C8A8658BB83B}"/>
                </c:ext>
              </c:extLst>
            </c:dLbl>
            <c:dLbl>
              <c:idx val="20"/>
              <c:layout>
                <c:manualLayout>
                  <c:x val="0"/>
                  <c:y val="-0.42712550607287447"/>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FBD-4752-95BF-C8A8658BB83B}"/>
                </c:ext>
              </c:extLst>
            </c:dLbl>
            <c:dLbl>
              <c:idx val="21"/>
              <c:layout>
                <c:manualLayout>
                  <c:x val="4.2997542997542998E-3"/>
                  <c:y val="-0.45242914979757087"/>
                </c:manualLayout>
              </c:layout>
              <c:numFmt formatCode="#,##0;&quot;-&quot;#,##0" sourceLinked="0"/>
              <c:spPr>
                <a:noFill/>
                <a:ln>
                  <a:noFill/>
                </a:ln>
              </c:spPr>
              <c:txPr>
                <a:bodyPr wrap="none"/>
                <a:lstStyle/>
                <a:p>
                  <a:pPr>
                    <a:defRPr kumimoji="1" lang="ja-JP" sz="900" b="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FBD-4752-95BF-C8A8658BB83B}"/>
                </c:ext>
              </c:extLst>
            </c:dLbl>
            <c:dLbl>
              <c:idx val="22"/>
              <c:layout>
                <c:manualLayout>
                  <c:x val="3.2760032760032762E-3"/>
                  <c:y val="-0.45344129554655871"/>
                </c:manualLayout>
              </c:layout>
              <c:tx>
                <c:rich>
                  <a:bodyPr wrap="square" lIns="38100" tIns="19050" rIns="38100" bIns="19050" anchor="ctr">
                    <a:spAutoFit/>
                  </a:bodyPr>
                  <a:lstStyle/>
                  <a:p>
                    <a:pPr>
                      <a:defRPr lang="ja-JP" sz="900" b="0"/>
                    </a:pPr>
                    <a:r>
                      <a:rPr lang="en-US" altLang="ja-JP" b="0" dirty="0"/>
                      <a:t>2,245</a:t>
                    </a:r>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9FBD-4752-95BF-C8A8658BB83B}"/>
                </c:ext>
              </c:extLst>
            </c:dLbl>
            <c:spPr>
              <a:noFill/>
              <a:ln>
                <a:noFill/>
              </a:ln>
              <a:effectLst/>
            </c:spPr>
            <c:txPr>
              <a:bodyPr wrap="square" lIns="38100" tIns="19050" rIns="38100" bIns="19050" anchor="ctr">
                <a:spAutoFit/>
              </a:bodyPr>
              <a:lstStyle/>
              <a:p>
                <a:pPr>
                  <a:defRPr lang="ja-JP" sz="9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617.14700000000005</c:v>
                </c:pt>
                <c:pt idx="1">
                  <c:v>617.05499999999995</c:v>
                </c:pt>
                <c:pt idx="2">
                  <c:v>611.90099999999995</c:v>
                </c:pt>
                <c:pt idx="3">
                  <c:v>668.48299999999995</c:v>
                </c:pt>
                <c:pt idx="4">
                  <c:v>692.71799999999996</c:v>
                </c:pt>
                <c:pt idx="5">
                  <c:v>778.33299999999997</c:v>
                </c:pt>
                <c:pt idx="6">
                  <c:v>854.99199999999996</c:v>
                </c:pt>
                <c:pt idx="7">
                  <c:v>1028.239</c:v>
                </c:pt>
                <c:pt idx="8">
                  <c:v>1118.769</c:v>
                </c:pt>
                <c:pt idx="9">
                  <c:v>1123.268</c:v>
                </c:pt>
                <c:pt idx="10">
                  <c:v>1176.3109999999999</c:v>
                </c:pt>
                <c:pt idx="11">
                  <c:v>1178.5989999999999</c:v>
                </c:pt>
                <c:pt idx="12">
                  <c:v>1396.22</c:v>
                </c:pt>
                <c:pt idx="13">
                  <c:v>1490.422</c:v>
                </c:pt>
                <c:pt idx="14">
                  <c:v>1613.1010000000001</c:v>
                </c:pt>
                <c:pt idx="15">
                  <c:v>1625.1759999999999</c:v>
                </c:pt>
                <c:pt idx="16">
                  <c:v>1688.8520000000001</c:v>
                </c:pt>
                <c:pt idx="17">
                  <c:v>1805.3979999999999</c:v>
                </c:pt>
                <c:pt idx="18">
                  <c:v>1987.3019999999999</c:v>
                </c:pt>
                <c:pt idx="19">
                  <c:v>2107.7350000000001</c:v>
                </c:pt>
                <c:pt idx="20">
                  <c:v>2067.9870000000001</c:v>
                </c:pt>
                <c:pt idx="21">
                  <c:v>2208.6909999999998</c:v>
                </c:pt>
                <c:pt idx="22" formatCode="#,##0.00">
                  <c:v>2245.2840000000001</c:v>
                </c:pt>
              </c:numCache>
            </c:numRef>
          </c:val>
          <c:extLst>
            <c:ext xmlns:c16="http://schemas.microsoft.com/office/drawing/2014/chart" uri="{C3380CC4-5D6E-409C-BE32-E72D297353CC}">
              <c16:uniqueId val="{00000017-9FBD-4752-95BF-C8A8658BB83B}"/>
            </c:ext>
          </c:extLst>
        </c:ser>
        <c:dLbls>
          <c:showLegendKey val="0"/>
          <c:showVal val="0"/>
          <c:showCatName val="0"/>
          <c:showSerName val="0"/>
          <c:showPercent val="0"/>
          <c:showBubbleSize val="0"/>
        </c:dLbls>
        <c:gapWidth val="60"/>
        <c:overlap val="100"/>
        <c:axId val="949821328"/>
        <c:axId val="1"/>
      </c:barChart>
      <c:catAx>
        <c:axId val="9498213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49821328"/>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40983606557374E-2"/>
          <c:y val="4.2563600782778863E-2"/>
          <c:w val="0.87875683060109289"/>
          <c:h val="0.92710371819960857"/>
        </c:manualLayout>
      </c:layout>
      <c:lineChart>
        <c:grouping val="standard"/>
        <c:varyColors val="0"/>
        <c:ser>
          <c:idx val="0"/>
          <c:order val="0"/>
          <c:spPr>
            <a:ln w="19050" algn="ctr">
              <a:solidFill>
                <a:schemeClr val="accent1"/>
              </a:solidFill>
              <a:prstDash val="solid"/>
            </a:ln>
          </c:spPr>
          <c:dLbls>
            <c:dLbl>
              <c:idx val="2"/>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5B-488D-87F1-F16CBB9A413C}"/>
                </c:ext>
              </c:extLst>
            </c:dLbl>
            <c:dLbl>
              <c:idx val="8"/>
              <c:layout>
                <c:manualLayout>
                  <c:x val="-6.4836065573770446E-2"/>
                  <c:y val="-3.1800237299104736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5B-488D-87F1-F16CBB9A413C}"/>
                </c:ext>
              </c:extLst>
            </c:dLbl>
            <c:dLbl>
              <c:idx val="9"/>
              <c:layout>
                <c:manualLayout>
                  <c:x val="-5.6639344262295083E-2"/>
                  <c:y val="-4.7455814598517686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5B-488D-87F1-F16CBB9A413C}"/>
                </c:ext>
              </c:extLst>
            </c:dLbl>
            <c:dLbl>
              <c:idx val="10"/>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5B-488D-87F1-F16CBB9A413C}"/>
                </c:ext>
              </c:extLst>
            </c:dLbl>
            <c:dLbl>
              <c:idx val="12"/>
              <c:layout>
                <c:manualLayout>
                  <c:x val="-5.9371584699453549E-2"/>
                  <c:y val="-4.3541920273664492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5B-488D-87F1-F16CBB9A413C}"/>
                </c:ext>
              </c:extLst>
            </c:dLbl>
            <c:dLbl>
              <c:idx val="13"/>
              <c:layout>
                <c:manualLayout>
                  <c:x val="-5.663934426229518E-2"/>
                  <c:y val="-3.9628025948811194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5B-488D-87F1-F16CBB9A413C}"/>
                </c:ext>
              </c:extLst>
            </c:dLbl>
            <c:dLbl>
              <c:idx val="14"/>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5B-488D-87F1-F16CBB9A413C}"/>
                </c:ext>
              </c:extLst>
            </c:dLbl>
            <c:dLbl>
              <c:idx val="15"/>
              <c:layout>
                <c:manualLayout>
                  <c:x val="-5.6639344262295083E-2"/>
                  <c:y val="-3.9628025948811194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5B-488D-87F1-F16CBB9A413C}"/>
                </c:ext>
              </c:extLst>
            </c:dLbl>
            <c:dLbl>
              <c:idx val="17"/>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5B-488D-87F1-F16CBB9A41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1.4518229568088485</c:v>
                </c:pt>
                <c:pt idx="1">
                  <c:v>1.610556146078377</c:v>
                </c:pt>
                <c:pt idx="2">
                  <c:v>1.7471316376833628</c:v>
                </c:pt>
                <c:pt idx="3">
                  <c:v>1.4917656627526439</c:v>
                </c:pt>
                <c:pt idx="4">
                  <c:v>1.2076412406876726</c:v>
                </c:pt>
                <c:pt idx="5">
                  <c:v>1.1038109167885692</c:v>
                </c:pt>
                <c:pt idx="6">
                  <c:v>0.89492946071881019</c:v>
                </c:pt>
                <c:pt idx="7">
                  <c:v>0.94397303025941981</c:v>
                </c:pt>
                <c:pt idx="8">
                  <c:v>1.1304367572707035</c:v>
                </c:pt>
                <c:pt idx="9">
                  <c:v>1.2006074330377998</c:v>
                </c:pt>
                <c:pt idx="10">
                  <c:v>1.2301819343841076</c:v>
                </c:pt>
                <c:pt idx="11">
                  <c:v>1.067799794167495</c:v>
                </c:pt>
                <c:pt idx="12">
                  <c:v>1.0844786483419051</c:v>
                </c:pt>
                <c:pt idx="13">
                  <c:v>1.0899108815621232</c:v>
                </c:pt>
                <c:pt idx="14">
                  <c:v>1.0681885328149354</c:v>
                </c:pt>
                <c:pt idx="15">
                  <c:v>1.001967126813007</c:v>
                </c:pt>
                <c:pt idx="16">
                  <c:v>1.0006129212590869</c:v>
                </c:pt>
                <c:pt idx="17">
                  <c:v>1.1094203284648545</c:v>
                </c:pt>
              </c:numCache>
            </c:numRef>
          </c:val>
          <c:smooth val="0"/>
          <c:extLst>
            <c:ext xmlns:c16="http://schemas.microsoft.com/office/drawing/2014/chart" uri="{C3380CC4-5D6E-409C-BE32-E72D297353CC}">
              <c16:uniqueId val="{00000009-D95B-488D-87F1-F16CBB9A413C}"/>
            </c:ext>
          </c:extLst>
        </c:ser>
        <c:dLbls>
          <c:showLegendKey val="0"/>
          <c:showVal val="0"/>
          <c:showCatName val="0"/>
          <c:showSerName val="0"/>
          <c:showPercent val="0"/>
          <c:showBubbleSize val="0"/>
        </c:dLbls>
        <c:marker val="1"/>
        <c:smooth val="0"/>
        <c:axId val="1828992175"/>
        <c:axId val="1"/>
      </c:lineChart>
      <c:catAx>
        <c:axId val="182899217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defRPr>
            </a:pPr>
            <a:endParaRPr lang="ja-JP"/>
          </a:p>
        </c:txPr>
        <c:crossAx val="1828992175"/>
        <c:crosses val="min"/>
        <c:crossBetween val="midCat"/>
        <c:majorUnit val="0.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9.1369916194394083E-3"/>
                  <c:y val="-4.4896224421625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7E-456F-8288-3EEDF4ACDEB8}"/>
                </c:ext>
              </c:extLst>
            </c:dLbl>
            <c:dLbl>
              <c:idx val="14"/>
              <c:layout>
                <c:manualLayout>
                  <c:x val="-4.8636514378757524E-2"/>
                  <c:y val="-4.489622442162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D6-4259-BF0D-E5CDAC0EF635}"/>
                </c:ext>
              </c:extLst>
            </c:dLbl>
            <c:dLbl>
              <c:idx val="15"/>
              <c:layout>
                <c:manualLayout>
                  <c:x val="-3.323709030105066E-2"/>
                  <c:y val="-3.473104153370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D6-4259-BF0D-E5CDAC0EF635}"/>
                </c:ext>
              </c:extLst>
            </c:dLbl>
            <c:dLbl>
              <c:idx val="16"/>
              <c:layout>
                <c:manualLayout>
                  <c:x val="-3.5803660980668471E-2"/>
                  <c:y val="2.6260055793780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D6-4259-BF0D-E5CDAC0EF635}"/>
                </c:ext>
              </c:extLst>
            </c:dLbl>
            <c:dLbl>
              <c:idx val="18"/>
              <c:layout>
                <c:manualLayout>
                  <c:x val="-4.0936802339904182E-2"/>
                  <c:y val="2.9648450089752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D6-4259-BF0D-E5CDAC0EF635}"/>
                </c:ext>
              </c:extLst>
            </c:dLbl>
            <c:dLbl>
              <c:idx val="19"/>
              <c:layout>
                <c:manualLayout>
                  <c:x val="-5.3769655737993055E-2"/>
                  <c:y val="-3.4731041533710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D6-4259-BF0D-E5CDAC0EF635}"/>
                </c:ext>
              </c:extLst>
            </c:dLbl>
            <c:dLbl>
              <c:idx val="22"/>
              <c:layout>
                <c:manualLayout>
                  <c:x val="-5.1203085058375432E-2"/>
                  <c:y val="-4.4896224421625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D6-4259-BF0D-E5CDAC0EF635}"/>
                </c:ext>
              </c:extLst>
            </c:dLbl>
            <c:dLbl>
              <c:idx val="23"/>
              <c:layout>
                <c:manualLayout>
                  <c:x val="-3.323709030105066E-2"/>
                  <c:y val="-4.489622442162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D6-4259-BF0D-E5CDAC0EF635}"/>
                </c:ext>
              </c:extLst>
            </c:dLbl>
            <c:numFmt formatCode="#,##0.0_);[Red]\(#,##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General</c:formatCode>
                <c:ptCount val="26"/>
                <c:pt idx="0">
                  <c:v>9.9749999999999996</c:v>
                </c:pt>
                <c:pt idx="1">
                  <c:v>5.7320000000000002</c:v>
                </c:pt>
                <c:pt idx="2">
                  <c:v>1.966</c:v>
                </c:pt>
                <c:pt idx="3">
                  <c:v>9.8049999999999997</c:v>
                </c:pt>
                <c:pt idx="4">
                  <c:v>11.795</c:v>
                </c:pt>
                <c:pt idx="5">
                  <c:v>9.9120000000000008</c:v>
                </c:pt>
                <c:pt idx="6">
                  <c:v>6.032</c:v>
                </c:pt>
                <c:pt idx="7">
                  <c:v>4.2709999999999999</c:v>
                </c:pt>
                <c:pt idx="8">
                  <c:v>15.114000000000001</c:v>
                </c:pt>
                <c:pt idx="9">
                  <c:v>10.537000000000001</c:v>
                </c:pt>
                <c:pt idx="10">
                  <c:v>4.0839999999999996</c:v>
                </c:pt>
                <c:pt idx="11">
                  <c:v>14.022</c:v>
                </c:pt>
                <c:pt idx="12">
                  <c:v>9.3780000000000001</c:v>
                </c:pt>
                <c:pt idx="13">
                  <c:v>5.7169999999999996</c:v>
                </c:pt>
                <c:pt idx="14">
                  <c:v>6.8780000000000001</c:v>
                </c:pt>
                <c:pt idx="15">
                  <c:v>6.5819999999999999</c:v>
                </c:pt>
                <c:pt idx="16">
                  <c:v>6.3179999999999996</c:v>
                </c:pt>
                <c:pt idx="17">
                  <c:v>7.9850000000000003</c:v>
                </c:pt>
                <c:pt idx="18">
                  <c:v>4.6900000000000004</c:v>
                </c:pt>
                <c:pt idx="19">
                  <c:v>5.24</c:v>
                </c:pt>
                <c:pt idx="20">
                  <c:v>5.29</c:v>
                </c:pt>
                <c:pt idx="21">
                  <c:v>6.109</c:v>
                </c:pt>
                <c:pt idx="22">
                  <c:v>7.6479999999999997</c:v>
                </c:pt>
                <c:pt idx="23">
                  <c:v>7.6959999999999997</c:v>
                </c:pt>
                <c:pt idx="24">
                  <c:v>6.6459999999999999</c:v>
                </c:pt>
                <c:pt idx="25" formatCode="#,##0.0;&quot;-&quot;#,##0.0">
                  <c:v>5.4059999999999997</c:v>
                </c:pt>
              </c:numCache>
            </c:numRef>
          </c:val>
          <c:smooth val="0"/>
          <c:extLst>
            <c:ext xmlns:c16="http://schemas.microsoft.com/office/drawing/2014/chart" uri="{C3380CC4-5D6E-409C-BE32-E72D297353CC}">
              <c16:uniqueId val="{00000001-397E-456F-8288-3EEDF4ACDEB8}"/>
            </c:ext>
          </c:extLst>
        </c:ser>
        <c:dLbls>
          <c:dLblPos val="t"/>
          <c:showLegendKey val="0"/>
          <c:showVal val="1"/>
          <c:showCatName val="0"/>
          <c:showSerName val="0"/>
          <c:showPercent val="0"/>
          <c:showBubbleSize val="0"/>
        </c:dLbls>
        <c:marker val="1"/>
        <c:smooth val="0"/>
        <c:axId val="645959967"/>
        <c:axId val="1"/>
      </c:lineChart>
      <c:catAx>
        <c:axId val="6459599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6"/>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45959967"/>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573423932692251E-2"/>
          <c:y val="4.1204437400950873E-2"/>
          <c:w val="0.91314920777473119"/>
          <c:h val="0.91759112519809827"/>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160-4B29-B47F-6AD5D3A44486}"/>
                </c:ext>
              </c:extLst>
            </c:dLbl>
            <c:dLbl>
              <c:idx val="1"/>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160-4B29-B47F-6AD5D3A44486}"/>
                </c:ext>
              </c:extLst>
            </c:dLbl>
            <c:dLbl>
              <c:idx val="2"/>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160-4B29-B47F-6AD5D3A44486}"/>
                </c:ext>
              </c:extLst>
            </c:dLbl>
            <c:dLbl>
              <c:idx val="3"/>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160-4B29-B47F-6AD5D3A44486}"/>
                </c:ext>
              </c:extLst>
            </c:dLbl>
            <c:dLbl>
              <c:idx val="4"/>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160-4B29-B47F-6AD5D3A44486}"/>
                </c:ext>
              </c:extLst>
            </c:dLbl>
            <c:dLbl>
              <c:idx val="5"/>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160-4B29-B47F-6AD5D3A44486}"/>
                </c:ext>
              </c:extLst>
            </c:dLbl>
            <c:dLbl>
              <c:idx val="6"/>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160-4B29-B47F-6AD5D3A44486}"/>
                </c:ext>
              </c:extLst>
            </c:dLbl>
            <c:dLbl>
              <c:idx val="7"/>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160-4B29-B47F-6AD5D3A44486}"/>
                </c:ext>
              </c:extLst>
            </c:dLbl>
            <c:dLbl>
              <c:idx val="8"/>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160-4B29-B47F-6AD5D3A44486}"/>
                </c:ext>
              </c:extLst>
            </c:dLbl>
            <c:dLbl>
              <c:idx val="9"/>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160-4B29-B47F-6AD5D3A44486}"/>
                </c:ext>
              </c:extLst>
            </c:dLbl>
            <c:dLbl>
              <c:idx val="10"/>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160-4B29-B47F-6AD5D3A44486}"/>
                </c:ext>
              </c:extLst>
            </c:dLbl>
            <c:dLbl>
              <c:idx val="11"/>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160-4B29-B47F-6AD5D3A44486}"/>
                </c:ext>
              </c:extLst>
            </c:dLbl>
            <c:dLbl>
              <c:idx val="12"/>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160-4B29-B47F-6AD5D3A44486}"/>
                </c:ext>
              </c:extLst>
            </c:dLbl>
            <c:dLbl>
              <c:idx val="13"/>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160-4B29-B47F-6AD5D3A44486}"/>
                </c:ext>
              </c:extLst>
            </c:dLbl>
            <c:dLbl>
              <c:idx val="14"/>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160-4B29-B47F-6AD5D3A44486}"/>
                </c:ext>
              </c:extLst>
            </c:dLbl>
            <c:dLbl>
              <c:idx val="15"/>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160-4B29-B47F-6AD5D3A44486}"/>
                </c:ext>
              </c:extLst>
            </c:dLbl>
            <c:dLbl>
              <c:idx val="16"/>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160-4B29-B47F-6AD5D3A44486}"/>
                </c:ext>
              </c:extLst>
            </c:dLbl>
            <c:dLbl>
              <c:idx val="17"/>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160-4B29-B47F-6AD5D3A44486}"/>
                </c:ext>
              </c:extLst>
            </c:dLbl>
            <c:dLbl>
              <c:idx val="18"/>
              <c:layout>
                <c:manualLayout>
                  <c:x val="0"/>
                  <c:y val="8.55784469096671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160-4B29-B47F-6AD5D3A44486}"/>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160-4B29-B47F-6AD5D3A44486}"/>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160-4B29-B47F-6AD5D3A4448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Sheet1!$A$1:$U$1</c:f>
              <c:numCache>
                <c:formatCode>#,##0;"-"#,##0</c:formatCode>
                <c:ptCount val="21"/>
                <c:pt idx="0">
                  <c:v>27.55</c:v>
                </c:pt>
                <c:pt idx="1">
                  <c:v>28.12</c:v>
                </c:pt>
                <c:pt idx="2">
                  <c:v>28.84</c:v>
                </c:pt>
                <c:pt idx="3">
                  <c:v>27.21</c:v>
                </c:pt>
                <c:pt idx="4">
                  <c:v>25.49</c:v>
                </c:pt>
                <c:pt idx="5">
                  <c:v>26.4</c:v>
                </c:pt>
                <c:pt idx="6">
                  <c:v>23.07</c:v>
                </c:pt>
                <c:pt idx="7">
                  <c:v>24.37</c:v>
                </c:pt>
                <c:pt idx="8">
                  <c:v>25.65</c:v>
                </c:pt>
                <c:pt idx="9">
                  <c:v>27.7</c:v>
                </c:pt>
                <c:pt idx="10">
                  <c:v>28.96</c:v>
                </c:pt>
                <c:pt idx="11">
                  <c:v>30.865473941687416</c:v>
                </c:pt>
                <c:pt idx="12">
                  <c:v>32.409999999999997</c:v>
                </c:pt>
                <c:pt idx="13">
                  <c:v>33.68</c:v>
                </c:pt>
                <c:pt idx="14">
                  <c:v>37.409999999999997</c:v>
                </c:pt>
                <c:pt idx="15">
                  <c:v>40.380000000000003</c:v>
                </c:pt>
                <c:pt idx="16">
                  <c:v>42.81</c:v>
                </c:pt>
                <c:pt idx="17">
                  <c:v>42.94</c:v>
                </c:pt>
                <c:pt idx="18">
                  <c:v>43.11</c:v>
                </c:pt>
                <c:pt idx="19">
                  <c:v>45.98</c:v>
                </c:pt>
                <c:pt idx="20">
                  <c:v>47.4</c:v>
                </c:pt>
              </c:numCache>
            </c:numRef>
          </c:val>
          <c:smooth val="0"/>
          <c:extLst>
            <c:ext xmlns:c16="http://schemas.microsoft.com/office/drawing/2014/chart" uri="{C3380CC4-5D6E-409C-BE32-E72D297353CC}">
              <c16:uniqueId val="{00000015-2160-4B29-B47F-6AD5D3A44486}"/>
            </c:ext>
          </c:extLst>
        </c:ser>
        <c:dLbls>
          <c:showLegendKey val="0"/>
          <c:showVal val="0"/>
          <c:showCatName val="0"/>
          <c:showSerName val="0"/>
          <c:showPercent val="0"/>
          <c:showBubbleSize val="0"/>
        </c:dLbls>
        <c:marker val="1"/>
        <c:smooth val="0"/>
        <c:axId val="1217981295"/>
        <c:axId val="1"/>
      </c:lineChart>
      <c:catAx>
        <c:axId val="1217981295"/>
        <c:scaling>
          <c:orientation val="minMax"/>
        </c:scaling>
        <c:delete val="1"/>
        <c:axPos val="b"/>
        <c:majorGridlines>
          <c:spPr>
            <a:ln>
              <a:noFill/>
            </a:ln>
          </c:spPr>
        </c:majorGridlines>
        <c:majorTickMark val="out"/>
        <c:minorTickMark val="none"/>
        <c:tickLblPos val="nextTo"/>
        <c:crossAx val="1"/>
        <c:crosses val="min"/>
        <c:auto val="0"/>
        <c:lblAlgn val="ctr"/>
        <c:lblOffset val="100"/>
        <c:noMultiLvlLbl val="0"/>
      </c:catAx>
      <c:valAx>
        <c:axId val="1"/>
        <c:scaling>
          <c:orientation val="minMax"/>
          <c:min val="0"/>
        </c:scaling>
        <c:delete val="1"/>
        <c:axPos val="r"/>
        <c:numFmt formatCode="#,##0;&quot;-&quot;#,##0" sourceLinked="1"/>
        <c:majorTickMark val="out"/>
        <c:minorTickMark val="none"/>
        <c:tickLblPos val="nextTo"/>
        <c:crossAx val="1217981295"/>
        <c:crosses val="max"/>
        <c:crossBetween val="midCat"/>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2024/4/24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1200">
                <a:latin typeface="Arial" panose="020B0604020202020204" pitchFamily="34" charset="0"/>
              </a:defRPr>
            </a:lvl1pPr>
          </a:lstStyle>
          <a:p>
            <a:fld id="{6F0D6084-7E8B-4A36-97F0-DEDFB028508E}" type="datetimeFigureOut">
              <a:rPr lang="ja-JP" altLang="en-US" smtClean="0"/>
              <a:pPr/>
              <a:t>2024/4/24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32</a:t>
            </a:fld>
            <a:endParaRPr kumimoji="1" lang="ja-JP" altLang="en-US"/>
          </a:p>
        </p:txBody>
      </p:sp>
    </p:spTree>
    <p:extLst>
      <p:ext uri="{BB962C8B-B14F-4D97-AF65-F5344CB8AC3E}">
        <p14:creationId xmlns:p14="http://schemas.microsoft.com/office/powerpoint/2010/main" val="161065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a:t>https://web.pharmacyboardkenya.org/download/guidelines-for-registration-of-medical-devices-including-in-vitro-diagnostics/?wpdmdl=6656&amp;refresh=63895b0fba02e1669946127</a:t>
            </a:r>
          </a:p>
          <a:p>
            <a:r>
              <a:rPr lang="en-US" altLang="ja-JP" sz="1200" dirty="0"/>
              <a:t>https://openjicareport.jica.go.jp/pdf/12328233.pdf</a:t>
            </a:r>
          </a:p>
          <a:p>
            <a:r>
              <a:rPr lang="en-US" altLang="ja-JP" sz="1200" dirty="0"/>
              <a:t>https://www.jetro.go.jp/ext_images/_Reports/02/2021/9b33dc8a948ba799/202105.pdf</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155848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41</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399669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44</a:t>
            </a:fld>
            <a:endParaRPr kumimoji="1" lang="ja-JP" altLang="en-US"/>
          </a:p>
        </p:txBody>
      </p:sp>
    </p:spTree>
    <p:extLst>
      <p:ext uri="{BB962C8B-B14F-4D97-AF65-F5344CB8AC3E}">
        <p14:creationId xmlns:p14="http://schemas.microsoft.com/office/powerpoint/2010/main" val="356556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45</a:t>
            </a:fld>
            <a:endParaRPr kumimoji="1" lang="ja-JP" altLang="en-US"/>
          </a:p>
        </p:txBody>
      </p:sp>
    </p:spTree>
    <p:extLst>
      <p:ext uri="{BB962C8B-B14F-4D97-AF65-F5344CB8AC3E}">
        <p14:creationId xmlns:p14="http://schemas.microsoft.com/office/powerpoint/2010/main" val="211395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46</a:t>
            </a:fld>
            <a:endParaRPr kumimoji="1" lang="ja-JP" altLang="en-US"/>
          </a:p>
        </p:txBody>
      </p:sp>
    </p:spTree>
    <p:extLst>
      <p:ext uri="{BB962C8B-B14F-4D97-AF65-F5344CB8AC3E}">
        <p14:creationId xmlns:p14="http://schemas.microsoft.com/office/powerpoint/2010/main" val="380658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ctr">
              <a:lnSpc>
                <a:spcPct val="114000"/>
              </a:lnSpc>
              <a:spcAft>
                <a:spcPts val="400"/>
              </a:spcAft>
            </a:pPr>
            <a:endParaRPr kumimoji="1" lang="ja-JP" altLang="en-US"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47</a:t>
            </a:fld>
            <a:endParaRPr kumimoji="1" lang="ja-JP" altLang="en-US"/>
          </a:p>
        </p:txBody>
      </p:sp>
    </p:spTree>
    <p:extLst>
      <p:ext uri="{BB962C8B-B14F-4D97-AF65-F5344CB8AC3E}">
        <p14:creationId xmlns:p14="http://schemas.microsoft.com/office/powerpoint/2010/main" val="77856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48</a:t>
            </a:fld>
            <a:endParaRPr kumimoji="1" lang="ja-JP" altLang="en-US"/>
          </a:p>
        </p:txBody>
      </p:sp>
    </p:spTree>
    <p:extLst>
      <p:ext uri="{BB962C8B-B14F-4D97-AF65-F5344CB8AC3E}">
        <p14:creationId xmlns:p14="http://schemas.microsoft.com/office/powerpoint/2010/main" val="255512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800" dirty="0">
              <a:solidFill>
                <a:srgbClr val="000000"/>
              </a:solidFill>
            </a:endParaRPr>
          </a:p>
          <a:p>
            <a:endParaRPr kumimoji="1" lang="ja-JP" altLang="en-US" sz="800" dirty="0">
              <a:solidFill>
                <a:srgbClr val="000000"/>
              </a:solidFill>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49</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7683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noProof="1"/>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27</a:t>
            </a:fld>
            <a:endParaRPr kumimoji="1" lang="ja-JP" altLang="en-US"/>
          </a:p>
        </p:txBody>
      </p:sp>
    </p:spTree>
    <p:extLst>
      <p:ext uri="{BB962C8B-B14F-4D97-AF65-F5344CB8AC3E}">
        <p14:creationId xmlns:p14="http://schemas.microsoft.com/office/powerpoint/2010/main" val="382857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28</a:t>
            </a:fld>
            <a:endParaRPr kumimoji="1" lang="ja-JP" altLang="en-US"/>
          </a:p>
        </p:txBody>
      </p:sp>
    </p:spTree>
    <p:extLst>
      <p:ext uri="{BB962C8B-B14F-4D97-AF65-F5344CB8AC3E}">
        <p14:creationId xmlns:p14="http://schemas.microsoft.com/office/powerpoint/2010/main" val="253324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noProof="1"/>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29</a:t>
            </a:fld>
            <a:endParaRPr kumimoji="1" lang="ja-JP" altLang="en-US"/>
          </a:p>
        </p:txBody>
      </p:sp>
    </p:spTree>
    <p:extLst>
      <p:ext uri="{BB962C8B-B14F-4D97-AF65-F5344CB8AC3E}">
        <p14:creationId xmlns:p14="http://schemas.microsoft.com/office/powerpoint/2010/main" val="217997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31</a:t>
            </a:fld>
            <a:endParaRPr kumimoji="1" lang="ja-JP" altLang="en-US"/>
          </a:p>
        </p:txBody>
      </p:sp>
    </p:spTree>
    <p:extLst>
      <p:ext uri="{BB962C8B-B14F-4D97-AF65-F5344CB8AC3E}">
        <p14:creationId xmlns:p14="http://schemas.microsoft.com/office/powerpoint/2010/main" val="27727798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346.xml"/><Relationship Id="rId18" Type="http://schemas.openxmlformats.org/officeDocument/2006/relationships/tags" Target="../tags/tag351.xml"/><Relationship Id="rId26" Type="http://schemas.openxmlformats.org/officeDocument/2006/relationships/tags" Target="../tags/tag359.xml"/><Relationship Id="rId39" Type="http://schemas.openxmlformats.org/officeDocument/2006/relationships/tags" Target="../tags/tag372.xml"/><Relationship Id="rId21" Type="http://schemas.openxmlformats.org/officeDocument/2006/relationships/tags" Target="../tags/tag354.xml"/><Relationship Id="rId34" Type="http://schemas.openxmlformats.org/officeDocument/2006/relationships/tags" Target="../tags/tag367.xml"/><Relationship Id="rId42" Type="http://schemas.openxmlformats.org/officeDocument/2006/relationships/tags" Target="../tags/tag375.xml"/><Relationship Id="rId47" Type="http://schemas.openxmlformats.org/officeDocument/2006/relationships/tags" Target="../tags/tag380.xml"/><Relationship Id="rId50" Type="http://schemas.openxmlformats.org/officeDocument/2006/relationships/tags" Target="../tags/tag383.xml"/><Relationship Id="rId55" Type="http://schemas.openxmlformats.org/officeDocument/2006/relationships/tags" Target="../tags/tag388.xml"/><Relationship Id="rId63" Type="http://schemas.openxmlformats.org/officeDocument/2006/relationships/chart" Target="../charts/chart7.xml"/><Relationship Id="rId7" Type="http://schemas.openxmlformats.org/officeDocument/2006/relationships/tags" Target="../tags/tag340.xml"/><Relationship Id="rId2" Type="http://schemas.openxmlformats.org/officeDocument/2006/relationships/tags" Target="../tags/tag335.xml"/><Relationship Id="rId16" Type="http://schemas.openxmlformats.org/officeDocument/2006/relationships/tags" Target="../tags/tag349.xml"/><Relationship Id="rId29" Type="http://schemas.openxmlformats.org/officeDocument/2006/relationships/tags" Target="../tags/tag362.xml"/><Relationship Id="rId11" Type="http://schemas.openxmlformats.org/officeDocument/2006/relationships/tags" Target="../tags/tag344.xml"/><Relationship Id="rId24" Type="http://schemas.openxmlformats.org/officeDocument/2006/relationships/tags" Target="../tags/tag357.xml"/><Relationship Id="rId32" Type="http://schemas.openxmlformats.org/officeDocument/2006/relationships/tags" Target="../tags/tag365.xml"/><Relationship Id="rId37" Type="http://schemas.openxmlformats.org/officeDocument/2006/relationships/tags" Target="../tags/tag370.xml"/><Relationship Id="rId40" Type="http://schemas.openxmlformats.org/officeDocument/2006/relationships/tags" Target="../tags/tag373.xml"/><Relationship Id="rId45" Type="http://schemas.openxmlformats.org/officeDocument/2006/relationships/tags" Target="../tags/tag378.xml"/><Relationship Id="rId53" Type="http://schemas.openxmlformats.org/officeDocument/2006/relationships/tags" Target="../tags/tag386.xml"/><Relationship Id="rId58" Type="http://schemas.openxmlformats.org/officeDocument/2006/relationships/tags" Target="../tags/tag391.xml"/><Relationship Id="rId5" Type="http://schemas.openxmlformats.org/officeDocument/2006/relationships/tags" Target="../tags/tag338.xml"/><Relationship Id="rId61" Type="http://schemas.openxmlformats.org/officeDocument/2006/relationships/oleObject" Target="../embeddings/oleObject10.bin"/><Relationship Id="rId19" Type="http://schemas.openxmlformats.org/officeDocument/2006/relationships/tags" Target="../tags/tag352.xml"/><Relationship Id="rId14" Type="http://schemas.openxmlformats.org/officeDocument/2006/relationships/tags" Target="../tags/tag347.xml"/><Relationship Id="rId22" Type="http://schemas.openxmlformats.org/officeDocument/2006/relationships/tags" Target="../tags/tag355.xml"/><Relationship Id="rId27" Type="http://schemas.openxmlformats.org/officeDocument/2006/relationships/tags" Target="../tags/tag360.xml"/><Relationship Id="rId30" Type="http://schemas.openxmlformats.org/officeDocument/2006/relationships/tags" Target="../tags/tag363.xml"/><Relationship Id="rId35" Type="http://schemas.openxmlformats.org/officeDocument/2006/relationships/tags" Target="../tags/tag368.xml"/><Relationship Id="rId43" Type="http://schemas.openxmlformats.org/officeDocument/2006/relationships/tags" Target="../tags/tag376.xml"/><Relationship Id="rId48" Type="http://schemas.openxmlformats.org/officeDocument/2006/relationships/tags" Target="../tags/tag381.xml"/><Relationship Id="rId56" Type="http://schemas.openxmlformats.org/officeDocument/2006/relationships/tags" Target="../tags/tag389.xml"/><Relationship Id="rId64" Type="http://schemas.openxmlformats.org/officeDocument/2006/relationships/chart" Target="../charts/chart8.xml"/><Relationship Id="rId8" Type="http://schemas.openxmlformats.org/officeDocument/2006/relationships/tags" Target="../tags/tag341.xml"/><Relationship Id="rId51" Type="http://schemas.openxmlformats.org/officeDocument/2006/relationships/tags" Target="../tags/tag384.xml"/><Relationship Id="rId3" Type="http://schemas.openxmlformats.org/officeDocument/2006/relationships/tags" Target="../tags/tag336.xml"/><Relationship Id="rId12" Type="http://schemas.openxmlformats.org/officeDocument/2006/relationships/tags" Target="../tags/tag345.xml"/><Relationship Id="rId17" Type="http://schemas.openxmlformats.org/officeDocument/2006/relationships/tags" Target="../tags/tag350.xml"/><Relationship Id="rId25" Type="http://schemas.openxmlformats.org/officeDocument/2006/relationships/tags" Target="../tags/tag358.xml"/><Relationship Id="rId33" Type="http://schemas.openxmlformats.org/officeDocument/2006/relationships/tags" Target="../tags/tag366.xml"/><Relationship Id="rId38" Type="http://schemas.openxmlformats.org/officeDocument/2006/relationships/tags" Target="../tags/tag371.xml"/><Relationship Id="rId46" Type="http://schemas.openxmlformats.org/officeDocument/2006/relationships/tags" Target="../tags/tag379.xml"/><Relationship Id="rId59" Type="http://schemas.openxmlformats.org/officeDocument/2006/relationships/tags" Target="../tags/tag392.xml"/><Relationship Id="rId20" Type="http://schemas.openxmlformats.org/officeDocument/2006/relationships/tags" Target="../tags/tag353.xml"/><Relationship Id="rId41" Type="http://schemas.openxmlformats.org/officeDocument/2006/relationships/tags" Target="../tags/tag374.xml"/><Relationship Id="rId54" Type="http://schemas.openxmlformats.org/officeDocument/2006/relationships/tags" Target="../tags/tag387.xml"/><Relationship Id="rId62" Type="http://schemas.openxmlformats.org/officeDocument/2006/relationships/image" Target="../media/image18.emf"/><Relationship Id="rId1" Type="http://schemas.openxmlformats.org/officeDocument/2006/relationships/tags" Target="../tags/tag334.xml"/><Relationship Id="rId6" Type="http://schemas.openxmlformats.org/officeDocument/2006/relationships/tags" Target="../tags/tag339.xml"/><Relationship Id="rId15" Type="http://schemas.openxmlformats.org/officeDocument/2006/relationships/tags" Target="../tags/tag348.xml"/><Relationship Id="rId23" Type="http://schemas.openxmlformats.org/officeDocument/2006/relationships/tags" Target="../tags/tag356.xml"/><Relationship Id="rId28" Type="http://schemas.openxmlformats.org/officeDocument/2006/relationships/tags" Target="../tags/tag361.xml"/><Relationship Id="rId36" Type="http://schemas.openxmlformats.org/officeDocument/2006/relationships/tags" Target="../tags/tag369.xml"/><Relationship Id="rId49" Type="http://schemas.openxmlformats.org/officeDocument/2006/relationships/tags" Target="../tags/tag382.xml"/><Relationship Id="rId57" Type="http://schemas.openxmlformats.org/officeDocument/2006/relationships/tags" Target="../tags/tag390.xml"/><Relationship Id="rId10" Type="http://schemas.openxmlformats.org/officeDocument/2006/relationships/tags" Target="../tags/tag343.xml"/><Relationship Id="rId31" Type="http://schemas.openxmlformats.org/officeDocument/2006/relationships/tags" Target="../tags/tag364.xml"/><Relationship Id="rId44" Type="http://schemas.openxmlformats.org/officeDocument/2006/relationships/tags" Target="../tags/tag377.xml"/><Relationship Id="rId52" Type="http://schemas.openxmlformats.org/officeDocument/2006/relationships/tags" Target="../tags/tag385.xml"/><Relationship Id="rId60" Type="http://schemas.openxmlformats.org/officeDocument/2006/relationships/slideLayout" Target="../slideLayouts/slideLayout3.xml"/><Relationship Id="rId4" Type="http://schemas.openxmlformats.org/officeDocument/2006/relationships/tags" Target="../tags/tag337.xml"/><Relationship Id="rId9" Type="http://schemas.openxmlformats.org/officeDocument/2006/relationships/tags" Target="../tags/tag34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393.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5.xml"/><Relationship Id="rId1" Type="http://schemas.openxmlformats.org/officeDocument/2006/relationships/tags" Target="../tags/tag394.x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396.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39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398.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6" Type="http://schemas.openxmlformats.org/officeDocument/2006/relationships/tags" Target="../tags/tag424.xml"/><Relationship Id="rId21" Type="http://schemas.openxmlformats.org/officeDocument/2006/relationships/tags" Target="../tags/tag419.xml"/><Relationship Id="rId42" Type="http://schemas.openxmlformats.org/officeDocument/2006/relationships/tags" Target="../tags/tag440.xml"/><Relationship Id="rId47" Type="http://schemas.openxmlformats.org/officeDocument/2006/relationships/tags" Target="../tags/tag445.xml"/><Relationship Id="rId63" Type="http://schemas.openxmlformats.org/officeDocument/2006/relationships/tags" Target="../tags/tag461.xml"/><Relationship Id="rId68" Type="http://schemas.openxmlformats.org/officeDocument/2006/relationships/tags" Target="../tags/tag466.xml"/><Relationship Id="rId84" Type="http://schemas.openxmlformats.org/officeDocument/2006/relationships/tags" Target="../tags/tag482.xml"/><Relationship Id="rId89" Type="http://schemas.openxmlformats.org/officeDocument/2006/relationships/tags" Target="../tags/tag487.xml"/><Relationship Id="rId16" Type="http://schemas.openxmlformats.org/officeDocument/2006/relationships/tags" Target="../tags/tag414.xml"/><Relationship Id="rId107" Type="http://schemas.openxmlformats.org/officeDocument/2006/relationships/chart" Target="../charts/chart11.xml"/><Relationship Id="rId11" Type="http://schemas.openxmlformats.org/officeDocument/2006/relationships/tags" Target="../tags/tag409.xml"/><Relationship Id="rId32" Type="http://schemas.openxmlformats.org/officeDocument/2006/relationships/tags" Target="../tags/tag430.xml"/><Relationship Id="rId37" Type="http://schemas.openxmlformats.org/officeDocument/2006/relationships/tags" Target="../tags/tag435.xml"/><Relationship Id="rId53" Type="http://schemas.openxmlformats.org/officeDocument/2006/relationships/tags" Target="../tags/tag451.xml"/><Relationship Id="rId58" Type="http://schemas.openxmlformats.org/officeDocument/2006/relationships/tags" Target="../tags/tag456.xml"/><Relationship Id="rId74" Type="http://schemas.openxmlformats.org/officeDocument/2006/relationships/tags" Target="../tags/tag472.xml"/><Relationship Id="rId79" Type="http://schemas.openxmlformats.org/officeDocument/2006/relationships/tags" Target="../tags/tag477.xml"/><Relationship Id="rId102" Type="http://schemas.openxmlformats.org/officeDocument/2006/relationships/notesSlide" Target="../notesSlides/notesSlide5.xml"/><Relationship Id="rId5" Type="http://schemas.openxmlformats.org/officeDocument/2006/relationships/tags" Target="../tags/tag403.xml"/><Relationship Id="rId90" Type="http://schemas.openxmlformats.org/officeDocument/2006/relationships/tags" Target="../tags/tag488.xml"/><Relationship Id="rId95" Type="http://schemas.openxmlformats.org/officeDocument/2006/relationships/tags" Target="../tags/tag493.xml"/><Relationship Id="rId22" Type="http://schemas.openxmlformats.org/officeDocument/2006/relationships/tags" Target="../tags/tag420.xml"/><Relationship Id="rId27" Type="http://schemas.openxmlformats.org/officeDocument/2006/relationships/tags" Target="../tags/tag425.xml"/><Relationship Id="rId43" Type="http://schemas.openxmlformats.org/officeDocument/2006/relationships/tags" Target="../tags/tag441.xml"/><Relationship Id="rId48" Type="http://schemas.openxmlformats.org/officeDocument/2006/relationships/tags" Target="../tags/tag446.xml"/><Relationship Id="rId64" Type="http://schemas.openxmlformats.org/officeDocument/2006/relationships/tags" Target="../tags/tag462.xml"/><Relationship Id="rId69" Type="http://schemas.openxmlformats.org/officeDocument/2006/relationships/tags" Target="../tags/tag467.xml"/><Relationship Id="rId80" Type="http://schemas.openxmlformats.org/officeDocument/2006/relationships/tags" Target="../tags/tag478.xml"/><Relationship Id="rId85" Type="http://schemas.openxmlformats.org/officeDocument/2006/relationships/tags" Target="../tags/tag483.xml"/><Relationship Id="rId12" Type="http://schemas.openxmlformats.org/officeDocument/2006/relationships/tags" Target="../tags/tag410.xml"/><Relationship Id="rId17" Type="http://schemas.openxmlformats.org/officeDocument/2006/relationships/tags" Target="../tags/tag415.xml"/><Relationship Id="rId33" Type="http://schemas.openxmlformats.org/officeDocument/2006/relationships/tags" Target="../tags/tag431.xml"/><Relationship Id="rId38" Type="http://schemas.openxmlformats.org/officeDocument/2006/relationships/tags" Target="../tags/tag436.xml"/><Relationship Id="rId59" Type="http://schemas.openxmlformats.org/officeDocument/2006/relationships/tags" Target="../tags/tag457.xml"/><Relationship Id="rId103" Type="http://schemas.openxmlformats.org/officeDocument/2006/relationships/chart" Target="../charts/chart9.xml"/><Relationship Id="rId20" Type="http://schemas.openxmlformats.org/officeDocument/2006/relationships/tags" Target="../tags/tag418.xml"/><Relationship Id="rId41" Type="http://schemas.openxmlformats.org/officeDocument/2006/relationships/tags" Target="../tags/tag439.xml"/><Relationship Id="rId54" Type="http://schemas.openxmlformats.org/officeDocument/2006/relationships/tags" Target="../tags/tag452.xml"/><Relationship Id="rId62" Type="http://schemas.openxmlformats.org/officeDocument/2006/relationships/tags" Target="../tags/tag460.xml"/><Relationship Id="rId70" Type="http://schemas.openxmlformats.org/officeDocument/2006/relationships/tags" Target="../tags/tag468.xml"/><Relationship Id="rId75" Type="http://schemas.openxmlformats.org/officeDocument/2006/relationships/tags" Target="../tags/tag473.xml"/><Relationship Id="rId83" Type="http://schemas.openxmlformats.org/officeDocument/2006/relationships/tags" Target="../tags/tag481.xml"/><Relationship Id="rId88" Type="http://schemas.openxmlformats.org/officeDocument/2006/relationships/tags" Target="../tags/tag486.xml"/><Relationship Id="rId91" Type="http://schemas.openxmlformats.org/officeDocument/2006/relationships/tags" Target="../tags/tag489.xml"/><Relationship Id="rId96" Type="http://schemas.openxmlformats.org/officeDocument/2006/relationships/tags" Target="../tags/tag494.xml"/><Relationship Id="rId1" Type="http://schemas.openxmlformats.org/officeDocument/2006/relationships/tags" Target="../tags/tag399.xml"/><Relationship Id="rId6" Type="http://schemas.openxmlformats.org/officeDocument/2006/relationships/tags" Target="../tags/tag404.xml"/><Relationship Id="rId15" Type="http://schemas.openxmlformats.org/officeDocument/2006/relationships/tags" Target="../tags/tag413.xml"/><Relationship Id="rId23" Type="http://schemas.openxmlformats.org/officeDocument/2006/relationships/tags" Target="../tags/tag421.xml"/><Relationship Id="rId28" Type="http://schemas.openxmlformats.org/officeDocument/2006/relationships/tags" Target="../tags/tag426.xml"/><Relationship Id="rId36" Type="http://schemas.openxmlformats.org/officeDocument/2006/relationships/tags" Target="../tags/tag434.xml"/><Relationship Id="rId49" Type="http://schemas.openxmlformats.org/officeDocument/2006/relationships/tags" Target="../tags/tag447.xml"/><Relationship Id="rId57" Type="http://schemas.openxmlformats.org/officeDocument/2006/relationships/tags" Target="../tags/tag455.xml"/><Relationship Id="rId106" Type="http://schemas.openxmlformats.org/officeDocument/2006/relationships/chart" Target="../charts/chart10.xml"/><Relationship Id="rId10" Type="http://schemas.openxmlformats.org/officeDocument/2006/relationships/tags" Target="../tags/tag408.xml"/><Relationship Id="rId31" Type="http://schemas.openxmlformats.org/officeDocument/2006/relationships/tags" Target="../tags/tag429.xml"/><Relationship Id="rId44" Type="http://schemas.openxmlformats.org/officeDocument/2006/relationships/tags" Target="../tags/tag442.xml"/><Relationship Id="rId52" Type="http://schemas.openxmlformats.org/officeDocument/2006/relationships/tags" Target="../tags/tag450.xml"/><Relationship Id="rId60" Type="http://schemas.openxmlformats.org/officeDocument/2006/relationships/tags" Target="../tags/tag458.xml"/><Relationship Id="rId65" Type="http://schemas.openxmlformats.org/officeDocument/2006/relationships/tags" Target="../tags/tag463.xml"/><Relationship Id="rId73" Type="http://schemas.openxmlformats.org/officeDocument/2006/relationships/tags" Target="../tags/tag471.xml"/><Relationship Id="rId78" Type="http://schemas.openxmlformats.org/officeDocument/2006/relationships/tags" Target="../tags/tag476.xml"/><Relationship Id="rId81" Type="http://schemas.openxmlformats.org/officeDocument/2006/relationships/tags" Target="../tags/tag479.xml"/><Relationship Id="rId86" Type="http://schemas.openxmlformats.org/officeDocument/2006/relationships/tags" Target="../tags/tag484.xml"/><Relationship Id="rId94" Type="http://schemas.openxmlformats.org/officeDocument/2006/relationships/tags" Target="../tags/tag492.xml"/><Relationship Id="rId99" Type="http://schemas.openxmlformats.org/officeDocument/2006/relationships/tags" Target="../tags/tag497.xml"/><Relationship Id="rId101" Type="http://schemas.openxmlformats.org/officeDocument/2006/relationships/slideLayout" Target="../slideLayouts/slideLayout3.xml"/><Relationship Id="rId4" Type="http://schemas.openxmlformats.org/officeDocument/2006/relationships/tags" Target="../tags/tag402.xml"/><Relationship Id="rId9" Type="http://schemas.openxmlformats.org/officeDocument/2006/relationships/tags" Target="../tags/tag407.xml"/><Relationship Id="rId13" Type="http://schemas.openxmlformats.org/officeDocument/2006/relationships/tags" Target="../tags/tag411.xml"/><Relationship Id="rId18" Type="http://schemas.openxmlformats.org/officeDocument/2006/relationships/tags" Target="../tags/tag416.xml"/><Relationship Id="rId39" Type="http://schemas.openxmlformats.org/officeDocument/2006/relationships/tags" Target="../tags/tag437.xml"/><Relationship Id="rId34" Type="http://schemas.openxmlformats.org/officeDocument/2006/relationships/tags" Target="../tags/tag432.xml"/><Relationship Id="rId50" Type="http://schemas.openxmlformats.org/officeDocument/2006/relationships/tags" Target="../tags/tag448.xml"/><Relationship Id="rId55" Type="http://schemas.openxmlformats.org/officeDocument/2006/relationships/tags" Target="../tags/tag453.xml"/><Relationship Id="rId76" Type="http://schemas.openxmlformats.org/officeDocument/2006/relationships/tags" Target="../tags/tag474.xml"/><Relationship Id="rId97" Type="http://schemas.openxmlformats.org/officeDocument/2006/relationships/tags" Target="../tags/tag495.xml"/><Relationship Id="rId104" Type="http://schemas.openxmlformats.org/officeDocument/2006/relationships/oleObject" Target="../embeddings/oleObject16.bin"/><Relationship Id="rId7" Type="http://schemas.openxmlformats.org/officeDocument/2006/relationships/tags" Target="../tags/tag405.xml"/><Relationship Id="rId71" Type="http://schemas.openxmlformats.org/officeDocument/2006/relationships/tags" Target="../tags/tag469.xml"/><Relationship Id="rId92" Type="http://schemas.openxmlformats.org/officeDocument/2006/relationships/tags" Target="../tags/tag490.xml"/><Relationship Id="rId2" Type="http://schemas.openxmlformats.org/officeDocument/2006/relationships/tags" Target="../tags/tag400.xml"/><Relationship Id="rId29" Type="http://schemas.openxmlformats.org/officeDocument/2006/relationships/tags" Target="../tags/tag427.xml"/><Relationship Id="rId24" Type="http://schemas.openxmlformats.org/officeDocument/2006/relationships/tags" Target="../tags/tag422.xml"/><Relationship Id="rId40" Type="http://schemas.openxmlformats.org/officeDocument/2006/relationships/tags" Target="../tags/tag438.xml"/><Relationship Id="rId45" Type="http://schemas.openxmlformats.org/officeDocument/2006/relationships/tags" Target="../tags/tag443.xml"/><Relationship Id="rId66" Type="http://schemas.openxmlformats.org/officeDocument/2006/relationships/tags" Target="../tags/tag464.xml"/><Relationship Id="rId87" Type="http://schemas.openxmlformats.org/officeDocument/2006/relationships/tags" Target="../tags/tag485.xml"/><Relationship Id="rId61" Type="http://schemas.openxmlformats.org/officeDocument/2006/relationships/tags" Target="../tags/tag459.xml"/><Relationship Id="rId82" Type="http://schemas.openxmlformats.org/officeDocument/2006/relationships/tags" Target="../tags/tag480.xml"/><Relationship Id="rId19" Type="http://schemas.openxmlformats.org/officeDocument/2006/relationships/tags" Target="../tags/tag417.xml"/><Relationship Id="rId14" Type="http://schemas.openxmlformats.org/officeDocument/2006/relationships/tags" Target="../tags/tag412.xml"/><Relationship Id="rId30" Type="http://schemas.openxmlformats.org/officeDocument/2006/relationships/tags" Target="../tags/tag428.xml"/><Relationship Id="rId35" Type="http://schemas.openxmlformats.org/officeDocument/2006/relationships/tags" Target="../tags/tag433.xml"/><Relationship Id="rId56" Type="http://schemas.openxmlformats.org/officeDocument/2006/relationships/tags" Target="../tags/tag454.xml"/><Relationship Id="rId77" Type="http://schemas.openxmlformats.org/officeDocument/2006/relationships/tags" Target="../tags/tag475.xml"/><Relationship Id="rId100" Type="http://schemas.openxmlformats.org/officeDocument/2006/relationships/tags" Target="../tags/tag498.xml"/><Relationship Id="rId105" Type="http://schemas.openxmlformats.org/officeDocument/2006/relationships/image" Target="../media/image1.emf"/><Relationship Id="rId8" Type="http://schemas.openxmlformats.org/officeDocument/2006/relationships/tags" Target="../tags/tag406.xml"/><Relationship Id="rId51" Type="http://schemas.openxmlformats.org/officeDocument/2006/relationships/tags" Target="../tags/tag449.xml"/><Relationship Id="rId72" Type="http://schemas.openxmlformats.org/officeDocument/2006/relationships/tags" Target="../tags/tag470.xml"/><Relationship Id="rId93" Type="http://schemas.openxmlformats.org/officeDocument/2006/relationships/tags" Target="../tags/tag491.xml"/><Relationship Id="rId98" Type="http://schemas.openxmlformats.org/officeDocument/2006/relationships/tags" Target="../tags/tag496.xml"/><Relationship Id="rId3" Type="http://schemas.openxmlformats.org/officeDocument/2006/relationships/tags" Target="../tags/tag401.xml"/><Relationship Id="rId25" Type="http://schemas.openxmlformats.org/officeDocument/2006/relationships/tags" Target="../tags/tag423.xml"/><Relationship Id="rId46" Type="http://schemas.openxmlformats.org/officeDocument/2006/relationships/tags" Target="../tags/tag444.xml"/><Relationship Id="rId67" Type="http://schemas.openxmlformats.org/officeDocument/2006/relationships/tags" Target="../tags/tag465.xml"/></Relationships>
</file>

<file path=ppt/slides/_rels/slide18.xml.rels><?xml version="1.0" encoding="UTF-8" standalone="yes"?>
<Relationships xmlns="http://schemas.openxmlformats.org/package/2006/relationships"><Relationship Id="rId8" Type="http://schemas.openxmlformats.org/officeDocument/2006/relationships/tags" Target="../tags/tag506.xml"/><Relationship Id="rId13" Type="http://schemas.openxmlformats.org/officeDocument/2006/relationships/slideLayout" Target="../slideLayouts/slideLayout3.xml"/><Relationship Id="rId3" Type="http://schemas.openxmlformats.org/officeDocument/2006/relationships/tags" Target="../tags/tag501.xml"/><Relationship Id="rId7" Type="http://schemas.openxmlformats.org/officeDocument/2006/relationships/tags" Target="../tags/tag505.xml"/><Relationship Id="rId12" Type="http://schemas.openxmlformats.org/officeDocument/2006/relationships/tags" Target="../tags/tag510.xml"/><Relationship Id="rId17" Type="http://schemas.openxmlformats.org/officeDocument/2006/relationships/chart" Target="../charts/chart13.xml"/><Relationship Id="rId2" Type="http://schemas.openxmlformats.org/officeDocument/2006/relationships/tags" Target="../tags/tag500.xml"/><Relationship Id="rId16" Type="http://schemas.openxmlformats.org/officeDocument/2006/relationships/chart" Target="../charts/chart12.xml"/><Relationship Id="rId1" Type="http://schemas.openxmlformats.org/officeDocument/2006/relationships/tags" Target="../tags/tag499.xml"/><Relationship Id="rId6" Type="http://schemas.openxmlformats.org/officeDocument/2006/relationships/tags" Target="../tags/tag504.xml"/><Relationship Id="rId11" Type="http://schemas.openxmlformats.org/officeDocument/2006/relationships/tags" Target="../tags/tag509.xml"/><Relationship Id="rId5" Type="http://schemas.openxmlformats.org/officeDocument/2006/relationships/tags" Target="../tags/tag503.xml"/><Relationship Id="rId15" Type="http://schemas.openxmlformats.org/officeDocument/2006/relationships/image" Target="../media/image18.emf"/><Relationship Id="rId10" Type="http://schemas.openxmlformats.org/officeDocument/2006/relationships/tags" Target="../tags/tag508.xml"/><Relationship Id="rId4" Type="http://schemas.openxmlformats.org/officeDocument/2006/relationships/tags" Target="../tags/tag502.xml"/><Relationship Id="rId9" Type="http://schemas.openxmlformats.org/officeDocument/2006/relationships/tags" Target="../tags/tag507.xml"/><Relationship Id="rId1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6" Type="http://schemas.openxmlformats.org/officeDocument/2006/relationships/tags" Target="../tags/tag536.xml"/><Relationship Id="rId117" Type="http://schemas.openxmlformats.org/officeDocument/2006/relationships/image" Target="../media/image18.emf"/><Relationship Id="rId21" Type="http://schemas.openxmlformats.org/officeDocument/2006/relationships/tags" Target="../tags/tag531.xml"/><Relationship Id="rId42" Type="http://schemas.openxmlformats.org/officeDocument/2006/relationships/tags" Target="../tags/tag552.xml"/><Relationship Id="rId47" Type="http://schemas.openxmlformats.org/officeDocument/2006/relationships/tags" Target="../tags/tag557.xml"/><Relationship Id="rId63" Type="http://schemas.openxmlformats.org/officeDocument/2006/relationships/tags" Target="../tags/tag573.xml"/><Relationship Id="rId68" Type="http://schemas.openxmlformats.org/officeDocument/2006/relationships/tags" Target="../tags/tag578.xml"/><Relationship Id="rId84" Type="http://schemas.openxmlformats.org/officeDocument/2006/relationships/tags" Target="../tags/tag594.xml"/><Relationship Id="rId89" Type="http://schemas.openxmlformats.org/officeDocument/2006/relationships/tags" Target="../tags/tag599.xml"/><Relationship Id="rId112" Type="http://schemas.openxmlformats.org/officeDocument/2006/relationships/tags" Target="../tags/tag622.xml"/><Relationship Id="rId16" Type="http://schemas.openxmlformats.org/officeDocument/2006/relationships/tags" Target="../tags/tag526.xml"/><Relationship Id="rId107" Type="http://schemas.openxmlformats.org/officeDocument/2006/relationships/tags" Target="../tags/tag617.xml"/><Relationship Id="rId11" Type="http://schemas.openxmlformats.org/officeDocument/2006/relationships/tags" Target="../tags/tag521.xml"/><Relationship Id="rId32" Type="http://schemas.openxmlformats.org/officeDocument/2006/relationships/tags" Target="../tags/tag542.xml"/><Relationship Id="rId37" Type="http://schemas.openxmlformats.org/officeDocument/2006/relationships/tags" Target="../tags/tag547.xml"/><Relationship Id="rId53" Type="http://schemas.openxmlformats.org/officeDocument/2006/relationships/tags" Target="../tags/tag563.xml"/><Relationship Id="rId58" Type="http://schemas.openxmlformats.org/officeDocument/2006/relationships/tags" Target="../tags/tag568.xml"/><Relationship Id="rId74" Type="http://schemas.openxmlformats.org/officeDocument/2006/relationships/tags" Target="../tags/tag584.xml"/><Relationship Id="rId79" Type="http://schemas.openxmlformats.org/officeDocument/2006/relationships/tags" Target="../tags/tag589.xml"/><Relationship Id="rId102" Type="http://schemas.openxmlformats.org/officeDocument/2006/relationships/tags" Target="../tags/tag612.xml"/><Relationship Id="rId5" Type="http://schemas.openxmlformats.org/officeDocument/2006/relationships/tags" Target="../tags/tag515.xml"/><Relationship Id="rId90" Type="http://schemas.openxmlformats.org/officeDocument/2006/relationships/tags" Target="../tags/tag600.xml"/><Relationship Id="rId95" Type="http://schemas.openxmlformats.org/officeDocument/2006/relationships/tags" Target="../tags/tag605.xml"/><Relationship Id="rId22" Type="http://schemas.openxmlformats.org/officeDocument/2006/relationships/tags" Target="../tags/tag532.xml"/><Relationship Id="rId27" Type="http://schemas.openxmlformats.org/officeDocument/2006/relationships/tags" Target="../tags/tag537.xml"/><Relationship Id="rId43" Type="http://schemas.openxmlformats.org/officeDocument/2006/relationships/tags" Target="../tags/tag553.xml"/><Relationship Id="rId48" Type="http://schemas.openxmlformats.org/officeDocument/2006/relationships/tags" Target="../tags/tag558.xml"/><Relationship Id="rId64" Type="http://schemas.openxmlformats.org/officeDocument/2006/relationships/tags" Target="../tags/tag574.xml"/><Relationship Id="rId69" Type="http://schemas.openxmlformats.org/officeDocument/2006/relationships/tags" Target="../tags/tag579.xml"/><Relationship Id="rId113" Type="http://schemas.openxmlformats.org/officeDocument/2006/relationships/tags" Target="../tags/tag623.xml"/><Relationship Id="rId118" Type="http://schemas.openxmlformats.org/officeDocument/2006/relationships/chart" Target="../charts/chart14.xml"/><Relationship Id="rId80" Type="http://schemas.openxmlformats.org/officeDocument/2006/relationships/tags" Target="../tags/tag590.xml"/><Relationship Id="rId85" Type="http://schemas.openxmlformats.org/officeDocument/2006/relationships/tags" Target="../tags/tag595.xml"/><Relationship Id="rId12" Type="http://schemas.openxmlformats.org/officeDocument/2006/relationships/tags" Target="../tags/tag522.xml"/><Relationship Id="rId17" Type="http://schemas.openxmlformats.org/officeDocument/2006/relationships/tags" Target="../tags/tag527.xml"/><Relationship Id="rId33" Type="http://schemas.openxmlformats.org/officeDocument/2006/relationships/tags" Target="../tags/tag543.xml"/><Relationship Id="rId38" Type="http://schemas.openxmlformats.org/officeDocument/2006/relationships/tags" Target="../tags/tag548.xml"/><Relationship Id="rId59" Type="http://schemas.openxmlformats.org/officeDocument/2006/relationships/tags" Target="../tags/tag569.xml"/><Relationship Id="rId103" Type="http://schemas.openxmlformats.org/officeDocument/2006/relationships/tags" Target="../tags/tag613.xml"/><Relationship Id="rId108" Type="http://schemas.openxmlformats.org/officeDocument/2006/relationships/tags" Target="../tags/tag618.xml"/><Relationship Id="rId54" Type="http://schemas.openxmlformats.org/officeDocument/2006/relationships/tags" Target="../tags/tag564.xml"/><Relationship Id="rId70" Type="http://schemas.openxmlformats.org/officeDocument/2006/relationships/tags" Target="../tags/tag580.xml"/><Relationship Id="rId75" Type="http://schemas.openxmlformats.org/officeDocument/2006/relationships/tags" Target="../tags/tag585.xml"/><Relationship Id="rId91" Type="http://schemas.openxmlformats.org/officeDocument/2006/relationships/tags" Target="../tags/tag601.xml"/><Relationship Id="rId96" Type="http://schemas.openxmlformats.org/officeDocument/2006/relationships/tags" Target="../tags/tag606.xml"/><Relationship Id="rId1" Type="http://schemas.openxmlformats.org/officeDocument/2006/relationships/tags" Target="../tags/tag511.xml"/><Relationship Id="rId6" Type="http://schemas.openxmlformats.org/officeDocument/2006/relationships/tags" Target="../tags/tag516.xml"/><Relationship Id="rId23" Type="http://schemas.openxmlformats.org/officeDocument/2006/relationships/tags" Target="../tags/tag533.xml"/><Relationship Id="rId28" Type="http://schemas.openxmlformats.org/officeDocument/2006/relationships/tags" Target="../tags/tag538.xml"/><Relationship Id="rId49" Type="http://schemas.openxmlformats.org/officeDocument/2006/relationships/tags" Target="../tags/tag559.xml"/><Relationship Id="rId114" Type="http://schemas.openxmlformats.org/officeDocument/2006/relationships/tags" Target="../tags/tag624.xml"/><Relationship Id="rId119" Type="http://schemas.openxmlformats.org/officeDocument/2006/relationships/chart" Target="../charts/chart15.xml"/><Relationship Id="rId10" Type="http://schemas.openxmlformats.org/officeDocument/2006/relationships/tags" Target="../tags/tag520.xml"/><Relationship Id="rId31" Type="http://schemas.openxmlformats.org/officeDocument/2006/relationships/tags" Target="../tags/tag541.xml"/><Relationship Id="rId44" Type="http://schemas.openxmlformats.org/officeDocument/2006/relationships/tags" Target="../tags/tag554.xml"/><Relationship Id="rId52" Type="http://schemas.openxmlformats.org/officeDocument/2006/relationships/tags" Target="../tags/tag562.xml"/><Relationship Id="rId60" Type="http://schemas.openxmlformats.org/officeDocument/2006/relationships/tags" Target="../tags/tag570.xml"/><Relationship Id="rId65" Type="http://schemas.openxmlformats.org/officeDocument/2006/relationships/tags" Target="../tags/tag575.xml"/><Relationship Id="rId73" Type="http://schemas.openxmlformats.org/officeDocument/2006/relationships/tags" Target="../tags/tag583.xml"/><Relationship Id="rId78" Type="http://schemas.openxmlformats.org/officeDocument/2006/relationships/tags" Target="../tags/tag588.xml"/><Relationship Id="rId81" Type="http://schemas.openxmlformats.org/officeDocument/2006/relationships/tags" Target="../tags/tag591.xml"/><Relationship Id="rId86" Type="http://schemas.openxmlformats.org/officeDocument/2006/relationships/tags" Target="../tags/tag596.xml"/><Relationship Id="rId94" Type="http://schemas.openxmlformats.org/officeDocument/2006/relationships/tags" Target="../tags/tag604.xml"/><Relationship Id="rId99" Type="http://schemas.openxmlformats.org/officeDocument/2006/relationships/tags" Target="../tags/tag609.xml"/><Relationship Id="rId101" Type="http://schemas.openxmlformats.org/officeDocument/2006/relationships/tags" Target="../tags/tag611.xml"/><Relationship Id="rId4" Type="http://schemas.openxmlformats.org/officeDocument/2006/relationships/tags" Target="../tags/tag514.xml"/><Relationship Id="rId9" Type="http://schemas.openxmlformats.org/officeDocument/2006/relationships/tags" Target="../tags/tag519.xml"/><Relationship Id="rId13" Type="http://schemas.openxmlformats.org/officeDocument/2006/relationships/tags" Target="../tags/tag523.xml"/><Relationship Id="rId18" Type="http://schemas.openxmlformats.org/officeDocument/2006/relationships/tags" Target="../tags/tag528.xml"/><Relationship Id="rId39" Type="http://schemas.openxmlformats.org/officeDocument/2006/relationships/tags" Target="../tags/tag549.xml"/><Relationship Id="rId109" Type="http://schemas.openxmlformats.org/officeDocument/2006/relationships/tags" Target="../tags/tag619.xml"/><Relationship Id="rId34" Type="http://schemas.openxmlformats.org/officeDocument/2006/relationships/tags" Target="../tags/tag544.xml"/><Relationship Id="rId50" Type="http://schemas.openxmlformats.org/officeDocument/2006/relationships/tags" Target="../tags/tag560.xml"/><Relationship Id="rId55" Type="http://schemas.openxmlformats.org/officeDocument/2006/relationships/tags" Target="../tags/tag565.xml"/><Relationship Id="rId76" Type="http://schemas.openxmlformats.org/officeDocument/2006/relationships/tags" Target="../tags/tag586.xml"/><Relationship Id="rId97" Type="http://schemas.openxmlformats.org/officeDocument/2006/relationships/tags" Target="../tags/tag607.xml"/><Relationship Id="rId104" Type="http://schemas.openxmlformats.org/officeDocument/2006/relationships/tags" Target="../tags/tag614.xml"/><Relationship Id="rId120" Type="http://schemas.openxmlformats.org/officeDocument/2006/relationships/chart" Target="../charts/chart16.xml"/><Relationship Id="rId7" Type="http://schemas.openxmlformats.org/officeDocument/2006/relationships/tags" Target="../tags/tag517.xml"/><Relationship Id="rId71" Type="http://schemas.openxmlformats.org/officeDocument/2006/relationships/tags" Target="../tags/tag581.xml"/><Relationship Id="rId92" Type="http://schemas.openxmlformats.org/officeDocument/2006/relationships/tags" Target="../tags/tag602.xml"/><Relationship Id="rId2" Type="http://schemas.openxmlformats.org/officeDocument/2006/relationships/tags" Target="../tags/tag512.xml"/><Relationship Id="rId29" Type="http://schemas.openxmlformats.org/officeDocument/2006/relationships/tags" Target="../tags/tag539.xml"/><Relationship Id="rId24" Type="http://schemas.openxmlformats.org/officeDocument/2006/relationships/tags" Target="../tags/tag534.xml"/><Relationship Id="rId40" Type="http://schemas.openxmlformats.org/officeDocument/2006/relationships/tags" Target="../tags/tag550.xml"/><Relationship Id="rId45" Type="http://schemas.openxmlformats.org/officeDocument/2006/relationships/tags" Target="../tags/tag555.xml"/><Relationship Id="rId66" Type="http://schemas.openxmlformats.org/officeDocument/2006/relationships/tags" Target="../tags/tag576.xml"/><Relationship Id="rId87" Type="http://schemas.openxmlformats.org/officeDocument/2006/relationships/tags" Target="../tags/tag597.xml"/><Relationship Id="rId110" Type="http://schemas.openxmlformats.org/officeDocument/2006/relationships/tags" Target="../tags/tag620.xml"/><Relationship Id="rId115" Type="http://schemas.openxmlformats.org/officeDocument/2006/relationships/slideLayout" Target="../slideLayouts/slideLayout3.xml"/><Relationship Id="rId61" Type="http://schemas.openxmlformats.org/officeDocument/2006/relationships/tags" Target="../tags/tag571.xml"/><Relationship Id="rId82" Type="http://schemas.openxmlformats.org/officeDocument/2006/relationships/tags" Target="../tags/tag592.xml"/><Relationship Id="rId19" Type="http://schemas.openxmlformats.org/officeDocument/2006/relationships/tags" Target="../tags/tag529.xml"/><Relationship Id="rId14" Type="http://schemas.openxmlformats.org/officeDocument/2006/relationships/tags" Target="../tags/tag524.xml"/><Relationship Id="rId30" Type="http://schemas.openxmlformats.org/officeDocument/2006/relationships/tags" Target="../tags/tag540.xml"/><Relationship Id="rId35" Type="http://schemas.openxmlformats.org/officeDocument/2006/relationships/tags" Target="../tags/tag545.xml"/><Relationship Id="rId56" Type="http://schemas.openxmlformats.org/officeDocument/2006/relationships/tags" Target="../tags/tag566.xml"/><Relationship Id="rId77" Type="http://schemas.openxmlformats.org/officeDocument/2006/relationships/tags" Target="../tags/tag587.xml"/><Relationship Id="rId100" Type="http://schemas.openxmlformats.org/officeDocument/2006/relationships/tags" Target="../tags/tag610.xml"/><Relationship Id="rId105" Type="http://schemas.openxmlformats.org/officeDocument/2006/relationships/tags" Target="../tags/tag615.xml"/><Relationship Id="rId8" Type="http://schemas.openxmlformats.org/officeDocument/2006/relationships/tags" Target="../tags/tag518.xml"/><Relationship Id="rId51" Type="http://schemas.openxmlformats.org/officeDocument/2006/relationships/tags" Target="../tags/tag561.xml"/><Relationship Id="rId72" Type="http://schemas.openxmlformats.org/officeDocument/2006/relationships/tags" Target="../tags/tag582.xml"/><Relationship Id="rId93" Type="http://schemas.openxmlformats.org/officeDocument/2006/relationships/tags" Target="../tags/tag603.xml"/><Relationship Id="rId98" Type="http://schemas.openxmlformats.org/officeDocument/2006/relationships/tags" Target="../tags/tag608.xml"/><Relationship Id="rId3" Type="http://schemas.openxmlformats.org/officeDocument/2006/relationships/tags" Target="../tags/tag513.xml"/><Relationship Id="rId25" Type="http://schemas.openxmlformats.org/officeDocument/2006/relationships/tags" Target="../tags/tag535.xml"/><Relationship Id="rId46" Type="http://schemas.openxmlformats.org/officeDocument/2006/relationships/tags" Target="../tags/tag556.xml"/><Relationship Id="rId67" Type="http://schemas.openxmlformats.org/officeDocument/2006/relationships/tags" Target="../tags/tag577.xml"/><Relationship Id="rId116" Type="http://schemas.openxmlformats.org/officeDocument/2006/relationships/oleObject" Target="../embeddings/oleObject18.bin"/><Relationship Id="rId20" Type="http://schemas.openxmlformats.org/officeDocument/2006/relationships/tags" Target="../tags/tag530.xml"/><Relationship Id="rId41" Type="http://schemas.openxmlformats.org/officeDocument/2006/relationships/tags" Target="../tags/tag551.xml"/><Relationship Id="rId62" Type="http://schemas.openxmlformats.org/officeDocument/2006/relationships/tags" Target="../tags/tag572.xml"/><Relationship Id="rId83" Type="http://schemas.openxmlformats.org/officeDocument/2006/relationships/tags" Target="../tags/tag593.xml"/><Relationship Id="rId88" Type="http://schemas.openxmlformats.org/officeDocument/2006/relationships/tags" Target="../tags/tag598.xml"/><Relationship Id="rId111" Type="http://schemas.openxmlformats.org/officeDocument/2006/relationships/tags" Target="../tags/tag621.xml"/><Relationship Id="rId15" Type="http://schemas.openxmlformats.org/officeDocument/2006/relationships/tags" Target="../tags/tag525.xml"/><Relationship Id="rId36" Type="http://schemas.openxmlformats.org/officeDocument/2006/relationships/tags" Target="../tags/tag546.xml"/><Relationship Id="rId57" Type="http://schemas.openxmlformats.org/officeDocument/2006/relationships/tags" Target="../tags/tag567.xml"/><Relationship Id="rId106" Type="http://schemas.openxmlformats.org/officeDocument/2006/relationships/tags" Target="../tags/tag6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6.xml"/><Relationship Id="rId1" Type="http://schemas.openxmlformats.org/officeDocument/2006/relationships/tags" Target="../tags/tag625.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tags" Target="../tags/tag634.xml"/><Relationship Id="rId13" Type="http://schemas.openxmlformats.org/officeDocument/2006/relationships/tags" Target="../tags/tag639.xml"/><Relationship Id="rId18" Type="http://schemas.openxmlformats.org/officeDocument/2006/relationships/chart" Target="../charts/chart17.xml"/><Relationship Id="rId3" Type="http://schemas.openxmlformats.org/officeDocument/2006/relationships/tags" Target="../tags/tag629.xml"/><Relationship Id="rId21" Type="http://schemas.openxmlformats.org/officeDocument/2006/relationships/chart" Target="../charts/chart20.xml"/><Relationship Id="rId7" Type="http://schemas.openxmlformats.org/officeDocument/2006/relationships/tags" Target="../tags/tag633.xml"/><Relationship Id="rId12" Type="http://schemas.openxmlformats.org/officeDocument/2006/relationships/tags" Target="../tags/tag638.xml"/><Relationship Id="rId17" Type="http://schemas.openxmlformats.org/officeDocument/2006/relationships/image" Target="../media/image19.emf"/><Relationship Id="rId2" Type="http://schemas.openxmlformats.org/officeDocument/2006/relationships/tags" Target="../tags/tag628.xml"/><Relationship Id="rId16" Type="http://schemas.openxmlformats.org/officeDocument/2006/relationships/oleObject" Target="../embeddings/oleObject20.bin"/><Relationship Id="rId20" Type="http://schemas.openxmlformats.org/officeDocument/2006/relationships/chart" Target="../charts/chart19.xml"/><Relationship Id="rId1" Type="http://schemas.openxmlformats.org/officeDocument/2006/relationships/tags" Target="../tags/tag627.xml"/><Relationship Id="rId6" Type="http://schemas.openxmlformats.org/officeDocument/2006/relationships/tags" Target="../tags/tag632.xml"/><Relationship Id="rId11" Type="http://schemas.openxmlformats.org/officeDocument/2006/relationships/tags" Target="../tags/tag637.xml"/><Relationship Id="rId5" Type="http://schemas.openxmlformats.org/officeDocument/2006/relationships/tags" Target="../tags/tag631.xml"/><Relationship Id="rId15" Type="http://schemas.openxmlformats.org/officeDocument/2006/relationships/slideLayout" Target="../slideLayouts/slideLayout3.xml"/><Relationship Id="rId10" Type="http://schemas.openxmlformats.org/officeDocument/2006/relationships/tags" Target="../tags/tag636.xml"/><Relationship Id="rId19" Type="http://schemas.openxmlformats.org/officeDocument/2006/relationships/chart" Target="../charts/chart18.xml"/><Relationship Id="rId4" Type="http://schemas.openxmlformats.org/officeDocument/2006/relationships/tags" Target="../tags/tag630.xml"/><Relationship Id="rId9" Type="http://schemas.openxmlformats.org/officeDocument/2006/relationships/tags" Target="../tags/tag635.xml"/><Relationship Id="rId14" Type="http://schemas.openxmlformats.org/officeDocument/2006/relationships/tags" Target="../tags/tag64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641.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3.xml"/><Relationship Id="rId1" Type="http://schemas.openxmlformats.org/officeDocument/2006/relationships/tags" Target="../tags/tag642.xml"/><Relationship Id="rId5" Type="http://schemas.openxmlformats.org/officeDocument/2006/relationships/image" Target="../media/image19.e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26" Type="http://schemas.openxmlformats.org/officeDocument/2006/relationships/tags" Target="../tags/tag669.xml"/><Relationship Id="rId21" Type="http://schemas.openxmlformats.org/officeDocument/2006/relationships/tags" Target="../tags/tag664.xml"/><Relationship Id="rId34" Type="http://schemas.openxmlformats.org/officeDocument/2006/relationships/tags" Target="../tags/tag677.xml"/><Relationship Id="rId42" Type="http://schemas.openxmlformats.org/officeDocument/2006/relationships/tags" Target="../tags/tag685.xml"/><Relationship Id="rId47" Type="http://schemas.openxmlformats.org/officeDocument/2006/relationships/tags" Target="../tags/tag690.xml"/><Relationship Id="rId50" Type="http://schemas.openxmlformats.org/officeDocument/2006/relationships/tags" Target="../tags/tag693.xml"/><Relationship Id="rId55" Type="http://schemas.openxmlformats.org/officeDocument/2006/relationships/tags" Target="../tags/tag698.xml"/><Relationship Id="rId63" Type="http://schemas.openxmlformats.org/officeDocument/2006/relationships/tags" Target="../tags/tag706.xml"/><Relationship Id="rId68" Type="http://schemas.openxmlformats.org/officeDocument/2006/relationships/chart" Target="../charts/chart22.xml"/><Relationship Id="rId7" Type="http://schemas.openxmlformats.org/officeDocument/2006/relationships/tags" Target="../tags/tag650.xml"/><Relationship Id="rId2" Type="http://schemas.openxmlformats.org/officeDocument/2006/relationships/tags" Target="../tags/tag645.xml"/><Relationship Id="rId16" Type="http://schemas.openxmlformats.org/officeDocument/2006/relationships/tags" Target="../tags/tag659.xml"/><Relationship Id="rId29" Type="http://schemas.openxmlformats.org/officeDocument/2006/relationships/tags" Target="../tags/tag672.xml"/><Relationship Id="rId11" Type="http://schemas.openxmlformats.org/officeDocument/2006/relationships/tags" Target="../tags/tag654.xml"/><Relationship Id="rId24" Type="http://schemas.openxmlformats.org/officeDocument/2006/relationships/tags" Target="../tags/tag667.xml"/><Relationship Id="rId32" Type="http://schemas.openxmlformats.org/officeDocument/2006/relationships/tags" Target="../tags/tag675.xml"/><Relationship Id="rId37" Type="http://schemas.openxmlformats.org/officeDocument/2006/relationships/tags" Target="../tags/tag680.xml"/><Relationship Id="rId40" Type="http://schemas.openxmlformats.org/officeDocument/2006/relationships/tags" Target="../tags/tag683.xml"/><Relationship Id="rId45" Type="http://schemas.openxmlformats.org/officeDocument/2006/relationships/tags" Target="../tags/tag688.xml"/><Relationship Id="rId53" Type="http://schemas.openxmlformats.org/officeDocument/2006/relationships/tags" Target="../tags/tag696.xml"/><Relationship Id="rId58" Type="http://schemas.openxmlformats.org/officeDocument/2006/relationships/tags" Target="../tags/tag701.xml"/><Relationship Id="rId66" Type="http://schemas.openxmlformats.org/officeDocument/2006/relationships/image" Target="../media/image18.emf"/><Relationship Id="rId5" Type="http://schemas.openxmlformats.org/officeDocument/2006/relationships/tags" Target="../tags/tag648.xml"/><Relationship Id="rId61" Type="http://schemas.openxmlformats.org/officeDocument/2006/relationships/tags" Target="../tags/tag704.xml"/><Relationship Id="rId19" Type="http://schemas.openxmlformats.org/officeDocument/2006/relationships/tags" Target="../tags/tag662.xml"/><Relationship Id="rId14" Type="http://schemas.openxmlformats.org/officeDocument/2006/relationships/tags" Target="../tags/tag657.xml"/><Relationship Id="rId22" Type="http://schemas.openxmlformats.org/officeDocument/2006/relationships/tags" Target="../tags/tag665.xml"/><Relationship Id="rId27" Type="http://schemas.openxmlformats.org/officeDocument/2006/relationships/tags" Target="../tags/tag670.xml"/><Relationship Id="rId30" Type="http://schemas.openxmlformats.org/officeDocument/2006/relationships/tags" Target="../tags/tag673.xml"/><Relationship Id="rId35" Type="http://schemas.openxmlformats.org/officeDocument/2006/relationships/tags" Target="../tags/tag678.xml"/><Relationship Id="rId43" Type="http://schemas.openxmlformats.org/officeDocument/2006/relationships/tags" Target="../tags/tag686.xml"/><Relationship Id="rId48" Type="http://schemas.openxmlformats.org/officeDocument/2006/relationships/tags" Target="../tags/tag691.xml"/><Relationship Id="rId56" Type="http://schemas.openxmlformats.org/officeDocument/2006/relationships/tags" Target="../tags/tag699.xml"/><Relationship Id="rId64" Type="http://schemas.openxmlformats.org/officeDocument/2006/relationships/slideLayout" Target="../slideLayouts/slideLayout3.xml"/><Relationship Id="rId8" Type="http://schemas.openxmlformats.org/officeDocument/2006/relationships/tags" Target="../tags/tag651.xml"/><Relationship Id="rId51" Type="http://schemas.openxmlformats.org/officeDocument/2006/relationships/tags" Target="../tags/tag694.xml"/><Relationship Id="rId3" Type="http://schemas.openxmlformats.org/officeDocument/2006/relationships/tags" Target="../tags/tag646.xml"/><Relationship Id="rId12" Type="http://schemas.openxmlformats.org/officeDocument/2006/relationships/tags" Target="../tags/tag655.xml"/><Relationship Id="rId17" Type="http://schemas.openxmlformats.org/officeDocument/2006/relationships/tags" Target="../tags/tag660.xml"/><Relationship Id="rId25" Type="http://schemas.openxmlformats.org/officeDocument/2006/relationships/tags" Target="../tags/tag668.xml"/><Relationship Id="rId33" Type="http://schemas.openxmlformats.org/officeDocument/2006/relationships/tags" Target="../tags/tag676.xml"/><Relationship Id="rId38" Type="http://schemas.openxmlformats.org/officeDocument/2006/relationships/tags" Target="../tags/tag681.xml"/><Relationship Id="rId46" Type="http://schemas.openxmlformats.org/officeDocument/2006/relationships/tags" Target="../tags/tag689.xml"/><Relationship Id="rId59" Type="http://schemas.openxmlformats.org/officeDocument/2006/relationships/tags" Target="../tags/tag702.xml"/><Relationship Id="rId67" Type="http://schemas.openxmlformats.org/officeDocument/2006/relationships/chart" Target="../charts/chart21.xml"/><Relationship Id="rId20" Type="http://schemas.openxmlformats.org/officeDocument/2006/relationships/tags" Target="../tags/tag663.xml"/><Relationship Id="rId41" Type="http://schemas.openxmlformats.org/officeDocument/2006/relationships/tags" Target="../tags/tag684.xml"/><Relationship Id="rId54" Type="http://schemas.openxmlformats.org/officeDocument/2006/relationships/tags" Target="../tags/tag697.xml"/><Relationship Id="rId62" Type="http://schemas.openxmlformats.org/officeDocument/2006/relationships/tags" Target="../tags/tag705.xml"/><Relationship Id="rId1" Type="http://schemas.openxmlformats.org/officeDocument/2006/relationships/tags" Target="../tags/tag644.xml"/><Relationship Id="rId6" Type="http://schemas.openxmlformats.org/officeDocument/2006/relationships/tags" Target="../tags/tag649.xml"/><Relationship Id="rId15" Type="http://schemas.openxmlformats.org/officeDocument/2006/relationships/tags" Target="../tags/tag658.xml"/><Relationship Id="rId23" Type="http://schemas.openxmlformats.org/officeDocument/2006/relationships/tags" Target="../tags/tag666.xml"/><Relationship Id="rId28" Type="http://schemas.openxmlformats.org/officeDocument/2006/relationships/tags" Target="../tags/tag671.xml"/><Relationship Id="rId36" Type="http://schemas.openxmlformats.org/officeDocument/2006/relationships/tags" Target="../tags/tag679.xml"/><Relationship Id="rId49" Type="http://schemas.openxmlformats.org/officeDocument/2006/relationships/tags" Target="../tags/tag692.xml"/><Relationship Id="rId57" Type="http://schemas.openxmlformats.org/officeDocument/2006/relationships/tags" Target="../tags/tag700.xml"/><Relationship Id="rId10" Type="http://schemas.openxmlformats.org/officeDocument/2006/relationships/tags" Target="../tags/tag653.xml"/><Relationship Id="rId31" Type="http://schemas.openxmlformats.org/officeDocument/2006/relationships/tags" Target="../tags/tag674.xml"/><Relationship Id="rId44" Type="http://schemas.openxmlformats.org/officeDocument/2006/relationships/tags" Target="../tags/tag687.xml"/><Relationship Id="rId52" Type="http://schemas.openxmlformats.org/officeDocument/2006/relationships/tags" Target="../tags/tag695.xml"/><Relationship Id="rId60" Type="http://schemas.openxmlformats.org/officeDocument/2006/relationships/tags" Target="../tags/tag703.xml"/><Relationship Id="rId65" Type="http://schemas.openxmlformats.org/officeDocument/2006/relationships/oleObject" Target="../embeddings/oleObject23.bin"/><Relationship Id="rId4" Type="http://schemas.openxmlformats.org/officeDocument/2006/relationships/tags" Target="../tags/tag647.xml"/><Relationship Id="rId9" Type="http://schemas.openxmlformats.org/officeDocument/2006/relationships/tags" Target="../tags/tag652.xml"/><Relationship Id="rId13" Type="http://schemas.openxmlformats.org/officeDocument/2006/relationships/tags" Target="../tags/tag656.xml"/><Relationship Id="rId18" Type="http://schemas.openxmlformats.org/officeDocument/2006/relationships/tags" Target="../tags/tag661.xml"/><Relationship Id="rId39" Type="http://schemas.openxmlformats.org/officeDocument/2006/relationships/tags" Target="../tags/tag682.xml"/></Relationships>
</file>

<file path=ppt/slides/_rels/slide25.xml.rels><?xml version="1.0" encoding="UTF-8" standalone="yes"?>
<Relationships xmlns="http://schemas.openxmlformats.org/package/2006/relationships"><Relationship Id="rId8" Type="http://schemas.openxmlformats.org/officeDocument/2006/relationships/tags" Target="../tags/tag714.xml"/><Relationship Id="rId13" Type="http://schemas.openxmlformats.org/officeDocument/2006/relationships/slideLayout" Target="../slideLayouts/slideLayout3.xml"/><Relationship Id="rId3" Type="http://schemas.openxmlformats.org/officeDocument/2006/relationships/tags" Target="../tags/tag709.xml"/><Relationship Id="rId7" Type="http://schemas.openxmlformats.org/officeDocument/2006/relationships/tags" Target="../tags/tag713.xml"/><Relationship Id="rId12" Type="http://schemas.openxmlformats.org/officeDocument/2006/relationships/tags" Target="../tags/tag718.xml"/><Relationship Id="rId2" Type="http://schemas.openxmlformats.org/officeDocument/2006/relationships/tags" Target="../tags/tag708.xml"/><Relationship Id="rId16" Type="http://schemas.openxmlformats.org/officeDocument/2006/relationships/chart" Target="../charts/chart23.xml"/><Relationship Id="rId1" Type="http://schemas.openxmlformats.org/officeDocument/2006/relationships/tags" Target="../tags/tag707.xml"/><Relationship Id="rId6" Type="http://schemas.openxmlformats.org/officeDocument/2006/relationships/tags" Target="../tags/tag712.xml"/><Relationship Id="rId11" Type="http://schemas.openxmlformats.org/officeDocument/2006/relationships/tags" Target="../tags/tag717.xml"/><Relationship Id="rId5" Type="http://schemas.openxmlformats.org/officeDocument/2006/relationships/tags" Target="../tags/tag711.xml"/><Relationship Id="rId15" Type="http://schemas.openxmlformats.org/officeDocument/2006/relationships/image" Target="../media/image19.emf"/><Relationship Id="rId10" Type="http://schemas.openxmlformats.org/officeDocument/2006/relationships/tags" Target="../tags/tag716.xml"/><Relationship Id="rId4" Type="http://schemas.openxmlformats.org/officeDocument/2006/relationships/tags" Target="../tags/tag710.xml"/><Relationship Id="rId9" Type="http://schemas.openxmlformats.org/officeDocument/2006/relationships/tags" Target="../tags/tag715.xml"/><Relationship Id="rId1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8" Type="http://schemas.openxmlformats.org/officeDocument/2006/relationships/tags" Target="../tags/tag726.xml"/><Relationship Id="rId13" Type="http://schemas.openxmlformats.org/officeDocument/2006/relationships/tags" Target="../tags/tag731.xml"/><Relationship Id="rId18" Type="http://schemas.openxmlformats.org/officeDocument/2006/relationships/chart" Target="../charts/chart24.xml"/><Relationship Id="rId3" Type="http://schemas.openxmlformats.org/officeDocument/2006/relationships/tags" Target="../tags/tag721.xml"/><Relationship Id="rId7" Type="http://schemas.openxmlformats.org/officeDocument/2006/relationships/tags" Target="../tags/tag725.xml"/><Relationship Id="rId12" Type="http://schemas.openxmlformats.org/officeDocument/2006/relationships/tags" Target="../tags/tag730.xml"/><Relationship Id="rId17" Type="http://schemas.openxmlformats.org/officeDocument/2006/relationships/image" Target="../media/image19.emf"/><Relationship Id="rId2" Type="http://schemas.openxmlformats.org/officeDocument/2006/relationships/tags" Target="../tags/tag720.xml"/><Relationship Id="rId16" Type="http://schemas.openxmlformats.org/officeDocument/2006/relationships/oleObject" Target="../embeddings/oleObject25.bin"/><Relationship Id="rId1" Type="http://schemas.openxmlformats.org/officeDocument/2006/relationships/tags" Target="../tags/tag719.xml"/><Relationship Id="rId6" Type="http://schemas.openxmlformats.org/officeDocument/2006/relationships/tags" Target="../tags/tag724.xml"/><Relationship Id="rId11" Type="http://schemas.openxmlformats.org/officeDocument/2006/relationships/tags" Target="../tags/tag729.xml"/><Relationship Id="rId5" Type="http://schemas.openxmlformats.org/officeDocument/2006/relationships/tags" Target="../tags/tag723.xml"/><Relationship Id="rId15" Type="http://schemas.openxmlformats.org/officeDocument/2006/relationships/slideLayout" Target="../slideLayouts/slideLayout3.xml"/><Relationship Id="rId10" Type="http://schemas.openxmlformats.org/officeDocument/2006/relationships/tags" Target="../tags/tag728.xml"/><Relationship Id="rId4" Type="http://schemas.openxmlformats.org/officeDocument/2006/relationships/tags" Target="../tags/tag722.xml"/><Relationship Id="rId9" Type="http://schemas.openxmlformats.org/officeDocument/2006/relationships/tags" Target="../tags/tag727.xml"/><Relationship Id="rId14" Type="http://schemas.openxmlformats.org/officeDocument/2006/relationships/tags" Target="../tags/tag732.xml"/></Relationships>
</file>

<file path=ppt/slides/_rels/slide27.xml.rels><?xml version="1.0" encoding="UTF-8" standalone="yes"?>
<Relationships xmlns="http://schemas.openxmlformats.org/package/2006/relationships"><Relationship Id="rId8" Type="http://schemas.openxmlformats.org/officeDocument/2006/relationships/tags" Target="../tags/tag740.xml"/><Relationship Id="rId13" Type="http://schemas.openxmlformats.org/officeDocument/2006/relationships/tags" Target="../tags/tag745.xml"/><Relationship Id="rId18" Type="http://schemas.openxmlformats.org/officeDocument/2006/relationships/tags" Target="../tags/tag750.xml"/><Relationship Id="rId26" Type="http://schemas.openxmlformats.org/officeDocument/2006/relationships/tags" Target="../tags/tag758.xml"/><Relationship Id="rId3" Type="http://schemas.openxmlformats.org/officeDocument/2006/relationships/tags" Target="../tags/tag735.xml"/><Relationship Id="rId21" Type="http://schemas.openxmlformats.org/officeDocument/2006/relationships/tags" Target="../tags/tag753.xml"/><Relationship Id="rId7" Type="http://schemas.openxmlformats.org/officeDocument/2006/relationships/tags" Target="../tags/tag739.xml"/><Relationship Id="rId12" Type="http://schemas.openxmlformats.org/officeDocument/2006/relationships/tags" Target="../tags/tag744.xml"/><Relationship Id="rId17" Type="http://schemas.openxmlformats.org/officeDocument/2006/relationships/tags" Target="../tags/tag749.xml"/><Relationship Id="rId25" Type="http://schemas.openxmlformats.org/officeDocument/2006/relationships/tags" Target="../tags/tag757.xml"/><Relationship Id="rId2" Type="http://schemas.openxmlformats.org/officeDocument/2006/relationships/tags" Target="../tags/tag734.xml"/><Relationship Id="rId16" Type="http://schemas.openxmlformats.org/officeDocument/2006/relationships/tags" Target="../tags/tag748.xml"/><Relationship Id="rId20" Type="http://schemas.openxmlformats.org/officeDocument/2006/relationships/tags" Target="../tags/tag752.xml"/><Relationship Id="rId29" Type="http://schemas.openxmlformats.org/officeDocument/2006/relationships/image" Target="../media/image19.emf"/><Relationship Id="rId1" Type="http://schemas.openxmlformats.org/officeDocument/2006/relationships/tags" Target="../tags/tag733.xml"/><Relationship Id="rId6" Type="http://schemas.openxmlformats.org/officeDocument/2006/relationships/tags" Target="../tags/tag738.xml"/><Relationship Id="rId11" Type="http://schemas.openxmlformats.org/officeDocument/2006/relationships/tags" Target="../tags/tag743.xml"/><Relationship Id="rId24" Type="http://schemas.openxmlformats.org/officeDocument/2006/relationships/tags" Target="../tags/tag756.xml"/><Relationship Id="rId5" Type="http://schemas.openxmlformats.org/officeDocument/2006/relationships/tags" Target="../tags/tag737.xml"/><Relationship Id="rId15" Type="http://schemas.openxmlformats.org/officeDocument/2006/relationships/tags" Target="../tags/tag747.xml"/><Relationship Id="rId23" Type="http://schemas.openxmlformats.org/officeDocument/2006/relationships/tags" Target="../tags/tag755.xml"/><Relationship Id="rId28" Type="http://schemas.openxmlformats.org/officeDocument/2006/relationships/oleObject" Target="../embeddings/oleObject26.bin"/><Relationship Id="rId10" Type="http://schemas.openxmlformats.org/officeDocument/2006/relationships/tags" Target="../tags/tag742.xml"/><Relationship Id="rId19" Type="http://schemas.openxmlformats.org/officeDocument/2006/relationships/tags" Target="../tags/tag751.xml"/><Relationship Id="rId4" Type="http://schemas.openxmlformats.org/officeDocument/2006/relationships/tags" Target="../tags/tag736.xml"/><Relationship Id="rId9" Type="http://schemas.openxmlformats.org/officeDocument/2006/relationships/tags" Target="../tags/tag741.xml"/><Relationship Id="rId14" Type="http://schemas.openxmlformats.org/officeDocument/2006/relationships/tags" Target="../tags/tag746.xml"/><Relationship Id="rId22" Type="http://schemas.openxmlformats.org/officeDocument/2006/relationships/tags" Target="../tags/tag754.xml"/><Relationship Id="rId27" Type="http://schemas.openxmlformats.org/officeDocument/2006/relationships/slideLayout" Target="../slideLayouts/slideLayout3.xml"/><Relationship Id="rId30"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59.xml"/><Relationship Id="rId5" Type="http://schemas.openxmlformats.org/officeDocument/2006/relationships/image" Target="../media/image19.e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60.x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6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762.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63.xml"/><Relationship Id="rId5" Type="http://schemas.openxmlformats.org/officeDocument/2006/relationships/image" Target="../media/image19.emf"/><Relationship Id="rId4"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8" Type="http://schemas.openxmlformats.org/officeDocument/2006/relationships/hyperlink" Target="https://www.linkedin.com/in/dr-andrew-mulwa-385530193/?originalSubdomain=ke" TargetMode="External"/><Relationship Id="rId3" Type="http://schemas.openxmlformats.org/officeDocument/2006/relationships/notesSlide" Target="../notesSlides/notesSlide10.xml"/><Relationship Id="rId7" Type="http://schemas.openxmlformats.org/officeDocument/2006/relationships/hyperlink" Target="https://www.linkedin.com/in/julius-ogato-a7742991/?originalSubdomain=ke" TargetMode="External"/><Relationship Id="rId2" Type="http://schemas.openxmlformats.org/officeDocument/2006/relationships/slideLayout" Target="../slideLayouts/slideLayout3.xml"/><Relationship Id="rId1" Type="http://schemas.openxmlformats.org/officeDocument/2006/relationships/tags" Target="../tags/tag764.xml"/><Relationship Id="rId6" Type="http://schemas.openxmlformats.org/officeDocument/2006/relationships/hyperlink" Target="https://www.linkedin.com/in/francis-kuria-380b97ab/?originalSubdomain=ke" TargetMode="External"/><Relationship Id="rId5" Type="http://schemas.openxmlformats.org/officeDocument/2006/relationships/image" Target="../media/image19.emf"/><Relationship Id="rId10" Type="http://schemas.openxmlformats.org/officeDocument/2006/relationships/hyperlink" Target="https://www.linkedin.com/in/joseph-sitienei-b8367bb7/?originalSubdomain=ke" TargetMode="External"/><Relationship Id="rId4" Type="http://schemas.openxmlformats.org/officeDocument/2006/relationships/oleObject" Target="../embeddings/oleObject32.bin"/><Relationship Id="rId9" Type="http://schemas.openxmlformats.org/officeDocument/2006/relationships/hyperlink" Target="https://www.linkedin.com/in/kibias-simon-doctor-4a5b7822/?originalSubdomain=ke"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65.xml"/><Relationship Id="rId5" Type="http://schemas.openxmlformats.org/officeDocument/2006/relationships/image" Target="../media/image19.e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766.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767.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768.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769.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770.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771.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tags" Target="../tags/tag772.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773.x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41.bin"/><Relationship Id="rId9"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74.xml"/><Relationship Id="rId5" Type="http://schemas.openxmlformats.org/officeDocument/2006/relationships/image" Target="../media/image19.emf"/><Relationship Id="rId4" Type="http://schemas.openxmlformats.org/officeDocument/2006/relationships/oleObject" Target="../embeddings/oleObject4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775.xml"/><Relationship Id="rId5" Type="http://schemas.openxmlformats.org/officeDocument/2006/relationships/image" Target="../media/image19.emf"/><Relationship Id="rId4" Type="http://schemas.openxmlformats.org/officeDocument/2006/relationships/oleObject" Target="../embeddings/oleObject43.bin"/></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notesSlide" Target="../notesSlides/notesSlide16.xml"/><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4.svg"/><Relationship Id="rId2" Type="http://schemas.openxmlformats.org/officeDocument/2006/relationships/slideLayout" Target="../slideLayouts/slideLayout3.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tags" Target="../tags/tag776.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3.png"/><Relationship Id="rId5" Type="http://schemas.openxmlformats.org/officeDocument/2006/relationships/image" Target="../media/image19.emf"/><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oleObject" Target="../embeddings/oleObject44.bin"/><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sv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777.xml"/><Relationship Id="rId5" Type="http://schemas.openxmlformats.org/officeDocument/2006/relationships/image" Target="../media/image19.emf"/><Relationship Id="rId4" Type="http://schemas.openxmlformats.org/officeDocument/2006/relationships/oleObject" Target="../embeddings/oleObject4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778.xml"/><Relationship Id="rId5" Type="http://schemas.openxmlformats.org/officeDocument/2006/relationships/image" Target="../media/image19.emf"/><Relationship Id="rId4" Type="http://schemas.openxmlformats.org/officeDocument/2006/relationships/oleObject" Target="../embeddings/oleObject4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79.xml"/><Relationship Id="rId6" Type="http://schemas.openxmlformats.org/officeDocument/2006/relationships/image" Target="../media/image48.png"/><Relationship Id="rId5" Type="http://schemas.openxmlformats.org/officeDocument/2006/relationships/image" Target="../media/image19.emf"/><Relationship Id="rId4" Type="http://schemas.openxmlformats.org/officeDocument/2006/relationships/oleObject" Target="../embeddings/oleObject47.bin"/></Relationships>
</file>

<file path=ppt/slides/_rels/slide51.xml.rels><?xml version="1.0" encoding="UTF-8" standalone="yes"?>
<Relationships xmlns="http://schemas.openxmlformats.org/package/2006/relationships"><Relationship Id="rId8" Type="http://schemas.openxmlformats.org/officeDocument/2006/relationships/tags" Target="../tags/tag787.xml"/><Relationship Id="rId13" Type="http://schemas.openxmlformats.org/officeDocument/2006/relationships/tags" Target="../tags/tag792.xml"/><Relationship Id="rId18" Type="http://schemas.openxmlformats.org/officeDocument/2006/relationships/tags" Target="../tags/tag797.xml"/><Relationship Id="rId26" Type="http://schemas.openxmlformats.org/officeDocument/2006/relationships/oleObject" Target="../embeddings/oleObject48.bin"/><Relationship Id="rId3" Type="http://schemas.openxmlformats.org/officeDocument/2006/relationships/tags" Target="../tags/tag782.xml"/><Relationship Id="rId21" Type="http://schemas.openxmlformats.org/officeDocument/2006/relationships/tags" Target="../tags/tag800.xml"/><Relationship Id="rId7" Type="http://schemas.openxmlformats.org/officeDocument/2006/relationships/tags" Target="../tags/tag786.xml"/><Relationship Id="rId12" Type="http://schemas.openxmlformats.org/officeDocument/2006/relationships/tags" Target="../tags/tag791.xml"/><Relationship Id="rId17" Type="http://schemas.openxmlformats.org/officeDocument/2006/relationships/tags" Target="../tags/tag796.xml"/><Relationship Id="rId25" Type="http://schemas.openxmlformats.org/officeDocument/2006/relationships/slideLayout" Target="../slideLayouts/slideLayout3.xml"/><Relationship Id="rId2" Type="http://schemas.openxmlformats.org/officeDocument/2006/relationships/tags" Target="../tags/tag781.xml"/><Relationship Id="rId16" Type="http://schemas.openxmlformats.org/officeDocument/2006/relationships/tags" Target="../tags/tag795.xml"/><Relationship Id="rId20" Type="http://schemas.openxmlformats.org/officeDocument/2006/relationships/tags" Target="../tags/tag799.xml"/><Relationship Id="rId1" Type="http://schemas.openxmlformats.org/officeDocument/2006/relationships/tags" Target="../tags/tag780.xml"/><Relationship Id="rId6" Type="http://schemas.openxmlformats.org/officeDocument/2006/relationships/tags" Target="../tags/tag785.xml"/><Relationship Id="rId11" Type="http://schemas.openxmlformats.org/officeDocument/2006/relationships/tags" Target="../tags/tag790.xml"/><Relationship Id="rId24" Type="http://schemas.openxmlformats.org/officeDocument/2006/relationships/tags" Target="../tags/tag803.xml"/><Relationship Id="rId5" Type="http://schemas.openxmlformats.org/officeDocument/2006/relationships/tags" Target="../tags/tag784.xml"/><Relationship Id="rId15" Type="http://schemas.openxmlformats.org/officeDocument/2006/relationships/tags" Target="../tags/tag794.xml"/><Relationship Id="rId23" Type="http://schemas.openxmlformats.org/officeDocument/2006/relationships/tags" Target="../tags/tag802.xml"/><Relationship Id="rId28" Type="http://schemas.openxmlformats.org/officeDocument/2006/relationships/chart" Target="../charts/chart26.xml"/><Relationship Id="rId10" Type="http://schemas.openxmlformats.org/officeDocument/2006/relationships/tags" Target="../tags/tag789.xml"/><Relationship Id="rId19" Type="http://schemas.openxmlformats.org/officeDocument/2006/relationships/tags" Target="../tags/tag798.xml"/><Relationship Id="rId4" Type="http://schemas.openxmlformats.org/officeDocument/2006/relationships/tags" Target="../tags/tag783.xml"/><Relationship Id="rId9" Type="http://schemas.openxmlformats.org/officeDocument/2006/relationships/tags" Target="../tags/tag788.xml"/><Relationship Id="rId14" Type="http://schemas.openxmlformats.org/officeDocument/2006/relationships/tags" Target="../tags/tag793.xml"/><Relationship Id="rId22" Type="http://schemas.openxmlformats.org/officeDocument/2006/relationships/tags" Target="../tags/tag801.xml"/><Relationship Id="rId27" Type="http://schemas.openxmlformats.org/officeDocument/2006/relationships/image" Target="../media/image18.emf"/></Relationships>
</file>

<file path=ppt/slides/_rels/slide52.xml.rels><?xml version="1.0" encoding="UTF-8" standalone="yes"?>
<Relationships xmlns="http://schemas.openxmlformats.org/package/2006/relationships"><Relationship Id="rId13" Type="http://schemas.openxmlformats.org/officeDocument/2006/relationships/tags" Target="../tags/tag816.xml"/><Relationship Id="rId18" Type="http://schemas.openxmlformats.org/officeDocument/2006/relationships/tags" Target="../tags/tag821.xml"/><Relationship Id="rId26" Type="http://schemas.openxmlformats.org/officeDocument/2006/relationships/tags" Target="../tags/tag829.xml"/><Relationship Id="rId3" Type="http://schemas.openxmlformats.org/officeDocument/2006/relationships/tags" Target="../tags/tag806.xml"/><Relationship Id="rId21" Type="http://schemas.openxmlformats.org/officeDocument/2006/relationships/tags" Target="../tags/tag824.xml"/><Relationship Id="rId7" Type="http://schemas.openxmlformats.org/officeDocument/2006/relationships/tags" Target="../tags/tag810.xml"/><Relationship Id="rId12" Type="http://schemas.openxmlformats.org/officeDocument/2006/relationships/tags" Target="../tags/tag815.xml"/><Relationship Id="rId17" Type="http://schemas.openxmlformats.org/officeDocument/2006/relationships/tags" Target="../tags/tag820.xml"/><Relationship Id="rId25" Type="http://schemas.openxmlformats.org/officeDocument/2006/relationships/tags" Target="../tags/tag828.xml"/><Relationship Id="rId33" Type="http://schemas.openxmlformats.org/officeDocument/2006/relationships/chart" Target="../charts/chart27.xml"/><Relationship Id="rId2" Type="http://schemas.openxmlformats.org/officeDocument/2006/relationships/tags" Target="../tags/tag805.xml"/><Relationship Id="rId16" Type="http://schemas.openxmlformats.org/officeDocument/2006/relationships/tags" Target="../tags/tag819.xml"/><Relationship Id="rId20" Type="http://schemas.openxmlformats.org/officeDocument/2006/relationships/tags" Target="../tags/tag823.xml"/><Relationship Id="rId29" Type="http://schemas.openxmlformats.org/officeDocument/2006/relationships/tags" Target="../tags/tag832.xml"/><Relationship Id="rId1" Type="http://schemas.openxmlformats.org/officeDocument/2006/relationships/tags" Target="../tags/tag804.xml"/><Relationship Id="rId6" Type="http://schemas.openxmlformats.org/officeDocument/2006/relationships/tags" Target="../tags/tag809.xml"/><Relationship Id="rId11" Type="http://schemas.openxmlformats.org/officeDocument/2006/relationships/tags" Target="../tags/tag814.xml"/><Relationship Id="rId24" Type="http://schemas.openxmlformats.org/officeDocument/2006/relationships/tags" Target="../tags/tag827.xml"/><Relationship Id="rId32" Type="http://schemas.openxmlformats.org/officeDocument/2006/relationships/image" Target="../media/image1.emf"/><Relationship Id="rId5" Type="http://schemas.openxmlformats.org/officeDocument/2006/relationships/tags" Target="../tags/tag808.xml"/><Relationship Id="rId15" Type="http://schemas.openxmlformats.org/officeDocument/2006/relationships/tags" Target="../tags/tag818.xml"/><Relationship Id="rId23" Type="http://schemas.openxmlformats.org/officeDocument/2006/relationships/tags" Target="../tags/tag826.xml"/><Relationship Id="rId28" Type="http://schemas.openxmlformats.org/officeDocument/2006/relationships/tags" Target="../tags/tag831.xml"/><Relationship Id="rId10" Type="http://schemas.openxmlformats.org/officeDocument/2006/relationships/tags" Target="../tags/tag813.xml"/><Relationship Id="rId19" Type="http://schemas.openxmlformats.org/officeDocument/2006/relationships/tags" Target="../tags/tag822.xml"/><Relationship Id="rId31" Type="http://schemas.openxmlformats.org/officeDocument/2006/relationships/oleObject" Target="../embeddings/oleObject49.bin"/><Relationship Id="rId4" Type="http://schemas.openxmlformats.org/officeDocument/2006/relationships/tags" Target="../tags/tag807.xml"/><Relationship Id="rId9" Type="http://schemas.openxmlformats.org/officeDocument/2006/relationships/tags" Target="../tags/tag812.xml"/><Relationship Id="rId14" Type="http://schemas.openxmlformats.org/officeDocument/2006/relationships/tags" Target="../tags/tag817.xml"/><Relationship Id="rId22" Type="http://schemas.openxmlformats.org/officeDocument/2006/relationships/tags" Target="../tags/tag825.xml"/><Relationship Id="rId27" Type="http://schemas.openxmlformats.org/officeDocument/2006/relationships/tags" Target="../tags/tag830.xml"/><Relationship Id="rId30" Type="http://schemas.openxmlformats.org/officeDocument/2006/relationships/slideLayout" Target="../slideLayouts/slideLayout3.xml"/><Relationship Id="rId8" Type="http://schemas.openxmlformats.org/officeDocument/2006/relationships/tags" Target="../tags/tag811.xml"/></Relationships>
</file>

<file path=ppt/slides/_rels/slide53.xml.rels><?xml version="1.0" encoding="UTF-8" standalone="yes"?>
<Relationships xmlns="http://schemas.openxmlformats.org/package/2006/relationships"><Relationship Id="rId13" Type="http://schemas.openxmlformats.org/officeDocument/2006/relationships/tags" Target="../tags/tag845.xml"/><Relationship Id="rId18" Type="http://schemas.openxmlformats.org/officeDocument/2006/relationships/tags" Target="../tags/tag850.xml"/><Relationship Id="rId26" Type="http://schemas.openxmlformats.org/officeDocument/2006/relationships/tags" Target="../tags/tag858.xml"/><Relationship Id="rId39" Type="http://schemas.openxmlformats.org/officeDocument/2006/relationships/tags" Target="../tags/tag871.xml"/><Relationship Id="rId21" Type="http://schemas.openxmlformats.org/officeDocument/2006/relationships/tags" Target="../tags/tag853.xml"/><Relationship Id="rId34" Type="http://schemas.openxmlformats.org/officeDocument/2006/relationships/tags" Target="../tags/tag866.xml"/><Relationship Id="rId42" Type="http://schemas.openxmlformats.org/officeDocument/2006/relationships/tags" Target="../tags/tag874.xml"/><Relationship Id="rId47" Type="http://schemas.openxmlformats.org/officeDocument/2006/relationships/tags" Target="../tags/tag879.xml"/><Relationship Id="rId50" Type="http://schemas.openxmlformats.org/officeDocument/2006/relationships/slideLayout" Target="../slideLayouts/slideLayout3.xml"/><Relationship Id="rId55" Type="http://schemas.openxmlformats.org/officeDocument/2006/relationships/chart" Target="../charts/chart30.xml"/><Relationship Id="rId7" Type="http://schemas.openxmlformats.org/officeDocument/2006/relationships/tags" Target="../tags/tag839.xml"/><Relationship Id="rId2" Type="http://schemas.openxmlformats.org/officeDocument/2006/relationships/tags" Target="../tags/tag834.xml"/><Relationship Id="rId16" Type="http://schemas.openxmlformats.org/officeDocument/2006/relationships/tags" Target="../tags/tag848.xml"/><Relationship Id="rId29" Type="http://schemas.openxmlformats.org/officeDocument/2006/relationships/tags" Target="../tags/tag861.xml"/><Relationship Id="rId11" Type="http://schemas.openxmlformats.org/officeDocument/2006/relationships/tags" Target="../tags/tag843.xml"/><Relationship Id="rId24" Type="http://schemas.openxmlformats.org/officeDocument/2006/relationships/tags" Target="../tags/tag856.xml"/><Relationship Id="rId32" Type="http://schemas.openxmlformats.org/officeDocument/2006/relationships/tags" Target="../tags/tag864.xml"/><Relationship Id="rId37" Type="http://schemas.openxmlformats.org/officeDocument/2006/relationships/tags" Target="../tags/tag869.xml"/><Relationship Id="rId40" Type="http://schemas.openxmlformats.org/officeDocument/2006/relationships/tags" Target="../tags/tag872.xml"/><Relationship Id="rId45" Type="http://schemas.openxmlformats.org/officeDocument/2006/relationships/tags" Target="../tags/tag877.xml"/><Relationship Id="rId53" Type="http://schemas.openxmlformats.org/officeDocument/2006/relationships/chart" Target="../charts/chart28.xml"/><Relationship Id="rId5" Type="http://schemas.openxmlformats.org/officeDocument/2006/relationships/tags" Target="../tags/tag837.xml"/><Relationship Id="rId10" Type="http://schemas.openxmlformats.org/officeDocument/2006/relationships/tags" Target="../tags/tag842.xml"/><Relationship Id="rId19" Type="http://schemas.openxmlformats.org/officeDocument/2006/relationships/tags" Target="../tags/tag851.xml"/><Relationship Id="rId31" Type="http://schemas.openxmlformats.org/officeDocument/2006/relationships/tags" Target="../tags/tag863.xml"/><Relationship Id="rId44" Type="http://schemas.openxmlformats.org/officeDocument/2006/relationships/tags" Target="../tags/tag876.xml"/><Relationship Id="rId52" Type="http://schemas.openxmlformats.org/officeDocument/2006/relationships/image" Target="../media/image18.emf"/><Relationship Id="rId4" Type="http://schemas.openxmlformats.org/officeDocument/2006/relationships/tags" Target="../tags/tag836.xml"/><Relationship Id="rId9" Type="http://schemas.openxmlformats.org/officeDocument/2006/relationships/tags" Target="../tags/tag841.xml"/><Relationship Id="rId14" Type="http://schemas.openxmlformats.org/officeDocument/2006/relationships/tags" Target="../tags/tag846.xml"/><Relationship Id="rId22" Type="http://schemas.openxmlformats.org/officeDocument/2006/relationships/tags" Target="../tags/tag854.xml"/><Relationship Id="rId27" Type="http://schemas.openxmlformats.org/officeDocument/2006/relationships/tags" Target="../tags/tag859.xml"/><Relationship Id="rId30" Type="http://schemas.openxmlformats.org/officeDocument/2006/relationships/tags" Target="../tags/tag862.xml"/><Relationship Id="rId35" Type="http://schemas.openxmlformats.org/officeDocument/2006/relationships/tags" Target="../tags/tag867.xml"/><Relationship Id="rId43" Type="http://schemas.openxmlformats.org/officeDocument/2006/relationships/tags" Target="../tags/tag875.xml"/><Relationship Id="rId48" Type="http://schemas.openxmlformats.org/officeDocument/2006/relationships/tags" Target="../tags/tag880.xml"/><Relationship Id="rId8" Type="http://schemas.openxmlformats.org/officeDocument/2006/relationships/tags" Target="../tags/tag840.xml"/><Relationship Id="rId51" Type="http://schemas.openxmlformats.org/officeDocument/2006/relationships/oleObject" Target="../embeddings/oleObject50.bin"/><Relationship Id="rId3" Type="http://schemas.openxmlformats.org/officeDocument/2006/relationships/tags" Target="../tags/tag835.xml"/><Relationship Id="rId12" Type="http://schemas.openxmlformats.org/officeDocument/2006/relationships/tags" Target="../tags/tag844.xml"/><Relationship Id="rId17" Type="http://schemas.openxmlformats.org/officeDocument/2006/relationships/tags" Target="../tags/tag849.xml"/><Relationship Id="rId25" Type="http://schemas.openxmlformats.org/officeDocument/2006/relationships/tags" Target="../tags/tag857.xml"/><Relationship Id="rId33" Type="http://schemas.openxmlformats.org/officeDocument/2006/relationships/tags" Target="../tags/tag865.xml"/><Relationship Id="rId38" Type="http://schemas.openxmlformats.org/officeDocument/2006/relationships/tags" Target="../tags/tag870.xml"/><Relationship Id="rId46" Type="http://schemas.openxmlformats.org/officeDocument/2006/relationships/tags" Target="../tags/tag878.xml"/><Relationship Id="rId20" Type="http://schemas.openxmlformats.org/officeDocument/2006/relationships/tags" Target="../tags/tag852.xml"/><Relationship Id="rId41" Type="http://schemas.openxmlformats.org/officeDocument/2006/relationships/tags" Target="../tags/tag873.xml"/><Relationship Id="rId54" Type="http://schemas.openxmlformats.org/officeDocument/2006/relationships/chart" Target="../charts/chart29.xml"/><Relationship Id="rId1" Type="http://schemas.openxmlformats.org/officeDocument/2006/relationships/tags" Target="../tags/tag833.xml"/><Relationship Id="rId6" Type="http://schemas.openxmlformats.org/officeDocument/2006/relationships/tags" Target="../tags/tag838.xml"/><Relationship Id="rId15" Type="http://schemas.openxmlformats.org/officeDocument/2006/relationships/tags" Target="../tags/tag847.xml"/><Relationship Id="rId23" Type="http://schemas.openxmlformats.org/officeDocument/2006/relationships/tags" Target="../tags/tag855.xml"/><Relationship Id="rId28" Type="http://schemas.openxmlformats.org/officeDocument/2006/relationships/tags" Target="../tags/tag860.xml"/><Relationship Id="rId36" Type="http://schemas.openxmlformats.org/officeDocument/2006/relationships/tags" Target="../tags/tag868.xml"/><Relationship Id="rId49" Type="http://schemas.openxmlformats.org/officeDocument/2006/relationships/tags" Target="../tags/tag88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3.xml"/><Relationship Id="rId1" Type="http://schemas.openxmlformats.org/officeDocument/2006/relationships/tags" Target="../tags/tag882.xml"/><Relationship Id="rId5" Type="http://schemas.openxmlformats.org/officeDocument/2006/relationships/image" Target="../media/image1.emf"/><Relationship Id="rId4" Type="http://schemas.openxmlformats.org/officeDocument/2006/relationships/oleObject" Target="../embeddings/oleObject51.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884.xml"/><Relationship Id="rId4" Type="http://schemas.openxmlformats.org/officeDocument/2006/relationships/image" Target="../media/image19.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885.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886.xml"/><Relationship Id="rId4" Type="http://schemas.openxmlformats.org/officeDocument/2006/relationships/image" Target="../media/image19.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8.xml"/><Relationship Id="rId1" Type="http://schemas.openxmlformats.org/officeDocument/2006/relationships/tags" Target="../tags/tag887.xml"/><Relationship Id="rId5" Type="http://schemas.openxmlformats.org/officeDocument/2006/relationships/image" Target="../media/image19.emf"/><Relationship Id="rId4" Type="http://schemas.openxmlformats.org/officeDocument/2006/relationships/oleObject" Target="../embeddings/oleObject55.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889.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1.xml"/><Relationship Id="rId1" Type="http://schemas.openxmlformats.org/officeDocument/2006/relationships/tags" Target="../tags/tag890.xml"/><Relationship Id="rId5" Type="http://schemas.openxmlformats.org/officeDocument/2006/relationships/image" Target="../media/image19.emf"/><Relationship Id="rId4" Type="http://schemas.openxmlformats.org/officeDocument/2006/relationships/oleObject" Target="../embeddings/oleObject57.bin"/></Relationships>
</file>

<file path=ppt/slides/_rels/slide61.xml.rels><?xml version="1.0" encoding="UTF-8" standalone="yes"?>
<Relationships xmlns="http://schemas.openxmlformats.org/package/2006/relationships"><Relationship Id="rId13" Type="http://schemas.openxmlformats.org/officeDocument/2006/relationships/tags" Target="../tags/tag904.xml"/><Relationship Id="rId18" Type="http://schemas.openxmlformats.org/officeDocument/2006/relationships/tags" Target="../tags/tag909.xml"/><Relationship Id="rId26" Type="http://schemas.openxmlformats.org/officeDocument/2006/relationships/tags" Target="../tags/tag917.xml"/><Relationship Id="rId39" Type="http://schemas.openxmlformats.org/officeDocument/2006/relationships/tags" Target="../tags/tag930.xml"/><Relationship Id="rId21" Type="http://schemas.openxmlformats.org/officeDocument/2006/relationships/tags" Target="../tags/tag912.xml"/><Relationship Id="rId34" Type="http://schemas.openxmlformats.org/officeDocument/2006/relationships/tags" Target="../tags/tag925.xml"/><Relationship Id="rId42" Type="http://schemas.openxmlformats.org/officeDocument/2006/relationships/tags" Target="../tags/tag933.xml"/><Relationship Id="rId47" Type="http://schemas.openxmlformats.org/officeDocument/2006/relationships/tags" Target="../tags/tag938.xml"/><Relationship Id="rId50" Type="http://schemas.openxmlformats.org/officeDocument/2006/relationships/tags" Target="../tags/tag941.xml"/><Relationship Id="rId55" Type="http://schemas.openxmlformats.org/officeDocument/2006/relationships/chart" Target="../charts/chart32.xml"/><Relationship Id="rId7" Type="http://schemas.openxmlformats.org/officeDocument/2006/relationships/tags" Target="../tags/tag898.xml"/><Relationship Id="rId2" Type="http://schemas.openxmlformats.org/officeDocument/2006/relationships/tags" Target="../tags/tag893.xml"/><Relationship Id="rId16" Type="http://schemas.openxmlformats.org/officeDocument/2006/relationships/tags" Target="../tags/tag907.xml"/><Relationship Id="rId29" Type="http://schemas.openxmlformats.org/officeDocument/2006/relationships/tags" Target="../tags/tag920.xml"/><Relationship Id="rId11" Type="http://schemas.openxmlformats.org/officeDocument/2006/relationships/tags" Target="../tags/tag902.xml"/><Relationship Id="rId24" Type="http://schemas.openxmlformats.org/officeDocument/2006/relationships/tags" Target="../tags/tag915.xml"/><Relationship Id="rId32" Type="http://schemas.openxmlformats.org/officeDocument/2006/relationships/tags" Target="../tags/tag923.xml"/><Relationship Id="rId37" Type="http://schemas.openxmlformats.org/officeDocument/2006/relationships/tags" Target="../tags/tag928.xml"/><Relationship Id="rId40" Type="http://schemas.openxmlformats.org/officeDocument/2006/relationships/tags" Target="../tags/tag931.xml"/><Relationship Id="rId45" Type="http://schemas.openxmlformats.org/officeDocument/2006/relationships/tags" Target="../tags/tag936.xml"/><Relationship Id="rId53" Type="http://schemas.openxmlformats.org/officeDocument/2006/relationships/image" Target="../media/image18.emf"/><Relationship Id="rId5" Type="http://schemas.openxmlformats.org/officeDocument/2006/relationships/tags" Target="../tags/tag896.xml"/><Relationship Id="rId10" Type="http://schemas.openxmlformats.org/officeDocument/2006/relationships/tags" Target="../tags/tag901.xml"/><Relationship Id="rId19" Type="http://schemas.openxmlformats.org/officeDocument/2006/relationships/tags" Target="../tags/tag910.xml"/><Relationship Id="rId31" Type="http://schemas.openxmlformats.org/officeDocument/2006/relationships/tags" Target="../tags/tag922.xml"/><Relationship Id="rId44" Type="http://schemas.openxmlformats.org/officeDocument/2006/relationships/tags" Target="../tags/tag935.xml"/><Relationship Id="rId52" Type="http://schemas.openxmlformats.org/officeDocument/2006/relationships/oleObject" Target="../embeddings/oleObject58.bin"/><Relationship Id="rId4" Type="http://schemas.openxmlformats.org/officeDocument/2006/relationships/tags" Target="../tags/tag895.xml"/><Relationship Id="rId9" Type="http://schemas.openxmlformats.org/officeDocument/2006/relationships/tags" Target="../tags/tag900.xml"/><Relationship Id="rId14" Type="http://schemas.openxmlformats.org/officeDocument/2006/relationships/tags" Target="../tags/tag905.xml"/><Relationship Id="rId22" Type="http://schemas.openxmlformats.org/officeDocument/2006/relationships/tags" Target="../tags/tag913.xml"/><Relationship Id="rId27" Type="http://schemas.openxmlformats.org/officeDocument/2006/relationships/tags" Target="../tags/tag918.xml"/><Relationship Id="rId30" Type="http://schemas.openxmlformats.org/officeDocument/2006/relationships/tags" Target="../tags/tag921.xml"/><Relationship Id="rId35" Type="http://schemas.openxmlformats.org/officeDocument/2006/relationships/tags" Target="../tags/tag926.xml"/><Relationship Id="rId43" Type="http://schemas.openxmlformats.org/officeDocument/2006/relationships/tags" Target="../tags/tag934.xml"/><Relationship Id="rId48" Type="http://schemas.openxmlformats.org/officeDocument/2006/relationships/tags" Target="../tags/tag939.xml"/><Relationship Id="rId56" Type="http://schemas.openxmlformats.org/officeDocument/2006/relationships/chart" Target="../charts/chart33.xml"/><Relationship Id="rId8" Type="http://schemas.openxmlformats.org/officeDocument/2006/relationships/tags" Target="../tags/tag899.xml"/><Relationship Id="rId51" Type="http://schemas.openxmlformats.org/officeDocument/2006/relationships/slideLayout" Target="../slideLayouts/slideLayout3.xml"/><Relationship Id="rId3" Type="http://schemas.openxmlformats.org/officeDocument/2006/relationships/tags" Target="../tags/tag894.xml"/><Relationship Id="rId12" Type="http://schemas.openxmlformats.org/officeDocument/2006/relationships/tags" Target="../tags/tag903.xml"/><Relationship Id="rId17" Type="http://schemas.openxmlformats.org/officeDocument/2006/relationships/tags" Target="../tags/tag908.xml"/><Relationship Id="rId25" Type="http://schemas.openxmlformats.org/officeDocument/2006/relationships/tags" Target="../tags/tag916.xml"/><Relationship Id="rId33" Type="http://schemas.openxmlformats.org/officeDocument/2006/relationships/tags" Target="../tags/tag924.xml"/><Relationship Id="rId38" Type="http://schemas.openxmlformats.org/officeDocument/2006/relationships/tags" Target="../tags/tag929.xml"/><Relationship Id="rId46" Type="http://schemas.openxmlformats.org/officeDocument/2006/relationships/tags" Target="../tags/tag937.xml"/><Relationship Id="rId20" Type="http://schemas.openxmlformats.org/officeDocument/2006/relationships/tags" Target="../tags/tag911.xml"/><Relationship Id="rId41" Type="http://schemas.openxmlformats.org/officeDocument/2006/relationships/tags" Target="../tags/tag932.xml"/><Relationship Id="rId54" Type="http://schemas.openxmlformats.org/officeDocument/2006/relationships/chart" Target="../charts/chart31.xml"/><Relationship Id="rId1" Type="http://schemas.openxmlformats.org/officeDocument/2006/relationships/tags" Target="../tags/tag892.xml"/><Relationship Id="rId6" Type="http://schemas.openxmlformats.org/officeDocument/2006/relationships/tags" Target="../tags/tag897.xml"/><Relationship Id="rId15" Type="http://schemas.openxmlformats.org/officeDocument/2006/relationships/tags" Target="../tags/tag906.xml"/><Relationship Id="rId23" Type="http://schemas.openxmlformats.org/officeDocument/2006/relationships/tags" Target="../tags/tag914.xml"/><Relationship Id="rId28" Type="http://schemas.openxmlformats.org/officeDocument/2006/relationships/tags" Target="../tags/tag919.xml"/><Relationship Id="rId36" Type="http://schemas.openxmlformats.org/officeDocument/2006/relationships/tags" Target="../tags/tag927.xml"/><Relationship Id="rId49" Type="http://schemas.openxmlformats.org/officeDocument/2006/relationships/tags" Target="../tags/tag94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942.xml"/><Relationship Id="rId4" Type="http://schemas.openxmlformats.org/officeDocument/2006/relationships/image" Target="../media/image19.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943.xml"/><Relationship Id="rId4" Type="http://schemas.openxmlformats.org/officeDocument/2006/relationships/image" Target="../media/image19.emf"/></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5.xml"/><Relationship Id="rId1" Type="http://schemas.openxmlformats.org/officeDocument/2006/relationships/tags" Target="../tags/tag944.xml"/><Relationship Id="rId5" Type="http://schemas.openxmlformats.org/officeDocument/2006/relationships/image" Target="../media/image19.emf"/><Relationship Id="rId4" Type="http://schemas.openxmlformats.org/officeDocument/2006/relationships/oleObject" Target="../embeddings/oleObject61.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7.xml"/><Relationship Id="rId1" Type="http://schemas.openxmlformats.org/officeDocument/2006/relationships/tags" Target="../tags/tag946.xml"/><Relationship Id="rId5" Type="http://schemas.openxmlformats.org/officeDocument/2006/relationships/image" Target="../media/image19.emf"/><Relationship Id="rId4" Type="http://schemas.openxmlformats.org/officeDocument/2006/relationships/oleObject" Target="../embeddings/oleObject62.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948.xml"/><Relationship Id="rId4" Type="http://schemas.openxmlformats.org/officeDocument/2006/relationships/image" Target="../media/image1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949.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1.xml"/><Relationship Id="rId1" Type="http://schemas.openxmlformats.org/officeDocument/2006/relationships/tags" Target="../tags/tag950.xml"/><Relationship Id="rId5" Type="http://schemas.openxmlformats.org/officeDocument/2006/relationships/image" Target="../media/image1.emf"/><Relationship Id="rId4" Type="http://schemas.openxmlformats.org/officeDocument/2006/relationships/oleObject" Target="../embeddings/oleObject65.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952.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42" Type="http://schemas.openxmlformats.org/officeDocument/2006/relationships/tags" Target="../tags/tag50.xml"/><Relationship Id="rId63" Type="http://schemas.openxmlformats.org/officeDocument/2006/relationships/tags" Target="../tags/tag71.xml"/><Relationship Id="rId84" Type="http://schemas.openxmlformats.org/officeDocument/2006/relationships/tags" Target="../tags/tag92.xml"/><Relationship Id="rId138" Type="http://schemas.openxmlformats.org/officeDocument/2006/relationships/tags" Target="../tags/tag146.xml"/><Relationship Id="rId159" Type="http://schemas.openxmlformats.org/officeDocument/2006/relationships/tags" Target="../tags/tag167.xml"/><Relationship Id="rId170" Type="http://schemas.openxmlformats.org/officeDocument/2006/relationships/tags" Target="../tags/tag178.xml"/><Relationship Id="rId191" Type="http://schemas.openxmlformats.org/officeDocument/2006/relationships/tags" Target="../tags/tag199.xml"/><Relationship Id="rId205" Type="http://schemas.openxmlformats.org/officeDocument/2006/relationships/tags" Target="../tags/tag213.xml"/><Relationship Id="rId226" Type="http://schemas.openxmlformats.org/officeDocument/2006/relationships/slideLayout" Target="../slideLayouts/slideLayout3.xml"/><Relationship Id="rId107" Type="http://schemas.openxmlformats.org/officeDocument/2006/relationships/tags" Target="../tags/tag115.xml"/><Relationship Id="rId11" Type="http://schemas.openxmlformats.org/officeDocument/2006/relationships/tags" Target="../tags/tag19.xml"/><Relationship Id="rId32" Type="http://schemas.openxmlformats.org/officeDocument/2006/relationships/tags" Target="../tags/tag40.xml"/><Relationship Id="rId53" Type="http://schemas.openxmlformats.org/officeDocument/2006/relationships/tags" Target="../tags/tag61.xml"/><Relationship Id="rId74" Type="http://schemas.openxmlformats.org/officeDocument/2006/relationships/tags" Target="../tags/tag82.xml"/><Relationship Id="rId128" Type="http://schemas.openxmlformats.org/officeDocument/2006/relationships/tags" Target="../tags/tag136.xml"/><Relationship Id="rId149" Type="http://schemas.openxmlformats.org/officeDocument/2006/relationships/tags" Target="../tags/tag157.xml"/><Relationship Id="rId5" Type="http://schemas.openxmlformats.org/officeDocument/2006/relationships/tags" Target="../tags/tag13.xml"/><Relationship Id="rId95" Type="http://schemas.openxmlformats.org/officeDocument/2006/relationships/tags" Target="../tags/tag103.xml"/><Relationship Id="rId160" Type="http://schemas.openxmlformats.org/officeDocument/2006/relationships/tags" Target="../tags/tag168.xml"/><Relationship Id="rId181" Type="http://schemas.openxmlformats.org/officeDocument/2006/relationships/tags" Target="../tags/tag189.xml"/><Relationship Id="rId216" Type="http://schemas.openxmlformats.org/officeDocument/2006/relationships/tags" Target="../tags/tag224.xml"/><Relationship Id="rId22" Type="http://schemas.openxmlformats.org/officeDocument/2006/relationships/tags" Target="../tags/tag30.xml"/><Relationship Id="rId43" Type="http://schemas.openxmlformats.org/officeDocument/2006/relationships/tags" Target="../tags/tag51.xml"/><Relationship Id="rId64" Type="http://schemas.openxmlformats.org/officeDocument/2006/relationships/tags" Target="../tags/tag72.xml"/><Relationship Id="rId118" Type="http://schemas.openxmlformats.org/officeDocument/2006/relationships/tags" Target="../tags/tag126.xml"/><Relationship Id="rId139" Type="http://schemas.openxmlformats.org/officeDocument/2006/relationships/tags" Target="../tags/tag147.xml"/><Relationship Id="rId85" Type="http://schemas.openxmlformats.org/officeDocument/2006/relationships/tags" Target="../tags/tag93.xml"/><Relationship Id="rId150" Type="http://schemas.openxmlformats.org/officeDocument/2006/relationships/tags" Target="../tags/tag158.xml"/><Relationship Id="rId171" Type="http://schemas.openxmlformats.org/officeDocument/2006/relationships/tags" Target="../tags/tag179.xml"/><Relationship Id="rId192" Type="http://schemas.openxmlformats.org/officeDocument/2006/relationships/tags" Target="../tags/tag200.xml"/><Relationship Id="rId206" Type="http://schemas.openxmlformats.org/officeDocument/2006/relationships/tags" Target="../tags/tag214.xml"/><Relationship Id="rId227" Type="http://schemas.openxmlformats.org/officeDocument/2006/relationships/oleObject" Target="../embeddings/oleObject7.bin"/><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 Type="http://schemas.openxmlformats.org/officeDocument/2006/relationships/tags" Target="../tags/tag31.xml"/><Relationship Id="rId119" Type="http://schemas.openxmlformats.org/officeDocument/2006/relationships/tags" Target="../tags/tag127.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image" Target="../media/image1.emf"/><Relationship Id="rId13" Type="http://schemas.openxmlformats.org/officeDocument/2006/relationships/tags" Target="../tags/tag21.xml"/><Relationship Id="rId109" Type="http://schemas.openxmlformats.org/officeDocument/2006/relationships/tags" Target="../tags/tag117.xml"/><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chart" Target="../charts/chart1.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chart" Target="../charts/chart2.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79" Type="http://schemas.openxmlformats.org/officeDocument/2006/relationships/tags" Target="../tags/tag187.xml"/><Relationship Id="rId195" Type="http://schemas.openxmlformats.org/officeDocument/2006/relationships/tags" Target="../tags/tag203.xml"/><Relationship Id="rId209" Type="http://schemas.openxmlformats.org/officeDocument/2006/relationships/tags" Target="../tags/tag217.xml"/><Relationship Id="rId190" Type="http://schemas.openxmlformats.org/officeDocument/2006/relationships/tags" Target="../tags/tag198.xml"/><Relationship Id="rId204" Type="http://schemas.openxmlformats.org/officeDocument/2006/relationships/tags" Target="../tags/tag212.xml"/><Relationship Id="rId220" Type="http://schemas.openxmlformats.org/officeDocument/2006/relationships/tags" Target="../tags/tag228.xml"/><Relationship Id="rId225" Type="http://schemas.openxmlformats.org/officeDocument/2006/relationships/tags" Target="../tags/tag233.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78" Type="http://schemas.openxmlformats.org/officeDocument/2006/relationships/tags" Target="../tags/tag86.xml"/><Relationship Id="rId94" Type="http://schemas.openxmlformats.org/officeDocument/2006/relationships/tags" Target="../tags/tag102.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48" Type="http://schemas.openxmlformats.org/officeDocument/2006/relationships/tags" Target="../tags/tag156.xml"/><Relationship Id="rId164" Type="http://schemas.openxmlformats.org/officeDocument/2006/relationships/tags" Target="../tags/tag172.xml"/><Relationship Id="rId169" Type="http://schemas.openxmlformats.org/officeDocument/2006/relationships/tags" Target="../tags/tag177.xml"/><Relationship Id="rId185" Type="http://schemas.openxmlformats.org/officeDocument/2006/relationships/tags" Target="../tags/tag193.xml"/><Relationship Id="rId4" Type="http://schemas.openxmlformats.org/officeDocument/2006/relationships/tags" Target="../tags/tag12.xml"/><Relationship Id="rId9" Type="http://schemas.openxmlformats.org/officeDocument/2006/relationships/tags" Target="../tags/tag17.xml"/><Relationship Id="rId180" Type="http://schemas.openxmlformats.org/officeDocument/2006/relationships/tags" Target="../tags/tag188.xml"/><Relationship Id="rId210" Type="http://schemas.openxmlformats.org/officeDocument/2006/relationships/tags" Target="../tags/tag218.xml"/><Relationship Id="rId215" Type="http://schemas.openxmlformats.org/officeDocument/2006/relationships/tags" Target="../tags/tag223.xml"/><Relationship Id="rId26" Type="http://schemas.openxmlformats.org/officeDocument/2006/relationships/tags" Target="../tags/tag34.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18" Type="http://schemas.openxmlformats.org/officeDocument/2006/relationships/tags" Target="../tags/tag26.xml"/><Relationship Id="rId39" Type="http://schemas.openxmlformats.org/officeDocument/2006/relationships/tags" Target="../tags/tag47.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 Type="http://schemas.openxmlformats.org/officeDocument/2006/relationships/tags" Target="../tags/tag10.xml"/><Relationship Id="rId29" Type="http://schemas.openxmlformats.org/officeDocument/2006/relationships/tags" Target="../tags/tag37.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3.xml"/><Relationship Id="rId1" Type="http://schemas.openxmlformats.org/officeDocument/2006/relationships/tags" Target="../tags/tag953.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954.xml"/><Relationship Id="rId4" Type="http://schemas.openxmlformats.org/officeDocument/2006/relationships/image" Target="../media/image1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3.xml"/><Relationship Id="rId1" Type="http://schemas.openxmlformats.org/officeDocument/2006/relationships/tags" Target="../tags/tag955.xml"/><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tags" Target="../tags/tag956.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3.xml"/><Relationship Id="rId1" Type="http://schemas.openxmlformats.org/officeDocument/2006/relationships/tags" Target="../tags/tag957.x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8" Type="http://schemas.openxmlformats.org/officeDocument/2006/relationships/tags" Target="../tags/tag965.xml"/><Relationship Id="rId13" Type="http://schemas.openxmlformats.org/officeDocument/2006/relationships/tags" Target="../tags/tag970.xml"/><Relationship Id="rId18" Type="http://schemas.openxmlformats.org/officeDocument/2006/relationships/tags" Target="../tags/tag975.xml"/><Relationship Id="rId3" Type="http://schemas.openxmlformats.org/officeDocument/2006/relationships/tags" Target="../tags/tag960.xml"/><Relationship Id="rId21" Type="http://schemas.openxmlformats.org/officeDocument/2006/relationships/slideLayout" Target="../slideLayouts/slideLayout3.xml"/><Relationship Id="rId7" Type="http://schemas.openxmlformats.org/officeDocument/2006/relationships/tags" Target="../tags/tag964.xml"/><Relationship Id="rId12" Type="http://schemas.openxmlformats.org/officeDocument/2006/relationships/tags" Target="../tags/tag969.xml"/><Relationship Id="rId17" Type="http://schemas.openxmlformats.org/officeDocument/2006/relationships/tags" Target="../tags/tag974.xml"/><Relationship Id="rId2" Type="http://schemas.openxmlformats.org/officeDocument/2006/relationships/tags" Target="../tags/tag959.xml"/><Relationship Id="rId16" Type="http://schemas.openxmlformats.org/officeDocument/2006/relationships/tags" Target="../tags/tag973.xml"/><Relationship Id="rId20" Type="http://schemas.openxmlformats.org/officeDocument/2006/relationships/tags" Target="../tags/tag977.xml"/><Relationship Id="rId1" Type="http://schemas.openxmlformats.org/officeDocument/2006/relationships/tags" Target="../tags/tag958.xml"/><Relationship Id="rId6" Type="http://schemas.openxmlformats.org/officeDocument/2006/relationships/tags" Target="../tags/tag963.xml"/><Relationship Id="rId11" Type="http://schemas.openxmlformats.org/officeDocument/2006/relationships/tags" Target="../tags/tag968.xml"/><Relationship Id="rId24" Type="http://schemas.openxmlformats.org/officeDocument/2006/relationships/chart" Target="../charts/chart34.xml"/><Relationship Id="rId5" Type="http://schemas.openxmlformats.org/officeDocument/2006/relationships/tags" Target="../tags/tag962.xml"/><Relationship Id="rId15" Type="http://schemas.openxmlformats.org/officeDocument/2006/relationships/tags" Target="../tags/tag972.xml"/><Relationship Id="rId23" Type="http://schemas.openxmlformats.org/officeDocument/2006/relationships/image" Target="../media/image18.emf"/><Relationship Id="rId10" Type="http://schemas.openxmlformats.org/officeDocument/2006/relationships/tags" Target="../tags/tag967.xml"/><Relationship Id="rId19" Type="http://schemas.openxmlformats.org/officeDocument/2006/relationships/tags" Target="../tags/tag976.xml"/><Relationship Id="rId4" Type="http://schemas.openxmlformats.org/officeDocument/2006/relationships/tags" Target="../tags/tag961.xml"/><Relationship Id="rId9" Type="http://schemas.openxmlformats.org/officeDocument/2006/relationships/tags" Target="../tags/tag966.xml"/><Relationship Id="rId14" Type="http://schemas.openxmlformats.org/officeDocument/2006/relationships/tags" Target="../tags/tag971.xml"/><Relationship Id="rId22" Type="http://schemas.openxmlformats.org/officeDocument/2006/relationships/oleObject" Target="../embeddings/oleObject72.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3.xml"/><Relationship Id="rId1" Type="http://schemas.openxmlformats.org/officeDocument/2006/relationships/tags" Target="../tags/tag978.xml"/><Relationship Id="rId5" Type="http://schemas.openxmlformats.org/officeDocument/2006/relationships/hyperlink" Target="https://www.mofa.go.jp/mofaj/area/kenya/data.html#section6" TargetMode="External"/><Relationship Id="rId4" Type="http://schemas.openxmlformats.org/officeDocument/2006/relationships/image" Target="../media/image19.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3.xml"/><Relationship Id="rId1" Type="http://schemas.openxmlformats.org/officeDocument/2006/relationships/tags" Target="../tags/tag979.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3" Type="http://schemas.openxmlformats.org/officeDocument/2006/relationships/tags" Target="../tags/tag246.xml"/><Relationship Id="rId18" Type="http://schemas.openxmlformats.org/officeDocument/2006/relationships/tags" Target="../tags/tag251.xml"/><Relationship Id="rId26" Type="http://schemas.openxmlformats.org/officeDocument/2006/relationships/tags" Target="../tags/tag259.xml"/><Relationship Id="rId39" Type="http://schemas.openxmlformats.org/officeDocument/2006/relationships/tags" Target="../tags/tag272.xml"/><Relationship Id="rId21" Type="http://schemas.openxmlformats.org/officeDocument/2006/relationships/tags" Target="../tags/tag254.xml"/><Relationship Id="rId34" Type="http://schemas.openxmlformats.org/officeDocument/2006/relationships/tags" Target="../tags/tag267.xml"/><Relationship Id="rId42" Type="http://schemas.openxmlformats.org/officeDocument/2006/relationships/tags" Target="../tags/tag275.xml"/><Relationship Id="rId47" Type="http://schemas.openxmlformats.org/officeDocument/2006/relationships/chart" Target="../charts/chart4.xml"/><Relationship Id="rId7" Type="http://schemas.openxmlformats.org/officeDocument/2006/relationships/tags" Target="../tags/tag240.xml"/><Relationship Id="rId2" Type="http://schemas.openxmlformats.org/officeDocument/2006/relationships/tags" Target="../tags/tag235.xml"/><Relationship Id="rId16" Type="http://schemas.openxmlformats.org/officeDocument/2006/relationships/tags" Target="../tags/tag249.xml"/><Relationship Id="rId29" Type="http://schemas.openxmlformats.org/officeDocument/2006/relationships/tags" Target="../tags/tag262.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24" Type="http://schemas.openxmlformats.org/officeDocument/2006/relationships/tags" Target="../tags/tag257.xml"/><Relationship Id="rId32" Type="http://schemas.openxmlformats.org/officeDocument/2006/relationships/tags" Target="../tags/tag265.xml"/><Relationship Id="rId37" Type="http://schemas.openxmlformats.org/officeDocument/2006/relationships/tags" Target="../tags/tag270.xml"/><Relationship Id="rId40" Type="http://schemas.openxmlformats.org/officeDocument/2006/relationships/tags" Target="../tags/tag273.xml"/><Relationship Id="rId45" Type="http://schemas.openxmlformats.org/officeDocument/2006/relationships/image" Target="../media/image18.emf"/><Relationship Id="rId5" Type="http://schemas.openxmlformats.org/officeDocument/2006/relationships/tags" Target="../tags/tag238.xml"/><Relationship Id="rId15" Type="http://schemas.openxmlformats.org/officeDocument/2006/relationships/tags" Target="../tags/tag248.xml"/><Relationship Id="rId23" Type="http://schemas.openxmlformats.org/officeDocument/2006/relationships/tags" Target="../tags/tag256.xml"/><Relationship Id="rId28" Type="http://schemas.openxmlformats.org/officeDocument/2006/relationships/tags" Target="../tags/tag261.xml"/><Relationship Id="rId36" Type="http://schemas.openxmlformats.org/officeDocument/2006/relationships/tags" Target="../tags/tag269.xml"/><Relationship Id="rId10" Type="http://schemas.openxmlformats.org/officeDocument/2006/relationships/tags" Target="../tags/tag243.xml"/><Relationship Id="rId19" Type="http://schemas.openxmlformats.org/officeDocument/2006/relationships/tags" Target="../tags/tag252.xml"/><Relationship Id="rId31" Type="http://schemas.openxmlformats.org/officeDocument/2006/relationships/tags" Target="../tags/tag264.xml"/><Relationship Id="rId44" Type="http://schemas.openxmlformats.org/officeDocument/2006/relationships/oleObject" Target="../embeddings/oleObject8.bin"/><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tags" Target="../tags/tag255.xml"/><Relationship Id="rId27" Type="http://schemas.openxmlformats.org/officeDocument/2006/relationships/tags" Target="../tags/tag260.xml"/><Relationship Id="rId30" Type="http://schemas.openxmlformats.org/officeDocument/2006/relationships/tags" Target="../tags/tag263.xml"/><Relationship Id="rId35" Type="http://schemas.openxmlformats.org/officeDocument/2006/relationships/tags" Target="../tags/tag268.xml"/><Relationship Id="rId43" Type="http://schemas.openxmlformats.org/officeDocument/2006/relationships/slideLayout" Target="../slideLayouts/slideLayout3.xml"/><Relationship Id="rId8" Type="http://schemas.openxmlformats.org/officeDocument/2006/relationships/tags" Target="../tags/tag241.xml"/><Relationship Id="rId3" Type="http://schemas.openxmlformats.org/officeDocument/2006/relationships/tags" Target="../tags/tag236.xml"/><Relationship Id="rId12" Type="http://schemas.openxmlformats.org/officeDocument/2006/relationships/tags" Target="../tags/tag245.xml"/><Relationship Id="rId17" Type="http://schemas.openxmlformats.org/officeDocument/2006/relationships/tags" Target="../tags/tag250.xml"/><Relationship Id="rId25" Type="http://schemas.openxmlformats.org/officeDocument/2006/relationships/tags" Target="../tags/tag258.xml"/><Relationship Id="rId33" Type="http://schemas.openxmlformats.org/officeDocument/2006/relationships/tags" Target="../tags/tag266.xml"/><Relationship Id="rId38" Type="http://schemas.openxmlformats.org/officeDocument/2006/relationships/tags" Target="../tags/tag271.xml"/><Relationship Id="rId46" Type="http://schemas.openxmlformats.org/officeDocument/2006/relationships/chart" Target="../charts/chart3.xml"/><Relationship Id="rId20" Type="http://schemas.openxmlformats.org/officeDocument/2006/relationships/tags" Target="../tags/tag253.xml"/><Relationship Id="rId41" Type="http://schemas.openxmlformats.org/officeDocument/2006/relationships/tags" Target="../tags/tag27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3.xml"/><Relationship Id="rId1" Type="http://schemas.openxmlformats.org/officeDocument/2006/relationships/tags" Target="../tags/tag980.xml"/><Relationship Id="rId4" Type="http://schemas.openxmlformats.org/officeDocument/2006/relationships/image" Target="../media/image19.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3.xml"/><Relationship Id="rId1" Type="http://schemas.openxmlformats.org/officeDocument/2006/relationships/tags" Target="../tags/tag981.xml"/><Relationship Id="rId4" Type="http://schemas.openxmlformats.org/officeDocument/2006/relationships/image" Target="../media/image19.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3.xml"/><Relationship Id="rId1" Type="http://schemas.openxmlformats.org/officeDocument/2006/relationships/tags" Target="../tags/tag982.xml"/><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3.xml"/><Relationship Id="rId1" Type="http://schemas.openxmlformats.org/officeDocument/2006/relationships/tags" Target="../tags/tag983.xml"/><Relationship Id="rId4" Type="http://schemas.openxmlformats.org/officeDocument/2006/relationships/image" Target="../media/image19.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3.xml"/><Relationship Id="rId1" Type="http://schemas.openxmlformats.org/officeDocument/2006/relationships/tags" Target="../tags/tag984.x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3.xml"/><Relationship Id="rId1" Type="http://schemas.openxmlformats.org/officeDocument/2006/relationships/tags" Target="../tags/tag985.xml"/><Relationship Id="rId4" Type="http://schemas.openxmlformats.org/officeDocument/2006/relationships/image" Target="../media/image1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3.xml"/><Relationship Id="rId1" Type="http://schemas.openxmlformats.org/officeDocument/2006/relationships/tags" Target="../tags/tag986.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3.xml"/><Relationship Id="rId1" Type="http://schemas.openxmlformats.org/officeDocument/2006/relationships/tags" Target="../tags/tag987.xml"/><Relationship Id="rId4" Type="http://schemas.openxmlformats.org/officeDocument/2006/relationships/image" Target="../media/image49.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3.xml"/><Relationship Id="rId1" Type="http://schemas.openxmlformats.org/officeDocument/2006/relationships/tags" Target="../tags/tag988.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13" Type="http://schemas.openxmlformats.org/officeDocument/2006/relationships/tags" Target="../tags/tag288.xml"/><Relationship Id="rId18" Type="http://schemas.openxmlformats.org/officeDocument/2006/relationships/tags" Target="../tags/tag293.xml"/><Relationship Id="rId26" Type="http://schemas.openxmlformats.org/officeDocument/2006/relationships/tags" Target="../tags/tag301.xml"/><Relationship Id="rId39" Type="http://schemas.openxmlformats.org/officeDocument/2006/relationships/tags" Target="../tags/tag314.xml"/><Relationship Id="rId21" Type="http://schemas.openxmlformats.org/officeDocument/2006/relationships/tags" Target="../tags/tag296.xml"/><Relationship Id="rId34" Type="http://schemas.openxmlformats.org/officeDocument/2006/relationships/tags" Target="../tags/tag309.xml"/><Relationship Id="rId42" Type="http://schemas.openxmlformats.org/officeDocument/2006/relationships/tags" Target="../tags/tag317.xml"/><Relationship Id="rId47" Type="http://schemas.openxmlformats.org/officeDocument/2006/relationships/tags" Target="../tags/tag322.xml"/><Relationship Id="rId50" Type="http://schemas.openxmlformats.org/officeDocument/2006/relationships/tags" Target="../tags/tag325.xml"/><Relationship Id="rId55" Type="http://schemas.openxmlformats.org/officeDocument/2006/relationships/tags" Target="../tags/tag330.xml"/><Relationship Id="rId63" Type="http://schemas.openxmlformats.org/officeDocument/2006/relationships/chart" Target="../charts/chart6.xml"/><Relationship Id="rId7" Type="http://schemas.openxmlformats.org/officeDocument/2006/relationships/tags" Target="../tags/tag282.xml"/><Relationship Id="rId2" Type="http://schemas.openxmlformats.org/officeDocument/2006/relationships/tags" Target="../tags/tag277.xml"/><Relationship Id="rId16" Type="http://schemas.openxmlformats.org/officeDocument/2006/relationships/tags" Target="../tags/tag291.xml"/><Relationship Id="rId29" Type="http://schemas.openxmlformats.org/officeDocument/2006/relationships/tags" Target="../tags/tag304.xml"/><Relationship Id="rId11" Type="http://schemas.openxmlformats.org/officeDocument/2006/relationships/tags" Target="../tags/tag286.xml"/><Relationship Id="rId24" Type="http://schemas.openxmlformats.org/officeDocument/2006/relationships/tags" Target="../tags/tag299.xml"/><Relationship Id="rId32" Type="http://schemas.openxmlformats.org/officeDocument/2006/relationships/tags" Target="../tags/tag307.xml"/><Relationship Id="rId37" Type="http://schemas.openxmlformats.org/officeDocument/2006/relationships/tags" Target="../tags/tag312.xml"/><Relationship Id="rId40" Type="http://schemas.openxmlformats.org/officeDocument/2006/relationships/tags" Target="../tags/tag315.xml"/><Relationship Id="rId45" Type="http://schemas.openxmlformats.org/officeDocument/2006/relationships/tags" Target="../tags/tag320.xml"/><Relationship Id="rId53" Type="http://schemas.openxmlformats.org/officeDocument/2006/relationships/tags" Target="../tags/tag328.xml"/><Relationship Id="rId58" Type="http://schemas.openxmlformats.org/officeDocument/2006/relationships/tags" Target="../tags/tag333.xml"/><Relationship Id="rId5" Type="http://schemas.openxmlformats.org/officeDocument/2006/relationships/tags" Target="../tags/tag280.xml"/><Relationship Id="rId61" Type="http://schemas.openxmlformats.org/officeDocument/2006/relationships/image" Target="../media/image18.emf"/><Relationship Id="rId19" Type="http://schemas.openxmlformats.org/officeDocument/2006/relationships/tags" Target="../tags/tag294.xml"/><Relationship Id="rId14" Type="http://schemas.openxmlformats.org/officeDocument/2006/relationships/tags" Target="../tags/tag289.xml"/><Relationship Id="rId22" Type="http://schemas.openxmlformats.org/officeDocument/2006/relationships/tags" Target="../tags/tag297.xml"/><Relationship Id="rId27" Type="http://schemas.openxmlformats.org/officeDocument/2006/relationships/tags" Target="../tags/tag302.xml"/><Relationship Id="rId30" Type="http://schemas.openxmlformats.org/officeDocument/2006/relationships/tags" Target="../tags/tag305.xml"/><Relationship Id="rId35" Type="http://schemas.openxmlformats.org/officeDocument/2006/relationships/tags" Target="../tags/tag310.xml"/><Relationship Id="rId43" Type="http://schemas.openxmlformats.org/officeDocument/2006/relationships/tags" Target="../tags/tag318.xml"/><Relationship Id="rId48" Type="http://schemas.openxmlformats.org/officeDocument/2006/relationships/tags" Target="../tags/tag323.xml"/><Relationship Id="rId56" Type="http://schemas.openxmlformats.org/officeDocument/2006/relationships/tags" Target="../tags/tag331.xml"/><Relationship Id="rId8" Type="http://schemas.openxmlformats.org/officeDocument/2006/relationships/tags" Target="../tags/tag283.xml"/><Relationship Id="rId51" Type="http://schemas.openxmlformats.org/officeDocument/2006/relationships/tags" Target="../tags/tag326.xml"/><Relationship Id="rId3" Type="http://schemas.openxmlformats.org/officeDocument/2006/relationships/tags" Target="../tags/tag278.xml"/><Relationship Id="rId12" Type="http://schemas.openxmlformats.org/officeDocument/2006/relationships/tags" Target="../tags/tag287.xml"/><Relationship Id="rId17" Type="http://schemas.openxmlformats.org/officeDocument/2006/relationships/tags" Target="../tags/tag292.xml"/><Relationship Id="rId25" Type="http://schemas.openxmlformats.org/officeDocument/2006/relationships/tags" Target="../tags/tag300.xml"/><Relationship Id="rId33" Type="http://schemas.openxmlformats.org/officeDocument/2006/relationships/tags" Target="../tags/tag308.xml"/><Relationship Id="rId38" Type="http://schemas.openxmlformats.org/officeDocument/2006/relationships/tags" Target="../tags/tag313.xml"/><Relationship Id="rId46" Type="http://schemas.openxmlformats.org/officeDocument/2006/relationships/tags" Target="../tags/tag321.xml"/><Relationship Id="rId59" Type="http://schemas.openxmlformats.org/officeDocument/2006/relationships/slideLayout" Target="../slideLayouts/slideLayout3.xml"/><Relationship Id="rId20" Type="http://schemas.openxmlformats.org/officeDocument/2006/relationships/tags" Target="../tags/tag295.xml"/><Relationship Id="rId41" Type="http://schemas.openxmlformats.org/officeDocument/2006/relationships/tags" Target="../tags/tag316.xml"/><Relationship Id="rId54" Type="http://schemas.openxmlformats.org/officeDocument/2006/relationships/tags" Target="../tags/tag329.xml"/><Relationship Id="rId62" Type="http://schemas.openxmlformats.org/officeDocument/2006/relationships/chart" Target="../charts/chart5.xml"/><Relationship Id="rId1" Type="http://schemas.openxmlformats.org/officeDocument/2006/relationships/tags" Target="../tags/tag276.xml"/><Relationship Id="rId6" Type="http://schemas.openxmlformats.org/officeDocument/2006/relationships/tags" Target="../tags/tag281.xml"/><Relationship Id="rId15" Type="http://schemas.openxmlformats.org/officeDocument/2006/relationships/tags" Target="../tags/tag290.xml"/><Relationship Id="rId23" Type="http://schemas.openxmlformats.org/officeDocument/2006/relationships/tags" Target="../tags/tag298.xml"/><Relationship Id="rId28" Type="http://schemas.openxmlformats.org/officeDocument/2006/relationships/tags" Target="../tags/tag303.xml"/><Relationship Id="rId36" Type="http://schemas.openxmlformats.org/officeDocument/2006/relationships/tags" Target="../tags/tag311.xml"/><Relationship Id="rId49" Type="http://schemas.openxmlformats.org/officeDocument/2006/relationships/tags" Target="../tags/tag324.xml"/><Relationship Id="rId57" Type="http://schemas.openxmlformats.org/officeDocument/2006/relationships/tags" Target="../tags/tag332.xml"/><Relationship Id="rId10" Type="http://schemas.openxmlformats.org/officeDocument/2006/relationships/tags" Target="../tags/tag285.xml"/><Relationship Id="rId31" Type="http://schemas.openxmlformats.org/officeDocument/2006/relationships/tags" Target="../tags/tag306.xml"/><Relationship Id="rId44" Type="http://schemas.openxmlformats.org/officeDocument/2006/relationships/tags" Target="../tags/tag319.xml"/><Relationship Id="rId52" Type="http://schemas.openxmlformats.org/officeDocument/2006/relationships/tags" Target="../tags/tag327.xml"/><Relationship Id="rId60" Type="http://schemas.openxmlformats.org/officeDocument/2006/relationships/oleObject" Target="../embeddings/oleObject9.bin"/><Relationship Id="rId4" Type="http://schemas.openxmlformats.org/officeDocument/2006/relationships/tags" Target="../tags/tag279.xml"/><Relationship Id="rId9" Type="http://schemas.openxmlformats.org/officeDocument/2006/relationships/tags" Target="../tags/tag2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2024</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ケニア</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694526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1" imgW="360" imgH="360" progId="TCLayout.ActiveDocument.1">
                  <p:embed/>
                </p:oleObj>
              </mc:Choice>
              <mc:Fallback>
                <p:oleObj name="think-cell Slide" r:id="rId61" imgW="360" imgH="360" progId="TCLayout.ActiveDocument.1">
                  <p:embed/>
                  <p:pic>
                    <p:nvPicPr>
                      <p:cNvPr id="7" name="Object 6"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5175790" y="2398889"/>
            <a:ext cx="1109246" cy="12472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（円</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ケニアシリング）</a:t>
            </a:r>
          </a:p>
        </p:txBody>
      </p:sp>
      <p:grpSp>
        <p:nvGrpSpPr>
          <p:cNvPr id="26" name="グループ化 7"/>
          <p:cNvGrpSpPr/>
          <p:nvPr/>
        </p:nvGrpSpPr>
        <p:grpSpPr>
          <a:xfrm>
            <a:off x="440496"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070722" y="1779189"/>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年以降、ケニアのインフレ率は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前後で推移している。</a:t>
            </a: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160910" y="2394035"/>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240025" y="216137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241" name="Chart 240">
            <a:extLst>
              <a:ext uri="{FF2B5EF4-FFF2-40B4-BE49-F238E27FC236}">
                <a16:creationId xmlns:a16="http://schemas.microsoft.com/office/drawing/2014/main" id="{D07A9D7A-2D66-4463-9BB5-982FF5F09C22}"/>
              </a:ext>
            </a:extLst>
          </p:cNvPr>
          <p:cNvGraphicFramePr/>
          <p:nvPr>
            <p:custDataLst>
              <p:tags r:id="rId4"/>
            </p:custDataLst>
            <p:extLst>
              <p:ext uri="{D42A27DB-BD31-4B8C-83A1-F6EECF244321}">
                <p14:modId xmlns:p14="http://schemas.microsoft.com/office/powerpoint/2010/main" val="4054405196"/>
              </p:ext>
            </p:extLst>
          </p:nvPr>
        </p:nvGraphicFramePr>
        <p:xfrm>
          <a:off x="5127748" y="2539443"/>
          <a:ext cx="4648200" cy="3244850"/>
        </p:xfrm>
        <a:graphic>
          <a:graphicData uri="http://schemas.openxmlformats.org/drawingml/2006/chart">
            <c:chart xmlns:c="http://schemas.openxmlformats.org/drawingml/2006/chart" xmlns:r="http://schemas.openxmlformats.org/officeDocument/2006/relationships" r:id="rId63"/>
          </a:graphicData>
        </a:graphic>
      </p:graphicFrame>
      <p:sp>
        <p:nvSpPr>
          <p:cNvPr id="225" name="テキスト プレースホルダ 9">
            <a:extLst>
              <a:ext uri="{FF2B5EF4-FFF2-40B4-BE49-F238E27FC236}">
                <a16:creationId xmlns:a16="http://schemas.microsoft.com/office/drawing/2014/main" id="{304E6AD2-2BAD-497E-8F9A-391819E1A8C2}"/>
              </a:ext>
            </a:extLst>
          </p:cNvPr>
          <p:cNvSpPr>
            <a:spLocks noGrp="1"/>
          </p:cNvSpPr>
          <p:nvPr>
            <p:custDataLst>
              <p:tags r:id="rId5"/>
            </p:custDataLst>
          </p:nvPr>
        </p:nvSpPr>
        <p:spPr bwMode="auto">
          <a:xfrm>
            <a:off x="7609011"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781B0-89B0-46E2-87F8-50CAE8BA63C6}" type="datetime'''''1''4'''''''''''''''''''''''''''''">
              <a:rPr lang="en-US" altLang="en-US" sz="1000" smtClean="0"/>
              <a:pPr/>
              <a:t>14</a:t>
            </a:fld>
            <a:endParaRPr lang="ja-JP" altLang="en-US" sz="1000" dirty="0"/>
          </a:p>
        </p:txBody>
      </p:sp>
      <p:sp>
        <p:nvSpPr>
          <p:cNvPr id="152" name="テキスト プレースホルダ 9">
            <a:extLst>
              <a:ext uri="{FF2B5EF4-FFF2-40B4-BE49-F238E27FC236}">
                <a16:creationId xmlns:a16="http://schemas.microsoft.com/office/drawing/2014/main" id="{9EFE5137-F154-4A95-9082-4D2F5D502D7B}"/>
              </a:ext>
            </a:extLst>
          </p:cNvPr>
          <p:cNvSpPr>
            <a:spLocks noGrp="1"/>
          </p:cNvSpPr>
          <p:nvPr>
            <p:custDataLst>
              <p:tags r:id="rId6"/>
            </p:custDataLst>
          </p:nvPr>
        </p:nvSpPr>
        <p:spPr bwMode="auto">
          <a:xfrm>
            <a:off x="6648573"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986318-E306-43BD-A6FD-1732E56D5B4D}" type="datetime'''''''''''''''''''10'''''''''''''''''''''''''''''''">
              <a:rPr lang="en-US" altLang="en-US" sz="1000" smtClean="0"/>
              <a:pPr/>
              <a:t>10</a:t>
            </a:fld>
            <a:endParaRPr lang="ja-JP" altLang="en-US" sz="1000" dirty="0"/>
          </a:p>
        </p:txBody>
      </p:sp>
      <p:sp>
        <p:nvSpPr>
          <p:cNvPr id="151" name="テキスト プレースホルダ 9">
            <a:extLst>
              <a:ext uri="{FF2B5EF4-FFF2-40B4-BE49-F238E27FC236}">
                <a16:creationId xmlns:a16="http://schemas.microsoft.com/office/drawing/2014/main" id="{A28500DF-0827-436E-9493-E7EA9C121D53}"/>
              </a:ext>
            </a:extLst>
          </p:cNvPr>
          <p:cNvSpPr>
            <a:spLocks noGrp="1"/>
          </p:cNvSpPr>
          <p:nvPr>
            <p:custDataLst>
              <p:tags r:id="rId7"/>
            </p:custDataLst>
          </p:nvPr>
        </p:nvSpPr>
        <p:spPr bwMode="auto">
          <a:xfrm>
            <a:off x="5376986" y="572873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3157A2-9C12-466A-BFF7-3E2F16D65277}" type="datetime'''''''''''''''''''''20''0''''''''5'''''''''">
              <a:rPr lang="en-US" altLang="en-US" sz="1000" smtClean="0"/>
              <a:pPr/>
              <a:t>2005</a:t>
            </a:fld>
            <a:endParaRPr lang="ja-JP" altLang="en-US" sz="1000" dirty="0"/>
          </a:p>
        </p:txBody>
      </p:sp>
      <p:sp>
        <p:nvSpPr>
          <p:cNvPr id="216" name="テキスト プレースホルダ 9">
            <a:extLst>
              <a:ext uri="{FF2B5EF4-FFF2-40B4-BE49-F238E27FC236}">
                <a16:creationId xmlns:a16="http://schemas.microsoft.com/office/drawing/2014/main" id="{808189D2-C412-4CCE-AB4A-849A7F6EDF2D}"/>
              </a:ext>
            </a:extLst>
          </p:cNvPr>
          <p:cNvSpPr>
            <a:spLocks noGrp="1"/>
          </p:cNvSpPr>
          <p:nvPr>
            <p:custDataLst>
              <p:tags r:id="rId8"/>
            </p:custDataLst>
          </p:nvPr>
        </p:nvSpPr>
        <p:spPr bwMode="auto">
          <a:xfrm>
            <a:off x="6202486" y="5728731"/>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7DF0E9-7D3D-4C03-B1BD-3D55E59E3210}" type="datetime'''''''''''''''''''''''''''''''''''''''''''''''''''''8'">
              <a:rPr lang="en-US" altLang="en-US" sz="1000" smtClean="0"/>
              <a:pPr/>
              <a:t>8</a:t>
            </a:fld>
            <a:endParaRPr lang="ja-JP" altLang="en-US" sz="1000" dirty="0"/>
          </a:p>
        </p:txBody>
      </p:sp>
      <p:sp>
        <p:nvSpPr>
          <p:cNvPr id="157" name="テキスト プレースホルダ 9">
            <a:extLst>
              <a:ext uri="{FF2B5EF4-FFF2-40B4-BE49-F238E27FC236}">
                <a16:creationId xmlns:a16="http://schemas.microsoft.com/office/drawing/2014/main" id="{76C575F9-742E-482B-A755-C0E82A9B5651}"/>
              </a:ext>
            </a:extLst>
          </p:cNvPr>
          <p:cNvSpPr>
            <a:spLocks noGrp="1"/>
          </p:cNvSpPr>
          <p:nvPr>
            <p:custDataLst>
              <p:tags r:id="rId9"/>
            </p:custDataLst>
          </p:nvPr>
        </p:nvSpPr>
        <p:spPr bwMode="auto">
          <a:xfrm>
            <a:off x="7850311"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AEA629-9AE2-4D28-9742-FBC750E19A88}" type="datetime'''''''''''''''1''5'''''''''''''''''">
              <a:rPr lang="en-US" altLang="en-US" sz="1000" smtClean="0"/>
              <a:pPr/>
              <a:t>15</a:t>
            </a:fld>
            <a:endParaRPr lang="ja-JP" altLang="en-US" sz="1000" dirty="0"/>
          </a:p>
        </p:txBody>
      </p:sp>
      <p:sp>
        <p:nvSpPr>
          <p:cNvPr id="162" name="テキスト プレースホルダ 9">
            <a:extLst>
              <a:ext uri="{FF2B5EF4-FFF2-40B4-BE49-F238E27FC236}">
                <a16:creationId xmlns:a16="http://schemas.microsoft.com/office/drawing/2014/main" id="{385ECCEF-F4B2-4D1E-B240-D8D94D20718D}"/>
              </a:ext>
            </a:extLst>
          </p:cNvPr>
          <p:cNvSpPr>
            <a:spLocks noGrp="1"/>
          </p:cNvSpPr>
          <p:nvPr>
            <p:custDataLst>
              <p:tags r:id="rId10"/>
            </p:custDataLst>
          </p:nvPr>
        </p:nvSpPr>
        <p:spPr bwMode="auto">
          <a:xfrm>
            <a:off x="9050461"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2D1E5B-81FD-4DE6-B598-5357AEA7F51D}" type="datetime'''''''''''''''''''''''2''''''''''''''''''''0'''">
              <a:rPr lang="en-US" altLang="en-US" sz="1000" smtClean="0"/>
              <a:pPr/>
              <a:t>20</a:t>
            </a:fld>
            <a:endParaRPr lang="ja-JP" altLang="en-US" sz="1000" dirty="0"/>
          </a:p>
        </p:txBody>
      </p:sp>
      <p:sp>
        <p:nvSpPr>
          <p:cNvPr id="222" name="テキスト プレースホルダ 9">
            <a:extLst>
              <a:ext uri="{FF2B5EF4-FFF2-40B4-BE49-F238E27FC236}">
                <a16:creationId xmlns:a16="http://schemas.microsoft.com/office/drawing/2014/main" id="{FAAD428A-66DC-439B-A25F-51A78DD09588}"/>
              </a:ext>
            </a:extLst>
          </p:cNvPr>
          <p:cNvSpPr>
            <a:spLocks noGrp="1"/>
          </p:cNvSpPr>
          <p:nvPr>
            <p:custDataLst>
              <p:tags r:id="rId11"/>
            </p:custDataLst>
          </p:nvPr>
        </p:nvSpPr>
        <p:spPr bwMode="auto">
          <a:xfrm>
            <a:off x="7127998"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A86346-111A-49C7-A02A-07C089FC5599}" type="datetime'''''''1''''''''''2'''''''''''''">
              <a:rPr lang="en-US" altLang="en-US" sz="1000" smtClean="0"/>
              <a:pPr/>
              <a:t>12</a:t>
            </a:fld>
            <a:endParaRPr lang="ja-JP" altLang="en-US" sz="1000" dirty="0"/>
          </a:p>
        </p:txBody>
      </p:sp>
      <p:sp>
        <p:nvSpPr>
          <p:cNvPr id="164" name="テキスト プレースホルダ 9">
            <a:extLst>
              <a:ext uri="{FF2B5EF4-FFF2-40B4-BE49-F238E27FC236}">
                <a16:creationId xmlns:a16="http://schemas.microsoft.com/office/drawing/2014/main" id="{131702CA-5FF6-4B57-9A79-CB0AFEC16C5D}"/>
              </a:ext>
            </a:extLst>
          </p:cNvPr>
          <p:cNvSpPr>
            <a:spLocks noGrp="1"/>
          </p:cNvSpPr>
          <p:nvPr>
            <p:custDataLst>
              <p:tags r:id="rId12"/>
            </p:custDataLst>
          </p:nvPr>
        </p:nvSpPr>
        <p:spPr bwMode="auto">
          <a:xfrm>
            <a:off x="9437811" y="5728731"/>
            <a:ext cx="339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t>22</a:t>
            </a:r>
            <a:r>
              <a:rPr lang="en-US" altLang="en-US" sz="1000" baseline="30000" dirty="0"/>
              <a:t>1</a:t>
            </a:r>
            <a:r>
              <a:rPr lang="en-US" altLang="en-US" sz="1000" dirty="0"/>
              <a:t> </a:t>
            </a:r>
            <a:endParaRPr lang="ja-JP" altLang="en-US" sz="1000" dirty="0"/>
          </a:p>
        </p:txBody>
      </p:sp>
      <p:sp useBgFill="1">
        <p:nvSpPr>
          <p:cNvPr id="178" name="テキスト プレースホルダ 9">
            <a:extLst>
              <a:ext uri="{FF2B5EF4-FFF2-40B4-BE49-F238E27FC236}">
                <a16:creationId xmlns:a16="http://schemas.microsoft.com/office/drawing/2014/main" id="{08962174-3FBC-4EB9-A5F3-806CFCE092D8}"/>
              </a:ext>
            </a:extLst>
          </p:cNvPr>
          <p:cNvSpPr>
            <a:spLocks noGrp="1"/>
          </p:cNvSpPr>
          <p:nvPr>
            <p:custDataLst>
              <p:tags r:id="rId13"/>
            </p:custDataLst>
          </p:nvPr>
        </p:nvSpPr>
        <p:spPr bwMode="gray">
          <a:xfrm>
            <a:off x="5567486" y="3055381"/>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29AAF3-0234-4E89-B83B-EC0B876FF6E4}" type="datetime'1''''''.''4''''5'''''''''''''''''''''''''''''''''">
              <a:rPr lang="en-US" altLang="en-US" sz="1000" smtClean="0">
                <a:effectLst/>
              </a:rPr>
              <a:pPr/>
              <a:t>1.45</a:t>
            </a:fld>
            <a:endParaRPr lang="ja-JP" altLang="en-US" sz="1000" dirty="0"/>
          </a:p>
        </p:txBody>
      </p:sp>
      <p:sp useBgFill="1">
        <p:nvSpPr>
          <p:cNvPr id="179" name="テキスト プレースホルダ 9">
            <a:extLst>
              <a:ext uri="{FF2B5EF4-FFF2-40B4-BE49-F238E27FC236}">
                <a16:creationId xmlns:a16="http://schemas.microsoft.com/office/drawing/2014/main" id="{31A95615-10C7-477F-A0BA-C3CB0CE653C3}"/>
              </a:ext>
            </a:extLst>
          </p:cNvPr>
          <p:cNvSpPr>
            <a:spLocks noGrp="1"/>
          </p:cNvSpPr>
          <p:nvPr>
            <p:custDataLst>
              <p:tags r:id="rId14"/>
            </p:custDataLst>
          </p:nvPr>
        </p:nvSpPr>
        <p:spPr bwMode="gray">
          <a:xfrm>
            <a:off x="6104061" y="2988706"/>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3D8F4-B99D-41AE-9738-4A6D20A04A9E}" type="datetime'''''''''''''''''''1''''''''.''''''''4''9'">
              <a:rPr lang="en-US" altLang="en-US" sz="1000" smtClean="0">
                <a:effectLst/>
              </a:rPr>
              <a:pPr/>
              <a:t>1.49</a:t>
            </a:fld>
            <a:endParaRPr lang="ja-JP" altLang="en-US" sz="1000" dirty="0"/>
          </a:p>
        </p:txBody>
      </p:sp>
      <p:sp useBgFill="1">
        <p:nvSpPr>
          <p:cNvPr id="180" name="テキスト プレースホルダ 9">
            <a:extLst>
              <a:ext uri="{FF2B5EF4-FFF2-40B4-BE49-F238E27FC236}">
                <a16:creationId xmlns:a16="http://schemas.microsoft.com/office/drawing/2014/main" id="{89C7AAE4-039E-4B45-AD97-0462F7F870C4}"/>
              </a:ext>
            </a:extLst>
          </p:cNvPr>
          <p:cNvSpPr>
            <a:spLocks noGrp="1"/>
          </p:cNvSpPr>
          <p:nvPr>
            <p:custDataLst>
              <p:tags r:id="rId15"/>
            </p:custDataLst>
          </p:nvPr>
        </p:nvSpPr>
        <p:spPr bwMode="gray">
          <a:xfrm>
            <a:off x="6343773" y="346336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B6710E-4DFE-4673-B9C4-542982B4DE51}" type="datetime'''''1.''2''''''''''''''''''''''''''''''''''''''''''''''''''1'">
              <a:rPr lang="en-US" altLang="en-US" sz="1000" smtClean="0">
                <a:effectLst/>
              </a:rPr>
              <a:pPr/>
              <a:t>1.21</a:t>
            </a:fld>
            <a:endParaRPr lang="ja-JP" altLang="en-US" sz="1000" dirty="0"/>
          </a:p>
        </p:txBody>
      </p:sp>
      <p:sp useBgFill="1">
        <p:nvSpPr>
          <p:cNvPr id="181" name="テキスト プレースホルダ 9">
            <a:extLst>
              <a:ext uri="{FF2B5EF4-FFF2-40B4-BE49-F238E27FC236}">
                <a16:creationId xmlns:a16="http://schemas.microsoft.com/office/drawing/2014/main" id="{FAC9C034-C98F-4666-B9A4-CF3CE774C3B3}"/>
              </a:ext>
            </a:extLst>
          </p:cNvPr>
          <p:cNvSpPr>
            <a:spLocks noGrp="1"/>
          </p:cNvSpPr>
          <p:nvPr>
            <p:custDataLst>
              <p:tags r:id="rId16"/>
            </p:custDataLst>
          </p:nvPr>
        </p:nvSpPr>
        <p:spPr bwMode="gray">
          <a:xfrm>
            <a:off x="6824786" y="3985656"/>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550637-6905-48D0-B302-970C32BEF5CD}" type="datetime'''0''''''''''.''''''''''''8''''''''''''''''''''''9'''''''''''">
              <a:rPr lang="en-US" altLang="en-US" sz="1000" smtClean="0">
                <a:effectLst/>
              </a:rPr>
              <a:pPr/>
              <a:t>0.89</a:t>
            </a:fld>
            <a:endParaRPr lang="ja-JP" altLang="en-US" sz="1000" dirty="0"/>
          </a:p>
        </p:txBody>
      </p:sp>
      <p:sp useBgFill="1">
        <p:nvSpPr>
          <p:cNvPr id="187" name="テキスト プレースホルダ 9">
            <a:extLst>
              <a:ext uri="{FF2B5EF4-FFF2-40B4-BE49-F238E27FC236}">
                <a16:creationId xmlns:a16="http://schemas.microsoft.com/office/drawing/2014/main" id="{ACBA504D-6C2F-44AC-9E47-82D04301D0AB}"/>
              </a:ext>
            </a:extLst>
          </p:cNvPr>
          <p:cNvSpPr>
            <a:spLocks noGrp="1"/>
          </p:cNvSpPr>
          <p:nvPr>
            <p:custDataLst>
              <p:tags r:id="rId17"/>
            </p:custDataLst>
          </p:nvPr>
        </p:nvSpPr>
        <p:spPr bwMode="gray">
          <a:xfrm>
            <a:off x="5623048" y="2788681"/>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1C821D-D40A-49FF-88F6-72D27377FE1E}" type="datetime'1''''''''''''.''''''''''''''''''6''''''''''1'''''''''''''">
              <a:rPr lang="en-US" altLang="en-US" sz="1000" smtClean="0">
                <a:effectLst/>
              </a:rPr>
              <a:pPr marL="0" indent="0" algn="ctr">
                <a:spcBef>
                  <a:spcPct val="0"/>
                </a:spcBef>
                <a:buNone/>
              </a:pPr>
              <a:t>1.61</a:t>
            </a:fld>
            <a:endParaRPr lang="ja-JP" altLang="en-US" sz="1000" dirty="0"/>
          </a:p>
        </p:txBody>
      </p:sp>
      <p:sp useBgFill="1">
        <p:nvSpPr>
          <p:cNvPr id="188" name="テキスト プレースホルダ 9">
            <a:extLst>
              <a:ext uri="{FF2B5EF4-FFF2-40B4-BE49-F238E27FC236}">
                <a16:creationId xmlns:a16="http://schemas.microsoft.com/office/drawing/2014/main" id="{3E6650FB-8037-4ABA-8F69-45333B6BD58D}"/>
              </a:ext>
            </a:extLst>
          </p:cNvPr>
          <p:cNvSpPr>
            <a:spLocks noGrp="1"/>
          </p:cNvSpPr>
          <p:nvPr>
            <p:custDataLst>
              <p:tags r:id="rId18"/>
            </p:custDataLst>
          </p:nvPr>
        </p:nvSpPr>
        <p:spPr bwMode="gray">
          <a:xfrm>
            <a:off x="6585073" y="3636406"/>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AAF0A-ABE4-401D-AD2A-826BCD672DB7}" type="datetime'1''''''''''.''''1''''''''''''''''''''''''''0'''''">
              <a:rPr lang="en-US" altLang="en-US" sz="1000" smtClean="0">
                <a:effectLst/>
              </a:rPr>
              <a:pPr marL="0" indent="0" algn="ctr">
                <a:spcBef>
                  <a:spcPct val="0"/>
                </a:spcBef>
                <a:buNone/>
              </a:pPr>
              <a:t>1.10</a:t>
            </a:fld>
            <a:endParaRPr lang="ja-JP" altLang="en-US" sz="1000" dirty="0"/>
          </a:p>
        </p:txBody>
      </p:sp>
      <p:sp useBgFill="1">
        <p:nvSpPr>
          <p:cNvPr id="189" name="テキスト プレースホルダ 9">
            <a:extLst>
              <a:ext uri="{FF2B5EF4-FFF2-40B4-BE49-F238E27FC236}">
                <a16:creationId xmlns:a16="http://schemas.microsoft.com/office/drawing/2014/main" id="{069BDA27-CAE1-4CD3-92F7-8CC23D3F6704}"/>
              </a:ext>
            </a:extLst>
          </p:cNvPr>
          <p:cNvSpPr>
            <a:spLocks noGrp="1"/>
          </p:cNvSpPr>
          <p:nvPr>
            <p:custDataLst>
              <p:tags r:id="rId19"/>
            </p:custDataLst>
          </p:nvPr>
        </p:nvSpPr>
        <p:spPr bwMode="gray">
          <a:xfrm>
            <a:off x="7064226" y="388564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C1212B-2F11-44EE-ACB0-8DE7901EBD94}" type="datetime'''''''''''0.''''''''''''''''''''9''''''''''4'''''''''''''''''">
              <a:rPr lang="en-US" altLang="en-US" sz="1000" smtClean="0">
                <a:effectLst/>
              </a:rPr>
              <a:pPr marL="0" indent="0" algn="ctr">
                <a:spcBef>
                  <a:spcPct val="0"/>
                </a:spcBef>
                <a:buNone/>
              </a:pPr>
              <a:t>0.94</a:t>
            </a:fld>
            <a:endParaRPr lang="ja-JP" altLang="en-US" sz="1000" dirty="0"/>
          </a:p>
        </p:txBody>
      </p:sp>
      <p:sp useBgFill="1">
        <p:nvSpPr>
          <p:cNvPr id="191" name="テキスト プレースホルダ 9">
            <a:extLst>
              <a:ext uri="{FF2B5EF4-FFF2-40B4-BE49-F238E27FC236}">
                <a16:creationId xmlns:a16="http://schemas.microsoft.com/office/drawing/2014/main" id="{28EC4BBA-581D-4E59-B953-2AD853F28281}"/>
              </a:ext>
            </a:extLst>
          </p:cNvPr>
          <p:cNvSpPr>
            <a:spLocks noGrp="1"/>
          </p:cNvSpPr>
          <p:nvPr>
            <p:custDataLst>
              <p:tags r:id="rId20"/>
            </p:custDataLst>
          </p:nvPr>
        </p:nvSpPr>
        <p:spPr bwMode="gray">
          <a:xfrm>
            <a:off x="7971689" y="3697944"/>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9DA405-B453-4185-BE91-649C64A5822B}" type="datetime'''''1.''''''''''''''0''''''''''''''''''7'">
              <a:rPr lang="en-US" altLang="en-US" sz="1000" smtClean="0">
                <a:effectLst/>
              </a:rPr>
              <a:pPr marL="0" indent="0" algn="ctr">
                <a:spcBef>
                  <a:spcPct val="0"/>
                </a:spcBef>
                <a:buNone/>
              </a:pPr>
              <a:t>1.07</a:t>
            </a:fld>
            <a:endParaRPr lang="ja-JP" altLang="en-US" sz="1000" dirty="0"/>
          </a:p>
        </p:txBody>
      </p:sp>
      <p:sp useBgFill="1">
        <p:nvSpPr>
          <p:cNvPr id="193" name="テキスト プレースホルダ 9">
            <a:extLst>
              <a:ext uri="{FF2B5EF4-FFF2-40B4-BE49-F238E27FC236}">
                <a16:creationId xmlns:a16="http://schemas.microsoft.com/office/drawing/2014/main" id="{D06B3265-F66D-4C3D-95F7-D0811CAE94AD}"/>
              </a:ext>
            </a:extLst>
          </p:cNvPr>
          <p:cNvSpPr>
            <a:spLocks noGrp="1"/>
          </p:cNvSpPr>
          <p:nvPr>
            <p:custDataLst>
              <p:tags r:id="rId21"/>
            </p:custDataLst>
          </p:nvPr>
        </p:nvSpPr>
        <p:spPr bwMode="gray">
          <a:xfrm>
            <a:off x="9257270" y="380944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8A45D2-035D-4E25-8DC5-789BC5E47B7D}" type="datetime'''''''''''''1''''''.''''''''''''''''''0''''''0'''''''''''''''">
              <a:rPr lang="en-US" altLang="en-US" sz="1000" smtClean="0">
                <a:effectLst/>
              </a:rPr>
              <a:pPr marL="0" indent="0" algn="ctr">
                <a:spcBef>
                  <a:spcPct val="0"/>
                </a:spcBef>
                <a:buNone/>
              </a:pPr>
              <a:t>1.00</a:t>
            </a:fld>
            <a:endParaRPr lang="ja-JP" altLang="en-US" sz="1000" dirty="0"/>
          </a:p>
        </p:txBody>
      </p:sp>
      <p:sp>
        <p:nvSpPr>
          <p:cNvPr id="212" name="テキスト プレースホルダ 9">
            <a:extLst>
              <a:ext uri="{FF2B5EF4-FFF2-40B4-BE49-F238E27FC236}">
                <a16:creationId xmlns:a16="http://schemas.microsoft.com/office/drawing/2014/main" id="{6FB9092E-D620-49B7-9C46-D8878555D82F}"/>
              </a:ext>
            </a:extLst>
          </p:cNvPr>
          <p:cNvSpPr>
            <a:spLocks noGrp="1"/>
          </p:cNvSpPr>
          <p:nvPr>
            <p:custDataLst>
              <p:tags r:id="rId22"/>
            </p:custDataLst>
          </p:nvPr>
        </p:nvSpPr>
        <p:spPr bwMode="auto">
          <a:xfrm>
            <a:off x="5721473" y="5728731"/>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91700B-A545-40D3-932E-7CDD1EE81CBA}" type="datetime'''''''''''''''''''''''''''''''''''''6'''''''''''''''">
              <a:rPr lang="en-US" altLang="en-US" sz="1000" smtClean="0"/>
              <a:pPr/>
              <a:t>6</a:t>
            </a:fld>
            <a:endParaRPr lang="ja-JP" altLang="en-US" sz="1000" dirty="0"/>
          </a:p>
        </p:txBody>
      </p:sp>
      <p:sp>
        <p:nvSpPr>
          <p:cNvPr id="229" name="テキスト プレースホルダ 9">
            <a:extLst>
              <a:ext uri="{FF2B5EF4-FFF2-40B4-BE49-F238E27FC236}">
                <a16:creationId xmlns:a16="http://schemas.microsoft.com/office/drawing/2014/main" id="{91F438A2-87ED-45E9-8DD5-887BF6CCD597}"/>
              </a:ext>
            </a:extLst>
          </p:cNvPr>
          <p:cNvSpPr>
            <a:spLocks noGrp="1"/>
          </p:cNvSpPr>
          <p:nvPr>
            <p:custDataLst>
              <p:tags r:id="rId23"/>
            </p:custDataLst>
          </p:nvPr>
        </p:nvSpPr>
        <p:spPr bwMode="auto">
          <a:xfrm>
            <a:off x="8329736"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C141A5-D4BA-4225-AD55-2746A1BB62CE}" type="datetime'''''''''''''''''''''''''''''''''''''''1''''''7'''''''''''''''">
              <a:rPr lang="en-US" altLang="en-US" sz="1000" smtClean="0"/>
              <a:pPr/>
              <a:t>17</a:t>
            </a:fld>
            <a:endParaRPr lang="ja-JP" altLang="en-US" sz="1000" dirty="0"/>
          </a:p>
        </p:txBody>
      </p:sp>
      <p:sp>
        <p:nvSpPr>
          <p:cNvPr id="214" name="テキスト プレースホルダ 9">
            <a:extLst>
              <a:ext uri="{FF2B5EF4-FFF2-40B4-BE49-F238E27FC236}">
                <a16:creationId xmlns:a16="http://schemas.microsoft.com/office/drawing/2014/main" id="{43187A00-A16F-4BD9-81CF-3287A91264D6}"/>
              </a:ext>
            </a:extLst>
          </p:cNvPr>
          <p:cNvSpPr>
            <a:spLocks noGrp="1"/>
          </p:cNvSpPr>
          <p:nvPr>
            <p:custDataLst>
              <p:tags r:id="rId24"/>
            </p:custDataLst>
          </p:nvPr>
        </p:nvSpPr>
        <p:spPr bwMode="auto">
          <a:xfrm>
            <a:off x="5962773" y="5728731"/>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F59077-C7F3-4649-91CF-F1132BE4B2C1}" type="datetime'''''''''''''''''''''''''''''''7'''''''''''''''''''">
              <a:rPr lang="en-US" altLang="en-US" sz="1000" smtClean="0"/>
              <a:pPr/>
              <a:t>7</a:t>
            </a:fld>
            <a:endParaRPr lang="ja-JP" altLang="en-US" sz="1000" dirty="0"/>
          </a:p>
        </p:txBody>
      </p:sp>
      <p:sp>
        <p:nvSpPr>
          <p:cNvPr id="218" name="テキスト プレースホルダ 9">
            <a:extLst>
              <a:ext uri="{FF2B5EF4-FFF2-40B4-BE49-F238E27FC236}">
                <a16:creationId xmlns:a16="http://schemas.microsoft.com/office/drawing/2014/main" id="{A521630D-A189-46DF-91DF-C9ABB3894C20}"/>
              </a:ext>
            </a:extLst>
          </p:cNvPr>
          <p:cNvSpPr>
            <a:spLocks noGrp="1"/>
          </p:cNvSpPr>
          <p:nvPr>
            <p:custDataLst>
              <p:tags r:id="rId25"/>
            </p:custDataLst>
          </p:nvPr>
        </p:nvSpPr>
        <p:spPr bwMode="auto">
          <a:xfrm>
            <a:off x="6442198" y="5728731"/>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655FC6-5BC3-4D74-A3BB-5300D42A306C}" type="datetime'''''''''''''''''''''''''''''''''''''''''9'''''''''''''''''">
              <a:rPr lang="en-US" altLang="en-US" sz="1000" smtClean="0"/>
              <a:pPr/>
              <a:t>9</a:t>
            </a:fld>
            <a:endParaRPr lang="ja-JP" altLang="en-US" sz="1000" dirty="0"/>
          </a:p>
        </p:txBody>
      </p:sp>
      <p:sp>
        <p:nvSpPr>
          <p:cNvPr id="220" name="テキスト プレースホルダ 9">
            <a:extLst>
              <a:ext uri="{FF2B5EF4-FFF2-40B4-BE49-F238E27FC236}">
                <a16:creationId xmlns:a16="http://schemas.microsoft.com/office/drawing/2014/main" id="{57EEDD77-983E-4328-8A97-E93E7737B97D}"/>
              </a:ext>
            </a:extLst>
          </p:cNvPr>
          <p:cNvSpPr>
            <a:spLocks noGrp="1"/>
          </p:cNvSpPr>
          <p:nvPr>
            <p:custDataLst>
              <p:tags r:id="rId26"/>
            </p:custDataLst>
          </p:nvPr>
        </p:nvSpPr>
        <p:spPr bwMode="auto">
          <a:xfrm>
            <a:off x="6888286"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2460A9-A634-41F2-81FB-2F21810D246D}" type="datetime'''''''''''''''''''1''1'''''''''''''''''''''''''''''''''''">
              <a:rPr lang="en-US" altLang="en-US" sz="1000" smtClean="0"/>
              <a:pPr/>
              <a:t>11</a:t>
            </a:fld>
            <a:endParaRPr lang="ja-JP" altLang="en-US" sz="1000" dirty="0"/>
          </a:p>
        </p:txBody>
      </p:sp>
      <p:sp>
        <p:nvSpPr>
          <p:cNvPr id="223" name="テキスト プレースホルダ 9">
            <a:extLst>
              <a:ext uri="{FF2B5EF4-FFF2-40B4-BE49-F238E27FC236}">
                <a16:creationId xmlns:a16="http://schemas.microsoft.com/office/drawing/2014/main" id="{58979B88-0D93-4D8B-A79F-4EC881EAEB1A}"/>
              </a:ext>
            </a:extLst>
          </p:cNvPr>
          <p:cNvSpPr>
            <a:spLocks noGrp="1"/>
          </p:cNvSpPr>
          <p:nvPr>
            <p:custDataLst>
              <p:tags r:id="rId27"/>
            </p:custDataLst>
          </p:nvPr>
        </p:nvSpPr>
        <p:spPr bwMode="auto">
          <a:xfrm>
            <a:off x="7369298"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3246E5-5B1F-4BEF-A452-3894DDD0E346}" type="datetime'''''''''''''''''''1''''''''3'''">
              <a:rPr lang="en-US" altLang="en-US" sz="1000" smtClean="0"/>
              <a:pPr/>
              <a:t>13</a:t>
            </a:fld>
            <a:endParaRPr lang="ja-JP" altLang="en-US" sz="1000" dirty="0"/>
          </a:p>
        </p:txBody>
      </p:sp>
      <p:sp>
        <p:nvSpPr>
          <p:cNvPr id="231" name="テキスト プレースホルダ 9">
            <a:extLst>
              <a:ext uri="{FF2B5EF4-FFF2-40B4-BE49-F238E27FC236}">
                <a16:creationId xmlns:a16="http://schemas.microsoft.com/office/drawing/2014/main" id="{4488D099-4B3F-4CDC-A273-DD435D0DA351}"/>
              </a:ext>
            </a:extLst>
          </p:cNvPr>
          <p:cNvSpPr>
            <a:spLocks noGrp="1"/>
          </p:cNvSpPr>
          <p:nvPr>
            <p:custDataLst>
              <p:tags r:id="rId28"/>
            </p:custDataLst>
          </p:nvPr>
        </p:nvSpPr>
        <p:spPr bwMode="auto">
          <a:xfrm>
            <a:off x="8571036"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404E60-B7B2-4776-9895-250F8C65D117}" type="datetime'''''''''''''''''''''''1''8'''''''''''''''''''''''">
              <a:rPr lang="en-US" altLang="en-US" sz="1000" smtClean="0"/>
              <a:pPr/>
              <a:t>18</a:t>
            </a:fld>
            <a:endParaRPr lang="ja-JP" altLang="en-US" sz="1000" dirty="0"/>
          </a:p>
        </p:txBody>
      </p:sp>
      <p:sp>
        <p:nvSpPr>
          <p:cNvPr id="227" name="テキスト プレースホルダ 9">
            <a:extLst>
              <a:ext uri="{FF2B5EF4-FFF2-40B4-BE49-F238E27FC236}">
                <a16:creationId xmlns:a16="http://schemas.microsoft.com/office/drawing/2014/main" id="{59979145-7206-4D2E-AA98-DCC7A6BE2176}"/>
              </a:ext>
            </a:extLst>
          </p:cNvPr>
          <p:cNvSpPr>
            <a:spLocks noGrp="1"/>
          </p:cNvSpPr>
          <p:nvPr>
            <p:custDataLst>
              <p:tags r:id="rId29"/>
            </p:custDataLst>
          </p:nvPr>
        </p:nvSpPr>
        <p:spPr bwMode="auto">
          <a:xfrm>
            <a:off x="8090023"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F4D689-36E4-4A90-AFB4-85B521B9AEEE}" type="datetime'''1''6'''''''''''''''''''''''''''''''''''''''''''''">
              <a:rPr lang="en-US" altLang="en-US" sz="1000" smtClean="0"/>
              <a:pPr/>
              <a:t>16</a:t>
            </a:fld>
            <a:endParaRPr lang="ja-JP" altLang="en-US" sz="1000" dirty="0"/>
          </a:p>
        </p:txBody>
      </p:sp>
      <p:sp>
        <p:nvSpPr>
          <p:cNvPr id="233" name="テキスト プレースホルダ 9">
            <a:extLst>
              <a:ext uri="{FF2B5EF4-FFF2-40B4-BE49-F238E27FC236}">
                <a16:creationId xmlns:a16="http://schemas.microsoft.com/office/drawing/2014/main" id="{CB47132F-4C7A-4C40-83B1-91565E9E813B}"/>
              </a:ext>
            </a:extLst>
          </p:cNvPr>
          <p:cNvSpPr>
            <a:spLocks noGrp="1"/>
          </p:cNvSpPr>
          <p:nvPr>
            <p:custDataLst>
              <p:tags r:id="rId30"/>
            </p:custDataLst>
          </p:nvPr>
        </p:nvSpPr>
        <p:spPr bwMode="auto">
          <a:xfrm>
            <a:off x="8810748"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3C18D2-4EB1-49D5-8608-F82D367F09BA}" type="datetime'''''''''''''''''''''''''''''''''''''''''''1''9'''''">
              <a:rPr lang="en-US" altLang="en-US" sz="1000" smtClean="0"/>
              <a:pPr/>
              <a:t>19</a:t>
            </a:fld>
            <a:endParaRPr lang="ja-JP" altLang="en-US" sz="1000" dirty="0"/>
          </a:p>
        </p:txBody>
      </p:sp>
      <p:sp>
        <p:nvSpPr>
          <p:cNvPr id="235" name="テキスト プレースホルダ 9">
            <a:extLst>
              <a:ext uri="{FF2B5EF4-FFF2-40B4-BE49-F238E27FC236}">
                <a16:creationId xmlns:a16="http://schemas.microsoft.com/office/drawing/2014/main" id="{F305F80D-B62E-434D-9DF4-8FB043B3DDD7}"/>
              </a:ext>
            </a:extLst>
          </p:cNvPr>
          <p:cNvSpPr>
            <a:spLocks noGrp="1"/>
          </p:cNvSpPr>
          <p:nvPr>
            <p:custDataLst>
              <p:tags r:id="rId31"/>
            </p:custDataLst>
          </p:nvPr>
        </p:nvSpPr>
        <p:spPr bwMode="auto">
          <a:xfrm>
            <a:off x="9291761" y="572873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82DCB-A539-4E39-955B-FACB8A4DB4C0}" type="datetime'''''''''''''''''''''''''''''''''''''21'''''''''''''''''''">
              <a:rPr lang="en-US" altLang="en-US" sz="1000" smtClean="0"/>
              <a:pPr/>
              <a:t>21</a:t>
            </a:fld>
            <a:endParaRPr lang="ja-JP" altLang="en-US" sz="1000" dirty="0"/>
          </a:p>
        </p:txBody>
      </p:sp>
      <p:sp>
        <p:nvSpPr>
          <p:cNvPr id="68" name="4. Footnote">
            <a:extLst>
              <a:ext uri="{FF2B5EF4-FFF2-40B4-BE49-F238E27FC236}">
                <a16:creationId xmlns:a16="http://schemas.microsoft.com/office/drawing/2014/main" id="{220603D3-5889-45E6-A36D-DC62B31F5386}"/>
              </a:ext>
            </a:extLst>
          </p:cNvPr>
          <p:cNvSpPr txBox="1"/>
          <p:nvPr>
            <p:custDataLst>
              <p:tags r:id="rId32"/>
            </p:custDataLst>
          </p:nvPr>
        </p:nvSpPr>
        <p:spPr>
          <a:xfrm>
            <a:off x="217783" y="6484938"/>
            <a:ext cx="216820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2022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1-11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月の平均</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344488"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Key CBK Indicative Exchange Rates</a:t>
            </a: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146">
            <a:extLst>
              <a:ext uri="{FF2B5EF4-FFF2-40B4-BE49-F238E27FC236}">
                <a16:creationId xmlns:a16="http://schemas.microsoft.com/office/drawing/2014/main" id="{FDD748C4-DD89-4684-F47E-D66975921F8C}"/>
              </a:ext>
            </a:extLst>
          </p:cNvPr>
          <p:cNvGraphicFramePr/>
          <p:nvPr>
            <p:custDataLst>
              <p:tags r:id="rId33"/>
            </p:custDataLst>
            <p:extLst>
              <p:ext uri="{D42A27DB-BD31-4B8C-83A1-F6EECF244321}">
                <p14:modId xmlns:p14="http://schemas.microsoft.com/office/powerpoint/2010/main" val="1078807885"/>
              </p:ext>
            </p:extLst>
          </p:nvPr>
        </p:nvGraphicFramePr>
        <p:xfrm>
          <a:off x="162237" y="2393950"/>
          <a:ext cx="4948237" cy="3748088"/>
        </p:xfrm>
        <a:graphic>
          <a:graphicData uri="http://schemas.openxmlformats.org/drawingml/2006/chart">
            <c:chart xmlns:c="http://schemas.openxmlformats.org/drawingml/2006/chart" xmlns:r="http://schemas.openxmlformats.org/officeDocument/2006/relationships" r:id="rId64"/>
          </a:graphicData>
        </a:graphic>
      </p:graphicFrame>
      <p:sp>
        <p:nvSpPr>
          <p:cNvPr id="3" name="Text Placeholder 12">
            <a:extLst>
              <a:ext uri="{FF2B5EF4-FFF2-40B4-BE49-F238E27FC236}">
                <a16:creationId xmlns:a16="http://schemas.microsoft.com/office/drawing/2014/main" id="{22BE4F38-3D56-6048-F1FF-11E3916542B6}"/>
              </a:ext>
            </a:extLst>
          </p:cNvPr>
          <p:cNvSpPr>
            <a:spLocks noGrp="1"/>
          </p:cNvSpPr>
          <p:nvPr>
            <p:custDataLst>
              <p:tags r:id="rId34"/>
            </p:custDataLst>
          </p:nvPr>
        </p:nvSpPr>
        <p:spPr bwMode="auto">
          <a:xfrm>
            <a:off x="725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800" b="0" dirty="0">
              <a:sym typeface="+mn-lt"/>
            </a:endParaRPr>
          </a:p>
        </p:txBody>
      </p:sp>
      <p:sp>
        <p:nvSpPr>
          <p:cNvPr id="8" name="Text Placeholder 12">
            <a:extLst>
              <a:ext uri="{FF2B5EF4-FFF2-40B4-BE49-F238E27FC236}">
                <a16:creationId xmlns:a16="http://schemas.microsoft.com/office/drawing/2014/main" id="{58BAF8A4-230A-F3C0-DDAB-F584EA667B9A}"/>
              </a:ext>
            </a:extLst>
          </p:cNvPr>
          <p:cNvSpPr>
            <a:spLocks noGrp="1"/>
          </p:cNvSpPr>
          <p:nvPr>
            <p:custDataLst>
              <p:tags r:id="rId35"/>
            </p:custDataLst>
          </p:nvPr>
        </p:nvSpPr>
        <p:spPr bwMode="auto">
          <a:xfrm>
            <a:off x="2813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800" b="0" dirty="0">
              <a:sym typeface="+mn-lt"/>
            </a:endParaRPr>
          </a:p>
        </p:txBody>
      </p:sp>
      <p:sp>
        <p:nvSpPr>
          <p:cNvPr id="9" name="Text Placeholder 12">
            <a:extLst>
              <a:ext uri="{FF2B5EF4-FFF2-40B4-BE49-F238E27FC236}">
                <a16:creationId xmlns:a16="http://schemas.microsoft.com/office/drawing/2014/main" id="{8C7C55F3-8BA9-2D24-E1FB-3534167F8E38}"/>
              </a:ext>
            </a:extLst>
          </p:cNvPr>
          <p:cNvSpPr>
            <a:spLocks noGrp="1"/>
          </p:cNvSpPr>
          <p:nvPr>
            <p:custDataLst>
              <p:tags r:id="rId36"/>
            </p:custDataLst>
          </p:nvPr>
        </p:nvSpPr>
        <p:spPr bwMode="auto">
          <a:xfrm>
            <a:off x="1943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800" b="0" dirty="0">
              <a:sym typeface="+mn-lt"/>
            </a:endParaRPr>
          </a:p>
        </p:txBody>
      </p:sp>
      <p:sp>
        <p:nvSpPr>
          <p:cNvPr id="10" name="Text Placeholder 12">
            <a:extLst>
              <a:ext uri="{FF2B5EF4-FFF2-40B4-BE49-F238E27FC236}">
                <a16:creationId xmlns:a16="http://schemas.microsoft.com/office/drawing/2014/main" id="{3FD6F287-D8CB-65C8-B453-2BE12EC0B62A}"/>
              </a:ext>
            </a:extLst>
          </p:cNvPr>
          <p:cNvSpPr>
            <a:spLocks noGrp="1"/>
          </p:cNvSpPr>
          <p:nvPr>
            <p:custDataLst>
              <p:tags r:id="rId37"/>
            </p:custDataLst>
          </p:nvPr>
        </p:nvSpPr>
        <p:spPr bwMode="auto">
          <a:xfrm>
            <a:off x="481325"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800" b="0" dirty="0">
              <a:sym typeface="+mn-lt"/>
            </a:endParaRPr>
          </a:p>
        </p:txBody>
      </p:sp>
      <p:sp>
        <p:nvSpPr>
          <p:cNvPr id="11" name="Text Placeholder 12">
            <a:extLst>
              <a:ext uri="{FF2B5EF4-FFF2-40B4-BE49-F238E27FC236}">
                <a16:creationId xmlns:a16="http://schemas.microsoft.com/office/drawing/2014/main" id="{98CA1714-752B-E0A0-41FF-6FCD350C90F3}"/>
              </a:ext>
            </a:extLst>
          </p:cNvPr>
          <p:cNvSpPr>
            <a:spLocks noGrp="1"/>
          </p:cNvSpPr>
          <p:nvPr>
            <p:custDataLst>
              <p:tags r:id="rId38"/>
            </p:custDataLst>
          </p:nvPr>
        </p:nvSpPr>
        <p:spPr bwMode="auto">
          <a:xfrm>
            <a:off x="1073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800" b="0" dirty="0">
              <a:sym typeface="+mn-lt"/>
            </a:endParaRPr>
          </a:p>
        </p:txBody>
      </p:sp>
      <p:sp>
        <p:nvSpPr>
          <p:cNvPr id="12" name="Text Placeholder 12">
            <a:extLst>
              <a:ext uri="{FF2B5EF4-FFF2-40B4-BE49-F238E27FC236}">
                <a16:creationId xmlns:a16="http://schemas.microsoft.com/office/drawing/2014/main" id="{6E1F3BC4-2A24-982A-E786-F37466C73D5C}"/>
              </a:ext>
            </a:extLst>
          </p:cNvPr>
          <p:cNvSpPr>
            <a:spLocks noGrp="1"/>
          </p:cNvSpPr>
          <p:nvPr>
            <p:custDataLst>
              <p:tags r:id="rId39"/>
            </p:custDataLst>
          </p:nvPr>
        </p:nvSpPr>
        <p:spPr bwMode="auto">
          <a:xfrm>
            <a:off x="2291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800" b="0" dirty="0">
              <a:sym typeface="+mn-lt"/>
            </a:endParaRPr>
          </a:p>
        </p:txBody>
      </p:sp>
      <p:sp>
        <p:nvSpPr>
          <p:cNvPr id="13" name="Text Placeholder 12">
            <a:extLst>
              <a:ext uri="{FF2B5EF4-FFF2-40B4-BE49-F238E27FC236}">
                <a16:creationId xmlns:a16="http://schemas.microsoft.com/office/drawing/2014/main" id="{AE767FD4-02B0-FF6E-D3AA-35A06C02A3E9}"/>
              </a:ext>
            </a:extLst>
          </p:cNvPr>
          <p:cNvSpPr>
            <a:spLocks noGrp="1"/>
          </p:cNvSpPr>
          <p:nvPr>
            <p:custDataLst>
              <p:tags r:id="rId40"/>
            </p:custDataLst>
          </p:nvPr>
        </p:nvSpPr>
        <p:spPr bwMode="auto">
          <a:xfrm>
            <a:off x="1595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800" b="0" dirty="0">
              <a:sym typeface="+mn-lt"/>
            </a:endParaRPr>
          </a:p>
        </p:txBody>
      </p:sp>
      <p:sp>
        <p:nvSpPr>
          <p:cNvPr id="14" name="Text Placeholder 12">
            <a:extLst>
              <a:ext uri="{FF2B5EF4-FFF2-40B4-BE49-F238E27FC236}">
                <a16:creationId xmlns:a16="http://schemas.microsoft.com/office/drawing/2014/main" id="{C7F8936C-34D2-BB17-7EE4-FB4D2AF359BB}"/>
              </a:ext>
            </a:extLst>
          </p:cNvPr>
          <p:cNvSpPr>
            <a:spLocks noGrp="1"/>
          </p:cNvSpPr>
          <p:nvPr>
            <p:custDataLst>
              <p:tags r:id="rId41"/>
            </p:custDataLst>
          </p:nvPr>
        </p:nvSpPr>
        <p:spPr bwMode="auto">
          <a:xfrm>
            <a:off x="898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800" b="0" dirty="0">
              <a:sym typeface="+mn-lt"/>
            </a:endParaRPr>
          </a:p>
        </p:txBody>
      </p:sp>
      <p:sp>
        <p:nvSpPr>
          <p:cNvPr id="15" name="Text Placeholder 12">
            <a:extLst>
              <a:ext uri="{FF2B5EF4-FFF2-40B4-BE49-F238E27FC236}">
                <a16:creationId xmlns:a16="http://schemas.microsoft.com/office/drawing/2014/main" id="{76773D13-1E8D-346B-E380-69D928B0964C}"/>
              </a:ext>
            </a:extLst>
          </p:cNvPr>
          <p:cNvSpPr>
            <a:spLocks noGrp="1"/>
          </p:cNvSpPr>
          <p:nvPr>
            <p:custDataLst>
              <p:tags r:id="rId42"/>
            </p:custDataLst>
          </p:nvPr>
        </p:nvSpPr>
        <p:spPr bwMode="auto">
          <a:xfrm>
            <a:off x="29864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800" b="0" dirty="0">
              <a:sym typeface="+mn-lt"/>
            </a:endParaRPr>
          </a:p>
        </p:txBody>
      </p:sp>
      <p:sp>
        <p:nvSpPr>
          <p:cNvPr id="16" name="Text Placeholder 12">
            <a:extLst>
              <a:ext uri="{FF2B5EF4-FFF2-40B4-BE49-F238E27FC236}">
                <a16:creationId xmlns:a16="http://schemas.microsoft.com/office/drawing/2014/main" id="{CF407AB6-AFBE-13F1-3A87-F20892F33FC2}"/>
              </a:ext>
            </a:extLst>
          </p:cNvPr>
          <p:cNvSpPr>
            <a:spLocks noGrp="1"/>
          </p:cNvSpPr>
          <p:nvPr>
            <p:custDataLst>
              <p:tags r:id="rId43"/>
            </p:custDataLst>
          </p:nvPr>
        </p:nvSpPr>
        <p:spPr bwMode="auto">
          <a:xfrm>
            <a:off x="1246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800" b="0" dirty="0">
              <a:sym typeface="+mn-lt"/>
            </a:endParaRPr>
          </a:p>
        </p:txBody>
      </p:sp>
      <p:sp>
        <p:nvSpPr>
          <p:cNvPr id="17" name="Text Placeholder 12">
            <a:extLst>
              <a:ext uri="{FF2B5EF4-FFF2-40B4-BE49-F238E27FC236}">
                <a16:creationId xmlns:a16="http://schemas.microsoft.com/office/drawing/2014/main" id="{C34D2D9F-2C61-33DA-347D-112562F86869}"/>
              </a:ext>
            </a:extLst>
          </p:cNvPr>
          <p:cNvSpPr>
            <a:spLocks noGrp="1"/>
          </p:cNvSpPr>
          <p:nvPr>
            <p:custDataLst>
              <p:tags r:id="rId44"/>
            </p:custDataLst>
          </p:nvPr>
        </p:nvSpPr>
        <p:spPr bwMode="auto">
          <a:xfrm>
            <a:off x="1421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800" b="0" dirty="0">
              <a:sym typeface="+mn-lt"/>
            </a:endParaRPr>
          </a:p>
        </p:txBody>
      </p:sp>
      <p:sp>
        <p:nvSpPr>
          <p:cNvPr id="18" name="Text Placeholder 12">
            <a:extLst>
              <a:ext uri="{FF2B5EF4-FFF2-40B4-BE49-F238E27FC236}">
                <a16:creationId xmlns:a16="http://schemas.microsoft.com/office/drawing/2014/main" id="{4BC5D277-2E1F-70F8-8792-E0ACEC1CA923}"/>
              </a:ext>
            </a:extLst>
          </p:cNvPr>
          <p:cNvSpPr>
            <a:spLocks noGrp="1"/>
          </p:cNvSpPr>
          <p:nvPr>
            <p:custDataLst>
              <p:tags r:id="rId45"/>
            </p:custDataLst>
          </p:nvPr>
        </p:nvSpPr>
        <p:spPr bwMode="auto">
          <a:xfrm>
            <a:off x="3683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800" b="0" dirty="0">
              <a:sym typeface="+mn-lt"/>
            </a:endParaRPr>
          </a:p>
        </p:txBody>
      </p:sp>
      <p:sp>
        <p:nvSpPr>
          <p:cNvPr id="19" name="Text Placeholder 12">
            <a:extLst>
              <a:ext uri="{FF2B5EF4-FFF2-40B4-BE49-F238E27FC236}">
                <a16:creationId xmlns:a16="http://schemas.microsoft.com/office/drawing/2014/main" id="{EFBC6D85-27DA-B783-8D08-6B5E7A77B23E}"/>
              </a:ext>
            </a:extLst>
          </p:cNvPr>
          <p:cNvSpPr>
            <a:spLocks noGrp="1"/>
          </p:cNvSpPr>
          <p:nvPr>
            <p:custDataLst>
              <p:tags r:id="rId46"/>
            </p:custDataLst>
          </p:nvPr>
        </p:nvSpPr>
        <p:spPr bwMode="auto">
          <a:xfrm>
            <a:off x="1768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800" b="0" dirty="0">
              <a:sym typeface="+mn-lt"/>
            </a:endParaRPr>
          </a:p>
        </p:txBody>
      </p:sp>
      <p:sp>
        <p:nvSpPr>
          <p:cNvPr id="20" name="Text Placeholder 12">
            <a:extLst>
              <a:ext uri="{FF2B5EF4-FFF2-40B4-BE49-F238E27FC236}">
                <a16:creationId xmlns:a16="http://schemas.microsoft.com/office/drawing/2014/main" id="{5ACA71C7-3105-4869-B976-2045EC80DF5A}"/>
              </a:ext>
            </a:extLst>
          </p:cNvPr>
          <p:cNvSpPr>
            <a:spLocks noGrp="1"/>
          </p:cNvSpPr>
          <p:nvPr>
            <p:custDataLst>
              <p:tags r:id="rId47"/>
            </p:custDataLst>
          </p:nvPr>
        </p:nvSpPr>
        <p:spPr bwMode="auto">
          <a:xfrm>
            <a:off x="3335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800" b="0" dirty="0">
              <a:sym typeface="+mn-lt"/>
            </a:endParaRPr>
          </a:p>
        </p:txBody>
      </p:sp>
      <p:sp>
        <p:nvSpPr>
          <p:cNvPr id="21" name="Text Placeholder 12">
            <a:extLst>
              <a:ext uri="{FF2B5EF4-FFF2-40B4-BE49-F238E27FC236}">
                <a16:creationId xmlns:a16="http://schemas.microsoft.com/office/drawing/2014/main" id="{1A15462E-4AC8-9D5A-B23E-71F203F25D26}"/>
              </a:ext>
            </a:extLst>
          </p:cNvPr>
          <p:cNvSpPr>
            <a:spLocks noGrp="1"/>
          </p:cNvSpPr>
          <p:nvPr>
            <p:custDataLst>
              <p:tags r:id="rId48"/>
            </p:custDataLst>
          </p:nvPr>
        </p:nvSpPr>
        <p:spPr bwMode="auto">
          <a:xfrm>
            <a:off x="2116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800" b="0" dirty="0">
              <a:sym typeface="+mn-lt"/>
            </a:endParaRPr>
          </a:p>
        </p:txBody>
      </p:sp>
      <p:sp>
        <p:nvSpPr>
          <p:cNvPr id="22" name="Text Placeholder 12">
            <a:extLst>
              <a:ext uri="{FF2B5EF4-FFF2-40B4-BE49-F238E27FC236}">
                <a16:creationId xmlns:a16="http://schemas.microsoft.com/office/drawing/2014/main" id="{298FB3E9-6B7B-8255-8E57-4E16B9689531}"/>
              </a:ext>
            </a:extLst>
          </p:cNvPr>
          <p:cNvSpPr>
            <a:spLocks noGrp="1"/>
          </p:cNvSpPr>
          <p:nvPr>
            <p:custDataLst>
              <p:tags r:id="rId49"/>
            </p:custDataLst>
          </p:nvPr>
        </p:nvSpPr>
        <p:spPr bwMode="auto">
          <a:xfrm>
            <a:off x="2638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800" b="0" dirty="0">
              <a:sym typeface="+mn-lt"/>
            </a:endParaRPr>
          </a:p>
        </p:txBody>
      </p:sp>
      <p:sp>
        <p:nvSpPr>
          <p:cNvPr id="23" name="Text Placeholder 12">
            <a:extLst>
              <a:ext uri="{FF2B5EF4-FFF2-40B4-BE49-F238E27FC236}">
                <a16:creationId xmlns:a16="http://schemas.microsoft.com/office/drawing/2014/main" id="{3BE921A5-5842-DF1B-8ADE-8A2E88505C89}"/>
              </a:ext>
            </a:extLst>
          </p:cNvPr>
          <p:cNvSpPr>
            <a:spLocks noGrp="1"/>
          </p:cNvSpPr>
          <p:nvPr>
            <p:custDataLst>
              <p:tags r:id="rId50"/>
            </p:custDataLst>
          </p:nvPr>
        </p:nvSpPr>
        <p:spPr bwMode="auto">
          <a:xfrm>
            <a:off x="2465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800" b="0" dirty="0">
              <a:sym typeface="+mn-lt"/>
            </a:endParaRPr>
          </a:p>
        </p:txBody>
      </p:sp>
      <p:sp>
        <p:nvSpPr>
          <p:cNvPr id="24" name="Text Placeholder 12">
            <a:extLst>
              <a:ext uri="{FF2B5EF4-FFF2-40B4-BE49-F238E27FC236}">
                <a16:creationId xmlns:a16="http://schemas.microsoft.com/office/drawing/2014/main" id="{8EB6F262-A001-D81F-C53D-B3175180366C}"/>
              </a:ext>
            </a:extLst>
          </p:cNvPr>
          <p:cNvSpPr>
            <a:spLocks noGrp="1"/>
          </p:cNvSpPr>
          <p:nvPr>
            <p:custDataLst>
              <p:tags r:id="rId51"/>
            </p:custDataLst>
          </p:nvPr>
        </p:nvSpPr>
        <p:spPr bwMode="auto">
          <a:xfrm>
            <a:off x="3161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800" b="0" dirty="0">
              <a:sym typeface="+mn-lt"/>
            </a:endParaRPr>
          </a:p>
        </p:txBody>
      </p:sp>
      <p:sp>
        <p:nvSpPr>
          <p:cNvPr id="32" name="Text Placeholder 12">
            <a:extLst>
              <a:ext uri="{FF2B5EF4-FFF2-40B4-BE49-F238E27FC236}">
                <a16:creationId xmlns:a16="http://schemas.microsoft.com/office/drawing/2014/main" id="{DE4360BB-E82A-6373-F95F-19B60174F402}"/>
              </a:ext>
            </a:extLst>
          </p:cNvPr>
          <p:cNvSpPr>
            <a:spLocks noGrp="1"/>
          </p:cNvSpPr>
          <p:nvPr>
            <p:custDataLst>
              <p:tags r:id="rId52"/>
            </p:custDataLst>
          </p:nvPr>
        </p:nvSpPr>
        <p:spPr bwMode="auto">
          <a:xfrm>
            <a:off x="4205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800" b="0" dirty="0">
              <a:sym typeface="+mn-lt"/>
            </a:endParaRPr>
          </a:p>
        </p:txBody>
      </p:sp>
      <p:sp>
        <p:nvSpPr>
          <p:cNvPr id="34" name="Text Placeholder 12">
            <a:extLst>
              <a:ext uri="{FF2B5EF4-FFF2-40B4-BE49-F238E27FC236}">
                <a16:creationId xmlns:a16="http://schemas.microsoft.com/office/drawing/2014/main" id="{FD58291F-6EB6-6445-8DB3-ABE2364DD685}"/>
              </a:ext>
            </a:extLst>
          </p:cNvPr>
          <p:cNvSpPr>
            <a:spLocks noGrp="1"/>
          </p:cNvSpPr>
          <p:nvPr>
            <p:custDataLst>
              <p:tags r:id="rId53"/>
            </p:custDataLst>
          </p:nvPr>
        </p:nvSpPr>
        <p:spPr bwMode="auto">
          <a:xfrm>
            <a:off x="3508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800" b="0" dirty="0">
              <a:sym typeface="+mn-lt"/>
            </a:endParaRPr>
          </a:p>
        </p:txBody>
      </p:sp>
      <p:sp>
        <p:nvSpPr>
          <p:cNvPr id="35" name="Text Placeholder 12">
            <a:extLst>
              <a:ext uri="{FF2B5EF4-FFF2-40B4-BE49-F238E27FC236}">
                <a16:creationId xmlns:a16="http://schemas.microsoft.com/office/drawing/2014/main" id="{A5BF8980-4DC7-626A-8204-3CDC36C2080D}"/>
              </a:ext>
            </a:extLst>
          </p:cNvPr>
          <p:cNvSpPr>
            <a:spLocks noGrp="1"/>
          </p:cNvSpPr>
          <p:nvPr>
            <p:custDataLst>
              <p:tags r:id="rId54"/>
            </p:custDataLst>
          </p:nvPr>
        </p:nvSpPr>
        <p:spPr bwMode="auto">
          <a:xfrm>
            <a:off x="47263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D510C82-D478-416A-A052-E73A84369C7F}" type="datetime'''''''''''''''''''''''''''''''''''''''''''''2''''''''''4'">
              <a:rPr kumimoji="0" lang="en-US" altLang="en-US" sz="1000" b="0" smtClean="0"/>
              <a:pPr/>
              <a:t>24</a:t>
            </a:fld>
            <a:endParaRPr kumimoji="0" lang="ja-JP" altLang="en-US" sz="800" b="0" dirty="0">
              <a:sym typeface="+mn-lt"/>
            </a:endParaRPr>
          </a:p>
        </p:txBody>
      </p:sp>
      <p:sp>
        <p:nvSpPr>
          <p:cNvPr id="36" name="Text Placeholder 12">
            <a:extLst>
              <a:ext uri="{FF2B5EF4-FFF2-40B4-BE49-F238E27FC236}">
                <a16:creationId xmlns:a16="http://schemas.microsoft.com/office/drawing/2014/main" id="{E486E160-78E0-61BD-7E18-E496D68C48B5}"/>
              </a:ext>
            </a:extLst>
          </p:cNvPr>
          <p:cNvSpPr>
            <a:spLocks noGrp="1"/>
          </p:cNvSpPr>
          <p:nvPr>
            <p:custDataLst>
              <p:tags r:id="rId55"/>
            </p:custDataLst>
          </p:nvPr>
        </p:nvSpPr>
        <p:spPr bwMode="auto">
          <a:xfrm>
            <a:off x="3856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800" b="0" dirty="0">
              <a:sym typeface="+mn-lt"/>
            </a:endParaRPr>
          </a:p>
        </p:txBody>
      </p:sp>
      <p:sp>
        <p:nvSpPr>
          <p:cNvPr id="37" name="Text Placeholder 12">
            <a:extLst>
              <a:ext uri="{FF2B5EF4-FFF2-40B4-BE49-F238E27FC236}">
                <a16:creationId xmlns:a16="http://schemas.microsoft.com/office/drawing/2014/main" id="{5A500889-CD51-8779-F26B-7B59C9707ECD}"/>
              </a:ext>
            </a:extLst>
          </p:cNvPr>
          <p:cNvSpPr>
            <a:spLocks noGrp="1"/>
          </p:cNvSpPr>
          <p:nvPr>
            <p:custDataLst>
              <p:tags r:id="rId56"/>
            </p:custDataLst>
          </p:nvPr>
        </p:nvSpPr>
        <p:spPr bwMode="auto">
          <a:xfrm>
            <a:off x="4030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800" b="0" dirty="0">
              <a:sym typeface="+mn-lt"/>
            </a:endParaRPr>
          </a:p>
        </p:txBody>
      </p:sp>
      <p:sp>
        <p:nvSpPr>
          <p:cNvPr id="38" name="Text Placeholder 12">
            <a:extLst>
              <a:ext uri="{FF2B5EF4-FFF2-40B4-BE49-F238E27FC236}">
                <a16:creationId xmlns:a16="http://schemas.microsoft.com/office/drawing/2014/main" id="{6685EE04-64B7-A9CE-8811-C0DE55882658}"/>
              </a:ext>
            </a:extLst>
          </p:cNvPr>
          <p:cNvSpPr>
            <a:spLocks noGrp="1"/>
          </p:cNvSpPr>
          <p:nvPr>
            <p:custDataLst>
              <p:tags r:id="rId57"/>
            </p:custDataLst>
          </p:nvPr>
        </p:nvSpPr>
        <p:spPr bwMode="auto">
          <a:xfrm>
            <a:off x="4378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800" b="0" dirty="0">
              <a:sym typeface="+mn-lt"/>
            </a:endParaRPr>
          </a:p>
        </p:txBody>
      </p:sp>
      <p:sp>
        <p:nvSpPr>
          <p:cNvPr id="39" name="Text Placeholder 12">
            <a:extLst>
              <a:ext uri="{FF2B5EF4-FFF2-40B4-BE49-F238E27FC236}">
                <a16:creationId xmlns:a16="http://schemas.microsoft.com/office/drawing/2014/main" id="{975C0380-B598-D011-9FA8-216518BEC357}"/>
              </a:ext>
            </a:extLst>
          </p:cNvPr>
          <p:cNvSpPr>
            <a:spLocks noGrp="1"/>
          </p:cNvSpPr>
          <p:nvPr>
            <p:custDataLst>
              <p:tags r:id="rId58"/>
            </p:custDataLst>
          </p:nvPr>
        </p:nvSpPr>
        <p:spPr bwMode="auto">
          <a:xfrm>
            <a:off x="4553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473550-E903-48F3-841A-C09E448E2F76}" type="datetime'''''''''''''''''''''''''''''''''''''''''2''3'''''''''">
              <a:rPr kumimoji="0" lang="en-US" altLang="en-US" sz="1000" b="0" smtClean="0"/>
              <a:pPr/>
              <a:t>23</a:t>
            </a:fld>
            <a:endParaRPr kumimoji="0" lang="ja-JP" altLang="en-US" sz="800" b="0" dirty="0">
              <a:sym typeface="+mn-lt"/>
            </a:endParaRPr>
          </a:p>
        </p:txBody>
      </p:sp>
      <p:sp>
        <p:nvSpPr>
          <p:cNvPr id="43" name="Text Placeholder 12">
            <a:extLst>
              <a:ext uri="{FF2B5EF4-FFF2-40B4-BE49-F238E27FC236}">
                <a16:creationId xmlns:a16="http://schemas.microsoft.com/office/drawing/2014/main" id="{BC159E0A-0ECA-B280-2B1C-C16AFBD246FE}"/>
              </a:ext>
            </a:extLst>
          </p:cNvPr>
          <p:cNvSpPr>
            <a:spLocks noGrp="1"/>
          </p:cNvSpPr>
          <p:nvPr>
            <p:custDataLst>
              <p:tags r:id="rId59"/>
            </p:custDataLst>
          </p:nvPr>
        </p:nvSpPr>
        <p:spPr bwMode="auto">
          <a:xfrm>
            <a:off x="4900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536E9C7-2E52-4A19-85D3-6D89F35D678F}" type="datetime'''''''2''''''''''''''''''''''''5'''''''''''''''''''''''''''">
              <a:rPr kumimoji="0" lang="en-US" altLang="en-US" sz="1000" b="0" smtClean="0"/>
              <a:pPr/>
              <a:t>25</a:t>
            </a:fld>
            <a:endParaRPr kumimoji="0" lang="ja-JP" altLang="en-US" sz="800" b="0" dirty="0">
              <a:sym typeface="+mn-lt"/>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extLst>
              <p:ext uri="{D42A27DB-BD31-4B8C-83A1-F6EECF244321}">
                <p14:modId xmlns:p14="http://schemas.microsoft.com/office/powerpoint/2010/main" val="21554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1774941136"/>
              </p:ext>
            </p:extLst>
          </p:nvPr>
        </p:nvGraphicFramePr>
        <p:xfrm>
          <a:off x="200025" y="2838168"/>
          <a:ext cx="9505056" cy="233969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539616">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50" b="0" kern="1200" dirty="0">
                          <a:solidFill>
                            <a:srgbClr val="000000"/>
                          </a:solidFill>
                          <a:latin typeface="+mn-lt"/>
                          <a:ea typeface="ＭＳ Ｐゴシック" charset="-128"/>
                          <a:cs typeface="Arial" pitchFamily="34" charset="0"/>
                        </a:rPr>
                        <a:t>金融業、保険業、</a:t>
                      </a:r>
                      <a:r>
                        <a:rPr kumimoji="1" lang="en-US" altLang="ja-JP" sz="1050" b="0" kern="1200" dirty="0">
                          <a:solidFill>
                            <a:srgbClr val="000000"/>
                          </a:solidFill>
                          <a:latin typeface="+mn-lt"/>
                          <a:ea typeface="ＭＳ Ｐゴシック" charset="-128"/>
                          <a:cs typeface="Arial" pitchFamily="34" charset="0"/>
                        </a:rPr>
                        <a:t>ICT</a:t>
                      </a:r>
                      <a:r>
                        <a:rPr kumimoji="1" lang="ja-JP" altLang="en-US" sz="1050" b="0" kern="1200" dirty="0">
                          <a:solidFill>
                            <a:srgbClr val="000000"/>
                          </a:solidFill>
                          <a:latin typeface="+mn-lt"/>
                          <a:ea typeface="ＭＳ Ｐゴシック" charset="-128"/>
                          <a:cs typeface="Arial" pitchFamily="34" charset="0"/>
                        </a:rPr>
                        <a:t>産業、航空業、海運業、建設業、鉱業、警備業およびエンジニアリング業においては、株式保有比率に関する規制がある。</a:t>
                      </a:r>
                      <a:endParaRPr kumimoji="1" lang="en-US" altLang="ja-JP"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0080">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b="0" i="0" dirty="0">
                          <a:solidFill>
                            <a:srgbClr val="000000"/>
                          </a:solidFill>
                          <a:effectLst/>
                          <a:latin typeface="ヒラギノ角ゴ Pro W3"/>
                        </a:rPr>
                        <a:t>規制業種・禁止業種を除き、ケニア国外の投資家によるナイロビ証券取引所上場ケニア企業の株式保有比率に制限はない。</a:t>
                      </a:r>
                      <a:r>
                        <a:rPr kumimoji="1" lang="ja-JP" altLang="en-US" sz="1050" b="0" kern="1200" dirty="0">
                          <a:solidFill>
                            <a:srgbClr val="000000"/>
                          </a:solidFill>
                          <a:latin typeface="+mn-lt"/>
                          <a:ea typeface="ＭＳ Ｐゴシック" charset="-128"/>
                          <a:cs typeface="Arial" pitchFamily="34" charset="0"/>
                        </a:rPr>
                        <a:t>また、非公開会社の所有権について制限はなく、外国人投資家が非公開会社を完全に所有することができる。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50" b="0" kern="1200" dirty="0">
                          <a:solidFill>
                            <a:srgbClr val="000000"/>
                          </a:solidFill>
                          <a:latin typeface="+mn-lt"/>
                          <a:ea typeface="ＭＳ Ｐゴシック" charset="-128"/>
                          <a:cs typeface="Arial" pitchFamily="34" charset="0"/>
                        </a:rPr>
                        <a:t>ただし、公共調達へ参加するためには、外国人の株式保有率は最大</a:t>
                      </a:r>
                      <a:r>
                        <a:rPr kumimoji="1" lang="en-US" altLang="ja-JP" sz="1050" b="0" kern="1200" dirty="0">
                          <a:solidFill>
                            <a:srgbClr val="000000"/>
                          </a:solidFill>
                          <a:latin typeface="+mn-lt"/>
                          <a:ea typeface="ＭＳ Ｐゴシック" charset="-128"/>
                          <a:cs typeface="Arial" pitchFamily="34" charset="0"/>
                        </a:rPr>
                        <a:t>49</a:t>
                      </a:r>
                      <a:r>
                        <a:rPr kumimoji="1" lang="ja-JP" altLang="en-US" sz="1050" b="0" kern="1200" dirty="0">
                          <a:solidFill>
                            <a:srgbClr val="000000"/>
                          </a:solidFill>
                          <a:latin typeface="+mn-lt"/>
                          <a:ea typeface="ＭＳ Ｐゴシック" charset="-128"/>
                          <a:cs typeface="Arial" pitchFamily="34" charset="0"/>
                        </a:rPr>
                        <a:t>％の企業に限られる（ケニア人が</a:t>
                      </a:r>
                      <a:r>
                        <a:rPr kumimoji="1" lang="en-US" altLang="ja-JP" sz="1050" b="0" kern="1200" dirty="0">
                          <a:solidFill>
                            <a:srgbClr val="000000"/>
                          </a:solidFill>
                          <a:latin typeface="+mn-lt"/>
                          <a:ea typeface="ＭＳ Ｐゴシック" charset="-128"/>
                          <a:cs typeface="Arial" pitchFamily="34" charset="0"/>
                        </a:rPr>
                        <a:t>51</a:t>
                      </a:r>
                      <a:r>
                        <a:rPr kumimoji="1" lang="ja-JP" altLang="en-US" sz="1050" b="0" kern="1200" dirty="0">
                          <a:solidFill>
                            <a:srgbClr val="000000"/>
                          </a:solidFill>
                          <a:latin typeface="+mn-lt"/>
                          <a:ea typeface="ＭＳ Ｐゴシック" charset="-128"/>
                          <a:cs typeface="Arial" pitchFamily="34" charset="0"/>
                        </a:rPr>
                        <a:t>％以上の株主である必要がある）。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dirty="0"/>
                        <a:t>最低資本金は定められていないが、投資証明書の発給条件として「投資額が</a:t>
                      </a:r>
                      <a:r>
                        <a:rPr lang="en-US" altLang="ja-JP" sz="1050" dirty="0"/>
                        <a:t>10</a:t>
                      </a:r>
                      <a:r>
                        <a:rPr lang="ja-JP" altLang="en-US" sz="1050" dirty="0"/>
                        <a:t>万ドル以上であること」という条項があり、事実上の最低資本金とみなされている。</a:t>
                      </a:r>
                      <a:endParaRPr kumimoji="1" lang="en-US" altLang="ja-JP"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dirty="0"/>
                        <a:t>土地を無期限で所有できるのは、ケニア人またはケニア企業に限定されている。外国人または外国企業による土地所有は、最大</a:t>
                      </a:r>
                      <a:r>
                        <a:rPr lang="en-US" altLang="ja-JP" sz="1050" dirty="0"/>
                        <a:t>99</a:t>
                      </a:r>
                      <a:r>
                        <a:rPr lang="ja-JP" altLang="en-US" sz="1050" dirty="0"/>
                        <a:t>年間のリースとなる。</a:t>
                      </a:r>
                      <a:endParaRPr kumimoji="1" lang="ja-JP" altLang="en-US"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金融業、保険業、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産業など規制業種については、それぞれ個別の法規制のもとに外国人投資家の株式保有比率に関する制限がある。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それ以外の業種については完全外国資本の会社設立も可能であるが、公共調達に参加するには株式の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以上をケニア人が保有している必要がある。</a:t>
            </a:r>
          </a:p>
        </p:txBody>
      </p:sp>
      <p:sp>
        <p:nvSpPr>
          <p:cNvPr id="8" name="Rectangle 6"/>
          <p:cNvSpPr>
            <a:spLocks noChangeArrowheads="1"/>
          </p:cNvSpPr>
          <p:nvPr/>
        </p:nvSpPr>
        <p:spPr bwMode="auto">
          <a:xfrm>
            <a:off x="188272" y="242088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extLst>
              <p:ext uri="{D42A27DB-BD31-4B8C-83A1-F6EECF244321}">
                <p14:modId xmlns:p14="http://schemas.microsoft.com/office/powerpoint/2010/main" val="33995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505950" cy="74385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外国企業がケニアに事業拠点を作る場合、「現地法人」もしくは「支店」のいずれかの事業体を選択することになる。</a:t>
            </a:r>
            <a:endParaRPr lang="en-US" altLang="ja-JP" dirty="0"/>
          </a:p>
          <a:p>
            <a:r>
              <a:rPr lang="ja-JP" altLang="en-US" dirty="0"/>
              <a:t>いずれの場合もウェブサイトを通じて申請し、登記完了までに</a:t>
            </a:r>
            <a:r>
              <a:rPr lang="en-US" altLang="ja-JP" dirty="0"/>
              <a:t>1</a:t>
            </a:r>
            <a:r>
              <a:rPr lang="ja-JP" altLang="en-US" dirty="0"/>
              <a:t>～</a:t>
            </a:r>
            <a:r>
              <a:rPr lang="en-US" altLang="ja-JP" dirty="0"/>
              <a:t>2</a:t>
            </a:r>
            <a:r>
              <a:rPr lang="ja-JP" altLang="en-US" dirty="0"/>
              <a:t>カ月を要する。</a:t>
            </a:r>
          </a:p>
          <a:p>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094AD6A9-0085-4FA8-8E40-A51BE9A57E54}"/>
              </a:ext>
            </a:extLst>
          </p:cNvPr>
          <p:cNvSpPr txBox="1"/>
          <p:nvPr/>
        </p:nvSpPr>
        <p:spPr>
          <a:xfrm>
            <a:off x="776536" y="2677354"/>
            <a:ext cx="6984776" cy="2862322"/>
          </a:xfrm>
          <a:prstGeom prst="rect">
            <a:avLst/>
          </a:prstGeom>
          <a:noFill/>
        </p:spPr>
        <p:txBody>
          <a:bodyPr wrap="square">
            <a:spAutoFit/>
          </a:bodyPr>
          <a:lstStyle/>
          <a:p>
            <a:r>
              <a:rPr lang="ja-JP" altLang="en-US" sz="1200" b="1" dirty="0"/>
              <a:t>会社名の予約と登録</a:t>
            </a:r>
          </a:p>
          <a:p>
            <a:pPr lvl="1"/>
            <a:r>
              <a:rPr lang="en-US" altLang="ja-JP" sz="1200" dirty="0"/>
              <a:t>e-Citizen</a:t>
            </a:r>
            <a:r>
              <a:rPr lang="ja-JP" altLang="en-US" sz="1200" dirty="0"/>
              <a:t>プラットフォーム上で会社名が使用可能か否かを調査する。手続き上、少なくとも候補として</a:t>
            </a:r>
            <a:r>
              <a:rPr lang="en-US" altLang="ja-JP" sz="1200" dirty="0"/>
              <a:t>3</a:t>
            </a:r>
            <a:r>
              <a:rPr lang="ja-JP" altLang="en-US" sz="1200" dirty="0"/>
              <a:t>つの社名を挙げる必要があり、使用可能な社名を選択し、登録する。社名には記号を含むことができる。</a:t>
            </a:r>
          </a:p>
          <a:p>
            <a:r>
              <a:rPr lang="ja-JP" altLang="en-US" sz="1200" b="1" dirty="0"/>
              <a:t>会社設立情報のオンライン入力・送信</a:t>
            </a:r>
          </a:p>
          <a:p>
            <a:pPr lvl="1"/>
            <a:r>
              <a:rPr lang="en-US" altLang="ja-JP" sz="1200" dirty="0"/>
              <a:t>e-Citizen</a:t>
            </a:r>
            <a:r>
              <a:rPr lang="ja-JP" altLang="en-US" sz="1200" dirty="0"/>
              <a:t>プラットフォーム上で、会社の事業目的、定款、取締役（</a:t>
            </a:r>
            <a:r>
              <a:rPr lang="en-US" altLang="ja-JP" sz="1200" dirty="0"/>
              <a:t>1</a:t>
            </a:r>
            <a:r>
              <a:rPr lang="ja-JP" altLang="en-US" sz="1200" dirty="0"/>
              <a:t>人でも可。ケニア在住者に限るが外国人でも良い）、株式保有などを入力し、送信する。</a:t>
            </a:r>
          </a:p>
          <a:p>
            <a:r>
              <a:rPr lang="ja-JP" altLang="en-US" sz="1200" b="1" dirty="0"/>
              <a:t>登記費用の支払い</a:t>
            </a:r>
          </a:p>
          <a:p>
            <a:pPr lvl="1"/>
            <a:r>
              <a:rPr lang="ja-JP" altLang="en-US" sz="1200" dirty="0"/>
              <a:t>会社登記費用として、</a:t>
            </a:r>
            <a:r>
              <a:rPr lang="en-US" altLang="ja-JP" sz="1200" dirty="0"/>
              <a:t>1</a:t>
            </a:r>
            <a:r>
              <a:rPr lang="ja-JP" altLang="en-US" sz="1200" dirty="0"/>
              <a:t>万</a:t>
            </a:r>
            <a:r>
              <a:rPr lang="en-US" altLang="ja-JP" sz="1200" dirty="0"/>
              <a:t>650Ksh</a:t>
            </a:r>
            <a:r>
              <a:rPr lang="ja-JP" altLang="en-US" sz="1200" dirty="0"/>
              <a:t>（約</a:t>
            </a:r>
            <a:r>
              <a:rPr lang="en-US" altLang="ja-JP" sz="1200" dirty="0"/>
              <a:t>90US$</a:t>
            </a:r>
            <a:r>
              <a:rPr lang="ja-JP" altLang="en-US" sz="1200" dirty="0"/>
              <a:t>）を支払う。</a:t>
            </a:r>
          </a:p>
          <a:p>
            <a:r>
              <a:rPr lang="ja-JP" altLang="en-US" sz="1200" b="1" dirty="0"/>
              <a:t>署名</a:t>
            </a:r>
          </a:p>
          <a:p>
            <a:pPr lvl="1"/>
            <a:r>
              <a:rPr lang="ja-JP" altLang="en-US" sz="1200" dirty="0"/>
              <a:t>自動生成されたフォームをダウンロードし、署名の上、スキャンしてアップロードする。</a:t>
            </a:r>
          </a:p>
          <a:p>
            <a:r>
              <a:rPr lang="ja-JP" altLang="en-US" sz="1200" b="1" dirty="0"/>
              <a:t>設立証明書の発行</a:t>
            </a:r>
          </a:p>
          <a:p>
            <a:pPr lvl="1"/>
            <a:r>
              <a:rPr lang="ja-JP" altLang="en-US" sz="1200" dirty="0"/>
              <a:t>特に申請書類に不備がなければ、提出日から</a:t>
            </a:r>
            <a:r>
              <a:rPr lang="en-US" altLang="ja-JP" sz="1200" dirty="0"/>
              <a:t>2</a:t>
            </a:r>
            <a:r>
              <a:rPr lang="ja-JP" altLang="en-US" sz="1200" dirty="0"/>
              <a:t>週間後には会社設立証明書（</a:t>
            </a:r>
            <a:r>
              <a:rPr lang="en-US" altLang="ja-JP" sz="1200" dirty="0"/>
              <a:t>Certificate of Incorporation</a:t>
            </a:r>
            <a:r>
              <a:rPr lang="ja-JP" altLang="en-US" sz="1200" dirty="0"/>
              <a:t>）が発行される。</a:t>
            </a:r>
          </a:p>
          <a:p>
            <a:pPr lvl="1"/>
            <a:r>
              <a:rPr lang="ja-JP" altLang="en-US" sz="1200" dirty="0"/>
              <a:t>支店を設立した場合は、適合証明書（</a:t>
            </a:r>
            <a:r>
              <a:rPr lang="en-US" altLang="ja-JP" sz="1200" dirty="0"/>
              <a:t>Certificate of Compliance</a:t>
            </a:r>
            <a:r>
              <a:rPr lang="ja-JP" altLang="en-US" sz="1200" dirty="0"/>
              <a:t>）が発行される。</a:t>
            </a:r>
            <a:endParaRPr lang="en-US" sz="1200" dirty="0"/>
          </a:p>
        </p:txBody>
      </p:sp>
      <p:sp>
        <p:nvSpPr>
          <p:cNvPr id="8" name="TextBox 7">
            <a:extLst>
              <a:ext uri="{FF2B5EF4-FFF2-40B4-BE49-F238E27FC236}">
                <a16:creationId xmlns:a16="http://schemas.microsoft.com/office/drawing/2014/main" id="{374F46AC-383C-4F64-8C95-1225D3BAB327}"/>
              </a:ext>
            </a:extLst>
          </p:cNvPr>
          <p:cNvSpPr txBox="1"/>
          <p:nvPr/>
        </p:nvSpPr>
        <p:spPr>
          <a:xfrm>
            <a:off x="632205" y="2398110"/>
            <a:ext cx="864096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400" dirty="0">
                <a:solidFill>
                  <a:srgbClr val="000000"/>
                </a:solidFill>
                <a:latin typeface="Arial Black" pitchFamily="34" charset="0"/>
                <a:ea typeface="HGP創英角ｺﾞｼｯｸUB" pitchFamily="50" charset="-128"/>
              </a:rPr>
              <a:t>e-Citizen</a:t>
            </a:r>
            <a:r>
              <a:rPr lang="ja-JP" altLang="en-US" sz="1400" baseline="30000" dirty="0">
                <a:solidFill>
                  <a:srgbClr val="000000"/>
                </a:solidFill>
                <a:latin typeface="Arial Black" pitchFamily="34" charset="0"/>
                <a:ea typeface="HGP創英角ｺﾞｼｯｸUB" pitchFamily="50" charset="-128"/>
              </a:rPr>
              <a:t>１</a:t>
            </a:r>
            <a:r>
              <a:rPr lang="ja-JP" altLang="en-US" sz="1400" dirty="0">
                <a:solidFill>
                  <a:srgbClr val="000000"/>
                </a:solidFill>
                <a:latin typeface="Arial Black" pitchFamily="34" charset="0"/>
                <a:ea typeface="HGP創英角ｺﾞｼｯｸUB" pitchFamily="50" charset="-128"/>
              </a:rPr>
              <a:t>プラットフォームにおける会社設立手続きの流れ </a:t>
            </a:r>
            <a:endParaRPr lang="en-US" sz="1400" dirty="0">
              <a:solidFill>
                <a:srgbClr val="000000"/>
              </a:solidFill>
              <a:latin typeface="Arial Black" pitchFamily="34" charset="0"/>
              <a:ea typeface="HGP創英角ｺﾞｼｯｸUB" pitchFamily="50" charset="-128"/>
            </a:endParaRPr>
          </a:p>
        </p:txBody>
      </p:sp>
      <p:sp>
        <p:nvSpPr>
          <p:cNvPr id="11" name="4. Footnote">
            <a:extLst>
              <a:ext uri="{FF2B5EF4-FFF2-40B4-BE49-F238E27FC236}">
                <a16:creationId xmlns:a16="http://schemas.microsoft.com/office/drawing/2014/main" id="{1B37A7D5-8ACB-4D51-B06D-E63FF761A5A3}"/>
              </a:ext>
            </a:extLst>
          </p:cNvPr>
          <p:cNvSpPr txBox="1"/>
          <p:nvPr>
            <p:custDataLst>
              <p:tags r:id="rId2"/>
            </p:custDataLst>
          </p:nvPr>
        </p:nvSpPr>
        <p:spPr>
          <a:xfrm>
            <a:off x="199710" y="6314892"/>
            <a:ext cx="360541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https://ebusiness.go.ke/ebusiness.html</a:t>
            </a: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extLst>
              <p:ext uri="{D42A27DB-BD31-4B8C-83A1-F6EECF244321}">
                <p14:modId xmlns:p14="http://schemas.microsoft.com/office/powerpoint/2010/main" val="290926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93" name="Freeform 102">
            <a:extLst>
              <a:ext uri="{FF2B5EF4-FFF2-40B4-BE49-F238E27FC236}">
                <a16:creationId xmlns:a16="http://schemas.microsoft.com/office/drawing/2014/main" id="{3232F267-60C5-4F81-87D4-F225E6A64E9D}"/>
              </a:ext>
            </a:extLst>
          </p:cNvPr>
          <p:cNvSpPr>
            <a:spLocks noEditPoints="1"/>
          </p:cNvSpPr>
          <p:nvPr/>
        </p:nvSpPr>
        <p:spPr bwMode="gray">
          <a:xfrm>
            <a:off x="6787973" y="2811779"/>
            <a:ext cx="2161185" cy="2885277"/>
          </a:xfrm>
          <a:custGeom>
            <a:avLst/>
            <a:gdLst>
              <a:gd name="T0" fmla="*/ 91 w 2697"/>
              <a:gd name="T1" fmla="*/ 2234 h 3443"/>
              <a:gd name="T2" fmla="*/ 6 w 2697"/>
              <a:gd name="T3" fmla="*/ 2016 h 3443"/>
              <a:gd name="T4" fmla="*/ 13 w 2697"/>
              <a:gd name="T5" fmla="*/ 1873 h 3443"/>
              <a:gd name="T6" fmla="*/ 62 w 2697"/>
              <a:gd name="T7" fmla="*/ 1740 h 3443"/>
              <a:gd name="T8" fmla="*/ 132 w 2697"/>
              <a:gd name="T9" fmla="*/ 1606 h 3443"/>
              <a:gd name="T10" fmla="*/ 221 w 2697"/>
              <a:gd name="T11" fmla="*/ 1490 h 3443"/>
              <a:gd name="T12" fmla="*/ 309 w 2697"/>
              <a:gd name="T13" fmla="*/ 1373 h 3443"/>
              <a:gd name="T14" fmla="*/ 362 w 2697"/>
              <a:gd name="T15" fmla="*/ 1274 h 3443"/>
              <a:gd name="T16" fmla="*/ 341 w 2697"/>
              <a:gd name="T17" fmla="*/ 1099 h 3443"/>
              <a:gd name="T18" fmla="*/ 314 w 2697"/>
              <a:gd name="T19" fmla="*/ 992 h 3443"/>
              <a:gd name="T20" fmla="*/ 221 w 2697"/>
              <a:gd name="T21" fmla="*/ 847 h 3443"/>
              <a:gd name="T22" fmla="*/ 161 w 2697"/>
              <a:gd name="T23" fmla="*/ 694 h 3443"/>
              <a:gd name="T24" fmla="*/ 108 w 2697"/>
              <a:gd name="T25" fmla="*/ 594 h 3443"/>
              <a:gd name="T26" fmla="*/ 59 w 2697"/>
              <a:gd name="T27" fmla="*/ 553 h 3443"/>
              <a:gd name="T28" fmla="*/ 35 w 2697"/>
              <a:gd name="T29" fmla="*/ 448 h 3443"/>
              <a:gd name="T30" fmla="*/ 343 w 2697"/>
              <a:gd name="T31" fmla="*/ 128 h 3443"/>
              <a:gd name="T32" fmla="*/ 493 w 2697"/>
              <a:gd name="T33" fmla="*/ 48 h 3443"/>
              <a:gd name="T34" fmla="*/ 647 w 2697"/>
              <a:gd name="T35" fmla="*/ 61 h 3443"/>
              <a:gd name="T36" fmla="*/ 637 w 2697"/>
              <a:gd name="T37" fmla="*/ 247 h 3443"/>
              <a:gd name="T38" fmla="*/ 770 w 2697"/>
              <a:gd name="T39" fmla="*/ 356 h 3443"/>
              <a:gd name="T40" fmla="*/ 902 w 2697"/>
              <a:gd name="T41" fmla="*/ 354 h 3443"/>
              <a:gd name="T42" fmla="*/ 1062 w 2697"/>
              <a:gd name="T43" fmla="*/ 390 h 3443"/>
              <a:gd name="T44" fmla="*/ 1201 w 2697"/>
              <a:gd name="T45" fmla="*/ 483 h 3443"/>
              <a:gd name="T46" fmla="*/ 1324 w 2697"/>
              <a:gd name="T47" fmla="*/ 567 h 3443"/>
              <a:gd name="T48" fmla="*/ 1489 w 2697"/>
              <a:gd name="T49" fmla="*/ 641 h 3443"/>
              <a:gd name="T50" fmla="*/ 1620 w 2697"/>
              <a:gd name="T51" fmla="*/ 655 h 3443"/>
              <a:gd name="T52" fmla="*/ 1767 w 2697"/>
              <a:gd name="T53" fmla="*/ 676 h 3443"/>
              <a:gd name="T54" fmla="*/ 1892 w 2697"/>
              <a:gd name="T55" fmla="*/ 710 h 3443"/>
              <a:gd name="T56" fmla="*/ 2107 w 2697"/>
              <a:gd name="T57" fmla="*/ 509 h 3443"/>
              <a:gd name="T58" fmla="*/ 2339 w 2697"/>
              <a:gd name="T59" fmla="*/ 431 h 3443"/>
              <a:gd name="T60" fmla="*/ 2475 w 2697"/>
              <a:gd name="T61" fmla="*/ 526 h 3443"/>
              <a:gd name="T62" fmla="*/ 2606 w 2697"/>
              <a:gd name="T63" fmla="*/ 514 h 3443"/>
              <a:gd name="T64" fmla="*/ 2504 w 2697"/>
              <a:gd name="T65" fmla="*/ 801 h 3443"/>
              <a:gd name="T66" fmla="*/ 2391 w 2697"/>
              <a:gd name="T67" fmla="*/ 1072 h 3443"/>
              <a:gd name="T68" fmla="*/ 2393 w 2697"/>
              <a:gd name="T69" fmla="*/ 1524 h 3443"/>
              <a:gd name="T70" fmla="*/ 2430 w 2697"/>
              <a:gd name="T71" fmla="*/ 2196 h 3443"/>
              <a:gd name="T72" fmla="*/ 2543 w 2697"/>
              <a:gd name="T73" fmla="*/ 2475 h 3443"/>
              <a:gd name="T74" fmla="*/ 2497 w 2697"/>
              <a:gd name="T75" fmla="*/ 2526 h 3443"/>
              <a:gd name="T76" fmla="*/ 2437 w 2697"/>
              <a:gd name="T77" fmla="*/ 2540 h 3443"/>
              <a:gd name="T78" fmla="*/ 2381 w 2697"/>
              <a:gd name="T79" fmla="*/ 2547 h 3443"/>
              <a:gd name="T80" fmla="*/ 2362 w 2697"/>
              <a:gd name="T81" fmla="*/ 2564 h 3443"/>
              <a:gd name="T82" fmla="*/ 2332 w 2697"/>
              <a:gd name="T83" fmla="*/ 2656 h 3443"/>
              <a:gd name="T84" fmla="*/ 2238 w 2697"/>
              <a:gd name="T85" fmla="*/ 2724 h 3443"/>
              <a:gd name="T86" fmla="*/ 2116 w 2697"/>
              <a:gd name="T87" fmla="*/ 2819 h 3443"/>
              <a:gd name="T88" fmla="*/ 2096 w 2697"/>
              <a:gd name="T89" fmla="*/ 2946 h 3443"/>
              <a:gd name="T90" fmla="*/ 2031 w 2697"/>
              <a:gd name="T91" fmla="*/ 3043 h 3443"/>
              <a:gd name="T92" fmla="*/ 1977 w 2697"/>
              <a:gd name="T93" fmla="*/ 3196 h 3443"/>
              <a:gd name="T94" fmla="*/ 1941 w 2697"/>
              <a:gd name="T95" fmla="*/ 3244 h 3443"/>
              <a:gd name="T96" fmla="*/ 1941 w 2697"/>
              <a:gd name="T97" fmla="*/ 3246 h 3443"/>
              <a:gd name="T98" fmla="*/ 1881 w 2697"/>
              <a:gd name="T99" fmla="*/ 3368 h 3443"/>
              <a:gd name="T100" fmla="*/ 1822 w 2697"/>
              <a:gd name="T101" fmla="*/ 3436 h 3443"/>
              <a:gd name="T102" fmla="*/ 1536 w 2697"/>
              <a:gd name="T103" fmla="*/ 3263 h 3443"/>
              <a:gd name="T104" fmla="*/ 1244 w 2697"/>
              <a:gd name="T105" fmla="*/ 3054 h 3443"/>
              <a:gd name="T106" fmla="*/ 1268 w 2697"/>
              <a:gd name="T107" fmla="*/ 2895 h 3443"/>
              <a:gd name="T108" fmla="*/ 2436 w 2697"/>
              <a:gd name="T109" fmla="*/ 2581 h 3443"/>
              <a:gd name="T110" fmla="*/ 2395 w 2697"/>
              <a:gd name="T111" fmla="*/ 2572 h 3443"/>
              <a:gd name="T112" fmla="*/ 2478 w 2697"/>
              <a:gd name="T113" fmla="*/ 2531 h 3443"/>
              <a:gd name="T114" fmla="*/ 2461 w 2697"/>
              <a:gd name="T115" fmla="*/ 2542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7" h="3443">
                <a:moveTo>
                  <a:pt x="703" y="2574"/>
                </a:moveTo>
                <a:lnTo>
                  <a:pt x="465" y="2441"/>
                </a:lnTo>
                <a:lnTo>
                  <a:pt x="448" y="2431"/>
                </a:lnTo>
                <a:lnTo>
                  <a:pt x="370" y="2387"/>
                </a:lnTo>
                <a:lnTo>
                  <a:pt x="290" y="2343"/>
                </a:lnTo>
                <a:lnTo>
                  <a:pt x="273" y="2332"/>
                </a:lnTo>
                <a:lnTo>
                  <a:pt x="188" y="2283"/>
                </a:lnTo>
                <a:lnTo>
                  <a:pt x="153" y="2263"/>
                </a:lnTo>
                <a:lnTo>
                  <a:pt x="139" y="2256"/>
                </a:lnTo>
                <a:lnTo>
                  <a:pt x="115" y="2252"/>
                </a:lnTo>
                <a:lnTo>
                  <a:pt x="112" y="2242"/>
                </a:lnTo>
                <a:lnTo>
                  <a:pt x="91" y="2234"/>
                </a:lnTo>
                <a:lnTo>
                  <a:pt x="74" y="2220"/>
                </a:lnTo>
                <a:lnTo>
                  <a:pt x="66" y="2212"/>
                </a:lnTo>
                <a:lnTo>
                  <a:pt x="54" y="2208"/>
                </a:lnTo>
                <a:lnTo>
                  <a:pt x="40" y="2217"/>
                </a:lnTo>
                <a:lnTo>
                  <a:pt x="34" y="2203"/>
                </a:lnTo>
                <a:lnTo>
                  <a:pt x="30" y="2201"/>
                </a:lnTo>
                <a:lnTo>
                  <a:pt x="6" y="2201"/>
                </a:lnTo>
                <a:lnTo>
                  <a:pt x="6" y="2169"/>
                </a:lnTo>
                <a:lnTo>
                  <a:pt x="6" y="2167"/>
                </a:lnTo>
                <a:lnTo>
                  <a:pt x="6" y="2035"/>
                </a:lnTo>
                <a:lnTo>
                  <a:pt x="6" y="2024"/>
                </a:lnTo>
                <a:lnTo>
                  <a:pt x="6" y="2016"/>
                </a:lnTo>
                <a:lnTo>
                  <a:pt x="10" y="2009"/>
                </a:lnTo>
                <a:lnTo>
                  <a:pt x="13" y="1989"/>
                </a:lnTo>
                <a:lnTo>
                  <a:pt x="15" y="1982"/>
                </a:lnTo>
                <a:lnTo>
                  <a:pt x="17" y="1979"/>
                </a:lnTo>
                <a:lnTo>
                  <a:pt x="18" y="1956"/>
                </a:lnTo>
                <a:lnTo>
                  <a:pt x="22" y="1933"/>
                </a:lnTo>
                <a:lnTo>
                  <a:pt x="23" y="1927"/>
                </a:lnTo>
                <a:lnTo>
                  <a:pt x="23" y="1907"/>
                </a:lnTo>
                <a:lnTo>
                  <a:pt x="23" y="1904"/>
                </a:lnTo>
                <a:lnTo>
                  <a:pt x="18" y="1892"/>
                </a:lnTo>
                <a:lnTo>
                  <a:pt x="13" y="1875"/>
                </a:lnTo>
                <a:lnTo>
                  <a:pt x="13" y="1873"/>
                </a:lnTo>
                <a:lnTo>
                  <a:pt x="11" y="1870"/>
                </a:lnTo>
                <a:lnTo>
                  <a:pt x="5" y="1848"/>
                </a:lnTo>
                <a:lnTo>
                  <a:pt x="0" y="1829"/>
                </a:lnTo>
                <a:lnTo>
                  <a:pt x="8" y="1815"/>
                </a:lnTo>
                <a:lnTo>
                  <a:pt x="20" y="1802"/>
                </a:lnTo>
                <a:lnTo>
                  <a:pt x="27" y="1786"/>
                </a:lnTo>
                <a:lnTo>
                  <a:pt x="34" y="1778"/>
                </a:lnTo>
                <a:lnTo>
                  <a:pt x="35" y="1773"/>
                </a:lnTo>
                <a:lnTo>
                  <a:pt x="40" y="1769"/>
                </a:lnTo>
                <a:lnTo>
                  <a:pt x="45" y="1754"/>
                </a:lnTo>
                <a:lnTo>
                  <a:pt x="54" y="1752"/>
                </a:lnTo>
                <a:lnTo>
                  <a:pt x="62" y="1740"/>
                </a:lnTo>
                <a:lnTo>
                  <a:pt x="57" y="1720"/>
                </a:lnTo>
                <a:lnTo>
                  <a:pt x="57" y="1710"/>
                </a:lnTo>
                <a:lnTo>
                  <a:pt x="68" y="1700"/>
                </a:lnTo>
                <a:lnTo>
                  <a:pt x="66" y="1688"/>
                </a:lnTo>
                <a:lnTo>
                  <a:pt x="73" y="1666"/>
                </a:lnTo>
                <a:lnTo>
                  <a:pt x="90" y="1659"/>
                </a:lnTo>
                <a:lnTo>
                  <a:pt x="93" y="1652"/>
                </a:lnTo>
                <a:lnTo>
                  <a:pt x="100" y="1654"/>
                </a:lnTo>
                <a:lnTo>
                  <a:pt x="120" y="1647"/>
                </a:lnTo>
                <a:lnTo>
                  <a:pt x="120" y="1633"/>
                </a:lnTo>
                <a:lnTo>
                  <a:pt x="132" y="1628"/>
                </a:lnTo>
                <a:lnTo>
                  <a:pt x="132" y="1606"/>
                </a:lnTo>
                <a:lnTo>
                  <a:pt x="149" y="1601"/>
                </a:lnTo>
                <a:lnTo>
                  <a:pt x="156" y="1592"/>
                </a:lnTo>
                <a:lnTo>
                  <a:pt x="166" y="1589"/>
                </a:lnTo>
                <a:lnTo>
                  <a:pt x="166" y="1579"/>
                </a:lnTo>
                <a:lnTo>
                  <a:pt x="178" y="1572"/>
                </a:lnTo>
                <a:lnTo>
                  <a:pt x="178" y="1560"/>
                </a:lnTo>
                <a:lnTo>
                  <a:pt x="188" y="1546"/>
                </a:lnTo>
                <a:lnTo>
                  <a:pt x="192" y="1526"/>
                </a:lnTo>
                <a:lnTo>
                  <a:pt x="197" y="1511"/>
                </a:lnTo>
                <a:lnTo>
                  <a:pt x="195" y="1502"/>
                </a:lnTo>
                <a:lnTo>
                  <a:pt x="204" y="1489"/>
                </a:lnTo>
                <a:lnTo>
                  <a:pt x="221" y="1490"/>
                </a:lnTo>
                <a:lnTo>
                  <a:pt x="224" y="1473"/>
                </a:lnTo>
                <a:lnTo>
                  <a:pt x="246" y="1465"/>
                </a:lnTo>
                <a:lnTo>
                  <a:pt x="251" y="1455"/>
                </a:lnTo>
                <a:lnTo>
                  <a:pt x="263" y="1453"/>
                </a:lnTo>
                <a:lnTo>
                  <a:pt x="277" y="1451"/>
                </a:lnTo>
                <a:lnTo>
                  <a:pt x="294" y="1449"/>
                </a:lnTo>
                <a:lnTo>
                  <a:pt x="304" y="1436"/>
                </a:lnTo>
                <a:lnTo>
                  <a:pt x="306" y="1422"/>
                </a:lnTo>
                <a:lnTo>
                  <a:pt x="294" y="1404"/>
                </a:lnTo>
                <a:lnTo>
                  <a:pt x="297" y="1398"/>
                </a:lnTo>
                <a:lnTo>
                  <a:pt x="290" y="1385"/>
                </a:lnTo>
                <a:lnTo>
                  <a:pt x="309" y="1373"/>
                </a:lnTo>
                <a:lnTo>
                  <a:pt x="316" y="1371"/>
                </a:lnTo>
                <a:lnTo>
                  <a:pt x="316" y="1353"/>
                </a:lnTo>
                <a:lnTo>
                  <a:pt x="317" y="1347"/>
                </a:lnTo>
                <a:lnTo>
                  <a:pt x="326" y="1337"/>
                </a:lnTo>
                <a:lnTo>
                  <a:pt x="341" y="1332"/>
                </a:lnTo>
                <a:lnTo>
                  <a:pt x="343" y="1330"/>
                </a:lnTo>
                <a:lnTo>
                  <a:pt x="346" y="1322"/>
                </a:lnTo>
                <a:lnTo>
                  <a:pt x="355" y="1308"/>
                </a:lnTo>
                <a:lnTo>
                  <a:pt x="357" y="1305"/>
                </a:lnTo>
                <a:lnTo>
                  <a:pt x="363" y="1300"/>
                </a:lnTo>
                <a:lnTo>
                  <a:pt x="363" y="1284"/>
                </a:lnTo>
                <a:lnTo>
                  <a:pt x="362" y="1274"/>
                </a:lnTo>
                <a:lnTo>
                  <a:pt x="362" y="1264"/>
                </a:lnTo>
                <a:lnTo>
                  <a:pt x="362" y="1247"/>
                </a:lnTo>
                <a:lnTo>
                  <a:pt x="363" y="1239"/>
                </a:lnTo>
                <a:lnTo>
                  <a:pt x="367" y="1222"/>
                </a:lnTo>
                <a:lnTo>
                  <a:pt x="370" y="1211"/>
                </a:lnTo>
                <a:lnTo>
                  <a:pt x="357" y="1191"/>
                </a:lnTo>
                <a:lnTo>
                  <a:pt x="355" y="1171"/>
                </a:lnTo>
                <a:lnTo>
                  <a:pt x="351" y="1155"/>
                </a:lnTo>
                <a:lnTo>
                  <a:pt x="348" y="1136"/>
                </a:lnTo>
                <a:lnTo>
                  <a:pt x="345" y="1123"/>
                </a:lnTo>
                <a:lnTo>
                  <a:pt x="341" y="1108"/>
                </a:lnTo>
                <a:lnTo>
                  <a:pt x="341" y="1099"/>
                </a:lnTo>
                <a:lnTo>
                  <a:pt x="338" y="1077"/>
                </a:lnTo>
                <a:lnTo>
                  <a:pt x="334" y="1063"/>
                </a:lnTo>
                <a:lnTo>
                  <a:pt x="333" y="1053"/>
                </a:lnTo>
                <a:lnTo>
                  <a:pt x="331" y="1051"/>
                </a:lnTo>
                <a:lnTo>
                  <a:pt x="333" y="1043"/>
                </a:lnTo>
                <a:lnTo>
                  <a:pt x="346" y="1033"/>
                </a:lnTo>
                <a:lnTo>
                  <a:pt x="340" y="1012"/>
                </a:lnTo>
                <a:lnTo>
                  <a:pt x="333" y="1012"/>
                </a:lnTo>
                <a:lnTo>
                  <a:pt x="328" y="990"/>
                </a:lnTo>
                <a:lnTo>
                  <a:pt x="324" y="987"/>
                </a:lnTo>
                <a:lnTo>
                  <a:pt x="319" y="994"/>
                </a:lnTo>
                <a:lnTo>
                  <a:pt x="314" y="992"/>
                </a:lnTo>
                <a:lnTo>
                  <a:pt x="304" y="977"/>
                </a:lnTo>
                <a:lnTo>
                  <a:pt x="294" y="965"/>
                </a:lnTo>
                <a:lnTo>
                  <a:pt x="285" y="951"/>
                </a:lnTo>
                <a:lnTo>
                  <a:pt x="287" y="927"/>
                </a:lnTo>
                <a:lnTo>
                  <a:pt x="282" y="909"/>
                </a:lnTo>
                <a:lnTo>
                  <a:pt x="270" y="897"/>
                </a:lnTo>
                <a:lnTo>
                  <a:pt x="261" y="892"/>
                </a:lnTo>
                <a:lnTo>
                  <a:pt x="243" y="893"/>
                </a:lnTo>
                <a:lnTo>
                  <a:pt x="238" y="880"/>
                </a:lnTo>
                <a:lnTo>
                  <a:pt x="224" y="875"/>
                </a:lnTo>
                <a:lnTo>
                  <a:pt x="221" y="861"/>
                </a:lnTo>
                <a:lnTo>
                  <a:pt x="221" y="847"/>
                </a:lnTo>
                <a:lnTo>
                  <a:pt x="217" y="837"/>
                </a:lnTo>
                <a:lnTo>
                  <a:pt x="215" y="813"/>
                </a:lnTo>
                <a:lnTo>
                  <a:pt x="207" y="801"/>
                </a:lnTo>
                <a:lnTo>
                  <a:pt x="195" y="796"/>
                </a:lnTo>
                <a:lnTo>
                  <a:pt x="188" y="801"/>
                </a:lnTo>
                <a:lnTo>
                  <a:pt x="176" y="786"/>
                </a:lnTo>
                <a:lnTo>
                  <a:pt x="176" y="781"/>
                </a:lnTo>
                <a:lnTo>
                  <a:pt x="173" y="761"/>
                </a:lnTo>
                <a:lnTo>
                  <a:pt x="173" y="754"/>
                </a:lnTo>
                <a:lnTo>
                  <a:pt x="166" y="732"/>
                </a:lnTo>
                <a:lnTo>
                  <a:pt x="156" y="715"/>
                </a:lnTo>
                <a:lnTo>
                  <a:pt x="161" y="694"/>
                </a:lnTo>
                <a:lnTo>
                  <a:pt x="153" y="682"/>
                </a:lnTo>
                <a:lnTo>
                  <a:pt x="164" y="682"/>
                </a:lnTo>
                <a:lnTo>
                  <a:pt x="173" y="672"/>
                </a:lnTo>
                <a:lnTo>
                  <a:pt x="175" y="652"/>
                </a:lnTo>
                <a:lnTo>
                  <a:pt x="173" y="640"/>
                </a:lnTo>
                <a:lnTo>
                  <a:pt x="176" y="621"/>
                </a:lnTo>
                <a:lnTo>
                  <a:pt x="158" y="613"/>
                </a:lnTo>
                <a:lnTo>
                  <a:pt x="142" y="599"/>
                </a:lnTo>
                <a:lnTo>
                  <a:pt x="129" y="602"/>
                </a:lnTo>
                <a:lnTo>
                  <a:pt x="124" y="616"/>
                </a:lnTo>
                <a:lnTo>
                  <a:pt x="124" y="607"/>
                </a:lnTo>
                <a:lnTo>
                  <a:pt x="108" y="594"/>
                </a:lnTo>
                <a:lnTo>
                  <a:pt x="103" y="584"/>
                </a:lnTo>
                <a:lnTo>
                  <a:pt x="96" y="587"/>
                </a:lnTo>
                <a:lnTo>
                  <a:pt x="95" y="584"/>
                </a:lnTo>
                <a:lnTo>
                  <a:pt x="78" y="589"/>
                </a:lnTo>
                <a:lnTo>
                  <a:pt x="76" y="585"/>
                </a:lnTo>
                <a:lnTo>
                  <a:pt x="83" y="580"/>
                </a:lnTo>
                <a:lnTo>
                  <a:pt x="71" y="575"/>
                </a:lnTo>
                <a:lnTo>
                  <a:pt x="79" y="567"/>
                </a:lnTo>
                <a:lnTo>
                  <a:pt x="95" y="567"/>
                </a:lnTo>
                <a:lnTo>
                  <a:pt x="91" y="550"/>
                </a:lnTo>
                <a:lnTo>
                  <a:pt x="73" y="553"/>
                </a:lnTo>
                <a:lnTo>
                  <a:pt x="59" y="553"/>
                </a:lnTo>
                <a:lnTo>
                  <a:pt x="49" y="556"/>
                </a:lnTo>
                <a:lnTo>
                  <a:pt x="49" y="548"/>
                </a:lnTo>
                <a:lnTo>
                  <a:pt x="59" y="543"/>
                </a:lnTo>
                <a:lnTo>
                  <a:pt x="64" y="522"/>
                </a:lnTo>
                <a:lnTo>
                  <a:pt x="45" y="507"/>
                </a:lnTo>
                <a:lnTo>
                  <a:pt x="39" y="505"/>
                </a:lnTo>
                <a:lnTo>
                  <a:pt x="39" y="499"/>
                </a:lnTo>
                <a:lnTo>
                  <a:pt x="49" y="497"/>
                </a:lnTo>
                <a:lnTo>
                  <a:pt x="51" y="485"/>
                </a:lnTo>
                <a:lnTo>
                  <a:pt x="35" y="470"/>
                </a:lnTo>
                <a:lnTo>
                  <a:pt x="40" y="461"/>
                </a:lnTo>
                <a:lnTo>
                  <a:pt x="35" y="448"/>
                </a:lnTo>
                <a:lnTo>
                  <a:pt x="27" y="442"/>
                </a:lnTo>
                <a:lnTo>
                  <a:pt x="13" y="432"/>
                </a:lnTo>
                <a:lnTo>
                  <a:pt x="56" y="397"/>
                </a:lnTo>
                <a:lnTo>
                  <a:pt x="62" y="390"/>
                </a:lnTo>
                <a:lnTo>
                  <a:pt x="96" y="359"/>
                </a:lnTo>
                <a:lnTo>
                  <a:pt x="129" y="327"/>
                </a:lnTo>
                <a:lnTo>
                  <a:pt x="139" y="318"/>
                </a:lnTo>
                <a:lnTo>
                  <a:pt x="154" y="301"/>
                </a:lnTo>
                <a:lnTo>
                  <a:pt x="171" y="284"/>
                </a:lnTo>
                <a:lnTo>
                  <a:pt x="224" y="235"/>
                </a:lnTo>
                <a:lnTo>
                  <a:pt x="326" y="143"/>
                </a:lnTo>
                <a:lnTo>
                  <a:pt x="343" y="128"/>
                </a:lnTo>
                <a:lnTo>
                  <a:pt x="377" y="99"/>
                </a:lnTo>
                <a:lnTo>
                  <a:pt x="399" y="77"/>
                </a:lnTo>
                <a:lnTo>
                  <a:pt x="425" y="41"/>
                </a:lnTo>
                <a:lnTo>
                  <a:pt x="426" y="39"/>
                </a:lnTo>
                <a:lnTo>
                  <a:pt x="443" y="12"/>
                </a:lnTo>
                <a:lnTo>
                  <a:pt x="459" y="0"/>
                </a:lnTo>
                <a:lnTo>
                  <a:pt x="464" y="19"/>
                </a:lnTo>
                <a:lnTo>
                  <a:pt x="455" y="27"/>
                </a:lnTo>
                <a:lnTo>
                  <a:pt x="455" y="44"/>
                </a:lnTo>
                <a:lnTo>
                  <a:pt x="467" y="56"/>
                </a:lnTo>
                <a:lnTo>
                  <a:pt x="481" y="50"/>
                </a:lnTo>
                <a:lnTo>
                  <a:pt x="493" y="48"/>
                </a:lnTo>
                <a:lnTo>
                  <a:pt x="506" y="39"/>
                </a:lnTo>
                <a:lnTo>
                  <a:pt x="521" y="29"/>
                </a:lnTo>
                <a:lnTo>
                  <a:pt x="538" y="27"/>
                </a:lnTo>
                <a:lnTo>
                  <a:pt x="555" y="29"/>
                </a:lnTo>
                <a:lnTo>
                  <a:pt x="561" y="34"/>
                </a:lnTo>
                <a:lnTo>
                  <a:pt x="564" y="32"/>
                </a:lnTo>
                <a:lnTo>
                  <a:pt x="566" y="39"/>
                </a:lnTo>
                <a:lnTo>
                  <a:pt x="576" y="36"/>
                </a:lnTo>
                <a:lnTo>
                  <a:pt x="598" y="38"/>
                </a:lnTo>
                <a:lnTo>
                  <a:pt x="618" y="51"/>
                </a:lnTo>
                <a:lnTo>
                  <a:pt x="630" y="53"/>
                </a:lnTo>
                <a:lnTo>
                  <a:pt x="647" y="61"/>
                </a:lnTo>
                <a:lnTo>
                  <a:pt x="647" y="70"/>
                </a:lnTo>
                <a:lnTo>
                  <a:pt x="637" y="84"/>
                </a:lnTo>
                <a:lnTo>
                  <a:pt x="640" y="94"/>
                </a:lnTo>
                <a:lnTo>
                  <a:pt x="649" y="107"/>
                </a:lnTo>
                <a:lnTo>
                  <a:pt x="649" y="114"/>
                </a:lnTo>
                <a:lnTo>
                  <a:pt x="647" y="118"/>
                </a:lnTo>
                <a:lnTo>
                  <a:pt x="635" y="133"/>
                </a:lnTo>
                <a:lnTo>
                  <a:pt x="629" y="184"/>
                </a:lnTo>
                <a:lnTo>
                  <a:pt x="629" y="199"/>
                </a:lnTo>
                <a:lnTo>
                  <a:pt x="630" y="232"/>
                </a:lnTo>
                <a:lnTo>
                  <a:pt x="629" y="238"/>
                </a:lnTo>
                <a:lnTo>
                  <a:pt x="637" y="247"/>
                </a:lnTo>
                <a:lnTo>
                  <a:pt x="640" y="252"/>
                </a:lnTo>
                <a:lnTo>
                  <a:pt x="664" y="277"/>
                </a:lnTo>
                <a:lnTo>
                  <a:pt x="674" y="293"/>
                </a:lnTo>
                <a:lnTo>
                  <a:pt x="671" y="308"/>
                </a:lnTo>
                <a:lnTo>
                  <a:pt x="685" y="313"/>
                </a:lnTo>
                <a:lnTo>
                  <a:pt x="676" y="335"/>
                </a:lnTo>
                <a:lnTo>
                  <a:pt x="685" y="352"/>
                </a:lnTo>
                <a:lnTo>
                  <a:pt x="690" y="356"/>
                </a:lnTo>
                <a:lnTo>
                  <a:pt x="703" y="356"/>
                </a:lnTo>
                <a:lnTo>
                  <a:pt x="725" y="356"/>
                </a:lnTo>
                <a:lnTo>
                  <a:pt x="758" y="356"/>
                </a:lnTo>
                <a:lnTo>
                  <a:pt x="770" y="356"/>
                </a:lnTo>
                <a:lnTo>
                  <a:pt x="776" y="354"/>
                </a:lnTo>
                <a:lnTo>
                  <a:pt x="783" y="356"/>
                </a:lnTo>
                <a:lnTo>
                  <a:pt x="785" y="356"/>
                </a:lnTo>
                <a:lnTo>
                  <a:pt x="797" y="356"/>
                </a:lnTo>
                <a:lnTo>
                  <a:pt x="812" y="356"/>
                </a:lnTo>
                <a:lnTo>
                  <a:pt x="836" y="356"/>
                </a:lnTo>
                <a:lnTo>
                  <a:pt x="844" y="357"/>
                </a:lnTo>
                <a:lnTo>
                  <a:pt x="867" y="357"/>
                </a:lnTo>
                <a:lnTo>
                  <a:pt x="870" y="356"/>
                </a:lnTo>
                <a:lnTo>
                  <a:pt x="878" y="357"/>
                </a:lnTo>
                <a:lnTo>
                  <a:pt x="901" y="354"/>
                </a:lnTo>
                <a:lnTo>
                  <a:pt x="902" y="354"/>
                </a:lnTo>
                <a:lnTo>
                  <a:pt x="918" y="357"/>
                </a:lnTo>
                <a:lnTo>
                  <a:pt x="936" y="357"/>
                </a:lnTo>
                <a:lnTo>
                  <a:pt x="938" y="356"/>
                </a:lnTo>
                <a:lnTo>
                  <a:pt x="958" y="356"/>
                </a:lnTo>
                <a:lnTo>
                  <a:pt x="977" y="354"/>
                </a:lnTo>
                <a:lnTo>
                  <a:pt x="991" y="361"/>
                </a:lnTo>
                <a:lnTo>
                  <a:pt x="1006" y="364"/>
                </a:lnTo>
                <a:lnTo>
                  <a:pt x="1018" y="373"/>
                </a:lnTo>
                <a:lnTo>
                  <a:pt x="1038" y="380"/>
                </a:lnTo>
                <a:lnTo>
                  <a:pt x="1043" y="376"/>
                </a:lnTo>
                <a:lnTo>
                  <a:pt x="1055" y="388"/>
                </a:lnTo>
                <a:lnTo>
                  <a:pt x="1062" y="390"/>
                </a:lnTo>
                <a:lnTo>
                  <a:pt x="1076" y="407"/>
                </a:lnTo>
                <a:lnTo>
                  <a:pt x="1082" y="408"/>
                </a:lnTo>
                <a:lnTo>
                  <a:pt x="1096" y="419"/>
                </a:lnTo>
                <a:lnTo>
                  <a:pt x="1115" y="429"/>
                </a:lnTo>
                <a:lnTo>
                  <a:pt x="1120" y="431"/>
                </a:lnTo>
                <a:lnTo>
                  <a:pt x="1133" y="439"/>
                </a:lnTo>
                <a:lnTo>
                  <a:pt x="1144" y="448"/>
                </a:lnTo>
                <a:lnTo>
                  <a:pt x="1152" y="453"/>
                </a:lnTo>
                <a:lnTo>
                  <a:pt x="1164" y="461"/>
                </a:lnTo>
                <a:lnTo>
                  <a:pt x="1171" y="465"/>
                </a:lnTo>
                <a:lnTo>
                  <a:pt x="1191" y="476"/>
                </a:lnTo>
                <a:lnTo>
                  <a:pt x="1201" y="483"/>
                </a:lnTo>
                <a:lnTo>
                  <a:pt x="1203" y="485"/>
                </a:lnTo>
                <a:lnTo>
                  <a:pt x="1232" y="505"/>
                </a:lnTo>
                <a:lnTo>
                  <a:pt x="1235" y="509"/>
                </a:lnTo>
                <a:lnTo>
                  <a:pt x="1242" y="512"/>
                </a:lnTo>
                <a:lnTo>
                  <a:pt x="1247" y="516"/>
                </a:lnTo>
                <a:lnTo>
                  <a:pt x="1254" y="519"/>
                </a:lnTo>
                <a:lnTo>
                  <a:pt x="1269" y="531"/>
                </a:lnTo>
                <a:lnTo>
                  <a:pt x="1283" y="541"/>
                </a:lnTo>
                <a:lnTo>
                  <a:pt x="1302" y="551"/>
                </a:lnTo>
                <a:lnTo>
                  <a:pt x="1312" y="558"/>
                </a:lnTo>
                <a:lnTo>
                  <a:pt x="1322" y="565"/>
                </a:lnTo>
                <a:lnTo>
                  <a:pt x="1324" y="567"/>
                </a:lnTo>
                <a:lnTo>
                  <a:pt x="1336" y="573"/>
                </a:lnTo>
                <a:lnTo>
                  <a:pt x="1351" y="584"/>
                </a:lnTo>
                <a:lnTo>
                  <a:pt x="1368" y="594"/>
                </a:lnTo>
                <a:lnTo>
                  <a:pt x="1376" y="597"/>
                </a:lnTo>
                <a:lnTo>
                  <a:pt x="1387" y="611"/>
                </a:lnTo>
                <a:lnTo>
                  <a:pt x="1392" y="614"/>
                </a:lnTo>
                <a:lnTo>
                  <a:pt x="1409" y="628"/>
                </a:lnTo>
                <a:lnTo>
                  <a:pt x="1421" y="641"/>
                </a:lnTo>
                <a:lnTo>
                  <a:pt x="1441" y="638"/>
                </a:lnTo>
                <a:lnTo>
                  <a:pt x="1460" y="640"/>
                </a:lnTo>
                <a:lnTo>
                  <a:pt x="1478" y="640"/>
                </a:lnTo>
                <a:lnTo>
                  <a:pt x="1489" y="641"/>
                </a:lnTo>
                <a:lnTo>
                  <a:pt x="1494" y="641"/>
                </a:lnTo>
                <a:lnTo>
                  <a:pt x="1504" y="641"/>
                </a:lnTo>
                <a:lnTo>
                  <a:pt x="1528" y="643"/>
                </a:lnTo>
                <a:lnTo>
                  <a:pt x="1535" y="641"/>
                </a:lnTo>
                <a:lnTo>
                  <a:pt x="1553" y="636"/>
                </a:lnTo>
                <a:lnTo>
                  <a:pt x="1552" y="628"/>
                </a:lnTo>
                <a:lnTo>
                  <a:pt x="1558" y="626"/>
                </a:lnTo>
                <a:lnTo>
                  <a:pt x="1572" y="643"/>
                </a:lnTo>
                <a:lnTo>
                  <a:pt x="1584" y="640"/>
                </a:lnTo>
                <a:lnTo>
                  <a:pt x="1603" y="647"/>
                </a:lnTo>
                <a:lnTo>
                  <a:pt x="1609" y="636"/>
                </a:lnTo>
                <a:lnTo>
                  <a:pt x="1620" y="655"/>
                </a:lnTo>
                <a:lnTo>
                  <a:pt x="1625" y="657"/>
                </a:lnTo>
                <a:lnTo>
                  <a:pt x="1631" y="658"/>
                </a:lnTo>
                <a:lnTo>
                  <a:pt x="1642" y="662"/>
                </a:lnTo>
                <a:lnTo>
                  <a:pt x="1664" y="667"/>
                </a:lnTo>
                <a:lnTo>
                  <a:pt x="1684" y="674"/>
                </a:lnTo>
                <a:lnTo>
                  <a:pt x="1703" y="674"/>
                </a:lnTo>
                <a:lnTo>
                  <a:pt x="1705" y="669"/>
                </a:lnTo>
                <a:lnTo>
                  <a:pt x="1723" y="676"/>
                </a:lnTo>
                <a:lnTo>
                  <a:pt x="1723" y="670"/>
                </a:lnTo>
                <a:lnTo>
                  <a:pt x="1745" y="665"/>
                </a:lnTo>
                <a:lnTo>
                  <a:pt x="1752" y="672"/>
                </a:lnTo>
                <a:lnTo>
                  <a:pt x="1767" y="676"/>
                </a:lnTo>
                <a:lnTo>
                  <a:pt x="1774" y="682"/>
                </a:lnTo>
                <a:lnTo>
                  <a:pt x="1781" y="682"/>
                </a:lnTo>
                <a:lnTo>
                  <a:pt x="1781" y="686"/>
                </a:lnTo>
                <a:lnTo>
                  <a:pt x="1793" y="686"/>
                </a:lnTo>
                <a:lnTo>
                  <a:pt x="1807" y="689"/>
                </a:lnTo>
                <a:lnTo>
                  <a:pt x="1818" y="687"/>
                </a:lnTo>
                <a:lnTo>
                  <a:pt x="1825" y="679"/>
                </a:lnTo>
                <a:lnTo>
                  <a:pt x="1830" y="691"/>
                </a:lnTo>
                <a:lnTo>
                  <a:pt x="1846" y="691"/>
                </a:lnTo>
                <a:lnTo>
                  <a:pt x="1869" y="694"/>
                </a:lnTo>
                <a:lnTo>
                  <a:pt x="1885" y="691"/>
                </a:lnTo>
                <a:lnTo>
                  <a:pt x="1892" y="710"/>
                </a:lnTo>
                <a:lnTo>
                  <a:pt x="1905" y="713"/>
                </a:lnTo>
                <a:lnTo>
                  <a:pt x="1915" y="684"/>
                </a:lnTo>
                <a:lnTo>
                  <a:pt x="1926" y="677"/>
                </a:lnTo>
                <a:lnTo>
                  <a:pt x="1978" y="624"/>
                </a:lnTo>
                <a:lnTo>
                  <a:pt x="1982" y="616"/>
                </a:lnTo>
                <a:lnTo>
                  <a:pt x="1992" y="592"/>
                </a:lnTo>
                <a:lnTo>
                  <a:pt x="2009" y="556"/>
                </a:lnTo>
                <a:lnTo>
                  <a:pt x="2053" y="534"/>
                </a:lnTo>
                <a:lnTo>
                  <a:pt x="2055" y="533"/>
                </a:lnTo>
                <a:lnTo>
                  <a:pt x="2092" y="514"/>
                </a:lnTo>
                <a:lnTo>
                  <a:pt x="2094" y="514"/>
                </a:lnTo>
                <a:lnTo>
                  <a:pt x="2107" y="509"/>
                </a:lnTo>
                <a:lnTo>
                  <a:pt x="2109" y="505"/>
                </a:lnTo>
                <a:lnTo>
                  <a:pt x="2124" y="499"/>
                </a:lnTo>
                <a:lnTo>
                  <a:pt x="2140" y="493"/>
                </a:lnTo>
                <a:lnTo>
                  <a:pt x="2199" y="470"/>
                </a:lnTo>
                <a:lnTo>
                  <a:pt x="2288" y="434"/>
                </a:lnTo>
                <a:lnTo>
                  <a:pt x="2289" y="434"/>
                </a:lnTo>
                <a:lnTo>
                  <a:pt x="2291" y="432"/>
                </a:lnTo>
                <a:lnTo>
                  <a:pt x="2298" y="431"/>
                </a:lnTo>
                <a:lnTo>
                  <a:pt x="2310" y="420"/>
                </a:lnTo>
                <a:lnTo>
                  <a:pt x="2322" y="419"/>
                </a:lnTo>
                <a:lnTo>
                  <a:pt x="2337" y="424"/>
                </a:lnTo>
                <a:lnTo>
                  <a:pt x="2339" y="431"/>
                </a:lnTo>
                <a:lnTo>
                  <a:pt x="2347" y="434"/>
                </a:lnTo>
                <a:lnTo>
                  <a:pt x="2357" y="454"/>
                </a:lnTo>
                <a:lnTo>
                  <a:pt x="2374" y="459"/>
                </a:lnTo>
                <a:lnTo>
                  <a:pt x="2390" y="470"/>
                </a:lnTo>
                <a:lnTo>
                  <a:pt x="2403" y="483"/>
                </a:lnTo>
                <a:lnTo>
                  <a:pt x="2413" y="500"/>
                </a:lnTo>
                <a:lnTo>
                  <a:pt x="2425" y="505"/>
                </a:lnTo>
                <a:lnTo>
                  <a:pt x="2425" y="510"/>
                </a:lnTo>
                <a:lnTo>
                  <a:pt x="2436" y="519"/>
                </a:lnTo>
                <a:lnTo>
                  <a:pt x="2456" y="529"/>
                </a:lnTo>
                <a:lnTo>
                  <a:pt x="2471" y="522"/>
                </a:lnTo>
                <a:lnTo>
                  <a:pt x="2475" y="526"/>
                </a:lnTo>
                <a:lnTo>
                  <a:pt x="2490" y="524"/>
                </a:lnTo>
                <a:lnTo>
                  <a:pt x="2500" y="529"/>
                </a:lnTo>
                <a:lnTo>
                  <a:pt x="2510" y="522"/>
                </a:lnTo>
                <a:lnTo>
                  <a:pt x="2519" y="526"/>
                </a:lnTo>
                <a:lnTo>
                  <a:pt x="2522" y="521"/>
                </a:lnTo>
                <a:lnTo>
                  <a:pt x="2531" y="526"/>
                </a:lnTo>
                <a:lnTo>
                  <a:pt x="2551" y="524"/>
                </a:lnTo>
                <a:lnTo>
                  <a:pt x="2561" y="519"/>
                </a:lnTo>
                <a:lnTo>
                  <a:pt x="2565" y="524"/>
                </a:lnTo>
                <a:lnTo>
                  <a:pt x="2577" y="514"/>
                </a:lnTo>
                <a:lnTo>
                  <a:pt x="2582" y="519"/>
                </a:lnTo>
                <a:lnTo>
                  <a:pt x="2606" y="514"/>
                </a:lnTo>
                <a:lnTo>
                  <a:pt x="2619" y="522"/>
                </a:lnTo>
                <a:lnTo>
                  <a:pt x="2633" y="510"/>
                </a:lnTo>
                <a:lnTo>
                  <a:pt x="2645" y="517"/>
                </a:lnTo>
                <a:lnTo>
                  <a:pt x="2658" y="514"/>
                </a:lnTo>
                <a:lnTo>
                  <a:pt x="2660" y="522"/>
                </a:lnTo>
                <a:lnTo>
                  <a:pt x="2672" y="528"/>
                </a:lnTo>
                <a:lnTo>
                  <a:pt x="2672" y="524"/>
                </a:lnTo>
                <a:lnTo>
                  <a:pt x="2677" y="526"/>
                </a:lnTo>
                <a:lnTo>
                  <a:pt x="2679" y="522"/>
                </a:lnTo>
                <a:lnTo>
                  <a:pt x="2697" y="514"/>
                </a:lnTo>
                <a:lnTo>
                  <a:pt x="2682" y="538"/>
                </a:lnTo>
                <a:lnTo>
                  <a:pt x="2504" y="801"/>
                </a:lnTo>
                <a:lnTo>
                  <a:pt x="2497" y="808"/>
                </a:lnTo>
                <a:lnTo>
                  <a:pt x="2488" y="817"/>
                </a:lnTo>
                <a:lnTo>
                  <a:pt x="2454" y="849"/>
                </a:lnTo>
                <a:lnTo>
                  <a:pt x="2451" y="852"/>
                </a:lnTo>
                <a:lnTo>
                  <a:pt x="2412" y="890"/>
                </a:lnTo>
                <a:lnTo>
                  <a:pt x="2395" y="907"/>
                </a:lnTo>
                <a:lnTo>
                  <a:pt x="2391" y="910"/>
                </a:lnTo>
                <a:lnTo>
                  <a:pt x="2391" y="919"/>
                </a:lnTo>
                <a:lnTo>
                  <a:pt x="2391" y="936"/>
                </a:lnTo>
                <a:lnTo>
                  <a:pt x="2391" y="966"/>
                </a:lnTo>
                <a:lnTo>
                  <a:pt x="2391" y="982"/>
                </a:lnTo>
                <a:lnTo>
                  <a:pt x="2391" y="1072"/>
                </a:lnTo>
                <a:lnTo>
                  <a:pt x="2391" y="1080"/>
                </a:lnTo>
                <a:lnTo>
                  <a:pt x="2391" y="1128"/>
                </a:lnTo>
                <a:lnTo>
                  <a:pt x="2391" y="1171"/>
                </a:lnTo>
                <a:lnTo>
                  <a:pt x="2391" y="1189"/>
                </a:lnTo>
                <a:lnTo>
                  <a:pt x="2393" y="1223"/>
                </a:lnTo>
                <a:lnTo>
                  <a:pt x="2393" y="1259"/>
                </a:lnTo>
                <a:lnTo>
                  <a:pt x="2393" y="1290"/>
                </a:lnTo>
                <a:lnTo>
                  <a:pt x="2393" y="1390"/>
                </a:lnTo>
                <a:lnTo>
                  <a:pt x="2395" y="1446"/>
                </a:lnTo>
                <a:lnTo>
                  <a:pt x="2393" y="1495"/>
                </a:lnTo>
                <a:lnTo>
                  <a:pt x="2393" y="1519"/>
                </a:lnTo>
                <a:lnTo>
                  <a:pt x="2393" y="1524"/>
                </a:lnTo>
                <a:lnTo>
                  <a:pt x="2395" y="1546"/>
                </a:lnTo>
                <a:lnTo>
                  <a:pt x="2395" y="1628"/>
                </a:lnTo>
                <a:lnTo>
                  <a:pt x="2395" y="1633"/>
                </a:lnTo>
                <a:lnTo>
                  <a:pt x="2395" y="1706"/>
                </a:lnTo>
                <a:lnTo>
                  <a:pt x="2395" y="1728"/>
                </a:lnTo>
                <a:lnTo>
                  <a:pt x="2393" y="1861"/>
                </a:lnTo>
                <a:lnTo>
                  <a:pt x="2393" y="1863"/>
                </a:lnTo>
                <a:lnTo>
                  <a:pt x="2393" y="1902"/>
                </a:lnTo>
                <a:lnTo>
                  <a:pt x="2393" y="1931"/>
                </a:lnTo>
                <a:lnTo>
                  <a:pt x="2393" y="2132"/>
                </a:lnTo>
                <a:lnTo>
                  <a:pt x="2393" y="2144"/>
                </a:lnTo>
                <a:lnTo>
                  <a:pt x="2430" y="2196"/>
                </a:lnTo>
                <a:lnTo>
                  <a:pt x="2436" y="2205"/>
                </a:lnTo>
                <a:lnTo>
                  <a:pt x="2470" y="2247"/>
                </a:lnTo>
                <a:lnTo>
                  <a:pt x="2583" y="2400"/>
                </a:lnTo>
                <a:lnTo>
                  <a:pt x="2583" y="2426"/>
                </a:lnTo>
                <a:lnTo>
                  <a:pt x="2570" y="2440"/>
                </a:lnTo>
                <a:lnTo>
                  <a:pt x="2561" y="2455"/>
                </a:lnTo>
                <a:lnTo>
                  <a:pt x="2551" y="2465"/>
                </a:lnTo>
                <a:lnTo>
                  <a:pt x="2558" y="2462"/>
                </a:lnTo>
                <a:lnTo>
                  <a:pt x="2556" y="2472"/>
                </a:lnTo>
                <a:lnTo>
                  <a:pt x="2548" y="2474"/>
                </a:lnTo>
                <a:lnTo>
                  <a:pt x="2548" y="2468"/>
                </a:lnTo>
                <a:lnTo>
                  <a:pt x="2543" y="2475"/>
                </a:lnTo>
                <a:lnTo>
                  <a:pt x="2546" y="2477"/>
                </a:lnTo>
                <a:lnTo>
                  <a:pt x="2539" y="2475"/>
                </a:lnTo>
                <a:lnTo>
                  <a:pt x="2543" y="2480"/>
                </a:lnTo>
                <a:lnTo>
                  <a:pt x="2534" y="2487"/>
                </a:lnTo>
                <a:lnTo>
                  <a:pt x="2543" y="2485"/>
                </a:lnTo>
                <a:lnTo>
                  <a:pt x="2541" y="2489"/>
                </a:lnTo>
                <a:lnTo>
                  <a:pt x="2526" y="2504"/>
                </a:lnTo>
                <a:lnTo>
                  <a:pt x="2529" y="2496"/>
                </a:lnTo>
                <a:lnTo>
                  <a:pt x="2517" y="2511"/>
                </a:lnTo>
                <a:lnTo>
                  <a:pt x="2510" y="2514"/>
                </a:lnTo>
                <a:lnTo>
                  <a:pt x="2500" y="2530"/>
                </a:lnTo>
                <a:lnTo>
                  <a:pt x="2497" y="2526"/>
                </a:lnTo>
                <a:lnTo>
                  <a:pt x="2488" y="2536"/>
                </a:lnTo>
                <a:lnTo>
                  <a:pt x="2485" y="2528"/>
                </a:lnTo>
                <a:lnTo>
                  <a:pt x="2473" y="2528"/>
                </a:lnTo>
                <a:lnTo>
                  <a:pt x="2473" y="2531"/>
                </a:lnTo>
                <a:lnTo>
                  <a:pt x="2470" y="2521"/>
                </a:lnTo>
                <a:lnTo>
                  <a:pt x="2466" y="2525"/>
                </a:lnTo>
                <a:lnTo>
                  <a:pt x="2459" y="2519"/>
                </a:lnTo>
                <a:lnTo>
                  <a:pt x="2463" y="2525"/>
                </a:lnTo>
                <a:lnTo>
                  <a:pt x="2459" y="2536"/>
                </a:lnTo>
                <a:lnTo>
                  <a:pt x="2456" y="2536"/>
                </a:lnTo>
                <a:lnTo>
                  <a:pt x="2459" y="2540"/>
                </a:lnTo>
                <a:lnTo>
                  <a:pt x="2437" y="2540"/>
                </a:lnTo>
                <a:lnTo>
                  <a:pt x="2437" y="2535"/>
                </a:lnTo>
                <a:lnTo>
                  <a:pt x="2429" y="2542"/>
                </a:lnTo>
                <a:lnTo>
                  <a:pt x="2410" y="2552"/>
                </a:lnTo>
                <a:lnTo>
                  <a:pt x="2405" y="2559"/>
                </a:lnTo>
                <a:lnTo>
                  <a:pt x="2398" y="2560"/>
                </a:lnTo>
                <a:lnTo>
                  <a:pt x="2386" y="2547"/>
                </a:lnTo>
                <a:lnTo>
                  <a:pt x="2390" y="2523"/>
                </a:lnTo>
                <a:lnTo>
                  <a:pt x="2398" y="2511"/>
                </a:lnTo>
                <a:lnTo>
                  <a:pt x="2395" y="2509"/>
                </a:lnTo>
                <a:lnTo>
                  <a:pt x="2385" y="2519"/>
                </a:lnTo>
                <a:lnTo>
                  <a:pt x="2386" y="2536"/>
                </a:lnTo>
                <a:lnTo>
                  <a:pt x="2381" y="2547"/>
                </a:lnTo>
                <a:lnTo>
                  <a:pt x="2388" y="2564"/>
                </a:lnTo>
                <a:lnTo>
                  <a:pt x="2376" y="2569"/>
                </a:lnTo>
                <a:lnTo>
                  <a:pt x="2366" y="2552"/>
                </a:lnTo>
                <a:lnTo>
                  <a:pt x="2368" y="2540"/>
                </a:lnTo>
                <a:lnTo>
                  <a:pt x="2354" y="2538"/>
                </a:lnTo>
                <a:lnTo>
                  <a:pt x="2349" y="2533"/>
                </a:lnTo>
                <a:lnTo>
                  <a:pt x="2330" y="2528"/>
                </a:lnTo>
                <a:lnTo>
                  <a:pt x="2349" y="2540"/>
                </a:lnTo>
                <a:lnTo>
                  <a:pt x="2362" y="2543"/>
                </a:lnTo>
                <a:lnTo>
                  <a:pt x="2362" y="2555"/>
                </a:lnTo>
                <a:lnTo>
                  <a:pt x="2364" y="2560"/>
                </a:lnTo>
                <a:lnTo>
                  <a:pt x="2362" y="2564"/>
                </a:lnTo>
                <a:lnTo>
                  <a:pt x="2368" y="2586"/>
                </a:lnTo>
                <a:lnTo>
                  <a:pt x="2368" y="2603"/>
                </a:lnTo>
                <a:lnTo>
                  <a:pt x="2368" y="2611"/>
                </a:lnTo>
                <a:lnTo>
                  <a:pt x="2386" y="2616"/>
                </a:lnTo>
                <a:lnTo>
                  <a:pt x="2390" y="2628"/>
                </a:lnTo>
                <a:lnTo>
                  <a:pt x="2379" y="2645"/>
                </a:lnTo>
                <a:lnTo>
                  <a:pt x="2374" y="2649"/>
                </a:lnTo>
                <a:lnTo>
                  <a:pt x="2369" y="2650"/>
                </a:lnTo>
                <a:lnTo>
                  <a:pt x="2366" y="2642"/>
                </a:lnTo>
                <a:lnTo>
                  <a:pt x="2354" y="2642"/>
                </a:lnTo>
                <a:lnTo>
                  <a:pt x="2347" y="2644"/>
                </a:lnTo>
                <a:lnTo>
                  <a:pt x="2332" y="2656"/>
                </a:lnTo>
                <a:lnTo>
                  <a:pt x="2330" y="2647"/>
                </a:lnTo>
                <a:lnTo>
                  <a:pt x="2327" y="2647"/>
                </a:lnTo>
                <a:lnTo>
                  <a:pt x="2322" y="2656"/>
                </a:lnTo>
                <a:lnTo>
                  <a:pt x="2334" y="2664"/>
                </a:lnTo>
                <a:lnTo>
                  <a:pt x="2334" y="2674"/>
                </a:lnTo>
                <a:lnTo>
                  <a:pt x="2320" y="2686"/>
                </a:lnTo>
                <a:lnTo>
                  <a:pt x="2317" y="2695"/>
                </a:lnTo>
                <a:lnTo>
                  <a:pt x="2294" y="2701"/>
                </a:lnTo>
                <a:lnTo>
                  <a:pt x="2284" y="2710"/>
                </a:lnTo>
                <a:lnTo>
                  <a:pt x="2274" y="2722"/>
                </a:lnTo>
                <a:lnTo>
                  <a:pt x="2260" y="2730"/>
                </a:lnTo>
                <a:lnTo>
                  <a:pt x="2238" y="2724"/>
                </a:lnTo>
                <a:lnTo>
                  <a:pt x="2237" y="2722"/>
                </a:lnTo>
                <a:lnTo>
                  <a:pt x="2226" y="2722"/>
                </a:lnTo>
                <a:lnTo>
                  <a:pt x="2209" y="2724"/>
                </a:lnTo>
                <a:lnTo>
                  <a:pt x="2187" y="2734"/>
                </a:lnTo>
                <a:lnTo>
                  <a:pt x="2169" y="2742"/>
                </a:lnTo>
                <a:lnTo>
                  <a:pt x="2164" y="2747"/>
                </a:lnTo>
                <a:lnTo>
                  <a:pt x="2145" y="2759"/>
                </a:lnTo>
                <a:lnTo>
                  <a:pt x="2130" y="2776"/>
                </a:lnTo>
                <a:lnTo>
                  <a:pt x="2121" y="2792"/>
                </a:lnTo>
                <a:lnTo>
                  <a:pt x="2114" y="2807"/>
                </a:lnTo>
                <a:lnTo>
                  <a:pt x="2119" y="2802"/>
                </a:lnTo>
                <a:lnTo>
                  <a:pt x="2116" y="2819"/>
                </a:lnTo>
                <a:lnTo>
                  <a:pt x="2113" y="2836"/>
                </a:lnTo>
                <a:lnTo>
                  <a:pt x="2113" y="2844"/>
                </a:lnTo>
                <a:lnTo>
                  <a:pt x="2111" y="2863"/>
                </a:lnTo>
                <a:lnTo>
                  <a:pt x="2118" y="2878"/>
                </a:lnTo>
                <a:lnTo>
                  <a:pt x="2135" y="2872"/>
                </a:lnTo>
                <a:lnTo>
                  <a:pt x="2136" y="2875"/>
                </a:lnTo>
                <a:lnTo>
                  <a:pt x="2123" y="2882"/>
                </a:lnTo>
                <a:lnTo>
                  <a:pt x="2113" y="2895"/>
                </a:lnTo>
                <a:lnTo>
                  <a:pt x="2107" y="2909"/>
                </a:lnTo>
                <a:lnTo>
                  <a:pt x="2109" y="2926"/>
                </a:lnTo>
                <a:lnTo>
                  <a:pt x="2102" y="2938"/>
                </a:lnTo>
                <a:lnTo>
                  <a:pt x="2096" y="2946"/>
                </a:lnTo>
                <a:lnTo>
                  <a:pt x="2099" y="2965"/>
                </a:lnTo>
                <a:lnTo>
                  <a:pt x="2094" y="2979"/>
                </a:lnTo>
                <a:lnTo>
                  <a:pt x="2079" y="2987"/>
                </a:lnTo>
                <a:lnTo>
                  <a:pt x="2072" y="2994"/>
                </a:lnTo>
                <a:lnTo>
                  <a:pt x="2063" y="2997"/>
                </a:lnTo>
                <a:lnTo>
                  <a:pt x="2058" y="3003"/>
                </a:lnTo>
                <a:lnTo>
                  <a:pt x="2056" y="3003"/>
                </a:lnTo>
                <a:lnTo>
                  <a:pt x="2045" y="3011"/>
                </a:lnTo>
                <a:lnTo>
                  <a:pt x="2041" y="3013"/>
                </a:lnTo>
                <a:lnTo>
                  <a:pt x="2043" y="3018"/>
                </a:lnTo>
                <a:lnTo>
                  <a:pt x="2033" y="3035"/>
                </a:lnTo>
                <a:lnTo>
                  <a:pt x="2031" y="3043"/>
                </a:lnTo>
                <a:lnTo>
                  <a:pt x="2028" y="3047"/>
                </a:lnTo>
                <a:lnTo>
                  <a:pt x="2026" y="3055"/>
                </a:lnTo>
                <a:lnTo>
                  <a:pt x="2019" y="3071"/>
                </a:lnTo>
                <a:lnTo>
                  <a:pt x="2011" y="3091"/>
                </a:lnTo>
                <a:lnTo>
                  <a:pt x="2005" y="3096"/>
                </a:lnTo>
                <a:lnTo>
                  <a:pt x="2009" y="3117"/>
                </a:lnTo>
                <a:lnTo>
                  <a:pt x="2005" y="3122"/>
                </a:lnTo>
                <a:lnTo>
                  <a:pt x="2000" y="3139"/>
                </a:lnTo>
                <a:lnTo>
                  <a:pt x="1995" y="3159"/>
                </a:lnTo>
                <a:lnTo>
                  <a:pt x="1988" y="3173"/>
                </a:lnTo>
                <a:lnTo>
                  <a:pt x="1980" y="3188"/>
                </a:lnTo>
                <a:lnTo>
                  <a:pt x="1977" y="3196"/>
                </a:lnTo>
                <a:lnTo>
                  <a:pt x="1971" y="3203"/>
                </a:lnTo>
                <a:lnTo>
                  <a:pt x="1960" y="3220"/>
                </a:lnTo>
                <a:lnTo>
                  <a:pt x="1961" y="3225"/>
                </a:lnTo>
                <a:lnTo>
                  <a:pt x="1949" y="3239"/>
                </a:lnTo>
                <a:lnTo>
                  <a:pt x="1944" y="3239"/>
                </a:lnTo>
                <a:lnTo>
                  <a:pt x="1943" y="3229"/>
                </a:lnTo>
                <a:lnTo>
                  <a:pt x="1934" y="3220"/>
                </a:lnTo>
                <a:lnTo>
                  <a:pt x="1931" y="3224"/>
                </a:lnTo>
                <a:lnTo>
                  <a:pt x="1934" y="3229"/>
                </a:lnTo>
                <a:lnTo>
                  <a:pt x="1941" y="3231"/>
                </a:lnTo>
                <a:lnTo>
                  <a:pt x="1944" y="3242"/>
                </a:lnTo>
                <a:lnTo>
                  <a:pt x="1941" y="3244"/>
                </a:lnTo>
                <a:lnTo>
                  <a:pt x="1932" y="3239"/>
                </a:lnTo>
                <a:lnTo>
                  <a:pt x="1931" y="3232"/>
                </a:lnTo>
                <a:lnTo>
                  <a:pt x="1934" y="3229"/>
                </a:lnTo>
                <a:lnTo>
                  <a:pt x="1926" y="3234"/>
                </a:lnTo>
                <a:lnTo>
                  <a:pt x="1910" y="3232"/>
                </a:lnTo>
                <a:lnTo>
                  <a:pt x="1905" y="3236"/>
                </a:lnTo>
                <a:lnTo>
                  <a:pt x="1907" y="3242"/>
                </a:lnTo>
                <a:lnTo>
                  <a:pt x="1912" y="3241"/>
                </a:lnTo>
                <a:lnTo>
                  <a:pt x="1926" y="3239"/>
                </a:lnTo>
                <a:lnTo>
                  <a:pt x="1929" y="3236"/>
                </a:lnTo>
                <a:lnTo>
                  <a:pt x="1932" y="3244"/>
                </a:lnTo>
                <a:lnTo>
                  <a:pt x="1941" y="3246"/>
                </a:lnTo>
                <a:lnTo>
                  <a:pt x="1941" y="3251"/>
                </a:lnTo>
                <a:lnTo>
                  <a:pt x="1931" y="3270"/>
                </a:lnTo>
                <a:lnTo>
                  <a:pt x="1924" y="3283"/>
                </a:lnTo>
                <a:lnTo>
                  <a:pt x="1919" y="3304"/>
                </a:lnTo>
                <a:lnTo>
                  <a:pt x="1915" y="3305"/>
                </a:lnTo>
                <a:lnTo>
                  <a:pt x="1915" y="3310"/>
                </a:lnTo>
                <a:lnTo>
                  <a:pt x="1905" y="3333"/>
                </a:lnTo>
                <a:lnTo>
                  <a:pt x="1903" y="3341"/>
                </a:lnTo>
                <a:lnTo>
                  <a:pt x="1898" y="3350"/>
                </a:lnTo>
                <a:lnTo>
                  <a:pt x="1895" y="3365"/>
                </a:lnTo>
                <a:lnTo>
                  <a:pt x="1890" y="3360"/>
                </a:lnTo>
                <a:lnTo>
                  <a:pt x="1881" y="3368"/>
                </a:lnTo>
                <a:lnTo>
                  <a:pt x="1871" y="3387"/>
                </a:lnTo>
                <a:lnTo>
                  <a:pt x="1869" y="3402"/>
                </a:lnTo>
                <a:lnTo>
                  <a:pt x="1864" y="3416"/>
                </a:lnTo>
                <a:lnTo>
                  <a:pt x="1859" y="3418"/>
                </a:lnTo>
                <a:lnTo>
                  <a:pt x="1854" y="3406"/>
                </a:lnTo>
                <a:lnTo>
                  <a:pt x="1854" y="3413"/>
                </a:lnTo>
                <a:lnTo>
                  <a:pt x="1846" y="3418"/>
                </a:lnTo>
                <a:lnTo>
                  <a:pt x="1846" y="3428"/>
                </a:lnTo>
                <a:lnTo>
                  <a:pt x="1851" y="3430"/>
                </a:lnTo>
                <a:lnTo>
                  <a:pt x="1849" y="3436"/>
                </a:lnTo>
                <a:lnTo>
                  <a:pt x="1827" y="3435"/>
                </a:lnTo>
                <a:lnTo>
                  <a:pt x="1822" y="3436"/>
                </a:lnTo>
                <a:lnTo>
                  <a:pt x="1815" y="3435"/>
                </a:lnTo>
                <a:lnTo>
                  <a:pt x="1813" y="3421"/>
                </a:lnTo>
                <a:lnTo>
                  <a:pt x="1805" y="3430"/>
                </a:lnTo>
                <a:lnTo>
                  <a:pt x="1796" y="3431"/>
                </a:lnTo>
                <a:lnTo>
                  <a:pt x="1790" y="3443"/>
                </a:lnTo>
                <a:lnTo>
                  <a:pt x="1784" y="3435"/>
                </a:lnTo>
                <a:lnTo>
                  <a:pt x="1781" y="3435"/>
                </a:lnTo>
                <a:lnTo>
                  <a:pt x="1779" y="3433"/>
                </a:lnTo>
                <a:lnTo>
                  <a:pt x="1752" y="3414"/>
                </a:lnTo>
                <a:lnTo>
                  <a:pt x="1631" y="3329"/>
                </a:lnTo>
                <a:lnTo>
                  <a:pt x="1601" y="3307"/>
                </a:lnTo>
                <a:lnTo>
                  <a:pt x="1536" y="3263"/>
                </a:lnTo>
                <a:lnTo>
                  <a:pt x="1519" y="3251"/>
                </a:lnTo>
                <a:lnTo>
                  <a:pt x="1371" y="3149"/>
                </a:lnTo>
                <a:lnTo>
                  <a:pt x="1363" y="3142"/>
                </a:lnTo>
                <a:lnTo>
                  <a:pt x="1305" y="3103"/>
                </a:lnTo>
                <a:lnTo>
                  <a:pt x="1300" y="3088"/>
                </a:lnTo>
                <a:lnTo>
                  <a:pt x="1298" y="3076"/>
                </a:lnTo>
                <a:lnTo>
                  <a:pt x="1291" y="3060"/>
                </a:lnTo>
                <a:lnTo>
                  <a:pt x="1283" y="3055"/>
                </a:lnTo>
                <a:lnTo>
                  <a:pt x="1276" y="3059"/>
                </a:lnTo>
                <a:lnTo>
                  <a:pt x="1266" y="3052"/>
                </a:lnTo>
                <a:lnTo>
                  <a:pt x="1254" y="3057"/>
                </a:lnTo>
                <a:lnTo>
                  <a:pt x="1244" y="3054"/>
                </a:lnTo>
                <a:lnTo>
                  <a:pt x="1249" y="3038"/>
                </a:lnTo>
                <a:lnTo>
                  <a:pt x="1246" y="3031"/>
                </a:lnTo>
                <a:lnTo>
                  <a:pt x="1237" y="3031"/>
                </a:lnTo>
                <a:lnTo>
                  <a:pt x="1237" y="3025"/>
                </a:lnTo>
                <a:lnTo>
                  <a:pt x="1247" y="3016"/>
                </a:lnTo>
                <a:lnTo>
                  <a:pt x="1254" y="3008"/>
                </a:lnTo>
                <a:lnTo>
                  <a:pt x="1264" y="2996"/>
                </a:lnTo>
                <a:lnTo>
                  <a:pt x="1271" y="2996"/>
                </a:lnTo>
                <a:lnTo>
                  <a:pt x="1273" y="2984"/>
                </a:lnTo>
                <a:lnTo>
                  <a:pt x="1281" y="2980"/>
                </a:lnTo>
                <a:lnTo>
                  <a:pt x="1274" y="2941"/>
                </a:lnTo>
                <a:lnTo>
                  <a:pt x="1268" y="2895"/>
                </a:lnTo>
                <a:lnTo>
                  <a:pt x="1186" y="2848"/>
                </a:lnTo>
                <a:lnTo>
                  <a:pt x="1145" y="2822"/>
                </a:lnTo>
                <a:lnTo>
                  <a:pt x="969" y="2724"/>
                </a:lnTo>
                <a:lnTo>
                  <a:pt x="771" y="2613"/>
                </a:lnTo>
                <a:lnTo>
                  <a:pt x="731" y="2591"/>
                </a:lnTo>
                <a:lnTo>
                  <a:pt x="707" y="2577"/>
                </a:lnTo>
                <a:lnTo>
                  <a:pt x="707" y="2574"/>
                </a:lnTo>
                <a:lnTo>
                  <a:pt x="703" y="2574"/>
                </a:lnTo>
                <a:close/>
                <a:moveTo>
                  <a:pt x="2453" y="2576"/>
                </a:moveTo>
                <a:lnTo>
                  <a:pt x="2442" y="2584"/>
                </a:lnTo>
                <a:lnTo>
                  <a:pt x="2437" y="2584"/>
                </a:lnTo>
                <a:lnTo>
                  <a:pt x="2436" y="2581"/>
                </a:lnTo>
                <a:lnTo>
                  <a:pt x="2430" y="2589"/>
                </a:lnTo>
                <a:lnTo>
                  <a:pt x="2410" y="2589"/>
                </a:lnTo>
                <a:lnTo>
                  <a:pt x="2413" y="2598"/>
                </a:lnTo>
                <a:lnTo>
                  <a:pt x="2407" y="2588"/>
                </a:lnTo>
                <a:lnTo>
                  <a:pt x="2393" y="2591"/>
                </a:lnTo>
                <a:lnTo>
                  <a:pt x="2396" y="2611"/>
                </a:lnTo>
                <a:lnTo>
                  <a:pt x="2390" y="2608"/>
                </a:lnTo>
                <a:lnTo>
                  <a:pt x="2386" y="2599"/>
                </a:lnTo>
                <a:lnTo>
                  <a:pt x="2383" y="2603"/>
                </a:lnTo>
                <a:lnTo>
                  <a:pt x="2381" y="2593"/>
                </a:lnTo>
                <a:lnTo>
                  <a:pt x="2385" y="2579"/>
                </a:lnTo>
                <a:lnTo>
                  <a:pt x="2395" y="2572"/>
                </a:lnTo>
                <a:lnTo>
                  <a:pt x="2408" y="2569"/>
                </a:lnTo>
                <a:lnTo>
                  <a:pt x="2424" y="2555"/>
                </a:lnTo>
                <a:lnTo>
                  <a:pt x="2436" y="2557"/>
                </a:lnTo>
                <a:lnTo>
                  <a:pt x="2449" y="2567"/>
                </a:lnTo>
                <a:lnTo>
                  <a:pt x="2453" y="2576"/>
                </a:lnTo>
                <a:close/>
                <a:moveTo>
                  <a:pt x="2497" y="2533"/>
                </a:moveTo>
                <a:lnTo>
                  <a:pt x="2493" y="2536"/>
                </a:lnTo>
                <a:lnTo>
                  <a:pt x="2481" y="2552"/>
                </a:lnTo>
                <a:lnTo>
                  <a:pt x="2475" y="2555"/>
                </a:lnTo>
                <a:lnTo>
                  <a:pt x="2485" y="2542"/>
                </a:lnTo>
                <a:lnTo>
                  <a:pt x="2478" y="2540"/>
                </a:lnTo>
                <a:lnTo>
                  <a:pt x="2478" y="2531"/>
                </a:lnTo>
                <a:lnTo>
                  <a:pt x="2485" y="2530"/>
                </a:lnTo>
                <a:lnTo>
                  <a:pt x="2481" y="2538"/>
                </a:lnTo>
                <a:lnTo>
                  <a:pt x="2488" y="2540"/>
                </a:lnTo>
                <a:lnTo>
                  <a:pt x="2497" y="2533"/>
                </a:lnTo>
                <a:close/>
                <a:moveTo>
                  <a:pt x="2459" y="2545"/>
                </a:moveTo>
                <a:lnTo>
                  <a:pt x="2458" y="2552"/>
                </a:lnTo>
                <a:lnTo>
                  <a:pt x="2442" y="2548"/>
                </a:lnTo>
                <a:lnTo>
                  <a:pt x="2458" y="2542"/>
                </a:lnTo>
                <a:lnTo>
                  <a:pt x="2459" y="2545"/>
                </a:lnTo>
                <a:close/>
                <a:moveTo>
                  <a:pt x="2466" y="2547"/>
                </a:moveTo>
                <a:lnTo>
                  <a:pt x="2461" y="2550"/>
                </a:lnTo>
                <a:lnTo>
                  <a:pt x="2461" y="2542"/>
                </a:lnTo>
                <a:lnTo>
                  <a:pt x="2466" y="2547"/>
                </a:lnTo>
                <a:close/>
                <a:moveTo>
                  <a:pt x="2444" y="2559"/>
                </a:moveTo>
                <a:lnTo>
                  <a:pt x="2437" y="2555"/>
                </a:lnTo>
                <a:lnTo>
                  <a:pt x="2441" y="2555"/>
                </a:lnTo>
                <a:lnTo>
                  <a:pt x="2444" y="2559"/>
                </a:lnTo>
                <a:close/>
                <a:moveTo>
                  <a:pt x="2566" y="2457"/>
                </a:moveTo>
                <a:lnTo>
                  <a:pt x="2561" y="2463"/>
                </a:lnTo>
                <a:lnTo>
                  <a:pt x="2561" y="2460"/>
                </a:lnTo>
                <a:lnTo>
                  <a:pt x="2566" y="245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入出国の際は、</a:t>
            </a:r>
            <a:r>
              <a:rPr lang="en-US" altLang="ja-JP" dirty="0"/>
              <a:t>5,000US$</a:t>
            </a:r>
            <a:r>
              <a:rPr lang="ja-JP" altLang="en-US" dirty="0"/>
              <a:t>相当までの通貨の持ち込み・持出しが可能だが、これを超える場合は、税関で申告義務がある。</a:t>
            </a:r>
            <a:endParaRPr lang="en-US" altLang="ja-JP" dirty="0"/>
          </a:p>
        </p:txBody>
      </p:sp>
      <p:sp>
        <p:nvSpPr>
          <p:cNvPr id="28" name="角丸四角形 27"/>
          <p:cNvSpPr/>
          <p:nvPr/>
        </p:nvSpPr>
        <p:spPr>
          <a:xfrm>
            <a:off x="848544"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916832"/>
            <a:ext cx="2161184" cy="1926830"/>
            <a:chOff x="2287194" y="2575129"/>
            <a:chExt cx="2161184" cy="192683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48306" y="3486296"/>
              <a:ext cx="1838965" cy="1015663"/>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超える通貨</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319092"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48313" y="3486296"/>
              <a:ext cx="1838965" cy="646331"/>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通貨</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9"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741368"/>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ホームページ、ケニア税関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5" name="TextBox 1294">
            <a:extLst>
              <a:ext uri="{FF2B5EF4-FFF2-40B4-BE49-F238E27FC236}">
                <a16:creationId xmlns:a16="http://schemas.microsoft.com/office/drawing/2014/main" id="{6FCE5BDD-3A2F-45E8-B7D5-D581C0F3D7D4}"/>
              </a:ext>
            </a:extLst>
          </p:cNvPr>
          <p:cNvSpPr txBox="1"/>
          <p:nvPr/>
        </p:nvSpPr>
        <p:spPr>
          <a:xfrm>
            <a:off x="2036641" y="6870576"/>
            <a:ext cx="4953434" cy="230832"/>
          </a:xfrm>
          <a:prstGeom prst="rect">
            <a:avLst/>
          </a:prstGeom>
          <a:noFill/>
        </p:spPr>
        <p:txBody>
          <a:bodyPr wrap="square">
            <a:spAutoFit/>
          </a:bodyPr>
          <a:lstStyle/>
          <a:p>
            <a:r>
              <a:rPr lang="en-US" sz="900" dirty="0"/>
              <a:t>https://www.kra.go.ke/images/publications/KRA-Passenger-Handbook.pdf</a:t>
            </a:r>
          </a:p>
        </p:txBody>
      </p:sp>
    </p:spTree>
    <p:extLst>
      <p:ext uri="{BB962C8B-B14F-4D97-AF65-F5344CB8AC3E}">
        <p14:creationId xmlns:p14="http://schemas.microsoft.com/office/powerpoint/2010/main" val="223924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noChangeAspect="1"/>
          </p:cNvGraphicFramePr>
          <p:nvPr>
            <p:custDataLst>
              <p:tags r:id="rId1"/>
            </p:custDataLst>
            <p:extLst>
              <p:ext uri="{D42A27DB-BD31-4B8C-83A1-F6EECF244321}">
                <p14:modId xmlns:p14="http://schemas.microsoft.com/office/powerpoint/2010/main" val="388732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endParaRPr lang="en-US" altLang="ja-JP" dirty="0"/>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9" name="TextBox 8">
            <a:extLst>
              <a:ext uri="{FF2B5EF4-FFF2-40B4-BE49-F238E27FC236}">
                <a16:creationId xmlns:a16="http://schemas.microsoft.com/office/drawing/2014/main" id="{DD41E6A6-597B-40AE-8F02-9CF787F34C7E}"/>
              </a:ext>
            </a:extLst>
          </p:cNvPr>
          <p:cNvSpPr txBox="1"/>
          <p:nvPr/>
        </p:nvSpPr>
        <p:spPr>
          <a:xfrm>
            <a:off x="1460612" y="6836806"/>
            <a:ext cx="4680520" cy="230832"/>
          </a:xfrm>
          <a:prstGeom prst="rect">
            <a:avLst/>
          </a:prstGeom>
          <a:noFill/>
        </p:spPr>
        <p:txBody>
          <a:bodyPr wrap="square">
            <a:spAutoFit/>
          </a:bodyPr>
          <a:lstStyle/>
          <a:p>
            <a:r>
              <a:rPr lang="en-CA" sz="900" dirty="0"/>
              <a:t>https://www.jetro.go.jp/world/africa/ke/invest_03.html</a:t>
            </a: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320185" y="1130096"/>
            <a:ext cx="9169319" cy="7801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b="0" i="0" dirty="0">
                <a:solidFill>
                  <a:srgbClr val="000000"/>
                </a:solidFill>
                <a:effectLst/>
                <a:latin typeface="ヒラギノ角ゴ Pro W3"/>
              </a:rPr>
              <a:t>ケニア政府は、農業生産、製造業、インフラおよび公益事業（水道整備、衛生、電力、通信網等を含む）、住宅部門、情報通信技術、その他の知識集約型産業、天然資源・石油・鉱物の探査事業などの分野への投資を奨励している。</a:t>
            </a:r>
            <a:endParaRPr lang="en-US" altLang="ja-JP" sz="1100" b="0" i="0" dirty="0">
              <a:solidFill>
                <a:srgbClr val="000000"/>
              </a:solidFill>
              <a:effectLst/>
              <a:latin typeface="ヒラギノ角ゴ Pro W3"/>
            </a:endParaRPr>
          </a:p>
          <a:p>
            <a:pPr marL="190500" indent="-190500" algn="just">
              <a:lnSpc>
                <a:spcPct val="110000"/>
              </a:lnSpc>
              <a:spcAft>
                <a:spcPts val="200"/>
              </a:spcAft>
              <a:buClr>
                <a:srgbClr val="5F8AC3"/>
              </a:buClr>
              <a:buFont typeface="Wingdings" panose="05000000000000000000" pitchFamily="2" charset="2"/>
              <a:buChar char="n"/>
            </a:pPr>
            <a:r>
              <a:rPr lang="ja-JP" altLang="en-US" sz="1100" dirty="0"/>
              <a:t>経済特区（</a:t>
            </a:r>
            <a:r>
              <a:rPr lang="en-US" altLang="ja-JP" sz="1100" dirty="0"/>
              <a:t>SEZ</a:t>
            </a:r>
            <a:r>
              <a:rPr lang="ja-JP" altLang="en-US" sz="1100" dirty="0"/>
              <a:t>）に関し、認可されているのは次の</a:t>
            </a:r>
            <a:r>
              <a:rPr lang="en-US" altLang="ja-JP" sz="1100" dirty="0"/>
              <a:t>16</a:t>
            </a:r>
            <a:r>
              <a:rPr lang="ja-JP" altLang="en-US" sz="1100" dirty="0"/>
              <a:t>か所。ただし、</a:t>
            </a:r>
            <a:r>
              <a:rPr lang="en-US" altLang="ja-JP" sz="1100" dirty="0"/>
              <a:t>2022</a:t>
            </a:r>
            <a:r>
              <a:rPr lang="ja-JP" altLang="en-US" sz="1100" dirty="0"/>
              <a:t>年</a:t>
            </a:r>
            <a:r>
              <a:rPr lang="en-US" altLang="ja-JP" sz="1100" dirty="0"/>
              <a:t>11</a:t>
            </a:r>
            <a:r>
              <a:rPr lang="ja-JP" altLang="en-US" sz="1100" dirty="0"/>
              <a:t>月時点で稼働している経済特区は、</a:t>
            </a:r>
            <a:r>
              <a:rPr lang="en-US" altLang="ja-JP" sz="1100" dirty="0"/>
              <a:t>a</a:t>
            </a:r>
            <a:r>
              <a:rPr lang="ja-JP" altLang="en-US" sz="1100" dirty="0"/>
              <a:t>～</a:t>
            </a:r>
            <a:r>
              <a:rPr lang="en-US" altLang="ja-JP" sz="1100" dirty="0"/>
              <a:t>d</a:t>
            </a:r>
            <a:r>
              <a:rPr lang="ja-JP" altLang="en-US" sz="1100" dirty="0"/>
              <a:t>の</a:t>
            </a:r>
            <a:r>
              <a:rPr lang="en-US" altLang="ja-JP" sz="1100" dirty="0"/>
              <a:t>4</a:t>
            </a:r>
            <a:r>
              <a:rPr lang="ja-JP" altLang="en-US" sz="1100" dirty="0"/>
              <a:t>か所のみである。</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en-US" sz="1100" dirty="0"/>
              <a:t>他の経済特区は政府もしくは民間企業が造成中である。なお、</a:t>
            </a:r>
            <a:r>
              <a:rPr lang="en-US" altLang="ja-JP" sz="1100" dirty="0"/>
              <a:t>e</a:t>
            </a:r>
            <a:r>
              <a:rPr lang="ja-JP" altLang="en-US" sz="1100" dirty="0"/>
              <a:t>のドンゴクンドゥ経済特区（モンバサ）は、日本の</a:t>
            </a:r>
            <a:r>
              <a:rPr lang="en-US" altLang="ja-JP" sz="1100" dirty="0"/>
              <a:t>ODA</a:t>
            </a:r>
            <a:r>
              <a:rPr lang="ja-JP" altLang="en-US" sz="1100" dirty="0"/>
              <a:t>を活用して造成予定となっている。</a:t>
            </a:r>
            <a:endParaRPr lang="en-CA" altLang="ja-JP" sz="1100" dirty="0"/>
          </a:p>
        </p:txBody>
      </p:sp>
      <p:graphicFrame>
        <p:nvGraphicFramePr>
          <p:cNvPr id="13" name="表 4">
            <a:extLst>
              <a:ext uri="{FF2B5EF4-FFF2-40B4-BE49-F238E27FC236}">
                <a16:creationId xmlns:a16="http://schemas.microsoft.com/office/drawing/2014/main" id="{912CE1EE-6989-4153-8C74-101E9256AD96}"/>
              </a:ext>
            </a:extLst>
          </p:cNvPr>
          <p:cNvGraphicFramePr>
            <a:graphicFrameLocks noGrp="1"/>
          </p:cNvGraphicFramePr>
          <p:nvPr>
            <p:extLst>
              <p:ext uri="{D42A27DB-BD31-4B8C-83A1-F6EECF244321}">
                <p14:modId xmlns:p14="http://schemas.microsoft.com/office/powerpoint/2010/main" val="2393763460"/>
              </p:ext>
            </p:extLst>
          </p:nvPr>
        </p:nvGraphicFramePr>
        <p:xfrm>
          <a:off x="1102558" y="2202239"/>
          <a:ext cx="7882890" cy="447802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778434">
                  <a:extLst>
                    <a:ext uri="{9D8B030D-6E8A-4147-A177-3AD203B41FA5}">
                      <a16:colId xmlns:a16="http://schemas.microsoft.com/office/drawing/2014/main" val="20003"/>
                    </a:ext>
                  </a:extLst>
                </a:gridCol>
              </a:tblGrid>
              <a:tr h="214168">
                <a:tc>
                  <a:txBody>
                    <a:bodyPr/>
                    <a:lstStyle/>
                    <a:p>
                      <a:pPr algn="ctr" fontAlgn="ctr" hangingPunct="0"/>
                      <a:r>
                        <a:rPr kumimoji="1" lang="ja-JP" altLang="en-US" sz="105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備考</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44455">
                <a:tc>
                  <a:txBody>
                    <a:bodyPr/>
                    <a:lstStyle/>
                    <a:p>
                      <a:pPr algn="l" fontAlgn="t"/>
                      <a:r>
                        <a:rPr lang="en-US" altLang="ja-JP" sz="900" b="0" i="0" dirty="0">
                          <a:effectLst/>
                        </a:rPr>
                        <a:t>a.</a:t>
                      </a:r>
                      <a:r>
                        <a:rPr lang="ja-JP" altLang="en-US" sz="900" b="0" i="0" dirty="0">
                          <a:effectLst/>
                        </a:rPr>
                        <a:t>タトゥシティ</a:t>
                      </a: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キアンブ県</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a:effectLst/>
                        </a:rPr>
                        <a:t>稼働している。民間（南ア企業出資）が運営。</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4455">
                <a:tc>
                  <a:txBody>
                    <a:bodyPr/>
                    <a:lstStyle/>
                    <a:p>
                      <a:pPr algn="l" fontAlgn="t"/>
                      <a:r>
                        <a:rPr lang="en-US" altLang="ja-JP" sz="900" b="0" i="0" dirty="0">
                          <a:effectLst/>
                        </a:rPr>
                        <a:t>b.</a:t>
                      </a:r>
                      <a:r>
                        <a:rPr lang="ja-JP" altLang="en-US" sz="900" b="0" i="0" dirty="0">
                          <a:effectLst/>
                        </a:rPr>
                        <a:t>アフリカ・エコノミックゾーン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ウアシン・ギシュ県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a:effectLst/>
                        </a:rPr>
                        <a:t>稼働している。民間（中国企業出資）が運営。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44455">
                <a:tc>
                  <a:txBody>
                    <a:bodyPr/>
                    <a:lstStyle/>
                    <a:p>
                      <a:pPr algn="l" fontAlgn="t"/>
                      <a:r>
                        <a:rPr lang="en-US" altLang="ja-JP" sz="900" b="0" i="0" dirty="0">
                          <a:effectLst/>
                        </a:rPr>
                        <a:t>c.</a:t>
                      </a:r>
                      <a:r>
                        <a:rPr lang="ja-JP" altLang="en-US" sz="900" b="0" i="0" dirty="0">
                          <a:effectLst/>
                        </a:rPr>
                        <a:t>コンパクト・フリートレードゾーン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ナイロビ県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a:effectLst/>
                        </a:rPr>
                        <a:t>稼働している。民間（ケニア企業）が運営。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44455">
                <a:tc>
                  <a:txBody>
                    <a:bodyPr/>
                    <a:lstStyle/>
                    <a:p>
                      <a:pPr algn="l" fontAlgn="t"/>
                      <a:r>
                        <a:rPr lang="en-US" altLang="ja-JP" sz="900" b="0" i="0">
                          <a:effectLst/>
                        </a:rPr>
                        <a:t>d.</a:t>
                      </a:r>
                      <a:r>
                        <a:rPr lang="ja-JP" altLang="en-US" sz="900" b="0" i="0">
                          <a:effectLst/>
                        </a:rPr>
                        <a:t>コンザ・テクノポリス</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244455">
                <a:tc>
                  <a:txBody>
                    <a:bodyPr/>
                    <a:lstStyle/>
                    <a:p>
                      <a:pPr algn="l" fontAlgn="t"/>
                      <a:r>
                        <a:rPr lang="en-US" altLang="ja-JP" sz="900" b="0" i="0">
                          <a:effectLst/>
                        </a:rPr>
                        <a:t>e.</a:t>
                      </a:r>
                      <a:r>
                        <a:rPr lang="ja-JP" altLang="en-US" sz="900" b="0" i="0">
                          <a:effectLst/>
                        </a:rPr>
                        <a:t>ドンゴクンドゥ経済特区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モンバサ県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244455">
                <a:tc>
                  <a:txBody>
                    <a:bodyPr/>
                    <a:lstStyle/>
                    <a:p>
                      <a:pPr algn="l" fontAlgn="t"/>
                      <a:r>
                        <a:rPr lang="en-US" altLang="ja-JP" sz="900" b="0" i="0">
                          <a:effectLst/>
                        </a:rPr>
                        <a:t>f.</a:t>
                      </a:r>
                      <a:r>
                        <a:rPr lang="ja-JP" altLang="en-US" sz="900" b="0" i="0">
                          <a:effectLst/>
                        </a:rPr>
                        <a:t>ナイバシャ経済特区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ナクル県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3704619"/>
                  </a:ext>
                </a:extLst>
              </a:tr>
              <a:tr h="244455">
                <a:tc>
                  <a:txBody>
                    <a:bodyPr/>
                    <a:lstStyle/>
                    <a:p>
                      <a:pPr algn="l" fontAlgn="t"/>
                      <a:r>
                        <a:rPr lang="en-US" sz="900" b="0" i="0">
                          <a:effectLst/>
                        </a:rPr>
                        <a:t>g.SBM</a:t>
                      </a:r>
                      <a:r>
                        <a:rPr lang="ja-JP" altLang="en-US" sz="900" b="0" i="0">
                          <a:effectLst/>
                        </a:rPr>
                        <a:t>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クワレ県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068389"/>
                  </a:ext>
                </a:extLst>
              </a:tr>
              <a:tr h="244455">
                <a:tc>
                  <a:txBody>
                    <a:bodyPr/>
                    <a:lstStyle/>
                    <a:p>
                      <a:pPr algn="l" fontAlgn="t"/>
                      <a:r>
                        <a:rPr lang="en-US" altLang="ja-JP" sz="900" b="0" i="0">
                          <a:effectLst/>
                        </a:rPr>
                        <a:t>h.</a:t>
                      </a:r>
                      <a:r>
                        <a:rPr lang="ja-JP" altLang="en-US" sz="900" b="0" i="0">
                          <a:effectLst/>
                        </a:rPr>
                        <a:t>ノースランズ経済特区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キアンブ県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413147"/>
                  </a:ext>
                </a:extLst>
              </a:tr>
              <a:tr h="244455">
                <a:tc>
                  <a:txBody>
                    <a:bodyPr/>
                    <a:lstStyle/>
                    <a:p>
                      <a:pPr algn="l" fontAlgn="t"/>
                      <a:r>
                        <a:rPr lang="en-US" altLang="ja-JP" sz="900" b="0" i="0" dirty="0" err="1">
                          <a:effectLst/>
                        </a:rPr>
                        <a:t>i</a:t>
                      </a:r>
                      <a:r>
                        <a:rPr lang="en-US" altLang="ja-JP" sz="900" b="0" i="0" dirty="0">
                          <a:effectLst/>
                        </a:rPr>
                        <a:t>.</a:t>
                      </a:r>
                      <a:r>
                        <a:rPr lang="ja-JP" altLang="en-US" sz="900" b="0" i="0" dirty="0">
                          <a:effectLst/>
                        </a:rPr>
                        <a:t>ファースト・ロジスティック</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95959336"/>
                  </a:ext>
                </a:extLst>
              </a:tr>
              <a:tr h="244455">
                <a:tc>
                  <a:txBody>
                    <a:bodyPr/>
                    <a:lstStyle/>
                    <a:p>
                      <a:pPr algn="l" fontAlgn="t"/>
                      <a:r>
                        <a:rPr lang="en-US" altLang="ja-JP" sz="900" b="0" i="0" dirty="0">
                          <a:effectLst/>
                        </a:rPr>
                        <a:t>j.</a:t>
                      </a:r>
                      <a:r>
                        <a:rPr lang="ja-JP" altLang="en-US" sz="900" b="0" i="0" dirty="0">
                          <a:effectLst/>
                        </a:rPr>
                        <a:t>ラム観光レジャー経済特区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ラム県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1519558"/>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k.</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スリーピング・ウォリア経済特区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ナクル県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1328892"/>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l.</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フォーカス・リミテッド経済特区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ラム県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8565405"/>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m.</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キピピリ経済特区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ニャンダルア県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6725125"/>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n.</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キペブ</a:t>
                      </a:r>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LPG</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モンバサ県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2783622"/>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o.</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キペブ・フリートレードゾーン経済特区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モンバサ県</a:t>
                      </a:r>
                      <a:endParaRPr kumimoji="1" lang="ja-JP" altLang="en-US" sz="900" b="0" i="0" u="none" strike="noStrike" kern="1200" cap="none" spc="0" normalizeH="0" baseline="0" dirty="0">
                        <a:ln>
                          <a:noFill/>
                        </a:ln>
                        <a:solidFill>
                          <a:srgbClr val="000000"/>
                        </a:solidFill>
                        <a:effectLst/>
                        <a:uLnTx/>
                        <a:uFillTx/>
                        <a:latin typeface="Arial"/>
                        <a:ea typeface="ＭＳ Ｐゴシック"/>
                        <a:cs typeface="+mn-cs"/>
                      </a:endParaRP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7121737"/>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p.</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フォーカス・フリートレードゾーン経済特区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モンバサ県</a:t>
                      </a:r>
                      <a:endParaRPr kumimoji="1" lang="ja-JP" altLang="en-US" sz="900" b="0" i="0" u="none" strike="noStrike" kern="1200" cap="none" spc="0" normalizeH="0" baseline="0" dirty="0">
                        <a:ln>
                          <a:noFill/>
                        </a:ln>
                        <a:solidFill>
                          <a:srgbClr val="000000"/>
                        </a:solidFill>
                        <a:effectLst/>
                        <a:uLnTx/>
                        <a:uFillTx/>
                        <a:latin typeface="Arial"/>
                        <a:ea typeface="ＭＳ Ｐゴシック"/>
                        <a:cs typeface="+mn-cs"/>
                      </a:endParaRP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8478115"/>
                  </a:ext>
                </a:extLst>
              </a:tr>
            </a:tbl>
          </a:graphicData>
        </a:graphic>
      </p:graphicFrame>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1064568" y="1844824"/>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認可された経済特区（</a:t>
            </a:r>
            <a:r>
              <a:rPr lang="en-US" altLang="ja-JP" dirty="0">
                <a:solidFill>
                  <a:srgbClr val="000000"/>
                </a:solidFill>
                <a:latin typeface="Arial Black" pitchFamily="34" charset="0"/>
                <a:ea typeface="HGP創英角ｺﾞｼｯｸUB" pitchFamily="50" charset="-128"/>
              </a:rPr>
              <a:t>SEZ</a:t>
            </a:r>
            <a:r>
              <a:rPr lang="ja-JP" altLang="en-US" dirty="0">
                <a:solidFill>
                  <a:srgbClr val="000000"/>
                </a:solidFill>
                <a:latin typeface="Arial Black" pitchFamily="34" charset="0"/>
                <a:ea typeface="HGP創英角ｺﾞｼｯｸUB" pitchFamily="50" charset="-128"/>
              </a:rPr>
              <a:t>）</a:t>
            </a:r>
          </a:p>
        </p:txBody>
      </p:sp>
    </p:spTree>
    <p:extLst>
      <p:ext uri="{BB962C8B-B14F-4D97-AF65-F5344CB8AC3E}">
        <p14:creationId xmlns:p14="http://schemas.microsoft.com/office/powerpoint/2010/main" val="331035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noChangeAspect="1"/>
          </p:cNvGraphicFramePr>
          <p:nvPr>
            <p:custDataLst>
              <p:tags r:id="rId1"/>
            </p:custDataLst>
            <p:extLst>
              <p:ext uri="{D42A27DB-BD31-4B8C-83A1-F6EECF244321}">
                <p14:modId xmlns:p14="http://schemas.microsoft.com/office/powerpoint/2010/main" val="145056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66.1</a:t>
            </a:r>
            <a:r>
              <a:rPr lang="ja-JP" altLang="en-US" dirty="0"/>
              <a:t>歳、健康寿命は</a:t>
            </a:r>
            <a:r>
              <a:rPr lang="en-US" altLang="ja-JP" dirty="0"/>
              <a:t>57.7</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16" name="表 15"/>
          <p:cNvGraphicFramePr>
            <a:graphicFrameLocks noGrp="1"/>
          </p:cNvGraphicFramePr>
          <p:nvPr>
            <p:extLst>
              <p:ext uri="{D42A27DB-BD31-4B8C-83A1-F6EECF244321}">
                <p14:modId xmlns:p14="http://schemas.microsoft.com/office/powerpoint/2010/main" val="246669892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歳が人口に占める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hart 274">
            <a:extLst>
              <a:ext uri="{FF2B5EF4-FFF2-40B4-BE49-F238E27FC236}">
                <a16:creationId xmlns:a16="http://schemas.microsoft.com/office/drawing/2014/main" id="{6F43977E-8D51-162A-BE01-D8FF0EB6FB03}"/>
              </a:ext>
            </a:extLst>
          </p:cNvPr>
          <p:cNvGraphicFramePr/>
          <p:nvPr>
            <p:custDataLst>
              <p:tags r:id="rId1"/>
            </p:custDataLst>
            <p:extLst>
              <p:ext uri="{D42A27DB-BD31-4B8C-83A1-F6EECF244321}">
                <p14:modId xmlns:p14="http://schemas.microsoft.com/office/powerpoint/2010/main" val="2064831761"/>
              </p:ext>
            </p:extLst>
          </p:nvPr>
        </p:nvGraphicFramePr>
        <p:xfrm>
          <a:off x="1136649" y="1819846"/>
          <a:ext cx="7010506" cy="2003425"/>
        </p:xfrm>
        <a:graphic>
          <a:graphicData uri="http://schemas.openxmlformats.org/drawingml/2006/chart">
            <c:chart xmlns:c="http://schemas.openxmlformats.org/drawingml/2006/chart" xmlns:r="http://schemas.openxmlformats.org/officeDocument/2006/relationships" r:id="rId103"/>
          </a:graphicData>
        </a:graphic>
      </p:graphicFrame>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137682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4" imgW="270" imgH="270" progId="TCLayout.ActiveDocument.1">
                  <p:embed/>
                </p:oleObj>
              </mc:Choice>
              <mc:Fallback>
                <p:oleObj name="think-cell Slide" r:id="rId104" imgW="270" imgH="270" progId="TCLayout.ActiveDocument.1">
                  <p:embed/>
                  <p:pic>
                    <p:nvPicPr>
                      <p:cNvPr id="8" name="オブジェクト 7" hidden="1"/>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735793" y="2132856"/>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412776"/>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138194"/>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1939925"/>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4"/>
            </p:custDataLst>
          </p:nvPr>
        </p:nvSpPr>
        <p:spPr bwMode="gray">
          <a:xfrm>
            <a:off x="8047038" y="283051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5"/>
            </p:custDataLst>
          </p:nvPr>
        </p:nvSpPr>
        <p:spPr bwMode="gray">
          <a:xfrm>
            <a:off x="8047038" y="301783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6"/>
            </p:custDataLst>
          </p:nvPr>
        </p:nvSpPr>
        <p:spPr bwMode="auto">
          <a:xfrm>
            <a:off x="8258175" y="28273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7"/>
            </p:custDataLst>
          </p:nvPr>
        </p:nvSpPr>
        <p:spPr bwMode="auto">
          <a:xfrm>
            <a:off x="8258175" y="30146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8"/>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9"/>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0"/>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1"/>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2"/>
            </p:custDataLst>
          </p:nvPr>
        </p:nvCxnSpPr>
        <p:spPr bwMode="gray">
          <a:xfrm>
            <a:off x="7958138" y="3375025"/>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3"/>
            </p:custDataLst>
          </p:nvPr>
        </p:nvSpPr>
        <p:spPr bwMode="gray">
          <a:xfrm>
            <a:off x="8029575" y="3336924"/>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4"/>
            </p:custDataLst>
          </p:nvPr>
        </p:nvSpPr>
        <p:spPr bwMode="auto">
          <a:xfrm>
            <a:off x="8232775" y="3317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538216" y="6320730"/>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年の一時的な落ち込みから増加に転じており、政府負担の比率が高まっている。</a:t>
            </a:r>
          </a:p>
        </p:txBody>
      </p:sp>
      <p:graphicFrame>
        <p:nvGraphicFramePr>
          <p:cNvPr id="2" name="Chart 258">
            <a:extLst>
              <a:ext uri="{FF2B5EF4-FFF2-40B4-BE49-F238E27FC236}">
                <a16:creationId xmlns:a16="http://schemas.microsoft.com/office/drawing/2014/main" id="{7B4A79A6-6479-C18B-4E56-AEB5282B7294}"/>
              </a:ext>
            </a:extLst>
          </p:cNvPr>
          <p:cNvGraphicFramePr/>
          <p:nvPr>
            <p:custDataLst>
              <p:tags r:id="rId15"/>
            </p:custDataLst>
            <p:extLst>
              <p:ext uri="{D42A27DB-BD31-4B8C-83A1-F6EECF244321}">
                <p14:modId xmlns:p14="http://schemas.microsoft.com/office/powerpoint/2010/main" val="949269648"/>
              </p:ext>
            </p:extLst>
          </p:nvPr>
        </p:nvGraphicFramePr>
        <p:xfrm>
          <a:off x="575288" y="2322513"/>
          <a:ext cx="7323138" cy="1458912"/>
        </p:xfrm>
        <a:graphic>
          <a:graphicData uri="http://schemas.openxmlformats.org/drawingml/2006/chart">
            <c:chart xmlns:c="http://schemas.openxmlformats.org/drawingml/2006/chart" xmlns:r="http://schemas.openxmlformats.org/officeDocument/2006/relationships" r:id="rId106"/>
          </a:graphicData>
        </a:graphic>
      </p:graphicFrame>
      <p:sp>
        <p:nvSpPr>
          <p:cNvPr id="5" name="テキスト プレースホルダ 9">
            <a:extLst>
              <a:ext uri="{FF2B5EF4-FFF2-40B4-BE49-F238E27FC236}">
                <a16:creationId xmlns:a16="http://schemas.microsoft.com/office/drawing/2014/main" id="{4ECA4397-A707-588B-A211-CAB2077485F4}"/>
              </a:ext>
            </a:extLst>
          </p:cNvPr>
          <p:cNvSpPr>
            <a:spLocks noGrp="1"/>
          </p:cNvSpPr>
          <p:nvPr>
            <p:custDataLst>
              <p:tags r:id="rId16"/>
            </p:custDataLst>
          </p:nvPr>
        </p:nvSpPr>
        <p:spPr bwMode="auto">
          <a:xfrm>
            <a:off x="182750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800" dirty="0">
              <a:sym typeface="+mn-lt"/>
            </a:endParaRPr>
          </a:p>
        </p:txBody>
      </p:sp>
      <p:sp>
        <p:nvSpPr>
          <p:cNvPr id="6" name="テキスト プレースホルダ 9">
            <a:extLst>
              <a:ext uri="{FF2B5EF4-FFF2-40B4-BE49-F238E27FC236}">
                <a16:creationId xmlns:a16="http://schemas.microsoft.com/office/drawing/2014/main" id="{E20D07B8-FDF9-C0AC-26AD-598CBF43F591}"/>
              </a:ext>
            </a:extLst>
          </p:cNvPr>
          <p:cNvSpPr>
            <a:spLocks noGrp="1"/>
          </p:cNvSpPr>
          <p:nvPr>
            <p:custDataLst>
              <p:tags r:id="rId17"/>
            </p:custDataLst>
          </p:nvPr>
        </p:nvSpPr>
        <p:spPr bwMode="auto">
          <a:xfrm>
            <a:off x="2154167"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4352D35A-CA9A-09D2-606F-A2C4B3150EBB}"/>
              </a:ext>
            </a:extLst>
          </p:cNvPr>
          <p:cNvSpPr>
            <a:spLocks noGrp="1"/>
          </p:cNvSpPr>
          <p:nvPr>
            <p:custDataLst>
              <p:tags r:id="rId18"/>
            </p:custDataLst>
          </p:nvPr>
        </p:nvSpPr>
        <p:spPr bwMode="auto">
          <a:xfrm>
            <a:off x="1108737" y="37687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FF041270-E303-2395-318B-C58680F9A5AD}"/>
              </a:ext>
            </a:extLst>
          </p:cNvPr>
          <p:cNvSpPr>
            <a:spLocks noGrp="1"/>
          </p:cNvSpPr>
          <p:nvPr>
            <p:custDataLst>
              <p:tags r:id="rId19"/>
            </p:custDataLst>
          </p:nvPr>
        </p:nvSpPr>
        <p:spPr bwMode="auto">
          <a:xfrm>
            <a:off x="5655636"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E65CF175-0A13-20D7-4CEC-27EA225915D4}"/>
              </a:ext>
            </a:extLst>
          </p:cNvPr>
          <p:cNvSpPr>
            <a:spLocks noGrp="1"/>
          </p:cNvSpPr>
          <p:nvPr>
            <p:custDataLst>
              <p:tags r:id="rId20"/>
            </p:custDataLst>
          </p:nvPr>
        </p:nvSpPr>
        <p:spPr bwMode="auto">
          <a:xfrm>
            <a:off x="2786675"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FC741F4C-33FE-7A02-2B33-517F04137ACE}"/>
              </a:ext>
            </a:extLst>
          </p:cNvPr>
          <p:cNvSpPr>
            <a:spLocks noGrp="1"/>
          </p:cNvSpPr>
          <p:nvPr>
            <p:custDataLst>
              <p:tags r:id="rId21"/>
            </p:custDataLst>
          </p:nvPr>
        </p:nvSpPr>
        <p:spPr bwMode="auto">
          <a:xfrm>
            <a:off x="1507199"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1AB31190-2B9D-7045-25DD-4D4A3415494E}"/>
              </a:ext>
            </a:extLst>
          </p:cNvPr>
          <p:cNvSpPr>
            <a:spLocks noGrp="1"/>
          </p:cNvSpPr>
          <p:nvPr>
            <p:custDataLst>
              <p:tags r:id="rId22"/>
            </p:custDataLst>
          </p:nvPr>
        </p:nvSpPr>
        <p:spPr bwMode="auto">
          <a:xfrm>
            <a:off x="3424057"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017A1A3E-09B1-E3D0-CDDD-1D4692420623}"/>
              </a:ext>
            </a:extLst>
          </p:cNvPr>
          <p:cNvSpPr>
            <a:spLocks noGrp="1"/>
          </p:cNvSpPr>
          <p:nvPr>
            <p:custDataLst>
              <p:tags r:id="rId23"/>
            </p:custDataLst>
          </p:nvPr>
        </p:nvSpPr>
        <p:spPr bwMode="auto">
          <a:xfrm>
            <a:off x="724642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6F1FA7A-0B35-4CA3-B687-69867C61585D}" type="datetime'''''''''''''''''''''1''''''''''9'''">
              <a:rPr kumimoji="0" lang="ja-JP" altLang="en-US" sz="1000" smtClean="0"/>
              <a:pPr/>
              <a:t>19</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CE1CB749-EB41-5650-C9FE-31232BA59A22}"/>
              </a:ext>
            </a:extLst>
          </p:cNvPr>
          <p:cNvSpPr>
            <a:spLocks noGrp="1"/>
          </p:cNvSpPr>
          <p:nvPr>
            <p:custDataLst>
              <p:tags r:id="rId24"/>
            </p:custDataLst>
          </p:nvPr>
        </p:nvSpPr>
        <p:spPr bwMode="auto">
          <a:xfrm>
            <a:off x="2476765"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8B3D6F08-8458-1D9A-60CE-37BB24CD7E42}"/>
              </a:ext>
            </a:extLst>
          </p:cNvPr>
          <p:cNvSpPr>
            <a:spLocks noGrp="1"/>
          </p:cNvSpPr>
          <p:nvPr>
            <p:custDataLst>
              <p:tags r:id="rId25"/>
            </p:custDataLst>
          </p:nvPr>
        </p:nvSpPr>
        <p:spPr bwMode="auto">
          <a:xfrm>
            <a:off x="3116876"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FC7FD73B-2A8D-A971-252B-4C993248DCE1}"/>
              </a:ext>
            </a:extLst>
          </p:cNvPr>
          <p:cNvSpPr>
            <a:spLocks noGrp="1"/>
          </p:cNvSpPr>
          <p:nvPr>
            <p:custDataLst>
              <p:tags r:id="rId26"/>
            </p:custDataLst>
          </p:nvPr>
        </p:nvSpPr>
        <p:spPr bwMode="auto">
          <a:xfrm>
            <a:off x="5970407"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14B24F51-B9CD-EFA6-FDAE-236A8482424F}"/>
              </a:ext>
            </a:extLst>
          </p:cNvPr>
          <p:cNvSpPr>
            <a:spLocks noGrp="1"/>
          </p:cNvSpPr>
          <p:nvPr>
            <p:custDataLst>
              <p:tags r:id="rId27"/>
            </p:custDataLst>
          </p:nvPr>
        </p:nvSpPr>
        <p:spPr bwMode="auto">
          <a:xfrm>
            <a:off x="3745129"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3397FC35-11FD-CA5D-74F6-8D63BC0768F8}"/>
              </a:ext>
            </a:extLst>
          </p:cNvPr>
          <p:cNvSpPr>
            <a:spLocks noGrp="1"/>
          </p:cNvSpPr>
          <p:nvPr>
            <p:custDataLst>
              <p:tags r:id="rId28"/>
            </p:custDataLst>
          </p:nvPr>
        </p:nvSpPr>
        <p:spPr bwMode="auto">
          <a:xfrm>
            <a:off x="4063044"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C566C96E-F007-3C50-BE59-263EDA71F4EC}"/>
              </a:ext>
            </a:extLst>
          </p:cNvPr>
          <p:cNvSpPr>
            <a:spLocks noGrp="1"/>
          </p:cNvSpPr>
          <p:nvPr>
            <p:custDataLst>
              <p:tags r:id="rId29"/>
            </p:custDataLst>
          </p:nvPr>
        </p:nvSpPr>
        <p:spPr bwMode="auto">
          <a:xfrm>
            <a:off x="4377467"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5D5B7EC0-95FD-6729-AE1B-2F3D48DFF0AB}"/>
              </a:ext>
            </a:extLst>
          </p:cNvPr>
          <p:cNvSpPr>
            <a:spLocks noGrp="1"/>
          </p:cNvSpPr>
          <p:nvPr>
            <p:custDataLst>
              <p:tags r:id="rId30"/>
            </p:custDataLst>
          </p:nvPr>
        </p:nvSpPr>
        <p:spPr bwMode="auto">
          <a:xfrm>
            <a:off x="5345726" y="3768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D99C8660-CD13-E5A4-6A60-434BD4470711}"/>
              </a:ext>
            </a:extLst>
          </p:cNvPr>
          <p:cNvSpPr>
            <a:spLocks noGrp="1"/>
          </p:cNvSpPr>
          <p:nvPr>
            <p:custDataLst>
              <p:tags r:id="rId31"/>
            </p:custDataLst>
          </p:nvPr>
        </p:nvSpPr>
        <p:spPr bwMode="auto">
          <a:xfrm>
            <a:off x="470278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2B27810B-FF02-29B0-3648-AA40502BDE4E}"/>
              </a:ext>
            </a:extLst>
          </p:cNvPr>
          <p:cNvSpPr>
            <a:spLocks noGrp="1"/>
          </p:cNvSpPr>
          <p:nvPr>
            <p:custDataLst>
              <p:tags r:id="rId32"/>
            </p:custDataLst>
          </p:nvPr>
        </p:nvSpPr>
        <p:spPr bwMode="auto">
          <a:xfrm>
            <a:off x="5028109"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635F0DCA-51AD-14D4-3F54-1CCB7DE09D84}"/>
              </a:ext>
            </a:extLst>
          </p:cNvPr>
          <p:cNvSpPr>
            <a:spLocks noGrp="1"/>
          </p:cNvSpPr>
          <p:nvPr>
            <p:custDataLst>
              <p:tags r:id="rId33"/>
            </p:custDataLst>
          </p:nvPr>
        </p:nvSpPr>
        <p:spPr bwMode="auto">
          <a:xfrm>
            <a:off x="6298226"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D39DE66-FAFF-4907-BA2B-7C58CB18204B}" type="datetime'1''''''''''''''''''''''''''''''''''''6'''">
              <a:rPr kumimoji="0" lang="ja-JP" altLang="en-US" sz="1000" smtClean="0"/>
              <a:pPr/>
              <a:t>16</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5F31A8E3-9BFA-7D13-BCA5-E9975F6FB3B9}"/>
              </a:ext>
            </a:extLst>
          </p:cNvPr>
          <p:cNvSpPr>
            <a:spLocks noGrp="1"/>
          </p:cNvSpPr>
          <p:nvPr>
            <p:custDataLst>
              <p:tags r:id="rId34"/>
            </p:custDataLst>
          </p:nvPr>
        </p:nvSpPr>
        <p:spPr bwMode="auto">
          <a:xfrm>
            <a:off x="6934295"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AEA316-9F55-4665-9C8B-238AD42A9D7F}" type="datetime'''''''''''''''''''1''''''''''''''''''''''''''''''''8'''''''''">
              <a:rPr kumimoji="0" lang="ja-JP" altLang="en-US" sz="1000" smtClean="0"/>
              <a:pPr/>
              <a:t>18</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BDE50056-63C9-69B9-053D-0985FDE6A78E}"/>
              </a:ext>
            </a:extLst>
          </p:cNvPr>
          <p:cNvSpPr>
            <a:spLocks noGrp="1"/>
          </p:cNvSpPr>
          <p:nvPr>
            <p:custDataLst>
              <p:tags r:id="rId35"/>
            </p:custDataLst>
          </p:nvPr>
        </p:nvSpPr>
        <p:spPr bwMode="auto">
          <a:xfrm>
            <a:off x="6614932"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74FF42-0C06-4D62-9266-3AA8272CD9C7}" type="datetime'''''''''''''''''''''''17'''''''''''''''''''''">
              <a:rPr kumimoji="0" lang="ja-JP" altLang="en-US" sz="1000" smtClean="0"/>
              <a:pPr/>
              <a:t>17</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703BEC33-359F-45F2-6B1E-21F494FD9730}"/>
              </a:ext>
            </a:extLst>
          </p:cNvPr>
          <p:cNvSpPr>
            <a:spLocks noGrp="1"/>
          </p:cNvSpPr>
          <p:nvPr>
            <p:custDataLst>
              <p:tags r:id="rId36"/>
            </p:custDataLst>
          </p:nvPr>
        </p:nvSpPr>
        <p:spPr bwMode="auto">
          <a:xfrm>
            <a:off x="757933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sp>
        <p:nvSpPr>
          <p:cNvPr id="58" name="テキスト ボックス 57">
            <a:extLst>
              <a:ext uri="{FF2B5EF4-FFF2-40B4-BE49-F238E27FC236}">
                <a16:creationId xmlns:a16="http://schemas.microsoft.com/office/drawing/2014/main" id="{1BEA3DCD-ECD5-DC76-1346-EFB776A97B82}"/>
              </a:ext>
            </a:extLst>
          </p:cNvPr>
          <p:cNvSpPr txBox="1"/>
          <p:nvPr/>
        </p:nvSpPr>
        <p:spPr>
          <a:xfrm>
            <a:off x="848543" y="4509120"/>
            <a:ext cx="504056" cy="144016"/>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(US$)</a:t>
            </a:r>
          </a:p>
        </p:txBody>
      </p:sp>
      <p:graphicFrame>
        <p:nvGraphicFramePr>
          <p:cNvPr id="59" name="Chart 216">
            <a:extLst>
              <a:ext uri="{FF2B5EF4-FFF2-40B4-BE49-F238E27FC236}">
                <a16:creationId xmlns:a16="http://schemas.microsoft.com/office/drawing/2014/main" id="{C3B8F141-C151-D66B-AD8E-BCB8C9A87A47}"/>
              </a:ext>
            </a:extLst>
          </p:cNvPr>
          <p:cNvGraphicFramePr/>
          <p:nvPr>
            <p:custDataLst>
              <p:tags r:id="rId37"/>
            </p:custDataLst>
            <p:extLst>
              <p:ext uri="{D42A27DB-BD31-4B8C-83A1-F6EECF244321}">
                <p14:modId xmlns:p14="http://schemas.microsoft.com/office/powerpoint/2010/main" val="2484591504"/>
              </p:ext>
            </p:extLst>
          </p:nvPr>
        </p:nvGraphicFramePr>
        <p:xfrm>
          <a:off x="723900" y="4699000"/>
          <a:ext cx="7361238" cy="1492250"/>
        </p:xfrm>
        <a:graphic>
          <a:graphicData uri="http://schemas.openxmlformats.org/drawingml/2006/chart">
            <c:chart xmlns:c="http://schemas.openxmlformats.org/drawingml/2006/chart" xmlns:r="http://schemas.openxmlformats.org/officeDocument/2006/relationships" r:id="rId107"/>
          </a:graphicData>
        </a:graphic>
      </p:graphicFrame>
      <p:sp>
        <p:nvSpPr>
          <p:cNvPr id="60" name="テキスト プレースホルダ 9">
            <a:extLst>
              <a:ext uri="{FF2B5EF4-FFF2-40B4-BE49-F238E27FC236}">
                <a16:creationId xmlns:a16="http://schemas.microsoft.com/office/drawing/2014/main" id="{99D77ACE-660A-3F31-18DB-1CFB60EF2410}"/>
              </a:ext>
            </a:extLst>
          </p:cNvPr>
          <p:cNvSpPr>
            <a:spLocks noGrp="1"/>
          </p:cNvSpPr>
          <p:nvPr>
            <p:custDataLst>
              <p:tags r:id="rId38"/>
            </p:custDataLst>
          </p:nvPr>
        </p:nvSpPr>
        <p:spPr bwMode="auto">
          <a:xfrm>
            <a:off x="1895017"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800" dirty="0">
              <a:sym typeface="+mn-lt"/>
            </a:endParaRPr>
          </a:p>
        </p:txBody>
      </p:sp>
      <p:sp>
        <p:nvSpPr>
          <p:cNvPr id="61" name="テキスト プレースホルダ 9">
            <a:extLst>
              <a:ext uri="{FF2B5EF4-FFF2-40B4-BE49-F238E27FC236}">
                <a16:creationId xmlns:a16="http://schemas.microsoft.com/office/drawing/2014/main" id="{BAF311D8-51AF-152A-8E50-EB702B47D08E}"/>
              </a:ext>
            </a:extLst>
          </p:cNvPr>
          <p:cNvSpPr>
            <a:spLocks noGrp="1"/>
          </p:cNvSpPr>
          <p:nvPr>
            <p:custDataLst>
              <p:tags r:id="rId39"/>
            </p:custDataLst>
          </p:nvPr>
        </p:nvSpPr>
        <p:spPr bwMode="gray">
          <a:xfrm>
            <a:off x="6447298" y="4991341"/>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73</a:t>
            </a:r>
            <a:endParaRPr lang="ja-JP" altLang="en-US" sz="800" dirty="0">
              <a:sym typeface="+mn-lt"/>
            </a:endParaRPr>
          </a:p>
        </p:txBody>
      </p:sp>
      <p:sp>
        <p:nvSpPr>
          <p:cNvPr id="62" name="テキスト プレースホルダ 9">
            <a:extLst>
              <a:ext uri="{FF2B5EF4-FFF2-40B4-BE49-F238E27FC236}">
                <a16:creationId xmlns:a16="http://schemas.microsoft.com/office/drawing/2014/main" id="{910E389A-54B1-B348-60D1-305EFA21578F}"/>
              </a:ext>
            </a:extLst>
          </p:cNvPr>
          <p:cNvSpPr>
            <a:spLocks noGrp="1"/>
          </p:cNvSpPr>
          <p:nvPr>
            <p:custDataLst>
              <p:tags r:id="rId40"/>
            </p:custDataLst>
          </p:nvPr>
        </p:nvSpPr>
        <p:spPr bwMode="auto">
          <a:xfrm>
            <a:off x="1172655"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800" dirty="0">
              <a:sym typeface="+mn-lt"/>
            </a:endParaRPr>
          </a:p>
        </p:txBody>
      </p:sp>
      <p:sp>
        <p:nvSpPr>
          <p:cNvPr id="63" name="テキスト プレースホルダ 9">
            <a:extLst>
              <a:ext uri="{FF2B5EF4-FFF2-40B4-BE49-F238E27FC236}">
                <a16:creationId xmlns:a16="http://schemas.microsoft.com/office/drawing/2014/main" id="{E5DAE9BC-49BD-8F4C-DD72-2B4830C11F36}"/>
              </a:ext>
            </a:extLst>
          </p:cNvPr>
          <p:cNvSpPr>
            <a:spLocks noGrp="1"/>
          </p:cNvSpPr>
          <p:nvPr>
            <p:custDataLst>
              <p:tags r:id="rId41"/>
            </p:custDataLst>
          </p:nvPr>
        </p:nvSpPr>
        <p:spPr bwMode="auto">
          <a:xfrm>
            <a:off x="28733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800" dirty="0">
              <a:sym typeface="+mn-lt"/>
            </a:endParaRPr>
          </a:p>
        </p:txBody>
      </p:sp>
      <p:sp>
        <p:nvSpPr>
          <p:cNvPr id="64" name="テキスト プレースホルダ 9">
            <a:extLst>
              <a:ext uri="{FF2B5EF4-FFF2-40B4-BE49-F238E27FC236}">
                <a16:creationId xmlns:a16="http://schemas.microsoft.com/office/drawing/2014/main" id="{472E7DCF-635B-A3C2-ECC3-17070D15022A}"/>
              </a:ext>
            </a:extLst>
          </p:cNvPr>
          <p:cNvSpPr>
            <a:spLocks noGrp="1"/>
          </p:cNvSpPr>
          <p:nvPr>
            <p:custDataLst>
              <p:tags r:id="rId42"/>
            </p:custDataLst>
          </p:nvPr>
        </p:nvSpPr>
        <p:spPr bwMode="gray">
          <a:xfrm>
            <a:off x="5137142" y="510702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64</a:t>
            </a:r>
            <a:endParaRPr kumimoji="0" lang="ja-JP" altLang="en-US" sz="800" dirty="0">
              <a:sym typeface="+mn-lt"/>
            </a:endParaRPr>
          </a:p>
        </p:txBody>
      </p:sp>
      <p:sp>
        <p:nvSpPr>
          <p:cNvPr id="65" name="テキスト プレースホルダ 9">
            <a:extLst>
              <a:ext uri="{FF2B5EF4-FFF2-40B4-BE49-F238E27FC236}">
                <a16:creationId xmlns:a16="http://schemas.microsoft.com/office/drawing/2014/main" id="{F0AD4A7E-75F6-744F-3528-D3E4C9098DEB}"/>
              </a:ext>
            </a:extLst>
          </p:cNvPr>
          <p:cNvSpPr>
            <a:spLocks noGrp="1"/>
          </p:cNvSpPr>
          <p:nvPr>
            <p:custDataLst>
              <p:tags r:id="rId43"/>
            </p:custDataLst>
          </p:nvPr>
        </p:nvSpPr>
        <p:spPr bwMode="auto">
          <a:xfrm>
            <a:off x="449052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05997ECB-14F6-CE52-20EC-F0236B9A7EA6}"/>
              </a:ext>
            </a:extLst>
          </p:cNvPr>
          <p:cNvSpPr>
            <a:spLocks noGrp="1"/>
          </p:cNvSpPr>
          <p:nvPr>
            <p:custDataLst>
              <p:tags r:id="rId44"/>
            </p:custDataLst>
          </p:nvPr>
        </p:nvSpPr>
        <p:spPr bwMode="auto">
          <a:xfrm>
            <a:off x="1577467"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800" dirty="0">
              <a:sym typeface="+mn-lt"/>
            </a:endParaRPr>
          </a:p>
        </p:txBody>
      </p:sp>
      <p:sp>
        <p:nvSpPr>
          <p:cNvPr id="67" name="テキスト プレースホルダ 9">
            <a:extLst>
              <a:ext uri="{FF2B5EF4-FFF2-40B4-BE49-F238E27FC236}">
                <a16:creationId xmlns:a16="http://schemas.microsoft.com/office/drawing/2014/main" id="{537670D3-BCF9-3720-70A8-8AC7CE070940}"/>
              </a:ext>
            </a:extLst>
          </p:cNvPr>
          <p:cNvSpPr>
            <a:spLocks noGrp="1"/>
          </p:cNvSpPr>
          <p:nvPr>
            <p:custDataLst>
              <p:tags r:id="rId45"/>
            </p:custDataLst>
          </p:nvPr>
        </p:nvSpPr>
        <p:spPr bwMode="auto">
          <a:xfrm>
            <a:off x="7101942"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pPr/>
              <a:t>18</a:t>
            </a:fld>
            <a:endParaRPr kumimoji="0" lang="ja-JP" altLang="en-US" sz="800" dirty="0">
              <a:sym typeface="+mn-lt"/>
            </a:endParaRPr>
          </a:p>
        </p:txBody>
      </p:sp>
      <p:sp>
        <p:nvSpPr>
          <p:cNvPr id="68" name="テキスト プレースホルダ 9">
            <a:extLst>
              <a:ext uri="{FF2B5EF4-FFF2-40B4-BE49-F238E27FC236}">
                <a16:creationId xmlns:a16="http://schemas.microsoft.com/office/drawing/2014/main" id="{3E0ED235-B480-1C23-DC5C-5BADFCB4B471}"/>
              </a:ext>
            </a:extLst>
          </p:cNvPr>
          <p:cNvSpPr>
            <a:spLocks noGrp="1"/>
          </p:cNvSpPr>
          <p:nvPr>
            <p:custDataLst>
              <p:tags r:id="rId46"/>
            </p:custDataLst>
          </p:nvPr>
        </p:nvSpPr>
        <p:spPr bwMode="auto">
          <a:xfrm>
            <a:off x="22240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800" dirty="0">
              <a:sym typeface="+mn-lt"/>
            </a:endParaRPr>
          </a:p>
        </p:txBody>
      </p:sp>
      <p:sp>
        <p:nvSpPr>
          <p:cNvPr id="69" name="テキスト プレースホルダ 9">
            <a:extLst>
              <a:ext uri="{FF2B5EF4-FFF2-40B4-BE49-F238E27FC236}">
                <a16:creationId xmlns:a16="http://schemas.microsoft.com/office/drawing/2014/main" id="{455BD800-EBE0-170A-4810-BC2F9DFB4D0D}"/>
              </a:ext>
            </a:extLst>
          </p:cNvPr>
          <p:cNvSpPr>
            <a:spLocks noGrp="1"/>
          </p:cNvSpPr>
          <p:nvPr>
            <p:custDataLst>
              <p:tags r:id="rId47"/>
            </p:custDataLst>
          </p:nvPr>
        </p:nvSpPr>
        <p:spPr bwMode="auto">
          <a:xfrm>
            <a:off x="352624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800" dirty="0">
              <a:sym typeface="+mn-lt"/>
            </a:endParaRPr>
          </a:p>
        </p:txBody>
      </p:sp>
      <p:sp>
        <p:nvSpPr>
          <p:cNvPr id="70" name="テキスト プレースホルダ 9">
            <a:extLst>
              <a:ext uri="{FF2B5EF4-FFF2-40B4-BE49-F238E27FC236}">
                <a16:creationId xmlns:a16="http://schemas.microsoft.com/office/drawing/2014/main" id="{672B0335-A6F3-0352-325E-8BC156FC2788}"/>
              </a:ext>
            </a:extLst>
          </p:cNvPr>
          <p:cNvSpPr>
            <a:spLocks noGrp="1"/>
          </p:cNvSpPr>
          <p:nvPr>
            <p:custDataLst>
              <p:tags r:id="rId48"/>
            </p:custDataLst>
          </p:nvPr>
        </p:nvSpPr>
        <p:spPr bwMode="auto">
          <a:xfrm>
            <a:off x="254359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800" dirty="0">
              <a:sym typeface="+mn-lt"/>
            </a:endParaRPr>
          </a:p>
        </p:txBody>
      </p:sp>
      <p:sp>
        <p:nvSpPr>
          <p:cNvPr id="71" name="テキスト プレースホルダ 9">
            <a:extLst>
              <a:ext uri="{FF2B5EF4-FFF2-40B4-BE49-F238E27FC236}">
                <a16:creationId xmlns:a16="http://schemas.microsoft.com/office/drawing/2014/main" id="{07EAF656-4220-BD77-3D7B-4DD954212A1B}"/>
              </a:ext>
            </a:extLst>
          </p:cNvPr>
          <p:cNvSpPr>
            <a:spLocks noGrp="1"/>
          </p:cNvSpPr>
          <p:nvPr>
            <p:custDataLst>
              <p:tags r:id="rId49"/>
            </p:custDataLst>
          </p:nvPr>
        </p:nvSpPr>
        <p:spPr bwMode="auto">
          <a:xfrm>
            <a:off x="3203157"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800" dirty="0">
              <a:sym typeface="+mn-lt"/>
            </a:endParaRPr>
          </a:p>
        </p:txBody>
      </p:sp>
      <p:sp>
        <p:nvSpPr>
          <p:cNvPr id="72" name="テキスト プレースホルダ 9">
            <a:extLst>
              <a:ext uri="{FF2B5EF4-FFF2-40B4-BE49-F238E27FC236}">
                <a16:creationId xmlns:a16="http://schemas.microsoft.com/office/drawing/2014/main" id="{82AF3FA5-2E7A-3111-1EE0-9376A5B553E0}"/>
              </a:ext>
            </a:extLst>
          </p:cNvPr>
          <p:cNvSpPr>
            <a:spLocks noGrp="1"/>
          </p:cNvSpPr>
          <p:nvPr>
            <p:custDataLst>
              <p:tags r:id="rId50"/>
            </p:custDataLst>
          </p:nvPr>
        </p:nvSpPr>
        <p:spPr bwMode="auto">
          <a:xfrm>
            <a:off x="385187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800" dirty="0">
              <a:sym typeface="+mn-lt"/>
            </a:endParaRPr>
          </a:p>
        </p:txBody>
      </p:sp>
      <p:sp>
        <p:nvSpPr>
          <p:cNvPr id="73" name="テキスト プレースホルダ 9">
            <a:extLst>
              <a:ext uri="{FF2B5EF4-FFF2-40B4-BE49-F238E27FC236}">
                <a16:creationId xmlns:a16="http://schemas.microsoft.com/office/drawing/2014/main" id="{0D08CBA0-0825-750A-E41D-EC316A3E4C3E}"/>
              </a:ext>
            </a:extLst>
          </p:cNvPr>
          <p:cNvSpPr>
            <a:spLocks noGrp="1"/>
          </p:cNvSpPr>
          <p:nvPr>
            <p:custDataLst>
              <p:tags r:id="rId51"/>
            </p:custDataLst>
          </p:nvPr>
        </p:nvSpPr>
        <p:spPr bwMode="auto">
          <a:xfrm>
            <a:off x="417174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800" dirty="0">
              <a:sym typeface="+mn-lt"/>
            </a:endParaRPr>
          </a:p>
        </p:txBody>
      </p:sp>
      <p:sp>
        <p:nvSpPr>
          <p:cNvPr id="74" name="テキスト プレースホルダ 9">
            <a:extLst>
              <a:ext uri="{FF2B5EF4-FFF2-40B4-BE49-F238E27FC236}">
                <a16:creationId xmlns:a16="http://schemas.microsoft.com/office/drawing/2014/main" id="{C6D5DDB4-7B4B-AF51-B25C-130C4E1AC847}"/>
              </a:ext>
            </a:extLst>
          </p:cNvPr>
          <p:cNvSpPr>
            <a:spLocks noGrp="1"/>
          </p:cNvSpPr>
          <p:nvPr>
            <p:custDataLst>
              <p:tags r:id="rId52"/>
            </p:custDataLst>
          </p:nvPr>
        </p:nvSpPr>
        <p:spPr bwMode="auto">
          <a:xfrm>
            <a:off x="742531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B8740C6-9030-4141-93F9-1D33BB811C20}" type="datetime'1''''''''''''''''''''''''''''''''''''''9'''''''''''''''''''''">
              <a:rPr kumimoji="0" lang="ja-JP" altLang="en-US" sz="1000" smtClean="0"/>
              <a:pPr/>
              <a:t>19</a:t>
            </a:fld>
            <a:endParaRPr kumimoji="0" lang="ja-JP" altLang="en-US" sz="800" dirty="0">
              <a:sym typeface="+mn-lt"/>
            </a:endParaRPr>
          </a:p>
        </p:txBody>
      </p:sp>
      <p:sp>
        <p:nvSpPr>
          <p:cNvPr id="75" name="テキスト プレースホルダ 9">
            <a:extLst>
              <a:ext uri="{FF2B5EF4-FFF2-40B4-BE49-F238E27FC236}">
                <a16:creationId xmlns:a16="http://schemas.microsoft.com/office/drawing/2014/main" id="{0B272DE0-C6CB-FA6B-FFF2-339948881A0B}"/>
              </a:ext>
            </a:extLst>
          </p:cNvPr>
          <p:cNvSpPr>
            <a:spLocks noGrp="1"/>
          </p:cNvSpPr>
          <p:nvPr>
            <p:custDataLst>
              <p:tags r:id="rId53"/>
            </p:custDataLst>
          </p:nvPr>
        </p:nvSpPr>
        <p:spPr bwMode="auto">
          <a:xfrm>
            <a:off x="48318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800" dirty="0">
              <a:sym typeface="+mn-lt"/>
            </a:endParaRPr>
          </a:p>
        </p:txBody>
      </p:sp>
      <p:sp>
        <p:nvSpPr>
          <p:cNvPr id="76" name="テキスト プレースホルダ 9">
            <a:extLst>
              <a:ext uri="{FF2B5EF4-FFF2-40B4-BE49-F238E27FC236}">
                <a16:creationId xmlns:a16="http://schemas.microsoft.com/office/drawing/2014/main" id="{8C9637FC-78F6-E028-11B3-F30765C2D70E}"/>
              </a:ext>
            </a:extLst>
          </p:cNvPr>
          <p:cNvSpPr>
            <a:spLocks noGrp="1"/>
          </p:cNvSpPr>
          <p:nvPr>
            <p:custDataLst>
              <p:tags r:id="rId54"/>
            </p:custDataLst>
          </p:nvPr>
        </p:nvSpPr>
        <p:spPr bwMode="auto">
          <a:xfrm>
            <a:off x="514926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800" dirty="0">
              <a:sym typeface="+mn-lt"/>
            </a:endParaRPr>
          </a:p>
        </p:txBody>
      </p:sp>
      <p:sp>
        <p:nvSpPr>
          <p:cNvPr id="77" name="テキスト プレースホルダ 9">
            <a:extLst>
              <a:ext uri="{FF2B5EF4-FFF2-40B4-BE49-F238E27FC236}">
                <a16:creationId xmlns:a16="http://schemas.microsoft.com/office/drawing/2014/main" id="{D81B8934-CD44-6676-2731-43BBC6A98A5F}"/>
              </a:ext>
            </a:extLst>
          </p:cNvPr>
          <p:cNvSpPr>
            <a:spLocks noGrp="1"/>
          </p:cNvSpPr>
          <p:nvPr>
            <p:custDataLst>
              <p:tags r:id="rId55"/>
            </p:custDataLst>
          </p:nvPr>
        </p:nvSpPr>
        <p:spPr bwMode="auto">
          <a:xfrm>
            <a:off x="546947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800" dirty="0">
              <a:sym typeface="+mn-lt"/>
            </a:endParaRPr>
          </a:p>
        </p:txBody>
      </p:sp>
      <p:sp>
        <p:nvSpPr>
          <p:cNvPr id="78" name="テキスト プレースホルダ 9">
            <a:extLst>
              <a:ext uri="{FF2B5EF4-FFF2-40B4-BE49-F238E27FC236}">
                <a16:creationId xmlns:a16="http://schemas.microsoft.com/office/drawing/2014/main" id="{A8AB9E76-4C0C-E0ED-F321-13E2545A86FC}"/>
              </a:ext>
            </a:extLst>
          </p:cNvPr>
          <p:cNvSpPr>
            <a:spLocks noGrp="1"/>
          </p:cNvSpPr>
          <p:nvPr>
            <p:custDataLst>
              <p:tags r:id="rId56"/>
            </p:custDataLst>
          </p:nvPr>
        </p:nvSpPr>
        <p:spPr bwMode="auto">
          <a:xfrm>
            <a:off x="580332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800" dirty="0">
              <a:sym typeface="+mn-lt"/>
            </a:endParaRPr>
          </a:p>
        </p:txBody>
      </p:sp>
      <p:sp>
        <p:nvSpPr>
          <p:cNvPr id="79" name="テキスト プレースホルダ 9">
            <a:extLst>
              <a:ext uri="{FF2B5EF4-FFF2-40B4-BE49-F238E27FC236}">
                <a16:creationId xmlns:a16="http://schemas.microsoft.com/office/drawing/2014/main" id="{C578744A-1D9B-BE0B-74C7-F19C6A290BDA}"/>
              </a:ext>
            </a:extLst>
          </p:cNvPr>
          <p:cNvSpPr>
            <a:spLocks noGrp="1"/>
          </p:cNvSpPr>
          <p:nvPr>
            <p:custDataLst>
              <p:tags r:id="rId57"/>
            </p:custDataLst>
          </p:nvPr>
        </p:nvSpPr>
        <p:spPr bwMode="auto">
          <a:xfrm>
            <a:off x="61293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800" dirty="0">
              <a:sym typeface="+mn-lt"/>
            </a:endParaRPr>
          </a:p>
        </p:txBody>
      </p:sp>
      <p:sp>
        <p:nvSpPr>
          <p:cNvPr id="80" name="テキスト プレースホルダ 9">
            <a:extLst>
              <a:ext uri="{FF2B5EF4-FFF2-40B4-BE49-F238E27FC236}">
                <a16:creationId xmlns:a16="http://schemas.microsoft.com/office/drawing/2014/main" id="{07DA5D4A-D442-E90F-D545-89E5A033FA69}"/>
              </a:ext>
            </a:extLst>
          </p:cNvPr>
          <p:cNvSpPr>
            <a:spLocks noGrp="1"/>
          </p:cNvSpPr>
          <p:nvPr>
            <p:custDataLst>
              <p:tags r:id="rId58"/>
            </p:custDataLst>
          </p:nvPr>
        </p:nvSpPr>
        <p:spPr bwMode="auto">
          <a:xfrm>
            <a:off x="644989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pPr/>
              <a:t>16</a:t>
            </a:fld>
            <a:endParaRPr kumimoji="0" lang="ja-JP" altLang="en-US" sz="800" dirty="0">
              <a:sym typeface="+mn-lt"/>
            </a:endParaRPr>
          </a:p>
        </p:txBody>
      </p:sp>
      <p:sp>
        <p:nvSpPr>
          <p:cNvPr id="81" name="テキスト プレースホルダ 9">
            <a:extLst>
              <a:ext uri="{FF2B5EF4-FFF2-40B4-BE49-F238E27FC236}">
                <a16:creationId xmlns:a16="http://schemas.microsoft.com/office/drawing/2014/main" id="{B2028911-EF17-DB58-0AB1-2188EA2C7C3F}"/>
              </a:ext>
            </a:extLst>
          </p:cNvPr>
          <p:cNvSpPr>
            <a:spLocks noGrp="1"/>
          </p:cNvSpPr>
          <p:nvPr>
            <p:custDataLst>
              <p:tags r:id="rId59"/>
            </p:custDataLst>
          </p:nvPr>
        </p:nvSpPr>
        <p:spPr bwMode="auto">
          <a:xfrm>
            <a:off x="677856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pPr/>
              <a:t>17</a:t>
            </a:fld>
            <a:endParaRPr kumimoji="0" lang="ja-JP" altLang="en-US" sz="800" dirty="0">
              <a:sym typeface="+mn-lt"/>
            </a:endParaRPr>
          </a:p>
        </p:txBody>
      </p:sp>
      <p:sp>
        <p:nvSpPr>
          <p:cNvPr id="82" name="テキスト プレースホルダ 9">
            <a:extLst>
              <a:ext uri="{FF2B5EF4-FFF2-40B4-BE49-F238E27FC236}">
                <a16:creationId xmlns:a16="http://schemas.microsoft.com/office/drawing/2014/main" id="{2C5A7CB1-7F97-6486-DBD0-B20C378A217A}"/>
              </a:ext>
            </a:extLst>
          </p:cNvPr>
          <p:cNvSpPr>
            <a:spLocks noGrp="1"/>
          </p:cNvSpPr>
          <p:nvPr>
            <p:custDataLst>
              <p:tags r:id="rId60"/>
            </p:custDataLst>
          </p:nvPr>
        </p:nvSpPr>
        <p:spPr bwMode="gray">
          <a:xfrm>
            <a:off x="1236663" y="551748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31</a:t>
            </a:r>
            <a:endParaRPr kumimoji="0" lang="ja-JP" altLang="en-US" sz="800" dirty="0">
              <a:sym typeface="+mn-lt"/>
            </a:endParaRPr>
          </a:p>
        </p:txBody>
      </p:sp>
      <p:sp>
        <p:nvSpPr>
          <p:cNvPr id="83" name="テキスト プレースホルダ 9">
            <a:extLst>
              <a:ext uri="{FF2B5EF4-FFF2-40B4-BE49-F238E27FC236}">
                <a16:creationId xmlns:a16="http://schemas.microsoft.com/office/drawing/2014/main" id="{9DABDE6E-1553-1DC1-AE2F-8228E955460C}"/>
              </a:ext>
            </a:extLst>
          </p:cNvPr>
          <p:cNvSpPr>
            <a:spLocks noGrp="1"/>
          </p:cNvSpPr>
          <p:nvPr>
            <p:custDataLst>
              <p:tags r:id="rId61"/>
            </p:custDataLst>
          </p:nvPr>
        </p:nvSpPr>
        <p:spPr bwMode="gray">
          <a:xfrm>
            <a:off x="2202381" y="55086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33</a:t>
            </a:r>
            <a:endParaRPr kumimoji="0" lang="ja-JP" altLang="en-US" sz="800" dirty="0">
              <a:sym typeface="+mn-lt"/>
            </a:endParaRPr>
          </a:p>
        </p:txBody>
      </p:sp>
      <p:sp>
        <p:nvSpPr>
          <p:cNvPr id="88" name="テキスト プレースホルダ 9">
            <a:extLst>
              <a:ext uri="{FF2B5EF4-FFF2-40B4-BE49-F238E27FC236}">
                <a16:creationId xmlns:a16="http://schemas.microsoft.com/office/drawing/2014/main" id="{8219DEA7-73C1-5311-9C87-C7106459FDD3}"/>
              </a:ext>
            </a:extLst>
          </p:cNvPr>
          <p:cNvSpPr>
            <a:spLocks noGrp="1"/>
          </p:cNvSpPr>
          <p:nvPr>
            <p:custDataLst>
              <p:tags r:id="rId62"/>
            </p:custDataLst>
          </p:nvPr>
        </p:nvSpPr>
        <p:spPr bwMode="gray">
          <a:xfrm>
            <a:off x="1555242" y="550820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33</a:t>
            </a:r>
            <a:endParaRPr kumimoji="0" lang="ja-JP" altLang="en-US" sz="800" dirty="0">
              <a:sym typeface="+mn-lt"/>
            </a:endParaRPr>
          </a:p>
        </p:txBody>
      </p:sp>
      <p:sp>
        <p:nvSpPr>
          <p:cNvPr id="101" name="テキスト プレースホルダ 9">
            <a:extLst>
              <a:ext uri="{FF2B5EF4-FFF2-40B4-BE49-F238E27FC236}">
                <a16:creationId xmlns:a16="http://schemas.microsoft.com/office/drawing/2014/main" id="{5E52A9E3-2907-0F9B-DB5B-47CBE96E88D8}"/>
              </a:ext>
            </a:extLst>
          </p:cNvPr>
          <p:cNvSpPr>
            <a:spLocks noGrp="1"/>
          </p:cNvSpPr>
          <p:nvPr>
            <p:custDataLst>
              <p:tags r:id="rId63"/>
            </p:custDataLst>
          </p:nvPr>
        </p:nvSpPr>
        <p:spPr bwMode="gray">
          <a:xfrm>
            <a:off x="1883802" y="55292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32</a:t>
            </a:r>
            <a:endParaRPr kumimoji="0" lang="ja-JP" altLang="en-US" sz="800" dirty="0">
              <a:sym typeface="+mn-lt"/>
            </a:endParaRPr>
          </a:p>
        </p:txBody>
      </p:sp>
      <p:sp>
        <p:nvSpPr>
          <p:cNvPr id="118" name="テキスト プレースホルダ 9">
            <a:extLst>
              <a:ext uri="{FF2B5EF4-FFF2-40B4-BE49-F238E27FC236}">
                <a16:creationId xmlns:a16="http://schemas.microsoft.com/office/drawing/2014/main" id="{85819E87-E39B-786A-B9FE-1F6F0F897F6A}"/>
              </a:ext>
            </a:extLst>
          </p:cNvPr>
          <p:cNvSpPr>
            <a:spLocks noGrp="1"/>
          </p:cNvSpPr>
          <p:nvPr>
            <p:custDataLst>
              <p:tags r:id="rId64"/>
            </p:custDataLst>
          </p:nvPr>
        </p:nvSpPr>
        <p:spPr bwMode="gray">
          <a:xfrm>
            <a:off x="2525615" y="547159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35</a:t>
            </a:r>
            <a:endParaRPr kumimoji="0" lang="ja-JP" altLang="en-US" sz="800" dirty="0">
              <a:sym typeface="+mn-lt"/>
            </a:endParaRPr>
          </a:p>
        </p:txBody>
      </p:sp>
      <p:sp>
        <p:nvSpPr>
          <p:cNvPr id="119" name="テキスト プレースホルダ 9">
            <a:extLst>
              <a:ext uri="{FF2B5EF4-FFF2-40B4-BE49-F238E27FC236}">
                <a16:creationId xmlns:a16="http://schemas.microsoft.com/office/drawing/2014/main" id="{827AD6AC-E269-451C-4B65-C7257D02D11B}"/>
              </a:ext>
            </a:extLst>
          </p:cNvPr>
          <p:cNvSpPr>
            <a:spLocks noGrp="1"/>
          </p:cNvSpPr>
          <p:nvPr>
            <p:custDataLst>
              <p:tags r:id="rId65"/>
            </p:custDataLst>
          </p:nvPr>
        </p:nvSpPr>
        <p:spPr bwMode="gray">
          <a:xfrm>
            <a:off x="5458361" y="509507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a:t>
            </a:r>
            <a:endParaRPr kumimoji="0" lang="ja-JP" altLang="en-US" sz="800" dirty="0">
              <a:sym typeface="+mn-lt"/>
            </a:endParaRPr>
          </a:p>
        </p:txBody>
      </p:sp>
      <p:sp>
        <p:nvSpPr>
          <p:cNvPr id="120" name="テキスト プレースホルダ 9">
            <a:extLst>
              <a:ext uri="{FF2B5EF4-FFF2-40B4-BE49-F238E27FC236}">
                <a16:creationId xmlns:a16="http://schemas.microsoft.com/office/drawing/2014/main" id="{93DB9F8B-3935-F22F-AE2E-23C4FC9A1B6F}"/>
              </a:ext>
            </a:extLst>
          </p:cNvPr>
          <p:cNvSpPr>
            <a:spLocks noGrp="1"/>
          </p:cNvSpPr>
          <p:nvPr>
            <p:custDataLst>
              <p:tags r:id="rId66"/>
            </p:custDataLst>
          </p:nvPr>
        </p:nvSpPr>
        <p:spPr bwMode="gray">
          <a:xfrm>
            <a:off x="4814143" y="510702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64</a:t>
            </a:r>
            <a:endParaRPr kumimoji="0" lang="ja-JP" altLang="en-US" sz="800" dirty="0">
              <a:sym typeface="+mn-lt"/>
            </a:endParaRPr>
          </a:p>
        </p:txBody>
      </p:sp>
      <p:sp>
        <p:nvSpPr>
          <p:cNvPr id="121" name="テキスト プレースホルダ 9">
            <a:extLst>
              <a:ext uri="{FF2B5EF4-FFF2-40B4-BE49-F238E27FC236}">
                <a16:creationId xmlns:a16="http://schemas.microsoft.com/office/drawing/2014/main" id="{056CEE10-C14D-02B8-82C1-198ABE8F0DC4}"/>
              </a:ext>
            </a:extLst>
          </p:cNvPr>
          <p:cNvSpPr>
            <a:spLocks noGrp="1"/>
          </p:cNvSpPr>
          <p:nvPr>
            <p:custDataLst>
              <p:tags r:id="rId67"/>
            </p:custDataLst>
          </p:nvPr>
        </p:nvSpPr>
        <p:spPr bwMode="gray">
          <a:xfrm>
            <a:off x="2862262" y="54530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37</a:t>
            </a:r>
            <a:endParaRPr kumimoji="0" lang="ja-JP" altLang="en-US" sz="800" dirty="0">
              <a:sym typeface="+mn-lt"/>
            </a:endParaRPr>
          </a:p>
        </p:txBody>
      </p:sp>
      <p:sp>
        <p:nvSpPr>
          <p:cNvPr id="122" name="テキスト プレースホルダ 9">
            <a:extLst>
              <a:ext uri="{FF2B5EF4-FFF2-40B4-BE49-F238E27FC236}">
                <a16:creationId xmlns:a16="http://schemas.microsoft.com/office/drawing/2014/main" id="{36358AFF-1075-2407-909A-2CF64ADF4C97}"/>
              </a:ext>
            </a:extLst>
          </p:cNvPr>
          <p:cNvSpPr>
            <a:spLocks noGrp="1"/>
          </p:cNvSpPr>
          <p:nvPr>
            <p:custDataLst>
              <p:tags r:id="rId68"/>
            </p:custDataLst>
          </p:nvPr>
        </p:nvSpPr>
        <p:spPr bwMode="gray">
          <a:xfrm>
            <a:off x="3185983" y="543692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a:t>
            </a:r>
            <a:endParaRPr kumimoji="0" lang="ja-JP" altLang="en-US" sz="800" dirty="0">
              <a:sym typeface="+mn-lt"/>
            </a:endParaRPr>
          </a:p>
        </p:txBody>
      </p:sp>
      <p:sp>
        <p:nvSpPr>
          <p:cNvPr id="125" name="テキスト プレースホルダ 9">
            <a:extLst>
              <a:ext uri="{FF2B5EF4-FFF2-40B4-BE49-F238E27FC236}">
                <a16:creationId xmlns:a16="http://schemas.microsoft.com/office/drawing/2014/main" id="{2B799596-CDF3-702E-2F32-D5741C8D5050}"/>
              </a:ext>
            </a:extLst>
          </p:cNvPr>
          <p:cNvSpPr>
            <a:spLocks noGrp="1"/>
          </p:cNvSpPr>
          <p:nvPr>
            <p:custDataLst>
              <p:tags r:id="rId69"/>
            </p:custDataLst>
          </p:nvPr>
        </p:nvSpPr>
        <p:spPr bwMode="gray">
          <a:xfrm>
            <a:off x="6119106" y="501887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71</a:t>
            </a:r>
            <a:endParaRPr kumimoji="0" lang="ja-JP" altLang="en-US" sz="800" dirty="0">
              <a:sym typeface="+mn-lt"/>
            </a:endParaRPr>
          </a:p>
        </p:txBody>
      </p:sp>
      <p:sp>
        <p:nvSpPr>
          <p:cNvPr id="126" name="テキスト プレースホルダ 9">
            <a:extLst>
              <a:ext uri="{FF2B5EF4-FFF2-40B4-BE49-F238E27FC236}">
                <a16:creationId xmlns:a16="http://schemas.microsoft.com/office/drawing/2014/main" id="{058BF3D0-6F23-16DD-CBCF-7773155FC2C3}"/>
              </a:ext>
            </a:extLst>
          </p:cNvPr>
          <p:cNvSpPr>
            <a:spLocks noGrp="1"/>
          </p:cNvSpPr>
          <p:nvPr>
            <p:custDataLst>
              <p:tags r:id="rId70"/>
            </p:custDataLst>
          </p:nvPr>
        </p:nvSpPr>
        <p:spPr bwMode="gray">
          <a:xfrm>
            <a:off x="3511615" y="539557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42</a:t>
            </a:r>
            <a:endParaRPr kumimoji="0" lang="ja-JP" altLang="en-US" sz="800" dirty="0">
              <a:sym typeface="+mn-lt"/>
            </a:endParaRPr>
          </a:p>
        </p:txBody>
      </p:sp>
      <p:sp>
        <p:nvSpPr>
          <p:cNvPr id="130" name="テキスト プレースホルダ 9">
            <a:extLst>
              <a:ext uri="{FF2B5EF4-FFF2-40B4-BE49-F238E27FC236}">
                <a16:creationId xmlns:a16="http://schemas.microsoft.com/office/drawing/2014/main" id="{394F84C5-DF8D-DE50-A21F-CEAA3DDA65AF}"/>
              </a:ext>
            </a:extLst>
          </p:cNvPr>
          <p:cNvSpPr>
            <a:spLocks noGrp="1"/>
          </p:cNvSpPr>
          <p:nvPr>
            <p:custDataLst>
              <p:tags r:id="rId71"/>
            </p:custDataLst>
          </p:nvPr>
        </p:nvSpPr>
        <p:spPr bwMode="gray">
          <a:xfrm>
            <a:off x="3837247" y="531919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48</a:t>
            </a:r>
            <a:endParaRPr kumimoji="0" lang="ja-JP" altLang="en-US" sz="800" dirty="0">
              <a:sym typeface="+mn-lt"/>
            </a:endParaRPr>
          </a:p>
        </p:txBody>
      </p:sp>
      <p:sp>
        <p:nvSpPr>
          <p:cNvPr id="131" name="テキスト プレースホルダ 9">
            <a:extLst>
              <a:ext uri="{FF2B5EF4-FFF2-40B4-BE49-F238E27FC236}">
                <a16:creationId xmlns:a16="http://schemas.microsoft.com/office/drawing/2014/main" id="{F59A848E-48F3-BFC0-00FC-9987945AC6CF}"/>
              </a:ext>
            </a:extLst>
          </p:cNvPr>
          <p:cNvSpPr>
            <a:spLocks noGrp="1"/>
          </p:cNvSpPr>
          <p:nvPr>
            <p:custDataLst>
              <p:tags r:id="rId72"/>
            </p:custDataLst>
          </p:nvPr>
        </p:nvSpPr>
        <p:spPr bwMode="gray">
          <a:xfrm>
            <a:off x="4162879" y="520507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57</a:t>
            </a:r>
            <a:endParaRPr kumimoji="0" lang="ja-JP" altLang="en-US" sz="800" dirty="0">
              <a:sym typeface="+mn-lt"/>
            </a:endParaRPr>
          </a:p>
        </p:txBody>
      </p:sp>
      <p:sp>
        <p:nvSpPr>
          <p:cNvPr id="132" name="テキスト プレースホルダ 9">
            <a:extLst>
              <a:ext uri="{FF2B5EF4-FFF2-40B4-BE49-F238E27FC236}">
                <a16:creationId xmlns:a16="http://schemas.microsoft.com/office/drawing/2014/main" id="{0556868C-E2FC-D0D2-4688-D1681A6FFD6B}"/>
              </a:ext>
            </a:extLst>
          </p:cNvPr>
          <p:cNvSpPr>
            <a:spLocks noGrp="1"/>
          </p:cNvSpPr>
          <p:nvPr>
            <p:custDataLst>
              <p:tags r:id="rId73"/>
            </p:custDataLst>
          </p:nvPr>
        </p:nvSpPr>
        <p:spPr bwMode="gray">
          <a:xfrm>
            <a:off x="4488511" y="512887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62</a:t>
            </a:r>
            <a:endParaRPr kumimoji="0" lang="ja-JP" altLang="en-US" sz="800" dirty="0">
              <a:sym typeface="+mn-lt"/>
            </a:endParaRPr>
          </a:p>
        </p:txBody>
      </p:sp>
      <p:sp>
        <p:nvSpPr>
          <p:cNvPr id="133" name="テキスト プレースホルダ 9">
            <a:extLst>
              <a:ext uri="{FF2B5EF4-FFF2-40B4-BE49-F238E27FC236}">
                <a16:creationId xmlns:a16="http://schemas.microsoft.com/office/drawing/2014/main" id="{815D3362-C7E3-1213-072E-949EA634AD46}"/>
              </a:ext>
            </a:extLst>
          </p:cNvPr>
          <p:cNvSpPr>
            <a:spLocks noGrp="1"/>
          </p:cNvSpPr>
          <p:nvPr>
            <p:custDataLst>
              <p:tags r:id="rId74"/>
            </p:custDataLst>
          </p:nvPr>
        </p:nvSpPr>
        <p:spPr bwMode="gray">
          <a:xfrm>
            <a:off x="5785806" y="504624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69</a:t>
            </a:r>
            <a:endParaRPr kumimoji="0" lang="ja-JP" altLang="en-US" sz="800" dirty="0">
              <a:sym typeface="+mn-lt"/>
            </a:endParaRPr>
          </a:p>
        </p:txBody>
      </p:sp>
      <p:sp>
        <p:nvSpPr>
          <p:cNvPr id="134" name="テキスト プレースホルダ 9">
            <a:extLst>
              <a:ext uri="{FF2B5EF4-FFF2-40B4-BE49-F238E27FC236}">
                <a16:creationId xmlns:a16="http://schemas.microsoft.com/office/drawing/2014/main" id="{AFC39854-FC35-F9C9-3FEB-0639D53829AE}"/>
              </a:ext>
            </a:extLst>
          </p:cNvPr>
          <p:cNvSpPr>
            <a:spLocks noGrp="1"/>
          </p:cNvSpPr>
          <p:nvPr>
            <p:custDataLst>
              <p:tags r:id="rId75"/>
            </p:custDataLst>
          </p:nvPr>
        </p:nvSpPr>
        <p:spPr bwMode="gray">
          <a:xfrm>
            <a:off x="6756343" y="5166792"/>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59</a:t>
            </a:r>
            <a:endParaRPr lang="ja-JP" altLang="en-US" sz="800" dirty="0">
              <a:sym typeface="+mn-lt"/>
            </a:endParaRPr>
          </a:p>
        </p:txBody>
      </p:sp>
      <p:sp>
        <p:nvSpPr>
          <p:cNvPr id="135" name="テキスト プレースホルダ 9">
            <a:extLst>
              <a:ext uri="{FF2B5EF4-FFF2-40B4-BE49-F238E27FC236}">
                <a16:creationId xmlns:a16="http://schemas.microsoft.com/office/drawing/2014/main" id="{640B83AD-B846-A340-B2CC-E9ACB1FDBBB1}"/>
              </a:ext>
            </a:extLst>
          </p:cNvPr>
          <p:cNvSpPr>
            <a:spLocks noGrp="1"/>
          </p:cNvSpPr>
          <p:nvPr>
            <p:custDataLst>
              <p:tags r:id="rId76"/>
            </p:custDataLst>
          </p:nvPr>
        </p:nvSpPr>
        <p:spPr bwMode="gray">
          <a:xfrm>
            <a:off x="7096110" y="5128871"/>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62</a:t>
            </a:r>
            <a:endParaRPr lang="ja-JP" altLang="en-US" sz="800" dirty="0">
              <a:sym typeface="+mn-lt"/>
            </a:endParaRPr>
          </a:p>
        </p:txBody>
      </p:sp>
      <p:sp>
        <p:nvSpPr>
          <p:cNvPr id="136" name="テキスト プレースホルダ 9">
            <a:extLst>
              <a:ext uri="{FF2B5EF4-FFF2-40B4-BE49-F238E27FC236}">
                <a16:creationId xmlns:a16="http://schemas.microsoft.com/office/drawing/2014/main" id="{82A0B980-68EF-A524-C82F-7E7110D61E29}"/>
              </a:ext>
            </a:extLst>
          </p:cNvPr>
          <p:cNvSpPr>
            <a:spLocks noGrp="1"/>
          </p:cNvSpPr>
          <p:nvPr>
            <p:custDataLst>
              <p:tags r:id="rId77"/>
            </p:custDataLst>
          </p:nvPr>
        </p:nvSpPr>
        <p:spPr bwMode="gray">
          <a:xfrm>
            <a:off x="7753224" y="503773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69</a:t>
            </a:r>
            <a:endParaRPr lang="ja-JP" altLang="en-US" sz="800" dirty="0">
              <a:sym typeface="+mn-lt"/>
            </a:endParaRPr>
          </a:p>
        </p:txBody>
      </p:sp>
      <p:sp>
        <p:nvSpPr>
          <p:cNvPr id="137" name="テキスト プレースホルダ 9">
            <a:extLst>
              <a:ext uri="{FF2B5EF4-FFF2-40B4-BE49-F238E27FC236}">
                <a16:creationId xmlns:a16="http://schemas.microsoft.com/office/drawing/2014/main" id="{BECA2874-F930-BD90-7B83-BAA061DD900A}"/>
              </a:ext>
            </a:extLst>
          </p:cNvPr>
          <p:cNvSpPr>
            <a:spLocks noGrp="1"/>
          </p:cNvSpPr>
          <p:nvPr>
            <p:custDataLst>
              <p:tags r:id="rId78"/>
            </p:custDataLst>
          </p:nvPr>
        </p:nvSpPr>
        <p:spPr bwMode="auto">
          <a:xfrm>
            <a:off x="775322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sp>
        <p:nvSpPr>
          <p:cNvPr id="138" name="テキスト プレースホルダ 9">
            <a:extLst>
              <a:ext uri="{FF2B5EF4-FFF2-40B4-BE49-F238E27FC236}">
                <a16:creationId xmlns:a16="http://schemas.microsoft.com/office/drawing/2014/main" id="{92ECB18F-09F1-39F2-E887-8E1D764328E7}"/>
              </a:ext>
            </a:extLst>
          </p:cNvPr>
          <p:cNvSpPr>
            <a:spLocks noGrp="1"/>
          </p:cNvSpPr>
          <p:nvPr>
            <p:custDataLst>
              <p:tags r:id="rId79"/>
            </p:custDataLst>
          </p:nvPr>
        </p:nvSpPr>
        <p:spPr bwMode="gray">
          <a:xfrm>
            <a:off x="7417088" y="5015164"/>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71</a:t>
            </a:r>
            <a:endParaRPr lang="ja-JP" altLang="en-US" sz="800" dirty="0">
              <a:sym typeface="+mn-lt"/>
            </a:endParaRPr>
          </a:p>
        </p:txBody>
      </p:sp>
      <p:sp>
        <p:nvSpPr>
          <p:cNvPr id="25" name="テキスト プレースホルダ 9">
            <a:extLst>
              <a:ext uri="{FF2B5EF4-FFF2-40B4-BE49-F238E27FC236}">
                <a16:creationId xmlns:a16="http://schemas.microsoft.com/office/drawing/2014/main" id="{3C347484-DAE3-BD08-CDF9-0711F6EE88FD}"/>
              </a:ext>
            </a:extLst>
          </p:cNvPr>
          <p:cNvSpPr>
            <a:spLocks noGrp="1"/>
          </p:cNvSpPr>
          <p:nvPr>
            <p:custDataLst>
              <p:tags r:id="rId80"/>
            </p:custDataLst>
          </p:nvPr>
        </p:nvSpPr>
        <p:spPr bwMode="gray">
          <a:xfrm>
            <a:off x="1177974" y="327652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956</a:t>
            </a:r>
            <a:endParaRPr kumimoji="0" lang="ja-JP" altLang="en-US" sz="900" dirty="0">
              <a:sym typeface="+mn-lt"/>
            </a:endParaRPr>
          </a:p>
        </p:txBody>
      </p:sp>
      <p:sp>
        <p:nvSpPr>
          <p:cNvPr id="26" name="テキスト プレースホルダ 9">
            <a:extLst>
              <a:ext uri="{FF2B5EF4-FFF2-40B4-BE49-F238E27FC236}">
                <a16:creationId xmlns:a16="http://schemas.microsoft.com/office/drawing/2014/main" id="{93ABB735-6456-A392-9A44-D9D55A47B66A}"/>
              </a:ext>
            </a:extLst>
          </p:cNvPr>
          <p:cNvSpPr>
            <a:spLocks noGrp="1"/>
          </p:cNvSpPr>
          <p:nvPr>
            <p:custDataLst>
              <p:tags r:id="rId81"/>
            </p:custDataLst>
          </p:nvPr>
        </p:nvSpPr>
        <p:spPr bwMode="gray">
          <a:xfrm>
            <a:off x="1488371" y="32537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1,059</a:t>
            </a:r>
            <a:endParaRPr kumimoji="0" lang="ja-JP" altLang="en-US" sz="900" dirty="0">
              <a:sym typeface="+mn-lt"/>
            </a:endParaRPr>
          </a:p>
        </p:txBody>
      </p:sp>
      <p:sp>
        <p:nvSpPr>
          <p:cNvPr id="27" name="テキスト プレースホルダ 9">
            <a:extLst>
              <a:ext uri="{FF2B5EF4-FFF2-40B4-BE49-F238E27FC236}">
                <a16:creationId xmlns:a16="http://schemas.microsoft.com/office/drawing/2014/main" id="{96648654-82CE-3D34-4607-78D44CE2FC12}"/>
              </a:ext>
            </a:extLst>
          </p:cNvPr>
          <p:cNvSpPr>
            <a:spLocks noGrp="1"/>
          </p:cNvSpPr>
          <p:nvPr>
            <p:custDataLst>
              <p:tags r:id="rId82"/>
            </p:custDataLst>
          </p:nvPr>
        </p:nvSpPr>
        <p:spPr bwMode="gray">
          <a:xfrm>
            <a:off x="1816395" y="326942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1,027</a:t>
            </a:r>
            <a:endParaRPr kumimoji="0" lang="ja-JP" altLang="en-US" sz="900" dirty="0">
              <a:sym typeface="+mn-lt"/>
            </a:endParaRPr>
          </a:p>
        </p:txBody>
      </p:sp>
      <p:sp>
        <p:nvSpPr>
          <p:cNvPr id="33" name="テキスト プレースホルダ 9">
            <a:extLst>
              <a:ext uri="{FF2B5EF4-FFF2-40B4-BE49-F238E27FC236}">
                <a16:creationId xmlns:a16="http://schemas.microsoft.com/office/drawing/2014/main" id="{38853265-B102-AEAD-C691-6EEA2EF52743}"/>
              </a:ext>
            </a:extLst>
          </p:cNvPr>
          <p:cNvSpPr>
            <a:spLocks noGrp="1"/>
          </p:cNvSpPr>
          <p:nvPr>
            <p:custDataLst>
              <p:tags r:id="rId83"/>
            </p:custDataLst>
          </p:nvPr>
        </p:nvSpPr>
        <p:spPr bwMode="gray">
          <a:xfrm>
            <a:off x="2136725" y="324325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1,134</a:t>
            </a:r>
            <a:endParaRPr kumimoji="0" lang="ja-JP" altLang="en-US" sz="900" dirty="0">
              <a:sym typeface="+mn-lt"/>
            </a:endParaRPr>
          </a:p>
        </p:txBody>
      </p:sp>
      <p:sp>
        <p:nvSpPr>
          <p:cNvPr id="39" name="テキスト プレースホルダ 9">
            <a:extLst>
              <a:ext uri="{FF2B5EF4-FFF2-40B4-BE49-F238E27FC236}">
                <a16:creationId xmlns:a16="http://schemas.microsoft.com/office/drawing/2014/main" id="{7D3A27D6-3206-CBA3-4D0E-B8E86C765520}"/>
              </a:ext>
            </a:extLst>
          </p:cNvPr>
          <p:cNvSpPr>
            <a:spLocks noGrp="1"/>
          </p:cNvSpPr>
          <p:nvPr>
            <p:custDataLst>
              <p:tags r:id="rId84"/>
            </p:custDataLst>
          </p:nvPr>
        </p:nvSpPr>
        <p:spPr bwMode="gray">
          <a:xfrm>
            <a:off x="2462128" y="320849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1,244</a:t>
            </a:r>
            <a:endParaRPr kumimoji="0" lang="ja-JP" altLang="en-US" sz="900" dirty="0">
              <a:sym typeface="+mn-lt"/>
            </a:endParaRPr>
          </a:p>
        </p:txBody>
      </p:sp>
      <p:sp>
        <p:nvSpPr>
          <p:cNvPr id="40" name="テキスト プレースホルダ 9">
            <a:extLst>
              <a:ext uri="{FF2B5EF4-FFF2-40B4-BE49-F238E27FC236}">
                <a16:creationId xmlns:a16="http://schemas.microsoft.com/office/drawing/2014/main" id="{ABD29DC1-0685-98F8-8CD7-B61960E8CFFC}"/>
              </a:ext>
            </a:extLst>
          </p:cNvPr>
          <p:cNvSpPr>
            <a:spLocks noGrp="1"/>
          </p:cNvSpPr>
          <p:nvPr>
            <p:custDataLst>
              <p:tags r:id="rId85"/>
            </p:custDataLst>
          </p:nvPr>
        </p:nvSpPr>
        <p:spPr bwMode="gray">
          <a:xfrm>
            <a:off x="2785398" y="320459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1,342</a:t>
            </a:r>
            <a:endParaRPr kumimoji="0" lang="ja-JP" altLang="en-US" sz="900" dirty="0">
              <a:sym typeface="+mn-lt"/>
            </a:endParaRPr>
          </a:p>
        </p:txBody>
      </p:sp>
      <p:sp>
        <p:nvSpPr>
          <p:cNvPr id="41" name="テキスト プレースホルダ 9">
            <a:extLst>
              <a:ext uri="{FF2B5EF4-FFF2-40B4-BE49-F238E27FC236}">
                <a16:creationId xmlns:a16="http://schemas.microsoft.com/office/drawing/2014/main" id="{E3023253-A191-4A36-2EF8-4F1F6AFD08B8}"/>
              </a:ext>
            </a:extLst>
          </p:cNvPr>
          <p:cNvSpPr>
            <a:spLocks noGrp="1"/>
          </p:cNvSpPr>
          <p:nvPr>
            <p:custDataLst>
              <p:tags r:id="rId86"/>
            </p:custDataLst>
          </p:nvPr>
        </p:nvSpPr>
        <p:spPr bwMode="gray">
          <a:xfrm>
            <a:off x="3104732" y="316705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1,419</a:t>
            </a:r>
            <a:endParaRPr kumimoji="0" lang="ja-JP" altLang="en-US" sz="900" dirty="0">
              <a:sym typeface="+mn-lt"/>
            </a:endParaRPr>
          </a:p>
        </p:txBody>
      </p:sp>
      <p:sp>
        <p:nvSpPr>
          <p:cNvPr id="42" name="テキスト プレースホルダ 9">
            <a:extLst>
              <a:ext uri="{FF2B5EF4-FFF2-40B4-BE49-F238E27FC236}">
                <a16:creationId xmlns:a16="http://schemas.microsoft.com/office/drawing/2014/main" id="{0FE3A7E8-2DFA-5C99-EFF6-DF6B55C2FF53}"/>
              </a:ext>
            </a:extLst>
          </p:cNvPr>
          <p:cNvSpPr>
            <a:spLocks noGrp="1"/>
          </p:cNvSpPr>
          <p:nvPr>
            <p:custDataLst>
              <p:tags r:id="rId87"/>
            </p:custDataLst>
          </p:nvPr>
        </p:nvSpPr>
        <p:spPr bwMode="gray">
          <a:xfrm>
            <a:off x="3412944" y="312577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1,588</a:t>
            </a:r>
            <a:endParaRPr kumimoji="0" lang="ja-JP" altLang="en-US" sz="900" dirty="0">
              <a:sym typeface="+mn-lt"/>
            </a:endParaRPr>
          </a:p>
        </p:txBody>
      </p:sp>
      <p:sp>
        <p:nvSpPr>
          <p:cNvPr id="43" name="テキスト プレースホルダ 9">
            <a:extLst>
              <a:ext uri="{FF2B5EF4-FFF2-40B4-BE49-F238E27FC236}">
                <a16:creationId xmlns:a16="http://schemas.microsoft.com/office/drawing/2014/main" id="{E944C272-35FC-C405-813A-477BB8CA6A85}"/>
              </a:ext>
            </a:extLst>
          </p:cNvPr>
          <p:cNvSpPr>
            <a:spLocks noGrp="1"/>
          </p:cNvSpPr>
          <p:nvPr>
            <p:custDataLst>
              <p:tags r:id="rId88"/>
            </p:custDataLst>
          </p:nvPr>
        </p:nvSpPr>
        <p:spPr bwMode="gray">
          <a:xfrm>
            <a:off x="3723835" y="304434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1,884</a:t>
            </a:r>
            <a:endParaRPr kumimoji="0" lang="ja-JP" altLang="en-US" sz="900" dirty="0">
              <a:sym typeface="+mn-lt"/>
            </a:endParaRPr>
          </a:p>
        </p:txBody>
      </p:sp>
      <p:sp>
        <p:nvSpPr>
          <p:cNvPr id="44" name="テキスト プレースホルダ 9">
            <a:extLst>
              <a:ext uri="{FF2B5EF4-FFF2-40B4-BE49-F238E27FC236}">
                <a16:creationId xmlns:a16="http://schemas.microsoft.com/office/drawing/2014/main" id="{B848F37C-1AC8-A08B-953D-BDD795E7D67B}"/>
              </a:ext>
            </a:extLst>
          </p:cNvPr>
          <p:cNvSpPr>
            <a:spLocks noGrp="1"/>
          </p:cNvSpPr>
          <p:nvPr>
            <p:custDataLst>
              <p:tags r:id="rId89"/>
            </p:custDataLst>
          </p:nvPr>
        </p:nvSpPr>
        <p:spPr bwMode="gray">
          <a:xfrm>
            <a:off x="4047072" y="293494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2,314</a:t>
            </a:r>
            <a:endParaRPr kumimoji="0" lang="ja-JP" altLang="en-US" sz="900" dirty="0">
              <a:sym typeface="+mn-lt"/>
            </a:endParaRPr>
          </a:p>
        </p:txBody>
      </p:sp>
      <p:sp>
        <p:nvSpPr>
          <p:cNvPr id="45" name="テキスト プレースホルダ 9">
            <a:extLst>
              <a:ext uri="{FF2B5EF4-FFF2-40B4-BE49-F238E27FC236}">
                <a16:creationId xmlns:a16="http://schemas.microsoft.com/office/drawing/2014/main" id="{678C5920-6773-C002-9333-9B994FF5C2D9}"/>
              </a:ext>
            </a:extLst>
          </p:cNvPr>
          <p:cNvSpPr>
            <a:spLocks noGrp="1"/>
          </p:cNvSpPr>
          <p:nvPr>
            <p:custDataLst>
              <p:tags r:id="rId90"/>
            </p:custDataLst>
          </p:nvPr>
        </p:nvSpPr>
        <p:spPr bwMode="gray">
          <a:xfrm>
            <a:off x="4370309" y="288246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2,576</a:t>
            </a:r>
            <a:endParaRPr kumimoji="0" lang="ja-JP" altLang="en-US" sz="900" dirty="0">
              <a:sym typeface="+mn-lt"/>
            </a:endParaRPr>
          </a:p>
        </p:txBody>
      </p:sp>
      <p:sp>
        <p:nvSpPr>
          <p:cNvPr id="46" name="テキスト プレースホルダ 9">
            <a:extLst>
              <a:ext uri="{FF2B5EF4-FFF2-40B4-BE49-F238E27FC236}">
                <a16:creationId xmlns:a16="http://schemas.microsoft.com/office/drawing/2014/main" id="{9E47D440-C701-36CF-BCDD-2631053B2CF6}"/>
              </a:ext>
            </a:extLst>
          </p:cNvPr>
          <p:cNvSpPr>
            <a:spLocks noGrp="1"/>
          </p:cNvSpPr>
          <p:nvPr>
            <p:custDataLst>
              <p:tags r:id="rId91"/>
            </p:custDataLst>
          </p:nvPr>
        </p:nvSpPr>
        <p:spPr bwMode="gray">
          <a:xfrm>
            <a:off x="4702788" y="284783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2,705</a:t>
            </a:r>
            <a:endParaRPr kumimoji="0" lang="ja-JP" altLang="en-US" sz="900" dirty="0">
              <a:sym typeface="+mn-lt"/>
            </a:endParaRPr>
          </a:p>
        </p:txBody>
      </p:sp>
      <p:sp>
        <p:nvSpPr>
          <p:cNvPr id="47" name="テキスト プレースホルダ 9">
            <a:extLst>
              <a:ext uri="{FF2B5EF4-FFF2-40B4-BE49-F238E27FC236}">
                <a16:creationId xmlns:a16="http://schemas.microsoft.com/office/drawing/2014/main" id="{40B68EE0-30B0-F2A3-7B68-1D0DC023B9FC}"/>
              </a:ext>
            </a:extLst>
          </p:cNvPr>
          <p:cNvSpPr>
            <a:spLocks noGrp="1"/>
          </p:cNvSpPr>
          <p:nvPr>
            <p:custDataLst>
              <p:tags r:id="rId92"/>
            </p:custDataLst>
          </p:nvPr>
        </p:nvSpPr>
        <p:spPr bwMode="gray">
          <a:xfrm>
            <a:off x="5016996" y="282155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2,803</a:t>
            </a:r>
            <a:endParaRPr kumimoji="0" lang="ja-JP" altLang="en-US" sz="900" dirty="0">
              <a:sym typeface="+mn-lt"/>
            </a:endParaRPr>
          </a:p>
        </p:txBody>
      </p:sp>
      <p:sp>
        <p:nvSpPr>
          <p:cNvPr id="48" name="テキスト プレースホルダ 9">
            <a:extLst>
              <a:ext uri="{FF2B5EF4-FFF2-40B4-BE49-F238E27FC236}">
                <a16:creationId xmlns:a16="http://schemas.microsoft.com/office/drawing/2014/main" id="{A6BD8393-3FE4-FFAF-68EE-5D7BB3945F8B}"/>
              </a:ext>
            </a:extLst>
          </p:cNvPr>
          <p:cNvSpPr>
            <a:spLocks noGrp="1"/>
          </p:cNvSpPr>
          <p:nvPr>
            <p:custDataLst>
              <p:tags r:id="rId93"/>
            </p:custDataLst>
          </p:nvPr>
        </p:nvSpPr>
        <p:spPr bwMode="gray">
          <a:xfrm>
            <a:off x="5331204" y="278700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2,923</a:t>
            </a:r>
            <a:endParaRPr kumimoji="0" lang="ja-JP" altLang="en-US" sz="900" dirty="0">
              <a:sym typeface="+mn-lt"/>
            </a:endParaRPr>
          </a:p>
        </p:txBody>
      </p:sp>
      <p:sp>
        <p:nvSpPr>
          <p:cNvPr id="49" name="テキスト プレースホルダ 9">
            <a:extLst>
              <a:ext uri="{FF2B5EF4-FFF2-40B4-BE49-F238E27FC236}">
                <a16:creationId xmlns:a16="http://schemas.microsoft.com/office/drawing/2014/main" id="{838424FB-99BB-0879-8B2C-372AE99F5A2F}"/>
              </a:ext>
            </a:extLst>
          </p:cNvPr>
          <p:cNvSpPr>
            <a:spLocks noGrp="1"/>
          </p:cNvSpPr>
          <p:nvPr>
            <p:custDataLst>
              <p:tags r:id="rId94"/>
            </p:custDataLst>
          </p:nvPr>
        </p:nvSpPr>
        <p:spPr bwMode="gray">
          <a:xfrm>
            <a:off x="5636399" y="272551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3,162</a:t>
            </a:r>
            <a:endParaRPr kumimoji="0" lang="ja-JP" altLang="en-US" sz="900" dirty="0">
              <a:sym typeface="+mn-lt"/>
            </a:endParaRPr>
          </a:p>
        </p:txBody>
      </p:sp>
      <p:sp>
        <p:nvSpPr>
          <p:cNvPr id="50" name="テキスト プレースホルダ 9">
            <a:extLst>
              <a:ext uri="{FF2B5EF4-FFF2-40B4-BE49-F238E27FC236}">
                <a16:creationId xmlns:a16="http://schemas.microsoft.com/office/drawing/2014/main" id="{6BB68D9E-4717-660B-4C13-DDC26EDC4894}"/>
              </a:ext>
            </a:extLst>
          </p:cNvPr>
          <p:cNvSpPr>
            <a:spLocks noGrp="1"/>
          </p:cNvSpPr>
          <p:nvPr>
            <p:custDataLst>
              <p:tags r:id="rId95"/>
            </p:custDataLst>
          </p:nvPr>
        </p:nvSpPr>
        <p:spPr bwMode="gray">
          <a:xfrm>
            <a:off x="5968250" y="268665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3,303</a:t>
            </a:r>
            <a:endParaRPr kumimoji="0" lang="ja-JP" altLang="en-US" sz="900" dirty="0">
              <a:sym typeface="+mn-lt"/>
            </a:endParaRPr>
          </a:p>
        </p:txBody>
      </p:sp>
      <p:sp>
        <p:nvSpPr>
          <p:cNvPr id="51" name="テキスト プレースホルダ 9">
            <a:extLst>
              <a:ext uri="{FF2B5EF4-FFF2-40B4-BE49-F238E27FC236}">
                <a16:creationId xmlns:a16="http://schemas.microsoft.com/office/drawing/2014/main" id="{C086399E-8371-F92D-D5FF-D3D8716B7D34}"/>
              </a:ext>
            </a:extLst>
          </p:cNvPr>
          <p:cNvSpPr>
            <a:spLocks noGrp="1"/>
          </p:cNvSpPr>
          <p:nvPr>
            <p:custDataLst>
              <p:tags r:id="rId96"/>
            </p:custDataLst>
          </p:nvPr>
        </p:nvSpPr>
        <p:spPr bwMode="gray">
          <a:xfrm>
            <a:off x="6285072" y="264501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3,507</a:t>
            </a:r>
            <a:endParaRPr kumimoji="0" lang="ja-JP" altLang="en-US" sz="900" dirty="0">
              <a:sym typeface="+mn-lt"/>
            </a:endParaRPr>
          </a:p>
        </p:txBody>
      </p:sp>
      <p:sp>
        <p:nvSpPr>
          <p:cNvPr id="53" name="テキスト プレースホルダ 9">
            <a:extLst>
              <a:ext uri="{FF2B5EF4-FFF2-40B4-BE49-F238E27FC236}">
                <a16:creationId xmlns:a16="http://schemas.microsoft.com/office/drawing/2014/main" id="{0BB19D67-2615-B913-6617-C7E0BF54457C}"/>
              </a:ext>
            </a:extLst>
          </p:cNvPr>
          <p:cNvSpPr>
            <a:spLocks noGrp="1"/>
          </p:cNvSpPr>
          <p:nvPr>
            <p:custDataLst>
              <p:tags r:id="rId97"/>
            </p:custDataLst>
          </p:nvPr>
        </p:nvSpPr>
        <p:spPr bwMode="gray">
          <a:xfrm>
            <a:off x="6603819" y="279426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2,874</a:t>
            </a:r>
            <a:endParaRPr kumimoji="0" lang="ja-JP" altLang="en-US" sz="900" dirty="0">
              <a:sym typeface="+mn-lt"/>
            </a:endParaRPr>
          </a:p>
        </p:txBody>
      </p:sp>
      <p:sp>
        <p:nvSpPr>
          <p:cNvPr id="56" name="テキスト プレースホルダ 9">
            <a:extLst>
              <a:ext uri="{FF2B5EF4-FFF2-40B4-BE49-F238E27FC236}">
                <a16:creationId xmlns:a16="http://schemas.microsoft.com/office/drawing/2014/main" id="{5D9B09C0-500B-3FA8-3E55-C6DBAD5A7A0D}"/>
              </a:ext>
            </a:extLst>
          </p:cNvPr>
          <p:cNvSpPr>
            <a:spLocks noGrp="1"/>
          </p:cNvSpPr>
          <p:nvPr>
            <p:custDataLst>
              <p:tags r:id="rId98"/>
            </p:custDataLst>
          </p:nvPr>
        </p:nvSpPr>
        <p:spPr bwMode="gray">
          <a:xfrm>
            <a:off x="6928311" y="274535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3,080</a:t>
            </a:r>
            <a:endParaRPr kumimoji="0" lang="ja-JP" altLang="en-US" sz="900" dirty="0">
              <a:sym typeface="+mn-lt"/>
            </a:endParaRPr>
          </a:p>
        </p:txBody>
      </p:sp>
      <p:sp>
        <p:nvSpPr>
          <p:cNvPr id="84" name="テキスト プレースホルダ 9">
            <a:extLst>
              <a:ext uri="{FF2B5EF4-FFF2-40B4-BE49-F238E27FC236}">
                <a16:creationId xmlns:a16="http://schemas.microsoft.com/office/drawing/2014/main" id="{39DEFB08-938A-275F-89EB-70C654613C35}"/>
              </a:ext>
            </a:extLst>
          </p:cNvPr>
          <p:cNvSpPr>
            <a:spLocks noGrp="1"/>
          </p:cNvSpPr>
          <p:nvPr>
            <p:custDataLst>
              <p:tags r:id="rId99"/>
            </p:custDataLst>
          </p:nvPr>
        </p:nvSpPr>
        <p:spPr bwMode="gray">
          <a:xfrm>
            <a:off x="7246428" y="261490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3,601</a:t>
            </a:r>
            <a:endParaRPr kumimoji="0" lang="ja-JP" altLang="en-US" sz="900" dirty="0">
              <a:sym typeface="+mn-lt"/>
            </a:endParaRPr>
          </a:p>
        </p:txBody>
      </p:sp>
      <p:sp>
        <p:nvSpPr>
          <p:cNvPr id="85" name="テキスト プレースホルダ 9">
            <a:extLst>
              <a:ext uri="{FF2B5EF4-FFF2-40B4-BE49-F238E27FC236}">
                <a16:creationId xmlns:a16="http://schemas.microsoft.com/office/drawing/2014/main" id="{AC9B7B43-3ECB-E8D9-3AB4-8C7180661FE0}"/>
              </a:ext>
            </a:extLst>
          </p:cNvPr>
          <p:cNvSpPr>
            <a:spLocks noGrp="1"/>
          </p:cNvSpPr>
          <p:nvPr>
            <p:custDataLst>
              <p:tags r:id="rId100"/>
            </p:custDataLst>
          </p:nvPr>
        </p:nvSpPr>
        <p:spPr bwMode="gray">
          <a:xfrm>
            <a:off x="7571550" y="261490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dirty="0"/>
              <a:t>3,560</a:t>
            </a:r>
            <a:endParaRPr kumimoji="0" lang="ja-JP" altLang="en-US" sz="900" dirty="0">
              <a:sym typeface="+mn-lt"/>
            </a:endParaRPr>
          </a:p>
        </p:txBody>
      </p:sp>
    </p:spTree>
    <p:extLst>
      <p:ext uri="{BB962C8B-B14F-4D97-AF65-F5344CB8AC3E}">
        <p14:creationId xmlns:p14="http://schemas.microsoft.com/office/powerpoint/2010/main" val="147697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27549970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76735" y="3895254"/>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39" name="Chart 38">
            <a:extLst>
              <a:ext uri="{FF2B5EF4-FFF2-40B4-BE49-F238E27FC236}">
                <a16:creationId xmlns:a16="http://schemas.microsoft.com/office/drawing/2014/main" id="{61DC27CA-1D17-41F7-A6E2-E5C5D969736D}"/>
              </a:ext>
            </a:extLst>
          </p:cNvPr>
          <p:cNvGraphicFramePr/>
          <p:nvPr>
            <p:custDataLst>
              <p:tags r:id="rId3"/>
            </p:custDataLst>
            <p:extLst>
              <p:ext uri="{D42A27DB-BD31-4B8C-83A1-F6EECF244321}">
                <p14:modId xmlns:p14="http://schemas.microsoft.com/office/powerpoint/2010/main" val="2682124396"/>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27" name="テキスト プレースホルダ 9"/>
          <p:cNvSpPr>
            <a:spLocks noGrp="1"/>
          </p:cNvSpPr>
          <p:nvPr>
            <p:custDataLst>
              <p:tags r:id="rId4"/>
            </p:custDataLst>
          </p:nvPr>
        </p:nvSpPr>
        <p:spPr bwMode="auto">
          <a:xfrm>
            <a:off x="3167063" y="4946650"/>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mtClean="0"/>
              <a:pPr/>
              <a:t>感染症</a:t>
            </a:fld>
            <a:endParaRPr kumimoji="0" lang="ja-JP" altLang="en-US" baseline="30000" dirty="0">
              <a:sym typeface="+mn-lt"/>
            </a:endParaRPr>
          </a:p>
        </p:txBody>
      </p:sp>
      <p:sp>
        <p:nvSpPr>
          <p:cNvPr id="28" name="テキスト プレースホルダ 9"/>
          <p:cNvSpPr>
            <a:spLocks noGrp="1"/>
          </p:cNvSpPr>
          <p:nvPr>
            <p:custDataLst>
              <p:tags r:id="rId5"/>
            </p:custDataLst>
          </p:nvPr>
        </p:nvSpPr>
        <p:spPr bwMode="auto">
          <a:xfrm>
            <a:off x="1617663" y="29003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B675B4-51C6-44D2-ADCF-5C199B3FCCBF}" type="datetime'''''''''''''''''''''''''''''''''''事''''''故''''''''''等'''''''">
              <a:rPr lang="ja-JP" altLang="en-US">
                <a:sym typeface="+mn-lt"/>
              </a:rPr>
              <a:pPr marL="0" indent="0" algn="r">
                <a:spcBef>
                  <a:spcPct val="0"/>
                </a:spcBef>
                <a:buNone/>
              </a:pPr>
              <a:t>事故等</a:t>
            </a:fld>
            <a:endParaRPr lang="ja-JP" altLang="en-US" dirty="0">
              <a:sym typeface="+mn-lt"/>
            </a:endParaRPr>
          </a:p>
        </p:txBody>
      </p:sp>
      <p:sp>
        <p:nvSpPr>
          <p:cNvPr id="33" name="テキスト プレースホルダ 9">
            <a:extLst>
              <a:ext uri="{FF2B5EF4-FFF2-40B4-BE49-F238E27FC236}">
                <a16:creationId xmlns:a16="http://schemas.microsoft.com/office/drawing/2014/main" id="{45B271A5-97C8-43FC-B081-17C784EF7A57}"/>
              </a:ext>
            </a:extLst>
          </p:cNvPr>
          <p:cNvSpPr>
            <a:spLocks noGrp="1"/>
          </p:cNvSpPr>
          <p:nvPr>
            <p:custDataLst>
              <p:tags r:id="rId6"/>
            </p:custDataLst>
          </p:nvPr>
        </p:nvSpPr>
        <p:spPr bwMode="gray">
          <a:xfrm>
            <a:off x="1897063" y="3254376"/>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C264E1-5233-41FA-9DA4-87739F4DDE0C}" type="datetime'''''''''''''''''''''4''''''''''''.''''''''7''%'''''''''''''''">
              <a:rPr lang="en-US" altLang="en-US" smtClean="0">
                <a:effectLst/>
                <a:sym typeface="+mn-lt"/>
              </a:rPr>
              <a:pPr marL="0" indent="0" algn="ctr">
                <a:spcBef>
                  <a:spcPct val="0"/>
                </a:spcBef>
                <a:buNone/>
              </a:pPr>
              <a:t>4.7%</a:t>
            </a:fld>
            <a:endParaRPr lang="ja-JP" altLang="en-US" dirty="0">
              <a:sym typeface="+mn-lt"/>
            </a:endParaRPr>
          </a:p>
        </p:txBody>
      </p:sp>
      <p:sp>
        <p:nvSpPr>
          <p:cNvPr id="29" name="テキスト プレースホルダ 9"/>
          <p:cNvSpPr>
            <a:spLocks noGrp="1"/>
          </p:cNvSpPr>
          <p:nvPr>
            <p:custDataLst>
              <p:tags r:id="rId7"/>
            </p:custDataLst>
          </p:nvPr>
        </p:nvSpPr>
        <p:spPr bwMode="auto">
          <a:xfrm>
            <a:off x="792618" y="3429000"/>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dirty="0"/>
              <a:t>非感染性疾患</a:t>
            </a:r>
            <a:endParaRPr lang="ja-JP" altLang="en-US" dirty="0">
              <a:sym typeface="+mn-lt"/>
            </a:endParaRPr>
          </a:p>
        </p:txBody>
      </p:sp>
      <p:sp>
        <p:nvSpPr>
          <p:cNvPr id="37" name="テキスト ボックス 36"/>
          <p:cNvSpPr txBox="1"/>
          <p:nvPr/>
        </p:nvSpPr>
        <p:spPr>
          <a:xfrm>
            <a:off x="224999" y="1101991"/>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ケニアでは感染症による死亡の割合が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年に比べて大きく減少しているが、いまだ非感染性疾患の割合を上回っている。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比率は小さいものの、事故等による死亡が増えている。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7" name="Chart 46">
            <a:extLst>
              <a:ext uri="{FF2B5EF4-FFF2-40B4-BE49-F238E27FC236}">
                <a16:creationId xmlns:a16="http://schemas.microsoft.com/office/drawing/2014/main" id="{679CE842-BBB2-46C0-B052-52877DA363B1}"/>
              </a:ext>
            </a:extLst>
          </p:cNvPr>
          <p:cNvGraphicFramePr/>
          <p:nvPr>
            <p:custDataLst>
              <p:tags r:id="rId8"/>
            </p:custDataLst>
            <p:extLst>
              <p:ext uri="{D42A27DB-BD31-4B8C-83A1-F6EECF244321}">
                <p14:modId xmlns:p14="http://schemas.microsoft.com/office/powerpoint/2010/main" val="2464350826"/>
              </p:ext>
            </p:extLst>
          </p:nvPr>
        </p:nvGraphicFramePr>
        <p:xfrm>
          <a:off x="5656263" y="309245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26" name="テキスト プレースホルダ 9">
            <a:extLst>
              <a:ext uri="{FF2B5EF4-FFF2-40B4-BE49-F238E27FC236}">
                <a16:creationId xmlns:a16="http://schemas.microsoft.com/office/drawing/2014/main" id="{35CB1D05-C9F1-43EE-903C-6A085910A3C9}"/>
              </a:ext>
            </a:extLst>
          </p:cNvPr>
          <p:cNvSpPr>
            <a:spLocks noGrp="1"/>
          </p:cNvSpPr>
          <p:nvPr>
            <p:custDataLst>
              <p:tags r:id="rId9"/>
            </p:custDataLst>
          </p:nvPr>
        </p:nvSpPr>
        <p:spPr bwMode="auto">
          <a:xfrm>
            <a:off x="8675688" y="428942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345E95-1C16-4475-B11C-DA06AD893705}" type="datetime'''''''''''感''染''''''''''''''''''''''症'''''''">
              <a:rPr lang="ja-JP" altLang="en-US" smtClean="0"/>
              <a:pPr/>
              <a:t>感染症</a:t>
            </a:fld>
            <a:endParaRPr kumimoji="0" lang="ja-JP" altLang="en-US" baseline="30000" dirty="0">
              <a:sym typeface="+mn-lt"/>
            </a:endParaRPr>
          </a:p>
        </p:txBody>
      </p:sp>
      <p:sp>
        <p:nvSpPr>
          <p:cNvPr id="38" name="テキスト プレースホルダ 9">
            <a:extLst>
              <a:ext uri="{FF2B5EF4-FFF2-40B4-BE49-F238E27FC236}">
                <a16:creationId xmlns:a16="http://schemas.microsoft.com/office/drawing/2014/main" id="{6ECF30D2-6C6E-424D-8C58-4B5D4FB0B093}"/>
              </a:ext>
            </a:extLst>
          </p:cNvPr>
          <p:cNvSpPr>
            <a:spLocks noGrp="1"/>
          </p:cNvSpPr>
          <p:nvPr>
            <p:custDataLst>
              <p:tags r:id="rId10"/>
            </p:custDataLst>
          </p:nvPr>
        </p:nvSpPr>
        <p:spPr bwMode="auto">
          <a:xfrm>
            <a:off x="6784975" y="2908300"/>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1929CB-B3A4-41FE-8C28-C6F08A0B0D5F}" type="datetime'''''''''''''''''''''''''''''事''''''''故''''''等'''''''''''''''''">
              <a:rPr lang="ja-JP" altLang="en-US" smtClean="0"/>
              <a:pPr/>
              <a:t>事故等</a:t>
            </a:fld>
            <a:endParaRPr lang="ja-JP" altLang="en-US" dirty="0">
              <a:sym typeface="+mn-lt"/>
            </a:endParaRPr>
          </a:p>
        </p:txBody>
      </p:sp>
      <p:sp>
        <p:nvSpPr>
          <p:cNvPr id="31" name="テキスト プレースホルダ 9">
            <a:extLst>
              <a:ext uri="{FF2B5EF4-FFF2-40B4-BE49-F238E27FC236}">
                <a16:creationId xmlns:a16="http://schemas.microsoft.com/office/drawing/2014/main" id="{0627F6ED-792E-4A24-ACA4-CA5F59C87415}"/>
              </a:ext>
            </a:extLst>
          </p:cNvPr>
          <p:cNvSpPr>
            <a:spLocks noGrp="1"/>
          </p:cNvSpPr>
          <p:nvPr>
            <p:custDataLst>
              <p:tags r:id="rId11"/>
            </p:custDataLst>
          </p:nvPr>
        </p:nvSpPr>
        <p:spPr bwMode="auto">
          <a:xfrm>
            <a:off x="6154949" y="4545654"/>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dirty="0"/>
              <a:t>非感染性疾患</a:t>
            </a:r>
            <a:endParaRPr lang="ja-JP" altLang="en-US" dirty="0">
              <a:sym typeface="+mn-lt"/>
            </a:endParaRPr>
          </a:p>
        </p:txBody>
      </p:sp>
      <p:sp>
        <p:nvSpPr>
          <p:cNvPr id="40" name="テキスト プレースホルダ 9">
            <a:extLst>
              <a:ext uri="{FF2B5EF4-FFF2-40B4-BE49-F238E27FC236}">
                <a16:creationId xmlns:a16="http://schemas.microsoft.com/office/drawing/2014/main" id="{B1BF5E39-3AF3-4CC1-A1E0-A7553ABDCAF5}"/>
              </a:ext>
            </a:extLst>
          </p:cNvPr>
          <p:cNvSpPr>
            <a:spLocks noGrp="1"/>
          </p:cNvSpPr>
          <p:nvPr>
            <p:custDataLst>
              <p:tags r:id="rId12"/>
            </p:custDataLst>
          </p:nvPr>
        </p:nvSpPr>
        <p:spPr bwMode="gray">
          <a:xfrm>
            <a:off x="7094538" y="3278188"/>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FEAB6B-66BE-4452-9A09-D196D1BBACA1}" type="datetime'7''''''''''''''''''''''''''''''''''.0''''''''''%'''''''''">
              <a:rPr lang="en-US" altLang="en-US" smtClean="0">
                <a:effectLst/>
              </a:rPr>
              <a:pPr/>
              <a:t>7.0%</a:t>
            </a:fld>
            <a:endParaRPr lang="ja-JP" altLang="en-US" dirty="0">
              <a:sym typeface="+mn-lt"/>
            </a:endParaRPr>
          </a:p>
        </p:txBody>
      </p:sp>
    </p:spTree>
    <p:extLst>
      <p:ext uri="{BB962C8B-B14F-4D97-AF65-F5344CB8AC3E}">
        <p14:creationId xmlns:p14="http://schemas.microsoft.com/office/powerpoint/2010/main" val="184390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4579045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6" imgW="360" imgH="360" progId="TCLayout.ActiveDocument.1">
                  <p:embed/>
                </p:oleObj>
              </mc:Choice>
              <mc:Fallback>
                <p:oleObj name="think-cell Slide" r:id="rId116" imgW="360" imgH="360" progId="TCLayout.ActiveDocument.1">
                  <p:embed/>
                  <p:pic>
                    <p:nvPicPr>
                      <p:cNvPr id="4" name="Object 3" hidden="1"/>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0025" y="1926551"/>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感染症等の多くは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年から減少もしくは微増にとどまっているが、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エイズ・性感染症のみは倍増している。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非感染性疾患においては、心血管疾患、新生物、糖尿病・腎臓疾患の増加が顕著である。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 name="Straight Connector 19">
            <a:extLst>
              <a:ext uri="{FF2B5EF4-FFF2-40B4-BE49-F238E27FC236}">
                <a16:creationId xmlns:a16="http://schemas.microsoft.com/office/drawing/2014/main" id="{F0CFFAC3-4138-4148-B315-3F2336E8EA92}"/>
              </a:ext>
            </a:extLst>
          </p:cNvPr>
          <p:cNvCxnSpPr/>
          <p:nvPr>
            <p:custDataLst>
              <p:tags r:id="rId3"/>
            </p:custDataLst>
          </p:nvPr>
        </p:nvCxnSpPr>
        <p:spPr bwMode="auto">
          <a:xfrm flipV="1">
            <a:off x="903288" y="4479925"/>
            <a:ext cx="358775" cy="6286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B63E5F32-6CC6-4A9D-B798-153B938E12CF}"/>
              </a:ext>
            </a:extLst>
          </p:cNvPr>
          <p:cNvCxnSpPr/>
          <p:nvPr>
            <p:custDataLst>
              <p:tags r:id="rId4"/>
            </p:custDataLst>
          </p:nvPr>
        </p:nvCxnSpPr>
        <p:spPr bwMode="auto">
          <a:xfrm flipV="1">
            <a:off x="903288" y="3492500"/>
            <a:ext cx="358775" cy="4857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37E27687-5B59-4454-A121-5F48504A0F22}"/>
              </a:ext>
            </a:extLst>
          </p:cNvPr>
          <p:cNvCxnSpPr/>
          <p:nvPr>
            <p:custDataLst>
              <p:tags r:id="rId5"/>
            </p:custDataLst>
          </p:nvPr>
        </p:nvCxnSpPr>
        <p:spPr bwMode="auto">
          <a:xfrm flipV="1">
            <a:off x="930275" y="3251200"/>
            <a:ext cx="331788" cy="3333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2BA652F-2865-4A6F-85DF-D29832CC22A1}"/>
              </a:ext>
            </a:extLst>
          </p:cNvPr>
          <p:cNvCxnSpPr/>
          <p:nvPr>
            <p:custDataLst>
              <p:tags r:id="rId6"/>
            </p:custDataLst>
          </p:nvPr>
        </p:nvCxnSpPr>
        <p:spPr bwMode="auto">
          <a:xfrm flipV="1">
            <a:off x="903288" y="3586163"/>
            <a:ext cx="25400"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0374129-958A-4FCE-8CAE-CD556A452F3D}"/>
              </a:ext>
            </a:extLst>
          </p:cNvPr>
          <p:cNvCxnSpPr/>
          <p:nvPr>
            <p:custDataLst>
              <p:tags r:id="rId7"/>
            </p:custDataLst>
          </p:nvPr>
        </p:nvCxnSpPr>
        <p:spPr bwMode="auto">
          <a:xfrm flipV="1">
            <a:off x="903288" y="3333750"/>
            <a:ext cx="358775" cy="412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7848847-62D1-414D-8513-AFB033002F30}"/>
              </a:ext>
            </a:extLst>
          </p:cNvPr>
          <p:cNvCxnSpPr/>
          <p:nvPr>
            <p:custDataLst>
              <p:tags r:id="rId8"/>
            </p:custDataLst>
          </p:nvPr>
        </p:nvCxnSpPr>
        <p:spPr bwMode="auto">
          <a:xfrm flipV="1">
            <a:off x="903288" y="5170488"/>
            <a:ext cx="358775" cy="520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4F75FC3-B3C1-4797-B3AB-E4CB551F22D2}"/>
              </a:ext>
            </a:extLst>
          </p:cNvPr>
          <p:cNvCxnSpPr/>
          <p:nvPr>
            <p:custDataLst>
              <p:tags r:id="rId9"/>
            </p:custDataLst>
          </p:nvPr>
        </p:nvCxnSpPr>
        <p:spPr bwMode="auto">
          <a:xfrm flipV="1">
            <a:off x="903288" y="3678238"/>
            <a:ext cx="358775" cy="639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B743D25-17A3-4898-8765-A37312F67CB2}"/>
              </a:ext>
            </a:extLst>
          </p:cNvPr>
          <p:cNvCxnSpPr/>
          <p:nvPr>
            <p:custDataLst>
              <p:tags r:id="rId10"/>
            </p:custDataLst>
          </p:nvPr>
        </p:nvCxnSpPr>
        <p:spPr bwMode="auto">
          <a:xfrm flipV="1">
            <a:off x="903288" y="4076700"/>
            <a:ext cx="358775" cy="6016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5" name="Chart 364">
            <a:extLst>
              <a:ext uri="{FF2B5EF4-FFF2-40B4-BE49-F238E27FC236}">
                <a16:creationId xmlns:a16="http://schemas.microsoft.com/office/drawing/2014/main" id="{AEE75CB0-B937-4E39-9627-A3E3DB7E9DC1}"/>
              </a:ext>
            </a:extLst>
          </p:cNvPr>
          <p:cNvGraphicFramePr/>
          <p:nvPr>
            <p:custDataLst>
              <p:tags r:id="rId11"/>
            </p:custDataLst>
            <p:extLst>
              <p:ext uri="{D42A27DB-BD31-4B8C-83A1-F6EECF244321}">
                <p14:modId xmlns:p14="http://schemas.microsoft.com/office/powerpoint/2010/main" val="780360900"/>
              </p:ext>
            </p:extLst>
          </p:nvPr>
        </p:nvGraphicFramePr>
        <p:xfrm>
          <a:off x="190500" y="3168650"/>
          <a:ext cx="1784350" cy="3022600"/>
        </p:xfrm>
        <a:graphic>
          <a:graphicData uri="http://schemas.openxmlformats.org/drawingml/2006/chart">
            <c:chart xmlns:c="http://schemas.openxmlformats.org/drawingml/2006/chart" xmlns:r="http://schemas.openxmlformats.org/officeDocument/2006/relationships" r:id="rId118"/>
          </a:graphicData>
        </a:graphic>
      </p:graphicFrame>
      <p:cxnSp>
        <p:nvCxnSpPr>
          <p:cNvPr id="115" name="Straight Connector 114">
            <a:extLst>
              <a:ext uri="{FF2B5EF4-FFF2-40B4-BE49-F238E27FC236}">
                <a16:creationId xmlns:a16="http://schemas.microsoft.com/office/drawing/2014/main" id="{E43A9350-AB61-41E4-94E5-A0C6C431F15C}"/>
              </a:ext>
            </a:extLst>
          </p:cNvPr>
          <p:cNvCxnSpPr/>
          <p:nvPr>
            <p:custDataLst>
              <p:tags r:id="rId12"/>
            </p:custDataLst>
          </p:nvPr>
        </p:nvCxnSpPr>
        <p:spPr bwMode="auto">
          <a:xfrm flipV="1">
            <a:off x="677863" y="2674938"/>
            <a:ext cx="809625" cy="36036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9BBBD71-2814-4216-B363-BEF0BB4D6B46}"/>
              </a:ext>
            </a:extLst>
          </p:cNvPr>
          <p:cNvCxnSpPr/>
          <p:nvPr>
            <p:custDataLst>
              <p:tags r:id="rId13"/>
            </p:custDataLst>
          </p:nvPr>
        </p:nvCxnSpPr>
        <p:spPr bwMode="auto">
          <a:xfrm flipH="1" flipV="1">
            <a:off x="1739900" y="3413126"/>
            <a:ext cx="49213" cy="193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79C4F78-40DE-4517-B85B-0736481EE124}"/>
              </a:ext>
            </a:extLst>
          </p:cNvPr>
          <p:cNvCxnSpPr/>
          <p:nvPr>
            <p:custDataLst>
              <p:tags r:id="rId14"/>
            </p:custDataLst>
          </p:nvPr>
        </p:nvCxnSpPr>
        <p:spPr bwMode="auto">
          <a:xfrm flipH="1" flipV="1">
            <a:off x="1739900" y="3584576"/>
            <a:ext cx="49213" cy="301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679ACCDB-685D-430F-89D4-C50969DA00E7}"/>
              </a:ext>
            </a:extLst>
          </p:cNvPr>
          <p:cNvCxnSpPr/>
          <p:nvPr>
            <p:custDataLst>
              <p:tags r:id="rId15"/>
            </p:custDataLst>
          </p:nvPr>
        </p:nvCxnSpPr>
        <p:spPr bwMode="auto">
          <a:xfrm flipH="1" flipV="1">
            <a:off x="1739900" y="3876675"/>
            <a:ext cx="49213" cy="212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テキスト プレースホルダ 9">
            <a:extLst>
              <a:ext uri="{FF2B5EF4-FFF2-40B4-BE49-F238E27FC236}">
                <a16:creationId xmlns:a16="http://schemas.microsoft.com/office/drawing/2014/main" id="{ED54A791-A457-4EE8-91BD-09FEA0C90EAA}"/>
              </a:ext>
            </a:extLst>
          </p:cNvPr>
          <p:cNvSpPr>
            <a:spLocks noGrp="1"/>
          </p:cNvSpPr>
          <p:nvPr>
            <p:custDataLst>
              <p:tags r:id="rId16"/>
            </p:custDataLst>
          </p:nvPr>
        </p:nvSpPr>
        <p:spPr bwMode="gray">
          <a:xfrm>
            <a:off x="1379538" y="350837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797DAB-7268-4F1C-86B1-04508ADE17E1}" type="datetime'''''''''''''''''''''''''''''''''''''''''''7%'''''''">
              <a:rPr lang="en-US" altLang="en-US" sz="1000" smtClean="0"/>
              <a:pPr/>
              <a:t>7%</a:t>
            </a:fld>
            <a:endParaRPr lang="ja-JP" altLang="en-US" sz="1000" dirty="0"/>
          </a:p>
        </p:txBody>
      </p:sp>
      <p:sp>
        <p:nvSpPr>
          <p:cNvPr id="83" name="テキスト プレースホルダ 9">
            <a:extLst>
              <a:ext uri="{FF2B5EF4-FFF2-40B4-BE49-F238E27FC236}">
                <a16:creationId xmlns:a16="http://schemas.microsoft.com/office/drawing/2014/main" id="{13652D69-4319-4DA6-AC40-9E9982BD864D}"/>
              </a:ext>
            </a:extLst>
          </p:cNvPr>
          <p:cNvSpPr>
            <a:spLocks noGrp="1"/>
          </p:cNvSpPr>
          <p:nvPr>
            <p:custDataLst>
              <p:tags r:id="rId17"/>
            </p:custDataLst>
          </p:nvPr>
        </p:nvSpPr>
        <p:spPr bwMode="gray">
          <a:xfrm>
            <a:off x="1344613" y="38004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91F96E-F13C-4DC8-9193-F9CE55875ABF}" type="datetime'''''''''''''''1''''''''''''''4''''''''''''''''''''''%'''">
              <a:rPr lang="en-US" altLang="en-US" sz="1000" smtClean="0">
                <a:solidFill>
                  <a:schemeClr val="bg1"/>
                </a:solidFill>
              </a:rPr>
              <a:pPr/>
              <a:t>14%</a:t>
            </a:fld>
            <a:endParaRPr lang="ja-JP" altLang="en-US" sz="1000" dirty="0">
              <a:solidFill>
                <a:schemeClr val="bg1"/>
              </a:solidFill>
            </a:endParaRPr>
          </a:p>
        </p:txBody>
      </p: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18"/>
            </p:custDataLst>
          </p:nvPr>
        </p:nvSpPr>
        <p:spPr bwMode="auto">
          <a:xfrm>
            <a:off x="1814513" y="4013200"/>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887DCF2-9163-4091-A4AD-3E902F45A587}" type="datetime'''''''''''''''妊''''''産婦''・''''''新''''''生児''''の障''''''''害'''">
              <a:rPr lang="ja-JP" altLang="en-US" sz="1000" smtClean="0"/>
              <a:pPr marL="0" indent="0">
                <a:spcBef>
                  <a:spcPct val="0"/>
                </a:spcBef>
                <a:buNone/>
              </a:pPr>
              <a:t>妊産婦・新生児の障害</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19"/>
            </p:custDataLst>
          </p:nvPr>
        </p:nvSpPr>
        <p:spPr bwMode="auto">
          <a:xfrm>
            <a:off x="1814513" y="3251200"/>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B5CE5BE-9CD3-46A2-87E6-69E162D3825B}" type="datetime'''''栄養''''''''失''''''''''''''''''''''調'''''''''''''''''''''''">
              <a:rPr lang="ja-JP" altLang="en-US" sz="1000" smtClean="0"/>
              <a:pPr marL="0" indent="0">
                <a:spcBef>
                  <a:spcPct val="0"/>
                </a:spcBef>
                <a:buNone/>
              </a:pPr>
              <a:t>栄養失調</a:t>
            </a:fld>
            <a:endParaRPr lang="ja-JP" altLang="en-US" sz="1000" dirty="0"/>
          </a:p>
        </p:txBody>
      </p:sp>
      <p:sp>
        <p:nvSpPr>
          <p:cNvPr id="84" name="テキスト プレースホルダ 9">
            <a:extLst>
              <a:ext uri="{FF2B5EF4-FFF2-40B4-BE49-F238E27FC236}">
                <a16:creationId xmlns:a16="http://schemas.microsoft.com/office/drawing/2014/main" id="{E63D288F-33D3-4A5C-9D54-27DA2A3E4C4C}"/>
              </a:ext>
            </a:extLst>
          </p:cNvPr>
          <p:cNvSpPr>
            <a:spLocks noGrp="1"/>
          </p:cNvSpPr>
          <p:nvPr>
            <p:custDataLst>
              <p:tags r:id="rId20"/>
            </p:custDataLst>
          </p:nvPr>
        </p:nvSpPr>
        <p:spPr bwMode="gray">
          <a:xfrm>
            <a:off x="1344613" y="42021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FE97CE-F23B-4417-A7D3-7DB2225E9E8D}" type="datetime'''''''''''''''''''1''''''''''''''''4''''''''''''''%'''''">
              <a:rPr lang="en-US" altLang="en-US" sz="1000" smtClean="0">
                <a:solidFill>
                  <a:schemeClr val="bg1"/>
                </a:solidFill>
              </a:rPr>
              <a:pPr/>
              <a:t>14%</a:t>
            </a:fld>
            <a:endParaRPr lang="ja-JP" altLang="en-US" sz="1000" dirty="0">
              <a:solidFill>
                <a:schemeClr val="bg1"/>
              </a:solidFill>
            </a:endParaRPr>
          </a:p>
        </p:txBody>
      </p:sp>
      <p:sp>
        <p:nvSpPr>
          <p:cNvPr id="85" name="テキスト プレースホルダ 9">
            <a:extLst>
              <a:ext uri="{FF2B5EF4-FFF2-40B4-BE49-F238E27FC236}">
                <a16:creationId xmlns:a16="http://schemas.microsoft.com/office/drawing/2014/main" id="{580E2BA2-8C66-49F5-A149-3344156A3DF3}"/>
              </a:ext>
            </a:extLst>
          </p:cNvPr>
          <p:cNvSpPr>
            <a:spLocks noGrp="1"/>
          </p:cNvSpPr>
          <p:nvPr>
            <p:custDataLst>
              <p:tags r:id="rId21"/>
            </p:custDataLst>
          </p:nvPr>
        </p:nvSpPr>
        <p:spPr bwMode="gray">
          <a:xfrm>
            <a:off x="1344613" y="47482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08CEC2-162B-4332-898B-6FAAB0468096}" type="datetime'''''''2''''''4''''''%'''''''''''''">
              <a:rPr lang="en-US" altLang="en-US" sz="1000" smtClean="0">
                <a:solidFill>
                  <a:schemeClr val="bg1"/>
                </a:solidFill>
              </a:rPr>
              <a:pPr/>
              <a:t>24%</a:t>
            </a:fld>
            <a:endParaRPr lang="ja-JP" altLang="en-US" sz="1000" dirty="0">
              <a:solidFill>
                <a:schemeClr val="bg1"/>
              </a:solidFill>
            </a:endParaRPr>
          </a:p>
        </p:txBody>
      </p:sp>
      <p:sp>
        <p:nvSpPr>
          <p:cNvPr id="86" name="テキスト プレースホルダ 9">
            <a:extLst>
              <a:ext uri="{FF2B5EF4-FFF2-40B4-BE49-F238E27FC236}">
                <a16:creationId xmlns:a16="http://schemas.microsoft.com/office/drawing/2014/main" id="{3D3C9A16-9E9F-46AB-B94D-FB312DEF4A8C}"/>
              </a:ext>
            </a:extLst>
          </p:cNvPr>
          <p:cNvSpPr>
            <a:spLocks noGrp="1"/>
          </p:cNvSpPr>
          <p:nvPr>
            <p:custDataLst>
              <p:tags r:id="rId22"/>
            </p:custDataLst>
          </p:nvPr>
        </p:nvSpPr>
        <p:spPr bwMode="gray">
          <a:xfrm>
            <a:off x="1344613" y="55626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9AF9BD-29AE-47F8-8262-D623C83C6067}" type="datetime'''''''3''''''''''''''''''''''''''''3''%'''''''''''''">
              <a:rPr lang="en-US" altLang="en-US" sz="1000" smtClean="0">
                <a:solidFill>
                  <a:schemeClr val="bg1"/>
                </a:solidFill>
              </a:rPr>
              <a:pPr/>
              <a:t>33%</a:t>
            </a:fld>
            <a:endParaRPr lang="ja-JP" altLang="en-US" sz="1000" dirty="0">
              <a:solidFill>
                <a:schemeClr val="bg1"/>
              </a:solidFill>
            </a:endParaRPr>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23"/>
            </p:custDataLst>
          </p:nvPr>
        </p:nvSpPr>
        <p:spPr bwMode="auto">
          <a:xfrm>
            <a:off x="134143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pPr/>
              <a:t>2019</a:t>
            </a:fld>
            <a:endParaRPr lang="ja-JP" altLang="en-US" sz="1000" dirty="0"/>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24"/>
            </p:custDataLst>
          </p:nvPr>
        </p:nvSpPr>
        <p:spPr bwMode="auto">
          <a:xfrm>
            <a:off x="1814513" y="3454400"/>
            <a:ext cx="10985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40FA00-9CAA-4052-8478-5FC848318519}" type="datetime'''顧み''ら''れな''''い熱''''帯''''''''病''''&#10;''とマ''''ラ''''リ''''ア'''">
              <a:rPr lang="ja-JP" altLang="en-US" sz="1000" smtClean="0"/>
              <a:pPr marL="0" indent="0">
                <a:spcBef>
                  <a:spcPct val="0"/>
                </a:spcBef>
                <a:buNone/>
              </a:pPr>
              <a:t>顧みられない熱帯病
とマラリア</a:t>
            </a:fld>
            <a:endParaRPr lang="ja-JP" altLang="en-US" sz="1000" dirty="0"/>
          </a:p>
        </p:txBody>
      </p:sp>
      <p:sp>
        <p:nvSpPr>
          <p:cNvPr id="63" name="テキスト プレースホルダ 9">
            <a:extLst>
              <a:ext uri="{FF2B5EF4-FFF2-40B4-BE49-F238E27FC236}">
                <a16:creationId xmlns:a16="http://schemas.microsoft.com/office/drawing/2014/main" id="{54B62B2E-D537-4306-9A5A-9272378C70C2}"/>
              </a:ext>
            </a:extLst>
          </p:cNvPr>
          <p:cNvSpPr>
            <a:spLocks noGrp="1"/>
          </p:cNvSpPr>
          <p:nvPr>
            <p:custDataLst>
              <p:tags r:id="rId25"/>
            </p:custDataLst>
          </p:nvPr>
        </p:nvSpPr>
        <p:spPr bwMode="gray">
          <a:xfrm>
            <a:off x="534988" y="58229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A4D601-9294-4A5E-8A52-2703E4FD0BB7}" type="datetime'''''1''''''''''''''''''''''''''''7''''''''%'''''''''''''''''''">
              <a:rPr lang="en-US" altLang="en-US" sz="1000" smtClean="0">
                <a:solidFill>
                  <a:schemeClr val="bg1"/>
                </a:solidFill>
              </a:rPr>
              <a:pPr/>
              <a:t>17%</a:t>
            </a:fld>
            <a:endParaRPr lang="ja-JP" altLang="en-US" sz="1000" dirty="0">
              <a:solidFill>
                <a:schemeClr val="bg1"/>
              </a:solidFill>
            </a:endParaRPr>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26"/>
            </p:custDataLst>
          </p:nvPr>
        </p:nvSpPr>
        <p:spPr bwMode="auto">
          <a:xfrm>
            <a:off x="1814513" y="3810000"/>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AC897E-7495-4378-9B68-8A56F46737C2}" type="datetime'''''そ''''''''''''''''''''の''''他''''の''''感染''''''''''''症'''">
              <a:rPr lang="ja-JP" altLang="en-US" sz="1000" smtClean="0"/>
              <a:pPr marL="0" indent="0">
                <a:spcBef>
                  <a:spcPct val="0"/>
                </a:spcBef>
                <a:buNone/>
              </a:pPr>
              <a:t>その他の感染症</a:t>
            </a:fld>
            <a:endParaRPr lang="ja-JP" altLang="en-US" sz="1000" dirty="0"/>
          </a:p>
        </p:txBody>
      </p:sp>
      <p:sp>
        <p:nvSpPr>
          <p:cNvPr id="61" name="テキスト プレースホルダ 9">
            <a:extLst>
              <a:ext uri="{FF2B5EF4-FFF2-40B4-BE49-F238E27FC236}">
                <a16:creationId xmlns:a16="http://schemas.microsoft.com/office/drawing/2014/main" id="{703382F1-6E28-4E2F-9B3D-2315EDE0FB51}"/>
              </a:ext>
            </a:extLst>
          </p:cNvPr>
          <p:cNvSpPr>
            <a:spLocks noGrp="1"/>
          </p:cNvSpPr>
          <p:nvPr>
            <p:custDataLst>
              <p:tags r:id="rId27"/>
            </p:custDataLst>
          </p:nvPr>
        </p:nvSpPr>
        <p:spPr bwMode="gray">
          <a:xfrm>
            <a:off x="534988" y="48164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68DAD-1EF7-4C71-8166-3A29813B5690}" type="datetime'''''1''7''''''''''''%'''''">
              <a:rPr lang="en-US" altLang="en-US" sz="1000" smtClean="0">
                <a:solidFill>
                  <a:schemeClr val="bg1"/>
                </a:solidFill>
              </a:rPr>
              <a:pPr/>
              <a:t>17%</a:t>
            </a:fld>
            <a:endParaRPr lang="ja-JP" altLang="en-US" sz="1000" dirty="0">
              <a:solidFill>
                <a:schemeClr val="bg1"/>
              </a:solidFill>
            </a:endParaRPr>
          </a:p>
        </p:txBody>
      </p:sp>
      <p:sp>
        <p:nvSpPr>
          <p:cNvPr id="58" name="テキスト プレースホルダ 9">
            <a:extLst>
              <a:ext uri="{FF2B5EF4-FFF2-40B4-BE49-F238E27FC236}">
                <a16:creationId xmlns:a16="http://schemas.microsoft.com/office/drawing/2014/main" id="{1DDE3C88-92E8-409E-8C3C-15DFCFB07EF0}"/>
              </a:ext>
            </a:extLst>
          </p:cNvPr>
          <p:cNvSpPr>
            <a:spLocks noGrp="1"/>
          </p:cNvSpPr>
          <p:nvPr>
            <p:custDataLst>
              <p:tags r:id="rId28"/>
            </p:custDataLst>
          </p:nvPr>
        </p:nvSpPr>
        <p:spPr bwMode="gray">
          <a:xfrm>
            <a:off x="569913" y="378618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A354A7-ACE6-42F7-9F6A-31D0F5673916}" type="datetime'''''''''''''''''''''''''''''''''''''''''''''9''''''''''''%'''">
              <a:rPr lang="en-US" altLang="en-US" sz="1000" smtClean="0"/>
              <a:pPr/>
              <a:t>9%</a:t>
            </a:fld>
            <a:endParaRPr lang="ja-JP" altLang="en-US" sz="1000" dirty="0"/>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29"/>
            </p:custDataLst>
          </p:nvPr>
        </p:nvSpPr>
        <p:spPr bwMode="auto">
          <a:xfrm>
            <a:off x="1814513" y="421640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2329F2-CAA9-4AEC-BF9C-57F0008C4D72}" type="datetime'''''''''''''''''腸''''''''''管''''''感''''''''染''''''''''症'''''">
              <a:rPr lang="ja-JP" altLang="en-US" sz="1000" smtClean="0"/>
              <a:pPr marL="0" indent="0">
                <a:spcBef>
                  <a:spcPct val="0"/>
                </a:spcBef>
                <a:buNone/>
              </a:pPr>
              <a:t>腸管感染症</a:t>
            </a:fld>
            <a:endParaRPr lang="ja-JP" altLang="en-US" sz="1000" dirty="0"/>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30"/>
            </p:custDataLst>
          </p:nvPr>
        </p:nvSpPr>
        <p:spPr bwMode="auto">
          <a:xfrm>
            <a:off x="1814513" y="4748213"/>
            <a:ext cx="1079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012F75-5675-4205-89AD-52BB04366CA9}" type="datetime'''呼''吸''器''''''''感''''''''''''''''''染''''''症''・''''結核'''''">
              <a:rPr lang="ja-JP" altLang="en-US" sz="1000" smtClean="0"/>
              <a:pPr/>
              <a:t>呼吸器感染症・結核</a:t>
            </a:fld>
            <a:endParaRPr lang="ja-JP" altLang="en-US" sz="1000" dirty="0"/>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31"/>
            </p:custDataLst>
          </p:nvPr>
        </p:nvSpPr>
        <p:spPr bwMode="auto">
          <a:xfrm>
            <a:off x="1814513" y="5562600"/>
            <a:ext cx="1158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9F2A4A-3020-40C4-88F5-8967500F7768}" type="datetime'''''''H''''I''''''''''''V''/''''エイ''ズ''・''''''性感''''染''''症'">
              <a:rPr lang="en-US" altLang="en-US" sz="1000" smtClean="0"/>
              <a:pPr marL="0" indent="0">
                <a:spcBef>
                  <a:spcPct val="0"/>
                </a:spcBef>
                <a:buNone/>
              </a:pPr>
              <a:t>HIV/エイズ・性感染症</a:t>
            </a:fld>
            <a:endParaRPr lang="ja-JP" altLang="en-US" sz="1000" dirty="0"/>
          </a:p>
        </p:txBody>
      </p:sp>
      <p:sp>
        <p:nvSpPr>
          <p:cNvPr id="56" name="テキスト プレースホルダ 9">
            <a:extLst>
              <a:ext uri="{FF2B5EF4-FFF2-40B4-BE49-F238E27FC236}">
                <a16:creationId xmlns:a16="http://schemas.microsoft.com/office/drawing/2014/main" id="{250534F1-99F9-4D60-9E09-8428056216FF}"/>
              </a:ext>
            </a:extLst>
          </p:cNvPr>
          <p:cNvSpPr>
            <a:spLocks noGrp="1"/>
          </p:cNvSpPr>
          <p:nvPr>
            <p:custDataLst>
              <p:tags r:id="rId32"/>
            </p:custDataLst>
          </p:nvPr>
        </p:nvSpPr>
        <p:spPr bwMode="gray">
          <a:xfrm>
            <a:off x="569913" y="36020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452F27-9509-42C9-A870-B5E7849B84EE}" type="datetime'''''5''''''''%'''''''''''''''''''''''''">
              <a:rPr lang="en-US" altLang="en-US" sz="1000" smtClean="0">
                <a:solidFill>
                  <a:schemeClr val="bg1"/>
                </a:solidFill>
              </a:rPr>
              <a:pPr marL="0" indent="0" algn="ctr">
                <a:spcBef>
                  <a:spcPct val="0"/>
                </a:spcBef>
                <a:buNone/>
              </a:pPr>
              <a:t>5%</a:t>
            </a:fld>
            <a:endParaRPr lang="ja-JP" altLang="en-US" sz="1000" dirty="0">
              <a:solidFill>
                <a:schemeClr val="bg1"/>
              </a:solidFill>
            </a:endParaRPr>
          </a:p>
        </p:txBody>
      </p:sp>
      <p:sp>
        <p:nvSpPr>
          <p:cNvPr id="59" name="テキスト プレースホルダ 9">
            <a:extLst>
              <a:ext uri="{FF2B5EF4-FFF2-40B4-BE49-F238E27FC236}">
                <a16:creationId xmlns:a16="http://schemas.microsoft.com/office/drawing/2014/main" id="{73B62ABA-64C1-4D85-BF34-3F2919D633F0}"/>
              </a:ext>
            </a:extLst>
          </p:cNvPr>
          <p:cNvSpPr>
            <a:spLocks noGrp="1"/>
          </p:cNvSpPr>
          <p:nvPr>
            <p:custDataLst>
              <p:tags r:id="rId33"/>
            </p:custDataLst>
          </p:nvPr>
        </p:nvSpPr>
        <p:spPr bwMode="gray">
          <a:xfrm>
            <a:off x="534988" y="40719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A3BEAE-3F60-493F-8360-155A5D7FBFB0}" type="datetime'''''''''1''''''4''''''''''''''''%'''''''''''''''">
              <a:rPr lang="en-US" altLang="en-US" sz="1000" smtClean="0"/>
              <a:pPr/>
              <a:t>14%</a:t>
            </a:fld>
            <a:endParaRPr lang="ja-JP" altLang="en-US" sz="1000" dirty="0"/>
          </a:p>
        </p:txBody>
      </p:sp>
      <p:sp>
        <p:nvSpPr>
          <p:cNvPr id="60" name="テキスト プレースホルダ 9">
            <a:extLst>
              <a:ext uri="{FF2B5EF4-FFF2-40B4-BE49-F238E27FC236}">
                <a16:creationId xmlns:a16="http://schemas.microsoft.com/office/drawing/2014/main" id="{A255BAD8-C868-4991-B674-6CBAD7C596F2}"/>
              </a:ext>
            </a:extLst>
          </p:cNvPr>
          <p:cNvSpPr>
            <a:spLocks noGrp="1"/>
          </p:cNvSpPr>
          <p:nvPr>
            <p:custDataLst>
              <p:tags r:id="rId34"/>
            </p:custDataLst>
          </p:nvPr>
        </p:nvSpPr>
        <p:spPr bwMode="gray">
          <a:xfrm>
            <a:off x="534988" y="44211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67A5A4-5DC5-4A9B-8B0C-7EACF2E101AF}" type="datetime'''1''4''''''''''''''''''''''''''''''%'''''''''''''''">
              <a:rPr lang="en-US" altLang="en-US" sz="1000" smtClean="0">
                <a:solidFill>
                  <a:schemeClr val="bg1"/>
                </a:solidFill>
              </a:rPr>
              <a:pPr/>
              <a:t>14%</a:t>
            </a:fld>
            <a:endParaRPr lang="ja-JP" altLang="en-US" sz="1000" dirty="0">
              <a:solidFill>
                <a:schemeClr val="bg1"/>
              </a:solidFill>
            </a:endParaRPr>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35"/>
            </p:custDataLst>
          </p:nvPr>
        </p:nvSpPr>
        <p:spPr bwMode="auto">
          <a:xfrm>
            <a:off x="5318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pPr/>
              <a:t>1990</a:t>
            </a:fld>
            <a:endParaRPr lang="ja-JP" altLang="en-US" sz="1000" dirty="0"/>
          </a:p>
        </p:txBody>
      </p:sp>
      <p:sp>
        <p:nvSpPr>
          <p:cNvPr id="62" name="テキスト プレースホルダ 9">
            <a:extLst>
              <a:ext uri="{FF2B5EF4-FFF2-40B4-BE49-F238E27FC236}">
                <a16:creationId xmlns:a16="http://schemas.microsoft.com/office/drawing/2014/main" id="{78FF572F-3382-408A-9A66-D43D333E0D5E}"/>
              </a:ext>
            </a:extLst>
          </p:cNvPr>
          <p:cNvSpPr>
            <a:spLocks noGrp="1"/>
          </p:cNvSpPr>
          <p:nvPr>
            <p:custDataLst>
              <p:tags r:id="rId36"/>
            </p:custDataLst>
          </p:nvPr>
        </p:nvSpPr>
        <p:spPr bwMode="gray">
          <a:xfrm>
            <a:off x="534988" y="53228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F7DD82-9DCF-4035-8AC1-6BF2EA9F6A54}" type="datetime'''''''2''''''''3''''''''''''''''''%'">
              <a:rPr lang="en-US" altLang="en-US" sz="1000" smtClean="0">
                <a:solidFill>
                  <a:schemeClr val="bg1"/>
                </a:solidFill>
              </a:rPr>
              <a:pPr/>
              <a:t>23%</a:t>
            </a:fld>
            <a:endParaRPr lang="ja-JP" altLang="en-US" sz="1000" dirty="0">
              <a:solidFill>
                <a:schemeClr val="bg1"/>
              </a:solidFill>
            </a:endParaRPr>
          </a:p>
        </p:txBody>
      </p:sp>
      <p:sp>
        <p:nvSpPr>
          <p:cNvPr id="80" name="テキスト プレースホルダ 9">
            <a:extLst>
              <a:ext uri="{FF2B5EF4-FFF2-40B4-BE49-F238E27FC236}">
                <a16:creationId xmlns:a16="http://schemas.microsoft.com/office/drawing/2014/main" id="{D1E40BBD-4218-4F6E-B601-60A93A864C50}"/>
              </a:ext>
            </a:extLst>
          </p:cNvPr>
          <p:cNvSpPr>
            <a:spLocks noGrp="1"/>
          </p:cNvSpPr>
          <p:nvPr>
            <p:custDataLst>
              <p:tags r:id="rId37"/>
            </p:custDataLst>
          </p:nvPr>
        </p:nvSpPr>
        <p:spPr bwMode="gray">
          <a:xfrm>
            <a:off x="1492250" y="3216275"/>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A4C379-43C1-4A21-B091-702B49826CBF}" type="datetime'''''3''''''''%'''''''''''''''">
              <a:rPr lang="en-US" altLang="en-US" sz="1000" smtClean="0">
                <a:solidFill>
                  <a:schemeClr val="bg1"/>
                </a:solidFill>
              </a:rPr>
              <a:pPr marL="0" indent="0" algn="ctr">
                <a:spcBef>
                  <a:spcPct val="0"/>
                </a:spcBef>
                <a:buNone/>
              </a:pPr>
              <a:t>3%</a:t>
            </a:fld>
            <a:endParaRPr lang="ja-JP" altLang="en-US" sz="1000" dirty="0">
              <a:solidFill>
                <a:schemeClr val="bg1"/>
              </a:solidFill>
            </a:endParaRPr>
          </a:p>
        </p:txBody>
      </p:sp>
      <p:sp>
        <p:nvSpPr>
          <p:cNvPr id="81" name="テキスト プレースホルダ 9">
            <a:extLst>
              <a:ext uri="{FF2B5EF4-FFF2-40B4-BE49-F238E27FC236}">
                <a16:creationId xmlns:a16="http://schemas.microsoft.com/office/drawing/2014/main" id="{83E88E3C-81C5-45D0-9E9A-1630A8A6EB91}"/>
              </a:ext>
            </a:extLst>
          </p:cNvPr>
          <p:cNvSpPr>
            <a:spLocks noGrp="1"/>
          </p:cNvSpPr>
          <p:nvPr>
            <p:custDataLst>
              <p:tags r:id="rId38"/>
            </p:custDataLst>
          </p:nvPr>
        </p:nvSpPr>
        <p:spPr bwMode="gray">
          <a:xfrm>
            <a:off x="1266825" y="3336925"/>
            <a:ext cx="21748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D18296-AED0-4900-9E5B-520C4C5B8743}" type="datetime'''6''%'''''''''''''''''">
              <a:rPr lang="en-US" altLang="en-US" sz="1000" smtClean="0">
                <a:effectLst/>
              </a:rPr>
              <a:pPr/>
              <a:t>6%</a:t>
            </a:fld>
            <a:endParaRPr lang="ja-JP" altLang="en-US" sz="1000" dirty="0"/>
          </a:p>
        </p:txBody>
      </p:sp>
      <p:sp>
        <p:nvSpPr>
          <p:cNvPr id="71" name="テキスト プレースホルダ 9">
            <a:extLst>
              <a:ext uri="{FF2B5EF4-FFF2-40B4-BE49-F238E27FC236}">
                <a16:creationId xmlns:a16="http://schemas.microsoft.com/office/drawing/2014/main" id="{FF3E82AE-1204-4F81-9381-14B8BAB6B2A7}"/>
              </a:ext>
            </a:extLst>
          </p:cNvPr>
          <p:cNvSpPr>
            <a:spLocks noGrp="1"/>
          </p:cNvSpPr>
          <p:nvPr>
            <p:custDataLst>
              <p:tags r:id="rId39"/>
            </p:custDataLst>
          </p:nvPr>
        </p:nvSpPr>
        <p:spPr bwMode="gray">
          <a:xfrm>
            <a:off x="433388" y="34337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EADC68-8483-48E8-AA26-FCC8593FB04C}" type="datetime'''''''1''''''''''''3''''8'''''''''''',''8''''''''''79'''''">
              <a:rPr lang="ja-JP" altLang="en-US" sz="1000" smtClean="0"/>
              <a:pPr/>
              <a:t>138,879</a:t>
            </a:fld>
            <a:endParaRPr lang="ja-JP" altLang="en-US" sz="1000" dirty="0"/>
          </a:p>
        </p:txBody>
      </p:sp>
      <p:sp>
        <p:nvSpPr>
          <p:cNvPr id="72" name="テキスト プレースホルダ 9">
            <a:extLst>
              <a:ext uri="{FF2B5EF4-FFF2-40B4-BE49-F238E27FC236}">
                <a16:creationId xmlns:a16="http://schemas.microsoft.com/office/drawing/2014/main" id="{7975A8EE-1D87-405D-AC16-07F2746C485B}"/>
              </a:ext>
            </a:extLst>
          </p:cNvPr>
          <p:cNvSpPr>
            <a:spLocks noGrp="1"/>
          </p:cNvSpPr>
          <p:nvPr>
            <p:custDataLst>
              <p:tags r:id="rId40"/>
            </p:custDataLst>
          </p:nvPr>
        </p:nvSpPr>
        <p:spPr bwMode="gray">
          <a:xfrm>
            <a:off x="1243013" y="306387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841D1A-10CB-49F6-AAA0-3FF7E3DB625F}" type="datetime'''''''''1''''''''''''''''5''''''8'''',''9''''''''''''0''''''1'">
              <a:rPr lang="ja-JP" altLang="en-US" sz="1000" smtClean="0"/>
              <a:pPr/>
              <a:t>158,901</a:t>
            </a:fld>
            <a:endParaRPr lang="ja-JP" altLang="en-US" sz="1000" dirty="0"/>
          </a:p>
        </p:txBody>
      </p:sp>
      <p:sp>
        <p:nvSpPr>
          <p:cNvPr id="113" name="テキスト プレースホルダ 9">
            <a:extLst>
              <a:ext uri="{FF2B5EF4-FFF2-40B4-BE49-F238E27FC236}">
                <a16:creationId xmlns:a16="http://schemas.microsoft.com/office/drawing/2014/main" id="{6F2464D4-CB6B-467D-9ED2-4D57A6905A78}"/>
              </a:ext>
            </a:extLst>
          </p:cNvPr>
          <p:cNvSpPr>
            <a:spLocks noGrp="1"/>
          </p:cNvSpPr>
          <p:nvPr>
            <p:custDataLst>
              <p:tags r:id="rId41"/>
            </p:custDataLst>
          </p:nvPr>
        </p:nvSpPr>
        <p:spPr bwMode="auto">
          <a:xfrm>
            <a:off x="900114" y="2746375"/>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X1.1</a:t>
            </a:r>
            <a:endParaRPr lang="ja-JP" altLang="en-US" sz="1000" b="1" dirty="0"/>
          </a:p>
        </p:txBody>
      </p:sp>
      <p:sp>
        <p:nvSpPr>
          <p:cNvPr id="102" name="TextBox 101">
            <a:extLst>
              <a:ext uri="{FF2B5EF4-FFF2-40B4-BE49-F238E27FC236}">
                <a16:creationId xmlns:a16="http://schemas.microsoft.com/office/drawing/2014/main" id="{B6AD02F1-09AD-47BF-8434-1EADD2F2AAC7}"/>
              </a:ext>
            </a:extLst>
          </p:cNvPr>
          <p:cNvSpPr txBox="1"/>
          <p:nvPr/>
        </p:nvSpPr>
        <p:spPr>
          <a:xfrm>
            <a:off x="3076575" y="321513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08" name="TextBox 107">
            <a:extLst>
              <a:ext uri="{FF2B5EF4-FFF2-40B4-BE49-F238E27FC236}">
                <a16:creationId xmlns:a16="http://schemas.microsoft.com/office/drawing/2014/main" id="{9D826B3D-1B41-406B-B5A3-E72A94A28AF7}"/>
              </a:ext>
            </a:extLst>
          </p:cNvPr>
          <p:cNvSpPr txBox="1"/>
          <p:nvPr/>
        </p:nvSpPr>
        <p:spPr>
          <a:xfrm>
            <a:off x="2889250" y="2612916"/>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76575" y="345671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0" name="TextBox 109">
            <a:extLst>
              <a:ext uri="{FF2B5EF4-FFF2-40B4-BE49-F238E27FC236}">
                <a16:creationId xmlns:a16="http://schemas.microsoft.com/office/drawing/2014/main" id="{E960377C-A48F-499E-9E5B-36D28AFEDCBA}"/>
              </a:ext>
            </a:extLst>
          </p:cNvPr>
          <p:cNvSpPr txBox="1"/>
          <p:nvPr/>
        </p:nvSpPr>
        <p:spPr>
          <a:xfrm>
            <a:off x="3076575" y="386441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1" name="TextBox 110">
            <a:extLst>
              <a:ext uri="{FF2B5EF4-FFF2-40B4-BE49-F238E27FC236}">
                <a16:creationId xmlns:a16="http://schemas.microsoft.com/office/drawing/2014/main" id="{2CFE1FB3-B3C5-41A4-93F8-503B8DB5A432}"/>
              </a:ext>
            </a:extLst>
          </p:cNvPr>
          <p:cNvSpPr txBox="1"/>
          <p:nvPr/>
        </p:nvSpPr>
        <p:spPr>
          <a:xfrm>
            <a:off x="3076575" y="409499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1.1</a:t>
            </a:r>
            <a:endParaRPr lang="ja-JP" altLang="en-US" sz="1000" dirty="0"/>
          </a:p>
        </p:txBody>
      </p:sp>
      <p:sp>
        <p:nvSpPr>
          <p:cNvPr id="112" name="TextBox 111">
            <a:extLst>
              <a:ext uri="{FF2B5EF4-FFF2-40B4-BE49-F238E27FC236}">
                <a16:creationId xmlns:a16="http://schemas.microsoft.com/office/drawing/2014/main" id="{591B8278-6CEA-4D62-979D-C590FF4A6241}"/>
              </a:ext>
            </a:extLst>
          </p:cNvPr>
          <p:cNvSpPr txBox="1"/>
          <p:nvPr/>
        </p:nvSpPr>
        <p:spPr>
          <a:xfrm>
            <a:off x="3076575" y="4698648"/>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1.2</a:t>
            </a:r>
            <a:endParaRPr lang="ja-JP" altLang="en-US" sz="1000" dirty="0"/>
          </a:p>
        </p:txBody>
      </p:sp>
      <p:sp>
        <p:nvSpPr>
          <p:cNvPr id="121" name="TextBox 120">
            <a:extLst>
              <a:ext uri="{FF2B5EF4-FFF2-40B4-BE49-F238E27FC236}">
                <a16:creationId xmlns:a16="http://schemas.microsoft.com/office/drawing/2014/main" id="{A69CCB5B-096A-436B-AD26-2029CE58EABD}"/>
              </a:ext>
            </a:extLst>
          </p:cNvPr>
          <p:cNvSpPr txBox="1"/>
          <p:nvPr/>
        </p:nvSpPr>
        <p:spPr>
          <a:xfrm>
            <a:off x="3076575" y="549606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2.2</a:t>
            </a:r>
            <a:endParaRPr lang="ja-JP" altLang="en-US" sz="1000" dirty="0"/>
          </a:p>
        </p:txBody>
      </p:sp>
      <p:sp>
        <p:nvSpPr>
          <p:cNvPr id="122" name="TextBox 121">
            <a:extLst>
              <a:ext uri="{FF2B5EF4-FFF2-40B4-BE49-F238E27FC236}">
                <a16:creationId xmlns:a16="http://schemas.microsoft.com/office/drawing/2014/main" id="{FE540623-E865-4EB1-8B2C-035DB2B34D82}"/>
              </a:ext>
            </a:extLst>
          </p:cNvPr>
          <p:cNvSpPr txBox="1"/>
          <p:nvPr/>
        </p:nvSpPr>
        <p:spPr>
          <a:xfrm>
            <a:off x="3076575" y="432319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0.9</a:t>
            </a:r>
            <a:endParaRPr lang="ja-JP" altLang="en-US" sz="1000" dirty="0"/>
          </a:p>
        </p:txBody>
      </p:sp>
      <p:cxnSp>
        <p:nvCxnSpPr>
          <p:cNvPr id="169" name="Straight Connector 168">
            <a:extLst>
              <a:ext uri="{FF2B5EF4-FFF2-40B4-BE49-F238E27FC236}">
                <a16:creationId xmlns:a16="http://schemas.microsoft.com/office/drawing/2014/main" id="{C09BC284-C8DF-48B2-ABFB-C8ECB24A5150}"/>
              </a:ext>
            </a:extLst>
          </p:cNvPr>
          <p:cNvCxnSpPr/>
          <p:nvPr>
            <p:custDataLst>
              <p:tags r:id="rId42"/>
            </p:custDataLst>
          </p:nvPr>
        </p:nvCxnSpPr>
        <p:spPr bwMode="auto">
          <a:xfrm flipV="1">
            <a:off x="4857750" y="3935414"/>
            <a:ext cx="317500" cy="12160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FE48894D-35F7-44C9-8905-437910996ADE}"/>
              </a:ext>
            </a:extLst>
          </p:cNvPr>
          <p:cNvCxnSpPr/>
          <p:nvPr>
            <p:custDataLst>
              <p:tags r:id="rId43"/>
            </p:custDataLst>
          </p:nvPr>
        </p:nvCxnSpPr>
        <p:spPr bwMode="auto">
          <a:xfrm flipV="1">
            <a:off x="4829175" y="3802063"/>
            <a:ext cx="344488" cy="13493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1507B287-C599-4D85-B5DD-489E6E87EF36}"/>
              </a:ext>
            </a:extLst>
          </p:cNvPr>
          <p:cNvCxnSpPr/>
          <p:nvPr>
            <p:custDataLst>
              <p:tags r:id="rId44"/>
            </p:custDataLst>
          </p:nvPr>
        </p:nvCxnSpPr>
        <p:spPr bwMode="auto">
          <a:xfrm flipV="1">
            <a:off x="5059363" y="5286375"/>
            <a:ext cx="117475" cy="166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B14667EE-885C-4192-A2B1-C1C8C0C6FC48}"/>
              </a:ext>
            </a:extLst>
          </p:cNvPr>
          <p:cNvCxnSpPr/>
          <p:nvPr>
            <p:custDataLst>
              <p:tags r:id="rId45"/>
            </p:custDataLst>
          </p:nvPr>
        </p:nvCxnSpPr>
        <p:spPr bwMode="auto">
          <a:xfrm flipV="1">
            <a:off x="4818063" y="5378450"/>
            <a:ext cx="793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C73AFF2-9B16-4379-A5BF-9EA878DB3DBA}"/>
              </a:ext>
            </a:extLst>
          </p:cNvPr>
          <p:cNvCxnSpPr/>
          <p:nvPr>
            <p:custDataLst>
              <p:tags r:id="rId46"/>
            </p:custDataLst>
          </p:nvPr>
        </p:nvCxnSpPr>
        <p:spPr bwMode="auto">
          <a:xfrm flipV="1">
            <a:off x="5033963" y="4814888"/>
            <a:ext cx="142875" cy="3365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A78768C2-0E21-4509-8665-877D8E1ACBAD}"/>
              </a:ext>
            </a:extLst>
          </p:cNvPr>
          <p:cNvCxnSpPr/>
          <p:nvPr>
            <p:custDataLst>
              <p:tags r:id="rId47"/>
            </p:custDataLst>
          </p:nvPr>
        </p:nvCxnSpPr>
        <p:spPr bwMode="auto">
          <a:xfrm flipV="1">
            <a:off x="4818063" y="5303838"/>
            <a:ext cx="793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12B99B1C-3985-45FE-864B-7FE6A9F7BFDA}"/>
              </a:ext>
            </a:extLst>
          </p:cNvPr>
          <p:cNvCxnSpPr/>
          <p:nvPr>
            <p:custDataLst>
              <p:tags r:id="rId48"/>
            </p:custDataLst>
          </p:nvPr>
        </p:nvCxnSpPr>
        <p:spPr bwMode="auto">
          <a:xfrm flipV="1">
            <a:off x="4818063" y="5608638"/>
            <a:ext cx="133350" cy="1889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47377F76-2822-4547-8A1C-BC04EE136B3B}"/>
              </a:ext>
            </a:extLst>
          </p:cNvPr>
          <p:cNvCxnSpPr/>
          <p:nvPr>
            <p:custDataLst>
              <p:tags r:id="rId49"/>
            </p:custDataLst>
          </p:nvPr>
        </p:nvCxnSpPr>
        <p:spPr bwMode="auto">
          <a:xfrm flipV="1">
            <a:off x="4818063" y="5608639"/>
            <a:ext cx="20638"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7E51D5AD-96E5-46C3-A5A0-8BC6BF08D839}"/>
              </a:ext>
            </a:extLst>
          </p:cNvPr>
          <p:cNvCxnSpPr/>
          <p:nvPr>
            <p:custDataLst>
              <p:tags r:id="rId50"/>
            </p:custDataLst>
          </p:nvPr>
        </p:nvCxnSpPr>
        <p:spPr bwMode="auto">
          <a:xfrm flipV="1">
            <a:off x="4926013" y="4394200"/>
            <a:ext cx="250825" cy="7572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B4D27D00-7716-4E6B-8260-3DFCF163493D}"/>
              </a:ext>
            </a:extLst>
          </p:cNvPr>
          <p:cNvCxnSpPr/>
          <p:nvPr>
            <p:custDataLst>
              <p:tags r:id="rId51"/>
            </p:custDataLst>
          </p:nvPr>
        </p:nvCxnSpPr>
        <p:spPr bwMode="auto">
          <a:xfrm flipV="1">
            <a:off x="4818063" y="5162549"/>
            <a:ext cx="793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A4FE0669-B403-46B6-BEF2-785862849578}"/>
              </a:ext>
            </a:extLst>
          </p:cNvPr>
          <p:cNvCxnSpPr/>
          <p:nvPr>
            <p:custDataLst>
              <p:tags r:id="rId52"/>
            </p:custDataLst>
          </p:nvPr>
        </p:nvCxnSpPr>
        <p:spPr bwMode="auto">
          <a:xfrm flipV="1">
            <a:off x="4818063" y="5272088"/>
            <a:ext cx="793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4B4C7EF4-4BD3-40BC-9BF3-73FDF02488A3}"/>
              </a:ext>
            </a:extLst>
          </p:cNvPr>
          <p:cNvCxnSpPr/>
          <p:nvPr>
            <p:custDataLst>
              <p:tags r:id="rId53"/>
            </p:custDataLst>
          </p:nvPr>
        </p:nvCxnSpPr>
        <p:spPr bwMode="auto">
          <a:xfrm flipV="1">
            <a:off x="4868863" y="4027488"/>
            <a:ext cx="304800" cy="11239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1F151D81-420F-47F8-831C-0DF1C5E5DB0D}"/>
              </a:ext>
            </a:extLst>
          </p:cNvPr>
          <p:cNvCxnSpPr/>
          <p:nvPr>
            <p:custDataLst>
              <p:tags r:id="rId54"/>
            </p:custDataLst>
          </p:nvPr>
        </p:nvCxnSpPr>
        <p:spPr bwMode="auto">
          <a:xfrm flipV="1">
            <a:off x="5176838" y="4016375"/>
            <a:ext cx="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59E350E5-DF4F-4434-ACAD-1646EFF848CD}"/>
              </a:ext>
            </a:extLst>
          </p:cNvPr>
          <p:cNvCxnSpPr/>
          <p:nvPr>
            <p:custDataLst>
              <p:tags r:id="rId55"/>
            </p:custDataLst>
          </p:nvPr>
        </p:nvCxnSpPr>
        <p:spPr bwMode="auto">
          <a:xfrm flipV="1">
            <a:off x="4892676" y="4171950"/>
            <a:ext cx="284163" cy="9794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73665313-2147-4BF0-BEF8-01CE5441074B}"/>
              </a:ext>
            </a:extLst>
          </p:cNvPr>
          <p:cNvCxnSpPr/>
          <p:nvPr>
            <p:custDataLst>
              <p:tags r:id="rId56"/>
            </p:custDataLst>
          </p:nvPr>
        </p:nvCxnSpPr>
        <p:spPr bwMode="auto">
          <a:xfrm flipV="1">
            <a:off x="4818063" y="5456238"/>
            <a:ext cx="7938" cy="238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50" name="Chart 349">
            <a:extLst>
              <a:ext uri="{FF2B5EF4-FFF2-40B4-BE49-F238E27FC236}">
                <a16:creationId xmlns:a16="http://schemas.microsoft.com/office/drawing/2014/main" id="{2E9CF69C-68E5-4948-8764-A66694CE98FF}"/>
              </a:ext>
            </a:extLst>
          </p:cNvPr>
          <p:cNvGraphicFramePr/>
          <p:nvPr>
            <p:custDataLst>
              <p:tags r:id="rId57"/>
            </p:custDataLst>
            <p:extLst>
              <p:ext uri="{D42A27DB-BD31-4B8C-83A1-F6EECF244321}">
                <p14:modId xmlns:p14="http://schemas.microsoft.com/office/powerpoint/2010/main" val="534209757"/>
              </p:ext>
            </p:extLst>
          </p:nvPr>
        </p:nvGraphicFramePr>
        <p:xfrm>
          <a:off x="4105275" y="3706813"/>
          <a:ext cx="1784350" cy="2484437"/>
        </p:xfrm>
        <a:graphic>
          <a:graphicData uri="http://schemas.openxmlformats.org/drawingml/2006/chart">
            <c:chart xmlns:c="http://schemas.openxmlformats.org/drawingml/2006/chart" xmlns:r="http://schemas.openxmlformats.org/officeDocument/2006/relationships" r:id="rId119"/>
          </a:graphicData>
        </a:graphic>
      </p:graphicFrame>
      <p:cxnSp>
        <p:nvCxnSpPr>
          <p:cNvPr id="131" name="Straight Connector 130">
            <a:extLst>
              <a:ext uri="{FF2B5EF4-FFF2-40B4-BE49-F238E27FC236}">
                <a16:creationId xmlns:a16="http://schemas.microsoft.com/office/drawing/2014/main" id="{3B22D44A-F4B6-4EDE-861C-CF41355D54D2}"/>
              </a:ext>
            </a:extLst>
          </p:cNvPr>
          <p:cNvCxnSpPr/>
          <p:nvPr>
            <p:custDataLst>
              <p:tags r:id="rId58"/>
            </p:custDataLst>
          </p:nvPr>
        </p:nvCxnSpPr>
        <p:spPr bwMode="auto">
          <a:xfrm flipV="1">
            <a:off x="4592638" y="2700338"/>
            <a:ext cx="809625" cy="14049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C6FC7285-B966-4C7D-BBE1-24301606C643}"/>
              </a:ext>
            </a:extLst>
          </p:cNvPr>
          <p:cNvCxnSpPr/>
          <p:nvPr>
            <p:custDataLst>
              <p:tags r:id="rId59"/>
            </p:custDataLst>
          </p:nvPr>
        </p:nvCxnSpPr>
        <p:spPr bwMode="auto">
          <a:xfrm flipH="1" flipV="1">
            <a:off x="4760913" y="5441950"/>
            <a:ext cx="73025"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99B7E7FC-E611-42B8-8F5E-165C475F2205}"/>
              </a:ext>
            </a:extLst>
          </p:cNvPr>
          <p:cNvCxnSpPr/>
          <p:nvPr>
            <p:custDataLst>
              <p:tags r:id="rId60"/>
            </p:custDataLst>
          </p:nvPr>
        </p:nvCxnSpPr>
        <p:spPr bwMode="auto">
          <a:xfrm flipH="1" flipV="1">
            <a:off x="5654675" y="3973513"/>
            <a:ext cx="49213" cy="95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5E382063-F7B6-4788-80E8-5E1CC652DABD}"/>
              </a:ext>
            </a:extLst>
          </p:cNvPr>
          <p:cNvCxnSpPr>
            <a:cxnSpLocks/>
          </p:cNvCxnSpPr>
          <p:nvPr>
            <p:custDataLst>
              <p:tags r:id="rId61"/>
            </p:custDataLst>
          </p:nvPr>
        </p:nvCxnSpPr>
        <p:spPr bwMode="auto">
          <a:xfrm flipH="1">
            <a:off x="4760913" y="5227637"/>
            <a:ext cx="73025"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4FB1A744-074B-45D2-B2D9-CC3C98A5C41C}"/>
              </a:ext>
            </a:extLst>
          </p:cNvPr>
          <p:cNvCxnSpPr>
            <a:cxnSpLocks/>
          </p:cNvCxnSpPr>
          <p:nvPr>
            <p:custDataLst>
              <p:tags r:id="rId62"/>
            </p:custDataLst>
          </p:nvPr>
        </p:nvCxnSpPr>
        <p:spPr bwMode="auto">
          <a:xfrm flipH="1" flipV="1">
            <a:off x="4760913" y="5370514"/>
            <a:ext cx="73025"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0B0597F-ED54-43BE-A36B-5478C9FF9F46}"/>
              </a:ext>
            </a:extLst>
          </p:cNvPr>
          <p:cNvCxnSpPr/>
          <p:nvPr>
            <p:custDataLst>
              <p:tags r:id="rId63"/>
            </p:custDataLst>
          </p:nvPr>
        </p:nvCxnSpPr>
        <p:spPr bwMode="auto">
          <a:xfrm flipH="1" flipV="1">
            <a:off x="5654675" y="4094163"/>
            <a:ext cx="49213" cy="177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07E2940-C9BB-4862-A5FE-6AB6E703E208}"/>
              </a:ext>
            </a:extLst>
          </p:cNvPr>
          <p:cNvCxnSpPr/>
          <p:nvPr>
            <p:custDataLst>
              <p:tags r:id="rId64"/>
            </p:custDataLst>
          </p:nvPr>
        </p:nvCxnSpPr>
        <p:spPr bwMode="auto">
          <a:xfrm flipH="1" flipV="1">
            <a:off x="5654675" y="4283075"/>
            <a:ext cx="49213" cy="192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5" name="テキスト プレースホルダ 9">
            <a:extLst>
              <a:ext uri="{FF2B5EF4-FFF2-40B4-BE49-F238E27FC236}">
                <a16:creationId xmlns:a16="http://schemas.microsoft.com/office/drawing/2014/main" id="{AF429922-A022-4C72-BC7C-8561C3D5755D}"/>
              </a:ext>
            </a:extLst>
          </p:cNvPr>
          <p:cNvSpPr>
            <a:spLocks noGrp="1"/>
          </p:cNvSpPr>
          <p:nvPr>
            <p:custDataLst>
              <p:tags r:id="rId65"/>
            </p:custDataLst>
          </p:nvPr>
        </p:nvSpPr>
        <p:spPr bwMode="gray">
          <a:xfrm>
            <a:off x="4383088" y="50165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FE1E3F-3BF6-4545-9663-A3D4AB656317}" type="datetime'''''''''''45'''',1''''6''''''''''''''''''''''''1'">
              <a:rPr lang="ja-JP" altLang="en-US" sz="1000" smtClean="0"/>
              <a:pPr/>
              <a:t>45,161</a:t>
            </a:fld>
            <a:endParaRPr lang="ja-JP" altLang="en-US" sz="1000" dirty="0"/>
          </a:p>
        </p:txBody>
      </p:sp>
      <p:sp>
        <p:nvSpPr>
          <p:cNvPr id="152" name="テキスト プレースホルダ 9">
            <a:extLst>
              <a:ext uri="{FF2B5EF4-FFF2-40B4-BE49-F238E27FC236}">
                <a16:creationId xmlns:a16="http://schemas.microsoft.com/office/drawing/2014/main" id="{2B9DF1C1-6176-42E8-BA32-309E001B5F53}"/>
              </a:ext>
            </a:extLst>
          </p:cNvPr>
          <p:cNvSpPr>
            <a:spLocks noGrp="1"/>
          </p:cNvSpPr>
          <p:nvPr>
            <p:custDataLst>
              <p:tags r:id="rId66"/>
            </p:custDataLst>
          </p:nvPr>
        </p:nvSpPr>
        <p:spPr bwMode="gray">
          <a:xfrm>
            <a:off x="5407025" y="3897313"/>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8A1785-372E-4896-80BD-1989122E4FFE}" type="datetime'''4''%'''''''''''''''''''''''">
              <a:rPr lang="en-US" altLang="en-US" sz="1000" smtClean="0">
                <a:effectLst/>
              </a:rPr>
              <a:pPr/>
              <a:t>4%</a:t>
            </a:fld>
            <a:endParaRPr lang="ja-JP" altLang="en-US" sz="1000" dirty="0"/>
          </a:p>
        </p:txBody>
      </p: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67"/>
            </p:custDataLst>
          </p:nvPr>
        </p:nvSpPr>
        <p:spPr bwMode="auto">
          <a:xfrm>
            <a:off x="5729288" y="39925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FAB043-EDE2-40E5-89F9-5025A800B96C}" type="datetime'神''''''''経疾''''''''''''''患'''''''''''''''''''''''''''''''''">
              <a:rPr lang="ja-JP" altLang="en-US" sz="1000" smtClean="0"/>
              <a:pPr/>
              <a:t>神経疾患</a:t>
            </a:fld>
            <a:endParaRPr lang="ja-JP" altLang="en-US" sz="1000" dirty="0"/>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68"/>
            </p:custDataLst>
          </p:nvPr>
        </p:nvSpPr>
        <p:spPr bwMode="auto">
          <a:xfrm>
            <a:off x="52562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pPr/>
              <a:t>2019</a:t>
            </a:fld>
            <a:endParaRPr lang="ja-JP" altLang="en-US" sz="1000" dirty="0"/>
          </a:p>
        </p:txBody>
      </p:sp>
      <p:sp>
        <p:nvSpPr>
          <p:cNvPr id="193" name="テキスト プレースホルダ 9">
            <a:extLst>
              <a:ext uri="{FF2B5EF4-FFF2-40B4-BE49-F238E27FC236}">
                <a16:creationId xmlns:a16="http://schemas.microsoft.com/office/drawing/2014/main" id="{46B559D4-79C1-44F0-B0C6-9023B82A1367}"/>
              </a:ext>
            </a:extLst>
          </p:cNvPr>
          <p:cNvSpPr>
            <a:spLocks noGrp="1"/>
          </p:cNvSpPr>
          <p:nvPr>
            <p:custDataLst>
              <p:tags r:id="rId69"/>
            </p:custDataLst>
          </p:nvPr>
        </p:nvSpPr>
        <p:spPr bwMode="gray">
          <a:xfrm>
            <a:off x="4449763" y="5172075"/>
            <a:ext cx="28733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9F63E7-D0D1-43EC-9E4B-70462323CD5A}" type="datetime'''''''''1''''''''''''''''''''''''2''''''''%'''''''''">
              <a:rPr lang="en-US" altLang="en-US" sz="1000" smtClean="0">
                <a:solidFill>
                  <a:schemeClr val="bg1"/>
                </a:solidFill>
              </a:rPr>
              <a:pPr marL="0" indent="0" algn="ctr">
                <a:spcBef>
                  <a:spcPct val="0"/>
                </a:spcBef>
                <a:buNone/>
              </a:pPr>
              <a:t>12%</a:t>
            </a:fld>
            <a:endParaRPr lang="ja-JP" altLang="en-US" sz="1000" dirty="0">
              <a:solidFill>
                <a:schemeClr val="bg1"/>
              </a:solidFill>
            </a:endParaRPr>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70"/>
            </p:custDataLst>
          </p:nvPr>
        </p:nvSpPr>
        <p:spPr bwMode="auto">
          <a:xfrm>
            <a:off x="5729288" y="3789363"/>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a:t>その他</a:t>
            </a:fld>
            <a:r>
              <a:rPr lang="en-US" altLang="ja-JP" sz="1000" baseline="30000" dirty="0"/>
              <a:t>1</a:t>
            </a:r>
            <a:r>
              <a:rPr lang="en-US" altLang="ja-JP" sz="1000" dirty="0"/>
              <a:t> </a:t>
            </a:r>
            <a:endParaRPr lang="ja-JP" altLang="en-US" sz="1000" dirty="0"/>
          </a:p>
        </p:txBody>
      </p:sp>
      <p:sp>
        <p:nvSpPr>
          <p:cNvPr id="154" name="テキスト プレースホルダ 9">
            <a:extLst>
              <a:ext uri="{FF2B5EF4-FFF2-40B4-BE49-F238E27FC236}">
                <a16:creationId xmlns:a16="http://schemas.microsoft.com/office/drawing/2014/main" id="{7D88C893-D74D-4F55-A88F-22756D265160}"/>
              </a:ext>
            </a:extLst>
          </p:cNvPr>
          <p:cNvSpPr>
            <a:spLocks noGrp="1"/>
          </p:cNvSpPr>
          <p:nvPr>
            <p:custDataLst>
              <p:tags r:id="rId71"/>
            </p:custDataLst>
          </p:nvPr>
        </p:nvSpPr>
        <p:spPr bwMode="gray">
          <a:xfrm>
            <a:off x="5259388" y="45275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8B06CB-1400-4F21-A621-48A29E70DE0F}" type="datetime'''''''''''1''8''''''''''''''''''''''''''''''%'''">
              <a:rPr lang="en-US" altLang="en-US" sz="1000" smtClean="0">
                <a:solidFill>
                  <a:schemeClr val="bg1"/>
                </a:solidFill>
              </a:rPr>
              <a:pPr/>
              <a:t>18%</a:t>
            </a:fld>
            <a:endParaRPr lang="ja-JP" altLang="en-US" sz="1000" dirty="0">
              <a:solidFill>
                <a:schemeClr val="bg1"/>
              </a:solidFill>
            </a:endParaRPr>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72"/>
            </p:custDataLst>
          </p:nvPr>
        </p:nvSpPr>
        <p:spPr bwMode="auto">
          <a:xfrm>
            <a:off x="5729288" y="4195763"/>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40E89E-40F9-4CA9-A2A1-20DF1A30ABBA}" type="datetime'慢''''''''性呼''''''''''吸''''''''''器''''''病'">
              <a:rPr lang="ja-JP" altLang="en-US" sz="1000" smtClean="0"/>
              <a:pPr/>
              <a:t>慢性呼吸器病</a:t>
            </a:fld>
            <a:endParaRPr lang="ja-JP" altLang="en-US" sz="1000" dirty="0"/>
          </a:p>
        </p:txBody>
      </p:sp>
      <p:sp>
        <p:nvSpPr>
          <p:cNvPr id="137" name="テキスト プレースホルダ 9">
            <a:extLst>
              <a:ext uri="{FF2B5EF4-FFF2-40B4-BE49-F238E27FC236}">
                <a16:creationId xmlns:a16="http://schemas.microsoft.com/office/drawing/2014/main" id="{7C21FDF7-DBA8-49B2-8FC1-F13C600D60D1}"/>
              </a:ext>
            </a:extLst>
          </p:cNvPr>
          <p:cNvSpPr>
            <a:spLocks noGrp="1"/>
          </p:cNvSpPr>
          <p:nvPr>
            <p:custDataLst>
              <p:tags r:id="rId73"/>
            </p:custDataLst>
          </p:nvPr>
        </p:nvSpPr>
        <p:spPr bwMode="gray">
          <a:xfrm>
            <a:off x="5157788" y="36115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2F62ED-4A80-4399-B7F3-EC8DEE44C5C0}" type="datetime'''''11''''''''''4'''''',''''''5''''''''''2''''''''''''''4'">
              <a:rPr lang="ja-JP" altLang="en-US" sz="1000" smtClean="0"/>
              <a:pPr/>
              <a:t>114,524</a:t>
            </a:fld>
            <a:endParaRPr lang="ja-JP" altLang="en-US" sz="1000" dirty="0"/>
          </a:p>
        </p:txBody>
      </p:sp>
      <p:sp>
        <p:nvSpPr>
          <p:cNvPr id="160" name="テキスト プレースホルダ 9">
            <a:extLst>
              <a:ext uri="{FF2B5EF4-FFF2-40B4-BE49-F238E27FC236}">
                <a16:creationId xmlns:a16="http://schemas.microsoft.com/office/drawing/2014/main" id="{EA243E59-DC5B-44AD-8629-FEC2CE99AA60}"/>
              </a:ext>
            </a:extLst>
          </p:cNvPr>
          <p:cNvSpPr>
            <a:spLocks noGrp="1"/>
          </p:cNvSpPr>
          <p:nvPr>
            <p:custDataLst>
              <p:tags r:id="rId74"/>
            </p:custDataLst>
          </p:nvPr>
        </p:nvSpPr>
        <p:spPr bwMode="gray">
          <a:xfrm>
            <a:off x="4833938" y="51514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D95094-D5BA-4FA2-B37B-FD7BA80950AE}" type="datetime'''''''4''%'''''''">
              <a:rPr lang="en-US" altLang="en-US" sz="1000" smtClean="0">
                <a:effectLst/>
              </a:rPr>
              <a:pPr marL="0" indent="0">
                <a:spcBef>
                  <a:spcPct val="0"/>
                </a:spcBef>
                <a:buNone/>
              </a:pPr>
              <a:t>4%</a:t>
            </a:fld>
            <a:endParaRPr lang="ja-JP" altLang="en-US" sz="1000" dirty="0"/>
          </a:p>
        </p:txBody>
      </p:sp>
      <p:sp>
        <p:nvSpPr>
          <p:cNvPr id="147" name="テキスト プレースホルダ 9">
            <a:extLst>
              <a:ext uri="{FF2B5EF4-FFF2-40B4-BE49-F238E27FC236}">
                <a16:creationId xmlns:a16="http://schemas.microsoft.com/office/drawing/2014/main" id="{3A35E198-A34F-40D3-B70E-970E9071DA43}"/>
              </a:ext>
            </a:extLst>
          </p:cNvPr>
          <p:cNvSpPr>
            <a:spLocks noGrp="1"/>
          </p:cNvSpPr>
          <p:nvPr>
            <p:custDataLst>
              <p:tags r:id="rId75"/>
            </p:custDataLst>
          </p:nvPr>
        </p:nvSpPr>
        <p:spPr bwMode="gray">
          <a:xfrm>
            <a:off x="4449763" y="54927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629D75-A1CB-4CA3-ADBB-5BADA46B7ED5}" type="datetime'''''''''''''''''''''''''''''''''''19''''''%'''''''''''''''">
              <a:rPr lang="en-US" altLang="en-US" sz="1000" smtClean="0">
                <a:solidFill>
                  <a:schemeClr val="bg1"/>
                </a:solidFill>
              </a:rPr>
              <a:pPr/>
              <a:t>19%</a:t>
            </a:fld>
            <a:endParaRPr lang="ja-JP" altLang="en-US" sz="1000" dirty="0">
              <a:solidFill>
                <a:schemeClr val="bg1"/>
              </a:solidFill>
            </a:endParaRPr>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76"/>
            </p:custDataLst>
          </p:nvPr>
        </p:nvSpPr>
        <p:spPr bwMode="auto">
          <a:xfrm>
            <a:off x="5729288" y="4398963"/>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F9C0F49-1A3D-4467-B1FE-BAF9F2B1A53A}" type="datetime'''''糖''尿''''病''・''''''''腎''''''''臓疾''''''患'''''''''''''''''''">
              <a:rPr lang="ja-JP" altLang="en-US" sz="1000" smtClean="0"/>
              <a:pPr/>
              <a:t>糖尿病・腎臓疾患</a:t>
            </a:fld>
            <a:endParaRPr lang="ja-JP" altLang="en-US" sz="1000" dirty="0"/>
          </a:p>
        </p:txBody>
      </p:sp>
      <p:sp>
        <p:nvSpPr>
          <p:cNvPr id="138" name="テキスト プレースホルダ 9">
            <a:extLst>
              <a:ext uri="{FF2B5EF4-FFF2-40B4-BE49-F238E27FC236}">
                <a16:creationId xmlns:a16="http://schemas.microsoft.com/office/drawing/2014/main" id="{C99557E9-F6FB-4780-9A12-0A71F5785F23}"/>
              </a:ext>
            </a:extLst>
          </p:cNvPr>
          <p:cNvSpPr>
            <a:spLocks noGrp="1"/>
          </p:cNvSpPr>
          <p:nvPr>
            <p:custDataLst>
              <p:tags r:id="rId77"/>
            </p:custDataLst>
          </p:nvPr>
        </p:nvSpPr>
        <p:spPr bwMode="gray">
          <a:xfrm>
            <a:off x="4833938" y="5456238"/>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ED5A1F-7E6B-410F-A1F9-5BA9090A1CCE}" type="datetime'''''''''''''''''''''''''''''''''''''''''''8%'''''''''''">
              <a:rPr lang="en-US" altLang="en-US" sz="1000" smtClean="0"/>
              <a:pPr marL="0" indent="0">
                <a:spcBef>
                  <a:spcPct val="0"/>
                </a:spcBef>
                <a:buNone/>
              </a:pPr>
              <a:t>8%</a:t>
            </a:fld>
            <a:endParaRPr lang="ja-JP" altLang="en-US" sz="1000" dirty="0"/>
          </a:p>
        </p:txBody>
      </p:sp>
      <p:sp>
        <p:nvSpPr>
          <p:cNvPr id="190" name="テキスト プレースホルダ 9">
            <a:extLst>
              <a:ext uri="{FF2B5EF4-FFF2-40B4-BE49-F238E27FC236}">
                <a16:creationId xmlns:a16="http://schemas.microsoft.com/office/drawing/2014/main" id="{45FF5D28-AA01-449D-A53B-AD8A5CD3EDD0}"/>
              </a:ext>
            </a:extLst>
          </p:cNvPr>
          <p:cNvSpPr>
            <a:spLocks noGrp="1"/>
          </p:cNvSpPr>
          <p:nvPr>
            <p:custDataLst>
              <p:tags r:id="rId78"/>
            </p:custDataLst>
          </p:nvPr>
        </p:nvSpPr>
        <p:spPr bwMode="gray">
          <a:xfrm>
            <a:off x="5181600" y="37830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422D7B-CA26-49C0-805F-CD3969D0558E}" type="datetime'''''''''''''''''''''''''''''''''6''''''''''''%'">
              <a:rPr lang="en-US" altLang="en-US" sz="1000" smtClean="0">
                <a:solidFill>
                  <a:schemeClr val="bg1"/>
                </a:solidFill>
                <a:effectLst/>
              </a:rPr>
              <a:pPr/>
              <a:t>6%</a:t>
            </a:fld>
            <a:endParaRPr lang="ja-JP" altLang="en-US" sz="1000" dirty="0">
              <a:solidFill>
                <a:schemeClr val="bg1"/>
              </a:solidFill>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79"/>
            </p:custDataLst>
          </p:nvPr>
        </p:nvSpPr>
        <p:spPr bwMode="auto">
          <a:xfrm>
            <a:off x="5729288" y="4602163"/>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3EE101-C1C5-4A44-83A3-974535F14241}" type="datetime'''''''''''消化''''''''''''''''''''器''''''''疾患'''">
              <a:rPr lang="ja-JP" altLang="en-US" sz="1000" smtClean="0"/>
              <a:pPr/>
              <a:t>消化器疾患</a:t>
            </a:fld>
            <a:endParaRPr lang="ja-JP" altLang="en-US" sz="1000" dirty="0"/>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80"/>
            </p:custDataLst>
          </p:nvPr>
        </p:nvSpPr>
        <p:spPr bwMode="auto">
          <a:xfrm>
            <a:off x="5729288" y="49736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4F2FCA-4C8B-4BB6-9BEC-4F8DBB9F5D88}" type="datetime'''''''''''''''''''''''新''生''''物'">
              <a:rPr lang="ja-JP" altLang="en-US" sz="1000" smtClean="0"/>
              <a:pPr/>
              <a:t>新生物</a:t>
            </a:fld>
            <a:endParaRPr lang="ja-JP" altLang="en-US" sz="1000" dirty="0"/>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81"/>
            </p:custDataLst>
          </p:nvPr>
        </p:nvSpPr>
        <p:spPr bwMode="auto">
          <a:xfrm>
            <a:off x="5729288" y="5621338"/>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D10C60-E2B4-436A-92F6-F62F6902E294}" type="datetime'心''''''''''''''''''''''''''血''''''''''''''''管''''''''疾''''患'''">
              <a:rPr lang="ja-JP" altLang="en-US" sz="1000" smtClean="0"/>
              <a:pPr/>
              <a:t>心血管疾患</a:t>
            </a:fld>
            <a:endParaRPr lang="ja-JP" altLang="en-US" sz="1000" dirty="0"/>
          </a:p>
        </p:txBody>
      </p:sp>
      <p:sp>
        <p:nvSpPr>
          <p:cNvPr id="144" name="テキスト プレースホルダ 9">
            <a:extLst>
              <a:ext uri="{FF2B5EF4-FFF2-40B4-BE49-F238E27FC236}">
                <a16:creationId xmlns:a16="http://schemas.microsoft.com/office/drawing/2014/main" id="{046E765A-4202-4066-BE8F-0AAABBE012D6}"/>
              </a:ext>
            </a:extLst>
          </p:cNvPr>
          <p:cNvSpPr>
            <a:spLocks noGrp="1"/>
          </p:cNvSpPr>
          <p:nvPr>
            <p:custDataLst>
              <p:tags r:id="rId82"/>
            </p:custDataLst>
          </p:nvPr>
        </p:nvSpPr>
        <p:spPr bwMode="gray">
          <a:xfrm>
            <a:off x="4833938" y="53038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37462CD-C86E-46B3-B2D1-25ACB453588E}" type="datetime'''''''''8''''''''%'''''''''''''''''''''''">
              <a:rPr lang="en-US" altLang="en-US" sz="1000" smtClean="0"/>
              <a:pPr marL="0" indent="0">
                <a:spcBef>
                  <a:spcPct val="0"/>
                </a:spcBef>
                <a:buNone/>
              </a:pPr>
              <a:t>8%</a:t>
            </a:fld>
            <a:endParaRPr lang="ja-JP" altLang="en-US" sz="1000" dirty="0"/>
          </a:p>
        </p:txBody>
      </p:sp>
      <p:sp>
        <p:nvSpPr>
          <p:cNvPr id="142" name="テキスト プレースホルダ 9">
            <a:extLst>
              <a:ext uri="{FF2B5EF4-FFF2-40B4-BE49-F238E27FC236}">
                <a16:creationId xmlns:a16="http://schemas.microsoft.com/office/drawing/2014/main" id="{5D457C4C-F0FA-43FD-8BEB-EEC13F1778D6}"/>
              </a:ext>
            </a:extLst>
          </p:cNvPr>
          <p:cNvSpPr>
            <a:spLocks noGrp="1"/>
          </p:cNvSpPr>
          <p:nvPr>
            <p:custDataLst>
              <p:tags r:id="rId83"/>
            </p:custDataLst>
          </p:nvPr>
        </p:nvSpPr>
        <p:spPr bwMode="gray">
          <a:xfrm>
            <a:off x="5259388" y="56213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34FABA-13EB-41BC-850F-EFCFEE15223C}" type="datetime'''35''''''%'''''''''''''''''''''''''''''''''''''''''">
              <a:rPr lang="en-US" altLang="en-US" sz="1000" smtClean="0">
                <a:solidFill>
                  <a:schemeClr val="bg1"/>
                </a:solidFill>
              </a:rPr>
              <a:pPr/>
              <a:t>35%</a:t>
            </a:fld>
            <a:endParaRPr lang="ja-JP" altLang="en-US" sz="1000" dirty="0">
              <a:solidFill>
                <a:schemeClr val="bg1"/>
              </a:solidFill>
            </a:endParaRPr>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84"/>
            </p:custDataLst>
          </p:nvPr>
        </p:nvSpPr>
        <p:spPr bwMode="auto">
          <a:xfrm>
            <a:off x="444658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pPr/>
              <a:t>1990</a:t>
            </a:fld>
            <a:endParaRPr lang="ja-JP" altLang="en-US" sz="1000" dirty="0"/>
          </a:p>
        </p:txBody>
      </p:sp>
      <p:sp>
        <p:nvSpPr>
          <p:cNvPr id="148" name="テキスト プレースホルダ 9">
            <a:extLst>
              <a:ext uri="{FF2B5EF4-FFF2-40B4-BE49-F238E27FC236}">
                <a16:creationId xmlns:a16="http://schemas.microsoft.com/office/drawing/2014/main" id="{9B61A4E1-ED02-4E6A-B172-AABDCA12BD91}"/>
              </a:ext>
            </a:extLst>
          </p:cNvPr>
          <p:cNvSpPr>
            <a:spLocks noGrp="1"/>
          </p:cNvSpPr>
          <p:nvPr>
            <p:custDataLst>
              <p:tags r:id="rId85"/>
            </p:custDataLst>
          </p:nvPr>
        </p:nvSpPr>
        <p:spPr bwMode="gray">
          <a:xfrm>
            <a:off x="4449763" y="56515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15775A-BB28-4C5B-82A0-0021E21DEEFE}" type="datetime'''''''''''''''''''''''1''''''''5''''''''''''''''''%'''">
              <a:rPr lang="en-US" altLang="en-US" sz="1000" smtClean="0">
                <a:solidFill>
                  <a:schemeClr val="bg1"/>
                </a:solidFill>
              </a:rPr>
              <a:pPr marL="0" indent="0" algn="ctr">
                <a:spcBef>
                  <a:spcPct val="0"/>
                </a:spcBef>
                <a:buNone/>
              </a:pPr>
              <a:t>15%</a:t>
            </a:fld>
            <a:endParaRPr lang="ja-JP" altLang="en-US" sz="1000" dirty="0">
              <a:solidFill>
                <a:schemeClr val="bg1"/>
              </a:solidFill>
            </a:endParaRPr>
          </a:p>
        </p:txBody>
      </p:sp>
      <p:sp>
        <p:nvSpPr>
          <p:cNvPr id="149" name="テキスト プレースホルダ 9">
            <a:extLst>
              <a:ext uri="{FF2B5EF4-FFF2-40B4-BE49-F238E27FC236}">
                <a16:creationId xmlns:a16="http://schemas.microsoft.com/office/drawing/2014/main" id="{BA2822AF-77D0-46A0-9215-99CA2BFD6924}"/>
              </a:ext>
            </a:extLst>
          </p:cNvPr>
          <p:cNvSpPr>
            <a:spLocks noGrp="1"/>
          </p:cNvSpPr>
          <p:nvPr>
            <p:custDataLst>
              <p:tags r:id="rId86"/>
            </p:custDataLst>
          </p:nvPr>
        </p:nvSpPr>
        <p:spPr bwMode="gray">
          <a:xfrm>
            <a:off x="4449763" y="58769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A64F83-F09A-42D8-A847-F4C84F76B683}" type="datetime'''''''''''''''''''''''''''''''''''''''''''''3''''''''''4''''%'">
              <a:rPr lang="en-US" altLang="en-US" sz="1000" smtClean="0">
                <a:solidFill>
                  <a:schemeClr val="bg1"/>
                </a:solidFill>
              </a:rPr>
              <a:pPr/>
              <a:t>34%</a:t>
            </a:fld>
            <a:endParaRPr lang="ja-JP" altLang="en-US" sz="1000" dirty="0">
              <a:solidFill>
                <a:schemeClr val="bg1"/>
              </a:solidFill>
            </a:endParaRPr>
          </a:p>
        </p:txBody>
      </p:sp>
      <p:sp>
        <p:nvSpPr>
          <p:cNvPr id="155" name="テキスト プレースホルダ 9">
            <a:extLst>
              <a:ext uri="{FF2B5EF4-FFF2-40B4-BE49-F238E27FC236}">
                <a16:creationId xmlns:a16="http://schemas.microsoft.com/office/drawing/2014/main" id="{44D3965C-D12E-44B9-BAF0-EF15A59B58E0}"/>
              </a:ext>
            </a:extLst>
          </p:cNvPr>
          <p:cNvSpPr>
            <a:spLocks noGrp="1"/>
          </p:cNvSpPr>
          <p:nvPr>
            <p:custDataLst>
              <p:tags r:id="rId87"/>
            </p:custDataLst>
          </p:nvPr>
        </p:nvSpPr>
        <p:spPr bwMode="gray">
          <a:xfrm>
            <a:off x="5181600" y="401796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95A23D-498B-49B2-AA50-53A281002E1C}" type="datetime'7%'''''''">
              <a:rPr lang="en-US" altLang="en-US" sz="1000" smtClean="0"/>
              <a:pPr/>
              <a:t>7%</a:t>
            </a:fld>
            <a:endParaRPr lang="ja-JP" altLang="en-US" sz="1000" dirty="0"/>
          </a:p>
        </p:txBody>
      </p:sp>
      <p:sp>
        <p:nvSpPr>
          <p:cNvPr id="156" name="テキスト プレースホルダ 9">
            <a:extLst>
              <a:ext uri="{FF2B5EF4-FFF2-40B4-BE49-F238E27FC236}">
                <a16:creationId xmlns:a16="http://schemas.microsoft.com/office/drawing/2014/main" id="{04EBA131-9953-4023-8BA5-342B811ECD46}"/>
              </a:ext>
            </a:extLst>
          </p:cNvPr>
          <p:cNvSpPr>
            <a:spLocks noGrp="1"/>
          </p:cNvSpPr>
          <p:nvPr>
            <p:custDataLst>
              <p:tags r:id="rId88"/>
            </p:custDataLst>
          </p:nvPr>
        </p:nvSpPr>
        <p:spPr bwMode="gray">
          <a:xfrm>
            <a:off x="5259388" y="42068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DE3152-079D-4919-893A-3ED294A45F2B}" type="datetime'''''''''''''''''''''1''''''''''0''''''''%'''''">
              <a:rPr lang="en-US" altLang="en-US" sz="1000" smtClean="0">
                <a:solidFill>
                  <a:schemeClr val="bg1"/>
                </a:solidFill>
              </a:rPr>
              <a:pPr/>
              <a:t>10%</a:t>
            </a:fld>
            <a:endParaRPr lang="ja-JP" altLang="en-US" sz="1000" dirty="0">
              <a:solidFill>
                <a:schemeClr val="bg1"/>
              </a:solidFill>
            </a:endParaRPr>
          </a:p>
        </p:txBody>
      </p:sp>
      <p:sp>
        <p:nvSpPr>
          <p:cNvPr id="157" name="テキスト プレースホルダ 9">
            <a:extLst>
              <a:ext uri="{FF2B5EF4-FFF2-40B4-BE49-F238E27FC236}">
                <a16:creationId xmlns:a16="http://schemas.microsoft.com/office/drawing/2014/main" id="{747C729B-BC81-4A43-A7DD-4E5423375A54}"/>
              </a:ext>
            </a:extLst>
          </p:cNvPr>
          <p:cNvSpPr>
            <a:spLocks noGrp="1"/>
          </p:cNvSpPr>
          <p:nvPr>
            <p:custDataLst>
              <p:tags r:id="rId89"/>
            </p:custDataLst>
          </p:nvPr>
        </p:nvSpPr>
        <p:spPr bwMode="gray">
          <a:xfrm>
            <a:off x="5259388" y="49736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F5EA-3BE8-4275-A5B6-B4B6CE515EEB}" type="datetime'2''''''''''''''''''''''''''''''''''''''''0%'''''''''''''''''">
              <a:rPr lang="en-US" altLang="en-US" sz="1000" smtClean="0">
                <a:solidFill>
                  <a:schemeClr val="bg1"/>
                </a:solidFill>
              </a:rPr>
              <a:pPr/>
              <a:t>20%</a:t>
            </a:fld>
            <a:endParaRPr lang="ja-JP" altLang="en-US" sz="1000" dirty="0">
              <a:solidFill>
                <a:schemeClr val="bg1"/>
              </a:solidFill>
            </a:endParaRPr>
          </a:p>
        </p:txBody>
      </p:sp>
      <p:sp>
        <p:nvSpPr>
          <p:cNvPr id="161" name="テキスト プレースホルダ 9">
            <a:extLst>
              <a:ext uri="{FF2B5EF4-FFF2-40B4-BE49-F238E27FC236}">
                <a16:creationId xmlns:a16="http://schemas.microsoft.com/office/drawing/2014/main" id="{CF3859B6-1767-4505-9C4B-3DDBAF7D5B12}"/>
              </a:ext>
            </a:extLst>
          </p:cNvPr>
          <p:cNvSpPr>
            <a:spLocks noGrp="1"/>
          </p:cNvSpPr>
          <p:nvPr>
            <p:custDataLst>
              <p:tags r:id="rId90"/>
            </p:custDataLst>
          </p:nvPr>
        </p:nvSpPr>
        <p:spPr bwMode="auto">
          <a:xfrm>
            <a:off x="4824413" y="3294063"/>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x2.5</a:t>
            </a:r>
            <a:endParaRPr lang="ja-JP" altLang="en-US" sz="1000" b="1" dirty="0"/>
          </a:p>
        </p:txBody>
      </p:sp>
      <p:sp>
        <p:nvSpPr>
          <p:cNvPr id="227" name="TextBox 226">
            <a:extLst>
              <a:ext uri="{FF2B5EF4-FFF2-40B4-BE49-F238E27FC236}">
                <a16:creationId xmlns:a16="http://schemas.microsoft.com/office/drawing/2014/main" id="{A596757D-061F-4E73-A2EE-653A7B3438EB}"/>
              </a:ext>
            </a:extLst>
          </p:cNvPr>
          <p:cNvSpPr txBox="1"/>
          <p:nvPr/>
        </p:nvSpPr>
        <p:spPr>
          <a:xfrm>
            <a:off x="6491288" y="2612916"/>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81788" y="393472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2.7</a:t>
            </a:r>
            <a:endParaRPr lang="ja-JP" altLang="en-US" sz="1000" dirty="0"/>
          </a:p>
        </p:txBody>
      </p:sp>
      <p:sp>
        <p:nvSpPr>
          <p:cNvPr id="229" name="TextBox 228">
            <a:extLst>
              <a:ext uri="{FF2B5EF4-FFF2-40B4-BE49-F238E27FC236}">
                <a16:creationId xmlns:a16="http://schemas.microsoft.com/office/drawing/2014/main" id="{ABDD69D4-250A-4E7C-A794-37F169FA4B5F}"/>
              </a:ext>
            </a:extLst>
          </p:cNvPr>
          <p:cNvSpPr txBox="1"/>
          <p:nvPr/>
        </p:nvSpPr>
        <p:spPr>
          <a:xfrm>
            <a:off x="6681788" y="413131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2.2</a:t>
            </a:r>
            <a:endParaRPr lang="ja-JP" altLang="en-US" sz="1000" dirty="0"/>
          </a:p>
        </p:txBody>
      </p:sp>
      <p:sp>
        <p:nvSpPr>
          <p:cNvPr id="230" name="TextBox 229">
            <a:extLst>
              <a:ext uri="{FF2B5EF4-FFF2-40B4-BE49-F238E27FC236}">
                <a16:creationId xmlns:a16="http://schemas.microsoft.com/office/drawing/2014/main" id="{BABECC5B-09C6-40A2-8A07-07004D9F443A}"/>
              </a:ext>
            </a:extLst>
          </p:cNvPr>
          <p:cNvSpPr txBox="1"/>
          <p:nvPr/>
        </p:nvSpPr>
        <p:spPr>
          <a:xfrm>
            <a:off x="6681788" y="435914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3.0</a:t>
            </a:r>
            <a:endParaRPr lang="ja-JP" altLang="en-US" sz="1000" dirty="0"/>
          </a:p>
        </p:txBody>
      </p:sp>
      <p:sp>
        <p:nvSpPr>
          <p:cNvPr id="231" name="TextBox 230">
            <a:extLst>
              <a:ext uri="{FF2B5EF4-FFF2-40B4-BE49-F238E27FC236}">
                <a16:creationId xmlns:a16="http://schemas.microsoft.com/office/drawing/2014/main" id="{10736472-9130-43C9-BD00-039FB448CC2C}"/>
              </a:ext>
            </a:extLst>
          </p:cNvPr>
          <p:cNvSpPr txBox="1"/>
          <p:nvPr/>
        </p:nvSpPr>
        <p:spPr>
          <a:xfrm>
            <a:off x="6686550" y="492407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3.4</a:t>
            </a:r>
            <a:endParaRPr lang="ja-JP" altLang="en-US" sz="1000" dirty="0"/>
          </a:p>
        </p:txBody>
      </p:sp>
      <p:sp>
        <p:nvSpPr>
          <p:cNvPr id="232" name="TextBox 231">
            <a:extLst>
              <a:ext uri="{FF2B5EF4-FFF2-40B4-BE49-F238E27FC236}">
                <a16:creationId xmlns:a16="http://schemas.microsoft.com/office/drawing/2014/main" id="{E470F00B-778D-4B40-8608-D92CA84072AB}"/>
              </a:ext>
            </a:extLst>
          </p:cNvPr>
          <p:cNvSpPr txBox="1"/>
          <p:nvPr/>
        </p:nvSpPr>
        <p:spPr>
          <a:xfrm>
            <a:off x="6686550" y="556463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2.6</a:t>
            </a:r>
            <a:endParaRPr lang="ja-JP" altLang="en-US" sz="1000" dirty="0"/>
          </a:p>
        </p:txBody>
      </p:sp>
      <p:sp>
        <p:nvSpPr>
          <p:cNvPr id="233" name="TextBox 232">
            <a:extLst>
              <a:ext uri="{FF2B5EF4-FFF2-40B4-BE49-F238E27FC236}">
                <a16:creationId xmlns:a16="http://schemas.microsoft.com/office/drawing/2014/main" id="{D11717F2-E2C9-45CF-8506-3A85513183F6}"/>
              </a:ext>
            </a:extLst>
          </p:cNvPr>
          <p:cNvSpPr txBox="1"/>
          <p:nvPr/>
        </p:nvSpPr>
        <p:spPr>
          <a:xfrm>
            <a:off x="6681788" y="454780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2.4</a:t>
            </a:r>
            <a:endParaRPr lang="ja-JP" altLang="en-US" sz="1000" dirty="0"/>
          </a:p>
        </p:txBody>
      </p:sp>
      <p:sp>
        <p:nvSpPr>
          <p:cNvPr id="234" name="TextBox 233">
            <a:extLst>
              <a:ext uri="{FF2B5EF4-FFF2-40B4-BE49-F238E27FC236}">
                <a16:creationId xmlns:a16="http://schemas.microsoft.com/office/drawing/2014/main" id="{4070853F-D748-4638-A918-9F3674B51488}"/>
              </a:ext>
            </a:extLst>
          </p:cNvPr>
          <p:cNvSpPr txBox="1"/>
          <p:nvPr/>
        </p:nvSpPr>
        <p:spPr>
          <a:xfrm>
            <a:off x="6683375" y="3734061"/>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1.3</a:t>
            </a:r>
            <a:endParaRPr lang="ja-JP" altLang="en-US" sz="1000" dirty="0"/>
          </a:p>
        </p:txBody>
      </p:sp>
      <p:sp>
        <p:nvSpPr>
          <p:cNvPr id="235" name="4. Footnote">
            <a:extLst>
              <a:ext uri="{FF2B5EF4-FFF2-40B4-BE49-F238E27FC236}">
                <a16:creationId xmlns:a16="http://schemas.microsoft.com/office/drawing/2014/main" id="{E36A940B-5C0C-4AF2-921D-FDAA431E11C7}"/>
              </a:ext>
            </a:extLst>
          </p:cNvPr>
          <p:cNvSpPr txBox="1"/>
          <p:nvPr>
            <p:custDataLst>
              <p:tags r:id="rId91"/>
            </p:custDataLst>
          </p:nvPr>
        </p:nvSpPr>
        <p:spPr>
          <a:xfrm>
            <a:off x="217502" y="6419850"/>
            <a:ext cx="457962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皮下疾患、</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薬物乱用</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、筋骨格系疾患、精神疾患、その他の非感染性疾患</a:t>
            </a:r>
          </a:p>
        </p:txBody>
      </p:sp>
      <p:cxnSp>
        <p:nvCxnSpPr>
          <p:cNvPr id="321" name="Straight Connector 320">
            <a:extLst>
              <a:ext uri="{FF2B5EF4-FFF2-40B4-BE49-F238E27FC236}">
                <a16:creationId xmlns:a16="http://schemas.microsoft.com/office/drawing/2014/main" id="{827C3A03-AE38-45C9-ACF3-1D3CBB024D65}"/>
              </a:ext>
            </a:extLst>
          </p:cNvPr>
          <p:cNvCxnSpPr/>
          <p:nvPr>
            <p:custDataLst>
              <p:tags r:id="rId92"/>
            </p:custDataLst>
          </p:nvPr>
        </p:nvCxnSpPr>
        <p:spPr bwMode="auto">
          <a:xfrm flipV="1">
            <a:off x="8031164" y="5567364"/>
            <a:ext cx="233363" cy="2206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89752E12-9E35-4511-B182-C7E5C9EA9F08}"/>
              </a:ext>
            </a:extLst>
          </p:cNvPr>
          <p:cNvCxnSpPr>
            <a:cxnSpLocks/>
          </p:cNvCxnSpPr>
          <p:nvPr>
            <p:custDataLst>
              <p:tags r:id="rId93"/>
            </p:custDataLst>
          </p:nvPr>
        </p:nvCxnSpPr>
        <p:spPr bwMode="auto">
          <a:xfrm flipV="1">
            <a:off x="7904163" y="5813425"/>
            <a:ext cx="79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052021D4-FBB5-4017-8461-51999F34E9A0}"/>
              </a:ext>
            </a:extLst>
          </p:cNvPr>
          <p:cNvCxnSpPr/>
          <p:nvPr>
            <p:custDataLst>
              <p:tags r:id="rId94"/>
            </p:custDataLst>
          </p:nvPr>
        </p:nvCxnSpPr>
        <p:spPr bwMode="auto">
          <a:xfrm flipV="1">
            <a:off x="7932738" y="5373688"/>
            <a:ext cx="331788" cy="414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442B0771-FEAE-4DA0-AE42-D51894385E10}"/>
              </a:ext>
            </a:extLst>
          </p:cNvPr>
          <p:cNvCxnSpPr/>
          <p:nvPr>
            <p:custDataLst>
              <p:tags r:id="rId95"/>
            </p:custDataLst>
          </p:nvPr>
        </p:nvCxnSpPr>
        <p:spPr bwMode="auto">
          <a:xfrm flipV="1">
            <a:off x="7904163" y="5899150"/>
            <a:ext cx="79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CFD437ED-BEB1-46C4-98C6-AF9724AD9EEF}"/>
              </a:ext>
            </a:extLst>
          </p:cNvPr>
          <p:cNvCxnSpPr/>
          <p:nvPr>
            <p:custDataLst>
              <p:tags r:id="rId96"/>
            </p:custDataLst>
          </p:nvPr>
        </p:nvCxnSpPr>
        <p:spPr bwMode="auto">
          <a:xfrm flipV="1">
            <a:off x="7904163" y="5940425"/>
            <a:ext cx="236538" cy="133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46294D82-1BF3-47FB-87AB-3E7E6635E5E2}"/>
              </a:ext>
            </a:extLst>
          </p:cNvPr>
          <p:cNvCxnSpPr/>
          <p:nvPr>
            <p:custDataLst>
              <p:tags r:id="rId97"/>
            </p:custDataLst>
          </p:nvPr>
        </p:nvCxnSpPr>
        <p:spPr bwMode="auto">
          <a:xfrm flipV="1">
            <a:off x="8215313" y="5870574"/>
            <a:ext cx="49213"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3" name="Chart 162">
            <a:extLst>
              <a:ext uri="{FF2B5EF4-FFF2-40B4-BE49-F238E27FC236}">
                <a16:creationId xmlns:a16="http://schemas.microsoft.com/office/drawing/2014/main" id="{EE7D8187-BCA6-4B2B-9D27-EA367A2B6898}"/>
              </a:ext>
            </a:extLst>
          </p:cNvPr>
          <p:cNvGraphicFramePr/>
          <p:nvPr>
            <p:custDataLst>
              <p:tags r:id="rId98"/>
            </p:custDataLst>
            <p:extLst>
              <p:ext uri="{D42A27DB-BD31-4B8C-83A1-F6EECF244321}">
                <p14:modId xmlns:p14="http://schemas.microsoft.com/office/powerpoint/2010/main" val="293038985"/>
              </p:ext>
            </p:extLst>
          </p:nvPr>
        </p:nvGraphicFramePr>
        <p:xfrm>
          <a:off x="7191375" y="5291138"/>
          <a:ext cx="1785938" cy="971550"/>
        </p:xfrm>
        <a:graphic>
          <a:graphicData uri="http://schemas.openxmlformats.org/drawingml/2006/chart">
            <c:chart xmlns:c="http://schemas.openxmlformats.org/drawingml/2006/chart" xmlns:r="http://schemas.openxmlformats.org/officeDocument/2006/relationships" r:id="rId120"/>
          </a:graphicData>
        </a:graphic>
      </p:graphicFrame>
      <p:cxnSp>
        <p:nvCxnSpPr>
          <p:cNvPr id="272" name="Straight Connector 271">
            <a:extLst>
              <a:ext uri="{FF2B5EF4-FFF2-40B4-BE49-F238E27FC236}">
                <a16:creationId xmlns:a16="http://schemas.microsoft.com/office/drawing/2014/main" id="{A3E391FF-4179-4B67-8AB7-03043A765265}"/>
              </a:ext>
            </a:extLst>
          </p:cNvPr>
          <p:cNvCxnSpPr/>
          <p:nvPr>
            <p:custDataLst>
              <p:tags r:id="rId99"/>
            </p:custDataLst>
          </p:nvPr>
        </p:nvCxnSpPr>
        <p:spPr bwMode="auto">
          <a:xfrm flipV="1">
            <a:off x="7678738" y="4949826"/>
            <a:ext cx="811213" cy="44926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EA1A444C-190C-4B07-8AD3-A27E32D79041}"/>
              </a:ext>
            </a:extLst>
          </p:cNvPr>
          <p:cNvCxnSpPr/>
          <p:nvPr>
            <p:custDataLst>
              <p:tags r:id="rId100"/>
            </p:custDataLst>
          </p:nvPr>
        </p:nvCxnSpPr>
        <p:spPr bwMode="auto">
          <a:xfrm flipH="1">
            <a:off x="7847013" y="5864225"/>
            <a:ext cx="730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6" name="テキスト プレースホルダ 9">
            <a:extLst>
              <a:ext uri="{FF2B5EF4-FFF2-40B4-BE49-F238E27FC236}">
                <a16:creationId xmlns:a16="http://schemas.microsoft.com/office/drawing/2014/main" id="{312045CF-902D-4FC8-81E2-89EC105A4057}"/>
              </a:ext>
            </a:extLst>
          </p:cNvPr>
          <p:cNvSpPr>
            <a:spLocks noGrp="1"/>
          </p:cNvSpPr>
          <p:nvPr>
            <p:custDataLst>
              <p:tags r:id="rId101"/>
            </p:custDataLst>
          </p:nvPr>
        </p:nvSpPr>
        <p:spPr bwMode="gray">
          <a:xfrm>
            <a:off x="7920038" y="57880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B21AE6-FF2F-4540-9A57-1CBACE08A7D5}" type="datetime'''''''2''''''''''''''''''''''3''''''''''%'''''''''">
              <a:rPr lang="en-US" altLang="en-US" sz="1000" smtClean="0"/>
              <a:pPr marL="0" indent="0">
                <a:spcBef>
                  <a:spcPct val="0"/>
                </a:spcBef>
                <a:buNone/>
              </a:pPr>
              <a:t>23%</a:t>
            </a:fld>
            <a:endParaRPr lang="ja-JP" altLang="en-US" sz="1000" dirty="0"/>
          </a:p>
        </p:txBody>
      </p:sp>
      <p:sp>
        <p:nvSpPr>
          <p:cNvPr id="292" name="テキスト プレースホルダ 9">
            <a:extLst>
              <a:ext uri="{FF2B5EF4-FFF2-40B4-BE49-F238E27FC236}">
                <a16:creationId xmlns:a16="http://schemas.microsoft.com/office/drawing/2014/main" id="{D885E0E8-499D-4675-9D5B-506BA18E28B1}"/>
              </a:ext>
            </a:extLst>
          </p:cNvPr>
          <p:cNvSpPr>
            <a:spLocks noGrp="1"/>
          </p:cNvSpPr>
          <p:nvPr>
            <p:custDataLst>
              <p:tags r:id="rId102"/>
            </p:custDataLst>
          </p:nvPr>
        </p:nvSpPr>
        <p:spPr bwMode="gray">
          <a:xfrm>
            <a:off x="8347075" y="5641975"/>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91B75B-551A-4EF9-9A69-E06699E5F160}" type="datetime'''''''''''''''''3''''8%'''''''''''''''''''''''''''''''">
              <a:rPr lang="en-US" altLang="en-US" sz="1000" smtClean="0"/>
              <a:pPr/>
              <a:t>38%</a:t>
            </a:fld>
            <a:endParaRPr lang="ja-JP" altLang="en-US" sz="1000" dirty="0"/>
          </a:p>
        </p:txBody>
      </p:sp>
      <p:sp>
        <p:nvSpPr>
          <p:cNvPr id="295" name="テキスト プレースホルダ 9">
            <a:extLst>
              <a:ext uri="{FF2B5EF4-FFF2-40B4-BE49-F238E27FC236}">
                <a16:creationId xmlns:a16="http://schemas.microsoft.com/office/drawing/2014/main" id="{CD70FF11-2620-412A-9815-CE4B1A3B4202}"/>
              </a:ext>
            </a:extLst>
          </p:cNvPr>
          <p:cNvSpPr>
            <a:spLocks noGrp="1"/>
          </p:cNvSpPr>
          <p:nvPr>
            <p:custDataLst>
              <p:tags r:id="rId103"/>
            </p:custDataLst>
          </p:nvPr>
        </p:nvSpPr>
        <p:spPr bwMode="gray">
          <a:xfrm>
            <a:off x="8347075" y="53943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BBE569-484F-42CA-8545-408BAC8EE282}" type="datetime'''''''''''2''''''''''''''''''4''''''''%'''">
              <a:rPr lang="en-US" altLang="en-US" sz="1000" smtClean="0">
                <a:solidFill>
                  <a:schemeClr val="bg1"/>
                </a:solidFill>
              </a:rPr>
              <a:pPr/>
              <a:t>24%</a:t>
            </a:fld>
            <a:endParaRPr lang="ja-JP" altLang="en-US" sz="1000" dirty="0">
              <a:solidFill>
                <a:schemeClr val="bg1"/>
              </a:solidFill>
            </a:endParaRPr>
          </a:p>
        </p:txBody>
      </p:sp>
      <p:sp>
        <p:nvSpPr>
          <p:cNvPr id="289" name="テキスト プレースホルダ 9">
            <a:extLst>
              <a:ext uri="{FF2B5EF4-FFF2-40B4-BE49-F238E27FC236}">
                <a16:creationId xmlns:a16="http://schemas.microsoft.com/office/drawing/2014/main" id="{08323964-2675-4E0B-AA58-A98FF404CE0B}"/>
              </a:ext>
            </a:extLst>
          </p:cNvPr>
          <p:cNvSpPr>
            <a:spLocks noGrp="1"/>
          </p:cNvSpPr>
          <p:nvPr>
            <p:custDataLst>
              <p:tags r:id="rId104"/>
            </p:custDataLst>
          </p:nvPr>
        </p:nvSpPr>
        <p:spPr bwMode="gray">
          <a:xfrm>
            <a:off x="7535863" y="5913438"/>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30524A-0188-4252-B278-8EC25607AE64}" type="datetime'''''''''''''''4''''7''%'">
              <a:rPr lang="en-US" altLang="en-US" sz="1000" smtClean="0">
                <a:effectLst/>
              </a:rPr>
              <a:pPr/>
              <a:t>47%</a:t>
            </a:fld>
            <a:endParaRPr lang="ja-JP" altLang="en-US" sz="1000" dirty="0"/>
          </a:p>
        </p:txBody>
      </p:sp>
      <p:sp>
        <p:nvSpPr>
          <p:cNvPr id="290" name="テキスト プレースホルダ 9">
            <a:extLst>
              <a:ext uri="{FF2B5EF4-FFF2-40B4-BE49-F238E27FC236}">
                <a16:creationId xmlns:a16="http://schemas.microsoft.com/office/drawing/2014/main" id="{38550555-79F5-4399-9FE9-6214435145A5}"/>
              </a:ext>
            </a:extLst>
          </p:cNvPr>
          <p:cNvSpPr>
            <a:spLocks noGrp="1"/>
          </p:cNvSpPr>
          <p:nvPr>
            <p:custDataLst>
              <p:tags r:id="rId105"/>
            </p:custDataLst>
          </p:nvPr>
        </p:nvSpPr>
        <p:spPr bwMode="gray">
          <a:xfrm>
            <a:off x="8347075" y="59483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6FCD80-396F-45CA-9C92-05F65A6086AE}" type="datetime'3''''''8''''''''''''''''''''''''''''''''%'''''">
              <a:rPr lang="en-US" altLang="en-US" sz="1000" smtClean="0"/>
              <a:pPr/>
              <a:t>38%</a:t>
            </a:fld>
            <a:endParaRPr lang="ja-JP" altLang="en-US" sz="1000" dirty="0"/>
          </a:p>
        </p:txBody>
      </p:sp>
      <p:sp>
        <p:nvSpPr>
          <p:cNvPr id="293" name="テキスト プレースホルダ 9">
            <a:extLst>
              <a:ext uri="{FF2B5EF4-FFF2-40B4-BE49-F238E27FC236}">
                <a16:creationId xmlns:a16="http://schemas.microsoft.com/office/drawing/2014/main" id="{C41A61CA-A44F-4949-A7FE-7A03C8C06A78}"/>
              </a:ext>
            </a:extLst>
          </p:cNvPr>
          <p:cNvSpPr>
            <a:spLocks noGrp="1"/>
          </p:cNvSpPr>
          <p:nvPr>
            <p:custDataLst>
              <p:tags r:id="rId106"/>
            </p:custDataLst>
          </p:nvPr>
        </p:nvSpPr>
        <p:spPr bwMode="gray">
          <a:xfrm>
            <a:off x="7535863" y="6049963"/>
            <a:ext cx="287338"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E854A9-7C97-42BE-8F72-D254DE26F864}" type="datetime'3''''''''''''''''''''0''''''''''''%'''''''''''''''''">
              <a:rPr lang="en-US" altLang="en-US" sz="1000" smtClean="0">
                <a:effectLst/>
              </a:rPr>
              <a:pPr/>
              <a:t>30%</a:t>
            </a:fld>
            <a:endParaRPr lang="ja-JP" altLang="en-US" sz="1000" dirty="0"/>
          </a:p>
        </p:txBody>
      </p: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107"/>
            </p:custDataLst>
          </p:nvPr>
        </p:nvSpPr>
        <p:spPr bwMode="auto">
          <a:xfrm>
            <a:off x="7532688" y="6245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pPr/>
              <a:t>1990</a:t>
            </a:fld>
            <a:endParaRPr lang="ja-JP" altLang="en-US" sz="1000" dirty="0"/>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108"/>
            </p:custDataLst>
          </p:nvPr>
        </p:nvSpPr>
        <p:spPr bwMode="auto">
          <a:xfrm>
            <a:off x="8343900" y="6245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pPr/>
              <a:t>2019</a:t>
            </a:fld>
            <a:endParaRPr lang="ja-JP" altLang="en-US" sz="1000" dirty="0"/>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109"/>
            </p:custDataLst>
          </p:nvPr>
        </p:nvSpPr>
        <p:spPr bwMode="auto">
          <a:xfrm>
            <a:off x="8816975" y="5394325"/>
            <a:ext cx="542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68EB76A-6872-4B8D-90E0-9ABAD96902C6}" type="datetime'''''''''''''''''''''''交''''''''''''''''''''通事''故'''''''''''">
              <a:rPr lang="ja-JP" altLang="en-US" sz="1000" smtClean="0"/>
              <a:pPr/>
              <a:t>交通事故</a:t>
            </a:fld>
            <a:r>
              <a:rPr lang="en-US" altLang="ja-JP" sz="1000" dirty="0"/>
              <a:t> </a:t>
            </a:r>
            <a:endParaRPr lang="ja-JP" altLang="en-US" sz="1000" dirty="0"/>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110"/>
            </p:custDataLst>
          </p:nvPr>
        </p:nvSpPr>
        <p:spPr bwMode="auto">
          <a:xfrm>
            <a:off x="8816975" y="5641975"/>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127928-75AD-4E80-A043-DB49EB313F20}" type="datetime'''''''''非''意''図''''''''''的''''''''''''''''''''負''''''傷'''''''">
              <a:rPr lang="zh-TW" altLang="en-US" sz="1000" smtClean="0"/>
              <a:pPr/>
              <a:t>非意図的負傷</a:t>
            </a:fld>
            <a:endParaRPr lang="ja-JP" altLang="en-US"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111"/>
            </p:custDataLst>
          </p:nvPr>
        </p:nvSpPr>
        <p:spPr bwMode="auto">
          <a:xfrm>
            <a:off x="8816975" y="5849938"/>
            <a:ext cx="5921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4D2FA4-48CE-444F-AAA8-B74D720A2C17}" type="datetime'''自''''''''''''''傷''''''''''、''''''''個''''人&#10;間暴''力'''''''''''''">
              <a:rPr lang="zh-TW" altLang="en-US" sz="1000" smtClean="0"/>
              <a:pPr/>
              <a:t>自傷、個人
間暴力</a:t>
            </a:fld>
            <a:endParaRPr lang="ja-JP" altLang="en-US" sz="1000" dirty="0"/>
          </a:p>
        </p:txBody>
      </p:sp>
      <p:sp>
        <p:nvSpPr>
          <p:cNvPr id="303" name="テキスト プレースホルダ 9">
            <a:extLst>
              <a:ext uri="{FF2B5EF4-FFF2-40B4-BE49-F238E27FC236}">
                <a16:creationId xmlns:a16="http://schemas.microsoft.com/office/drawing/2014/main" id="{A8431747-31F6-45A9-9CF8-BCB41ABF49D6}"/>
              </a:ext>
            </a:extLst>
          </p:cNvPr>
          <p:cNvSpPr>
            <a:spLocks noGrp="1"/>
          </p:cNvSpPr>
          <p:nvPr>
            <p:custDataLst>
              <p:tags r:id="rId112"/>
            </p:custDataLst>
          </p:nvPr>
        </p:nvSpPr>
        <p:spPr bwMode="gray">
          <a:xfrm>
            <a:off x="7504113" y="56451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0853E9-43E3-49B7-9E8C-F8491847AD0C}" type="datetime'''''9'''''''''',''05''5'''''''''''''''''''''''''''">
              <a:rPr lang="ja-JP" altLang="en-US" sz="1000" smtClean="0"/>
              <a:pPr/>
              <a:t>9,055</a:t>
            </a:fld>
            <a:endParaRPr lang="ja-JP" altLang="en-US" sz="1000" dirty="0"/>
          </a:p>
        </p:txBody>
      </p:sp>
      <p:sp>
        <p:nvSpPr>
          <p:cNvPr id="298" name="テキスト プレースホルダ 9">
            <a:extLst>
              <a:ext uri="{FF2B5EF4-FFF2-40B4-BE49-F238E27FC236}">
                <a16:creationId xmlns:a16="http://schemas.microsoft.com/office/drawing/2014/main" id="{238AA7B9-F792-4A4F-B56C-046D9F60341C}"/>
              </a:ext>
            </a:extLst>
          </p:cNvPr>
          <p:cNvSpPr>
            <a:spLocks noGrp="1"/>
          </p:cNvSpPr>
          <p:nvPr>
            <p:custDataLst>
              <p:tags r:id="rId113"/>
            </p:custDataLst>
          </p:nvPr>
        </p:nvSpPr>
        <p:spPr bwMode="gray">
          <a:xfrm>
            <a:off x="8280400" y="51958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9F2A40-2264-41FE-9358-A5DC991A3A50}" type="datetime'''''''''''''''2''0,''''''''''''''''46''''''''''''''3'">
              <a:rPr lang="ja-JP" altLang="en-US" sz="1000" smtClean="0"/>
              <a:pPr/>
              <a:t>20,463</a:t>
            </a:fld>
            <a:endParaRPr lang="ja-JP" altLang="en-US" sz="1000" dirty="0"/>
          </a:p>
        </p:txBody>
      </p:sp>
      <p:sp>
        <p:nvSpPr>
          <p:cNvPr id="304" name="テキスト プレースホルダ 9">
            <a:extLst>
              <a:ext uri="{FF2B5EF4-FFF2-40B4-BE49-F238E27FC236}">
                <a16:creationId xmlns:a16="http://schemas.microsoft.com/office/drawing/2014/main" id="{7AA0F8B5-01D3-4103-9E4A-112957C7956A}"/>
              </a:ext>
            </a:extLst>
          </p:cNvPr>
          <p:cNvSpPr>
            <a:spLocks noGrp="1"/>
          </p:cNvSpPr>
          <p:nvPr>
            <p:custDataLst>
              <p:tags r:id="rId114"/>
            </p:custDataLst>
          </p:nvPr>
        </p:nvSpPr>
        <p:spPr bwMode="auto">
          <a:xfrm>
            <a:off x="7910513" y="5065713"/>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x2.3</a:t>
            </a:r>
            <a:endParaRPr lang="ja-JP" altLang="en-US" sz="1000" b="1"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331788" y="2274060"/>
            <a:ext cx="35639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感染症および妊産婦、新生児、栄養に関わる疾病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4030663" y="2316005"/>
            <a:ext cx="113982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非感染性疾患</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662863" y="2330580"/>
            <a:ext cx="1138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事故等</a:t>
            </a:r>
          </a:p>
        </p:txBody>
      </p:sp>
      <p:cxnSp>
        <p:nvCxnSpPr>
          <p:cNvPr id="334" name="Straight Connector 333">
            <a:extLst>
              <a:ext uri="{FF2B5EF4-FFF2-40B4-BE49-F238E27FC236}">
                <a16:creationId xmlns:a16="http://schemas.microsoft.com/office/drawing/2014/main" id="{366455A8-4C32-48FE-8385-ECD1577246F4}"/>
              </a:ext>
            </a:extLst>
          </p:cNvPr>
          <p:cNvCxnSpPr/>
          <p:nvPr/>
        </p:nvCxnSpPr>
        <p:spPr>
          <a:xfrm>
            <a:off x="422275" y="2548521"/>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p:nvPr/>
        </p:nvCxnSpPr>
        <p:spPr>
          <a:xfrm>
            <a:off x="4090988" y="2549893"/>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745413" y="2538965"/>
            <a:ext cx="1752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419431" y="558625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1.8</a:t>
            </a:r>
            <a:endParaRPr lang="ja-JP" altLang="en-US" sz="1000" dirty="0"/>
          </a:p>
        </p:txBody>
      </p:sp>
      <p:sp>
        <p:nvSpPr>
          <p:cNvPr id="347" name="TextBox 346">
            <a:extLst>
              <a:ext uri="{FF2B5EF4-FFF2-40B4-BE49-F238E27FC236}">
                <a16:creationId xmlns:a16="http://schemas.microsoft.com/office/drawing/2014/main" id="{0817A0B0-8D50-463B-8B53-0F62FDE66FC2}"/>
              </a:ext>
            </a:extLst>
          </p:cNvPr>
          <p:cNvSpPr txBox="1"/>
          <p:nvPr/>
        </p:nvSpPr>
        <p:spPr>
          <a:xfrm>
            <a:off x="9419431" y="5913438"/>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2.9</a:t>
            </a:r>
            <a:endParaRPr lang="ja-JP" altLang="en-US" sz="1000" dirty="0"/>
          </a:p>
        </p:txBody>
      </p:sp>
      <p:sp>
        <p:nvSpPr>
          <p:cNvPr id="348" name="TextBox 347">
            <a:extLst>
              <a:ext uri="{FF2B5EF4-FFF2-40B4-BE49-F238E27FC236}">
                <a16:creationId xmlns:a16="http://schemas.microsoft.com/office/drawing/2014/main" id="{D0987074-FAEE-4D6C-98A2-7FE7A6AD70B4}"/>
              </a:ext>
            </a:extLst>
          </p:cNvPr>
          <p:cNvSpPr txBox="1"/>
          <p:nvPr/>
        </p:nvSpPr>
        <p:spPr>
          <a:xfrm>
            <a:off x="9427368" y="5345827"/>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2.3</a:t>
            </a:r>
            <a:endParaRPr lang="ja-JP" altLang="en-US" sz="1000" dirty="0"/>
          </a:p>
        </p:txBody>
      </p:sp>
      <p:sp>
        <p:nvSpPr>
          <p:cNvPr id="162" name="TextBox 161">
            <a:extLst>
              <a:ext uri="{FF2B5EF4-FFF2-40B4-BE49-F238E27FC236}">
                <a16:creationId xmlns:a16="http://schemas.microsoft.com/office/drawing/2014/main" id="{7C70D51D-24D0-4FDF-ABBE-832D1806F0BF}"/>
              </a:ext>
            </a:extLst>
          </p:cNvPr>
          <p:cNvSpPr txBox="1"/>
          <p:nvPr/>
        </p:nvSpPr>
        <p:spPr>
          <a:xfrm>
            <a:off x="8705533" y="4744648"/>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Tree>
    <p:extLst>
      <p:ext uri="{BB962C8B-B14F-4D97-AF65-F5344CB8AC3E}">
        <p14:creationId xmlns:p14="http://schemas.microsoft.com/office/powerpoint/2010/main" val="11949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nvGraphicFramePr>
        <p:xfrm>
          <a:off x="4966085" y="1268760"/>
          <a:ext cx="4500000" cy="391589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国民健康保険基金 </a:t>
                      </a:r>
                      <a:r>
                        <a:rPr lang="en-US" altLang="ja-JP" sz="1050" dirty="0"/>
                        <a:t>(National Health Insurance Fund : NHIF)</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083010"/>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50" noProof="1"/>
                        <a:t>国民健康保険基金 (NHIF) - 公務員限度額</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68900"/>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国民健康保険基金 </a:t>
                      </a:r>
                      <a:r>
                        <a:rPr lang="en-US" altLang="ja-JP" sz="1050" dirty="0"/>
                        <a:t>(NHIF) - </a:t>
                      </a:r>
                      <a:r>
                        <a:rPr lang="ja-JP" altLang="en-US" sz="1050" dirty="0"/>
                        <a:t>主要な適用医療サービス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1623167"/>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保健省の組織体制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418970"/>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t>保健</a:t>
                      </a:r>
                      <a:r>
                        <a:rPr lang="en-US" altLang="ja-JP" sz="1050" noProof="1"/>
                        <a:t>省内のキーパーソンに関する情報</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8466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383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graphicFrame>
        <p:nvGraphicFramePr>
          <p:cNvPr id="5" name="表 4"/>
          <p:cNvGraphicFramePr>
            <a:graphicFrameLocks noGrp="1"/>
          </p:cNvGraphicFramePr>
          <p:nvPr/>
        </p:nvGraphicFramePr>
        <p:xfrm>
          <a:off x="200025" y="1099965"/>
          <a:ext cx="4500000" cy="561959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a:t>
                      </a:r>
                      <a:r>
                        <a:rPr lang="en-US" altLang="ja-JP" sz="1050" dirty="0"/>
                        <a:t>1</a:t>
                      </a:r>
                      <a:r>
                        <a:rPr lang="ja-JP" altLang="en-US" sz="1050" dirty="0"/>
                        <a:t>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85000"/>
                        </a:lnSpc>
                      </a:pPr>
                      <a:endParaRPr kumimoji="1" lang="en-US" altLang="ja-JP" sz="1200" dirty="0">
                        <a:latin typeface="HGP創英角ｺﾞｼｯｸUB" panose="020B0900000000000000" pitchFamily="50" charset="-128"/>
                        <a:ea typeface="HGP創英角ｺﾞｼｯｸUB" panose="020B0900000000000000" pitchFamily="50" charset="-128"/>
                      </a:endParaRPr>
                    </a:p>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32970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538634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03227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008828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2119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031998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主な公的医療機関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32823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主な民間医療機関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医療従事者</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現地の臨床工学技士や理学療法士等の資格者数</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1/3</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8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17876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p>
        </p:txBody>
      </p:sp>
      <p:sp>
        <p:nvSpPr>
          <p:cNvPr id="25" name="テキスト ボックス 2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ケニアの医療機関は地域に根差した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Community Health Unit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から国立のトップリファラル病院まで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レベルに分かれている。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年までに下記のレベル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を統合した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段階のレベルに再編される予定となっている。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632520" y="2113111"/>
            <a:ext cx="475252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ケニアにおける医療機関のレベル分類と病院数推移</a:t>
            </a:r>
          </a:p>
        </p:txBody>
      </p:sp>
      <p:sp>
        <p:nvSpPr>
          <p:cNvPr id="32" name="TextBox 31">
            <a:extLst>
              <a:ext uri="{FF2B5EF4-FFF2-40B4-BE49-F238E27FC236}">
                <a16:creationId xmlns:a16="http://schemas.microsoft.com/office/drawing/2014/main" id="{26409628-C3A9-4A91-B053-94D306065DC5}"/>
              </a:ext>
            </a:extLst>
          </p:cNvPr>
          <p:cNvSpPr txBox="1"/>
          <p:nvPr/>
        </p:nvSpPr>
        <p:spPr>
          <a:xfrm>
            <a:off x="756928" y="5539986"/>
            <a:ext cx="8032104" cy="4616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200" dirty="0"/>
              <a:t>Level 1</a:t>
            </a:r>
            <a:r>
              <a:rPr lang="ja-JP" altLang="en-US" sz="1200" dirty="0"/>
              <a:t>としては、</a:t>
            </a:r>
            <a:r>
              <a:rPr lang="en-US" altLang="ja-JP" sz="1200" dirty="0"/>
              <a:t>Community Health Unit</a:t>
            </a:r>
            <a:r>
              <a:rPr lang="ja-JP" altLang="en-US" sz="1200" dirty="0"/>
              <a:t>として、コミュニティレベルの医療従事者およびコミュニティヘルスワーカー、</a:t>
            </a:r>
            <a:br>
              <a:rPr lang="en-US" altLang="ja-JP" sz="1200" dirty="0"/>
            </a:br>
            <a:r>
              <a:rPr lang="ja-JP" altLang="en-US" sz="1200" dirty="0"/>
              <a:t>ボランティアなどによる主に予防医療や健康教育などのサービスが規定されている</a:t>
            </a:r>
            <a:endParaRPr lang="en-US" altLang="ja-JP" sz="1200" dirty="0"/>
          </a:p>
        </p:txBody>
      </p:sp>
      <p:graphicFrame>
        <p:nvGraphicFramePr>
          <p:cNvPr id="11" name="表 4">
            <a:extLst>
              <a:ext uri="{FF2B5EF4-FFF2-40B4-BE49-F238E27FC236}">
                <a16:creationId xmlns:a16="http://schemas.microsoft.com/office/drawing/2014/main" id="{CDD0B463-59D9-436D-B2B3-74560E181E49}"/>
              </a:ext>
            </a:extLst>
          </p:cNvPr>
          <p:cNvGraphicFramePr>
            <a:graphicFrameLocks noGrp="1"/>
          </p:cNvGraphicFramePr>
          <p:nvPr>
            <p:extLst>
              <p:ext uri="{D42A27DB-BD31-4B8C-83A1-F6EECF244321}">
                <p14:modId xmlns:p14="http://schemas.microsoft.com/office/powerpoint/2010/main" val="579055771"/>
              </p:ext>
            </p:extLst>
          </p:nvPr>
        </p:nvGraphicFramePr>
        <p:xfrm>
          <a:off x="756928" y="2429057"/>
          <a:ext cx="8032102" cy="3102760"/>
        </p:xfrm>
        <a:graphic>
          <a:graphicData uri="http://schemas.openxmlformats.org/drawingml/2006/table">
            <a:tbl>
              <a:tblPr firstRow="1" bandRow="1">
                <a:tableStyleId>{5C22544A-7EE6-4342-B048-85BDC9FD1C3A}</a:tableStyleId>
              </a:tblPr>
              <a:tblGrid>
                <a:gridCol w="883704">
                  <a:extLst>
                    <a:ext uri="{9D8B030D-6E8A-4147-A177-3AD203B41FA5}">
                      <a16:colId xmlns:a16="http://schemas.microsoft.com/office/drawing/2014/main" val="20000"/>
                    </a:ext>
                  </a:extLst>
                </a:gridCol>
                <a:gridCol w="2976484">
                  <a:extLst>
                    <a:ext uri="{9D8B030D-6E8A-4147-A177-3AD203B41FA5}">
                      <a16:colId xmlns:a16="http://schemas.microsoft.com/office/drawing/2014/main" val="20001"/>
                    </a:ext>
                  </a:extLst>
                </a:gridCol>
                <a:gridCol w="695319">
                  <a:extLst>
                    <a:ext uri="{9D8B030D-6E8A-4147-A177-3AD203B41FA5}">
                      <a16:colId xmlns:a16="http://schemas.microsoft.com/office/drawing/2014/main" val="20003"/>
                    </a:ext>
                  </a:extLst>
                </a:gridCol>
                <a:gridCol w="695319">
                  <a:extLst>
                    <a:ext uri="{9D8B030D-6E8A-4147-A177-3AD203B41FA5}">
                      <a16:colId xmlns:a16="http://schemas.microsoft.com/office/drawing/2014/main" val="2138570819"/>
                    </a:ext>
                  </a:extLst>
                </a:gridCol>
                <a:gridCol w="695319">
                  <a:extLst>
                    <a:ext uri="{9D8B030D-6E8A-4147-A177-3AD203B41FA5}">
                      <a16:colId xmlns:a16="http://schemas.microsoft.com/office/drawing/2014/main" val="611654606"/>
                    </a:ext>
                  </a:extLst>
                </a:gridCol>
                <a:gridCol w="695319">
                  <a:extLst>
                    <a:ext uri="{9D8B030D-6E8A-4147-A177-3AD203B41FA5}">
                      <a16:colId xmlns:a16="http://schemas.microsoft.com/office/drawing/2014/main" val="606879309"/>
                    </a:ext>
                  </a:extLst>
                </a:gridCol>
                <a:gridCol w="695319">
                  <a:extLst>
                    <a:ext uri="{9D8B030D-6E8A-4147-A177-3AD203B41FA5}">
                      <a16:colId xmlns:a16="http://schemas.microsoft.com/office/drawing/2014/main" val="3140851566"/>
                    </a:ext>
                  </a:extLst>
                </a:gridCol>
                <a:gridCol w="695319">
                  <a:extLst>
                    <a:ext uri="{9D8B030D-6E8A-4147-A177-3AD203B41FA5}">
                      <a16:colId xmlns:a16="http://schemas.microsoft.com/office/drawing/2014/main" val="12606325"/>
                    </a:ext>
                  </a:extLst>
                </a:gridCol>
              </a:tblGrid>
              <a:tr h="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2017</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2018</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2019</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2020</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2021</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2022</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algn="l" fontAlgn="t"/>
                      <a:r>
                        <a:rPr lang="en-US" altLang="ja-JP" sz="1100" b="0" i="0" dirty="0">
                          <a:effectLst/>
                        </a:rPr>
                        <a:t>Level 6</a:t>
                      </a:r>
                      <a:endParaRPr lang="ja-JP" altLang="en-US" sz="1100" b="0" i="0" baseline="30000" dirty="0">
                        <a:effectLst/>
                      </a:endParaRP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国立のリファラル病院：国内最高レベルの専門性を持つ病院。ケニア国内のみならず、東・中央アフリカのリファラル医療機関や、研究・教育機関としての役割も持つ。</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5</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カウンティ・リファラル病院：旧州病院。</a:t>
                      </a:r>
                      <a:r>
                        <a:rPr lang="en-US" altLang="ja-JP" sz="1100" dirty="0">
                          <a:effectLst/>
                        </a:rPr>
                        <a:t>100</a:t>
                      </a:r>
                      <a:r>
                        <a:rPr lang="ja-JP" altLang="en-US" sz="1100" dirty="0">
                          <a:effectLst/>
                        </a:rPr>
                        <a:t>床以上のベッドを持つ高次医療機関。</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mn-lt"/>
                          <a:ea typeface="+mn-ea"/>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mn-lt"/>
                          <a:ea typeface="+mn-ea"/>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mn-lt"/>
                          <a:ea typeface="+mn-ea"/>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20</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4</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カウンティ病院。地域のプライマリーケアを担う。</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697</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741</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782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849</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890</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958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3</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ヘルスセンター：</a:t>
                      </a:r>
                      <a:r>
                        <a:rPr lang="en-US" altLang="ja-JP" sz="1100" dirty="0">
                          <a:effectLst/>
                        </a:rPr>
                        <a:t>1</a:t>
                      </a:r>
                      <a:r>
                        <a:rPr lang="ja-JP" altLang="en-US" sz="1100" dirty="0">
                          <a:effectLst/>
                        </a:rPr>
                        <a:t>人以上の医師による診察を行う病院。地域の救急や予防医療に取り組む。主に私立のメディカルセンターやナーシングホームも含む。</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1,992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2,154</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2,313</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2,355</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2,589</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2,712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2</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主に準医師による診療所や私立のメディカルクリニック、個人営業</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9,751</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10,194</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10,671</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11,372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12,662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12,821</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521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194447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以上増加している。</a:t>
            </a:r>
          </a:p>
        </p:txBody>
      </p:sp>
      <p:sp>
        <p:nvSpPr>
          <p:cNvPr id="30" name="TextBox 29">
            <a:extLst>
              <a:ext uri="{FF2B5EF4-FFF2-40B4-BE49-F238E27FC236}">
                <a16:creationId xmlns:a16="http://schemas.microsoft.com/office/drawing/2014/main" id="{2F5BF967-15FB-40D5-9E83-2E8C50F8796E}"/>
              </a:ext>
            </a:extLst>
          </p:cNvPr>
          <p:cNvSpPr txBox="1"/>
          <p:nvPr/>
        </p:nvSpPr>
        <p:spPr>
          <a:xfrm>
            <a:off x="200472" y="1479489"/>
            <a:ext cx="4752528" cy="215444"/>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ケニアにおける病床数の推移</a:t>
            </a:r>
          </a:p>
        </p:txBody>
      </p:sp>
      <p:sp>
        <p:nvSpPr>
          <p:cNvPr id="46" name="テキスト ボックス 20">
            <a:extLst>
              <a:ext uri="{FF2B5EF4-FFF2-40B4-BE49-F238E27FC236}">
                <a16:creationId xmlns:a16="http://schemas.microsoft.com/office/drawing/2014/main" id="{DE917ADC-AE4F-487F-BC12-629D4B91500B}"/>
              </a:ext>
            </a:extLst>
          </p:cNvPr>
          <p:cNvSpPr txBox="1"/>
          <p:nvPr/>
        </p:nvSpPr>
        <p:spPr>
          <a:xfrm>
            <a:off x="200377" y="6258217"/>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Source: Kenya Master health Facility List (KMHFL), Ministry of Health</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20">
            <a:extLst>
              <a:ext uri="{FF2B5EF4-FFF2-40B4-BE49-F238E27FC236}">
                <a16:creationId xmlns:a16="http://schemas.microsoft.com/office/drawing/2014/main" id="{4633AB67-3BC5-40E6-ADA8-37DFB9919AB5}"/>
              </a:ext>
            </a:extLst>
          </p:cNvPr>
          <p:cNvSpPr txBox="1"/>
          <p:nvPr/>
        </p:nvSpPr>
        <p:spPr>
          <a:xfrm>
            <a:off x="200377" y="5826169"/>
            <a:ext cx="9001000" cy="369332"/>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FBO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Faith Based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 NGO – Non-Governmental Organization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TextBox 47">
            <a:extLst>
              <a:ext uri="{FF2B5EF4-FFF2-40B4-BE49-F238E27FC236}">
                <a16:creationId xmlns:a16="http://schemas.microsoft.com/office/drawing/2014/main" id="{9064D632-512E-409B-8060-849782520FCD}"/>
              </a:ext>
            </a:extLst>
          </p:cNvPr>
          <p:cNvSpPr txBox="1"/>
          <p:nvPr/>
        </p:nvSpPr>
        <p:spPr>
          <a:xfrm>
            <a:off x="200472" y="1844824"/>
            <a:ext cx="9505056" cy="24622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b="1" dirty="0"/>
              <a:t>類型別病床数</a:t>
            </a:r>
            <a:r>
              <a:rPr lang="en-US" altLang="ja-JP" b="1" dirty="0"/>
              <a:t>, 2018-2022</a:t>
            </a:r>
            <a:endParaRPr lang="ja-JP" altLang="en-US" b="1" dirty="0"/>
          </a:p>
        </p:txBody>
      </p:sp>
      <p:sp>
        <p:nvSpPr>
          <p:cNvPr id="51" name="TextBox 50">
            <a:extLst>
              <a:ext uri="{FF2B5EF4-FFF2-40B4-BE49-F238E27FC236}">
                <a16:creationId xmlns:a16="http://schemas.microsoft.com/office/drawing/2014/main" id="{DEC30A0C-1DE0-49FE-BE36-B0B2D3D9867E}"/>
              </a:ext>
            </a:extLst>
          </p:cNvPr>
          <p:cNvSpPr txBox="1">
            <a:spLocks/>
          </p:cNvSpPr>
          <p:nvPr/>
        </p:nvSpPr>
        <p:spPr>
          <a:xfrm>
            <a:off x="704850"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b="1" dirty="0"/>
              <a:t>公的部門</a:t>
            </a:r>
            <a:r>
              <a:rPr lang="en-US" sz="1400" b="1" dirty="0"/>
              <a:t> </a:t>
            </a:r>
          </a:p>
        </p:txBody>
      </p:sp>
      <p:sp>
        <p:nvSpPr>
          <p:cNvPr id="52" name="TextBox 51">
            <a:extLst>
              <a:ext uri="{FF2B5EF4-FFF2-40B4-BE49-F238E27FC236}">
                <a16:creationId xmlns:a16="http://schemas.microsoft.com/office/drawing/2014/main" id="{AB23309F-8EDD-482E-B3B3-BD882358DD65}"/>
              </a:ext>
            </a:extLst>
          </p:cNvPr>
          <p:cNvSpPr txBox="1">
            <a:spLocks/>
          </p:cNvSpPr>
          <p:nvPr/>
        </p:nvSpPr>
        <p:spPr>
          <a:xfrm>
            <a:off x="2749550"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b="1" dirty="0"/>
              <a:t>民間部門</a:t>
            </a:r>
            <a:endParaRPr lang="en-US" sz="1400" b="1" dirty="0"/>
          </a:p>
        </p:txBody>
      </p:sp>
      <p:sp>
        <p:nvSpPr>
          <p:cNvPr id="53" name="TextBox 52">
            <a:extLst>
              <a:ext uri="{FF2B5EF4-FFF2-40B4-BE49-F238E27FC236}">
                <a16:creationId xmlns:a16="http://schemas.microsoft.com/office/drawing/2014/main" id="{F60D7277-6745-4577-942D-63670FD70CF3}"/>
              </a:ext>
            </a:extLst>
          </p:cNvPr>
          <p:cNvSpPr txBox="1">
            <a:spLocks/>
          </p:cNvSpPr>
          <p:nvPr/>
        </p:nvSpPr>
        <p:spPr>
          <a:xfrm>
            <a:off x="4795838"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FBO</a:t>
            </a:r>
            <a:r>
              <a:rPr lang="en-US" sz="1400" b="1" baseline="30000" dirty="0"/>
              <a:t>1</a:t>
            </a:r>
            <a:endParaRPr lang="en-US" sz="1400" b="1" dirty="0"/>
          </a:p>
        </p:txBody>
      </p:sp>
      <p:sp>
        <p:nvSpPr>
          <p:cNvPr id="54" name="TextBox 53">
            <a:extLst>
              <a:ext uri="{FF2B5EF4-FFF2-40B4-BE49-F238E27FC236}">
                <a16:creationId xmlns:a16="http://schemas.microsoft.com/office/drawing/2014/main" id="{34AA4229-6161-4776-A58E-FFE07793FC48}"/>
              </a:ext>
            </a:extLst>
          </p:cNvPr>
          <p:cNvSpPr txBox="1">
            <a:spLocks/>
          </p:cNvSpPr>
          <p:nvPr/>
        </p:nvSpPr>
        <p:spPr>
          <a:xfrm>
            <a:off x="6842125"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NGO</a:t>
            </a:r>
            <a:r>
              <a:rPr lang="en-US" sz="1400" b="1" baseline="30000" dirty="0"/>
              <a:t>2</a:t>
            </a:r>
            <a:endParaRPr lang="en-US" sz="1400" b="1" dirty="0"/>
          </a:p>
        </p:txBody>
      </p:sp>
      <p:sp>
        <p:nvSpPr>
          <p:cNvPr id="61" name="Rectangle 60">
            <a:extLst>
              <a:ext uri="{FF2B5EF4-FFF2-40B4-BE49-F238E27FC236}">
                <a16:creationId xmlns:a16="http://schemas.microsoft.com/office/drawing/2014/main" id="{C95B5675-B24E-421B-A1C4-1CD1DD1FA1EC}"/>
              </a:ext>
            </a:extLst>
          </p:cNvPr>
          <p:cNvSpPr/>
          <p:nvPr>
            <p:custDataLst>
              <p:tags r:id="rId2"/>
            </p:custDataLst>
          </p:nvPr>
        </p:nvSpPr>
        <p:spPr bwMode="auto">
          <a:xfrm>
            <a:off x="8146602" y="1633561"/>
            <a:ext cx="214313" cy="160338"/>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2" name="Rectangle 61">
            <a:extLst>
              <a:ext uri="{FF2B5EF4-FFF2-40B4-BE49-F238E27FC236}">
                <a16:creationId xmlns:a16="http://schemas.microsoft.com/office/drawing/2014/main" id="{237069F8-D806-4E19-B300-A513D6DDFDF0}"/>
              </a:ext>
            </a:extLst>
          </p:cNvPr>
          <p:cNvSpPr/>
          <p:nvPr>
            <p:custDataLst>
              <p:tags r:id="rId3"/>
            </p:custDataLst>
          </p:nvPr>
        </p:nvSpPr>
        <p:spPr bwMode="auto">
          <a:xfrm>
            <a:off x="8146602" y="1866924"/>
            <a:ext cx="214313" cy="160338"/>
          </a:xfrm>
          <a:prstGeom prst="rect">
            <a:avLst/>
          </a:prstGeom>
          <a:solidFill>
            <a:schemeClr val="accent2"/>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3" name="Text Placeholder 2">
            <a:extLst>
              <a:ext uri="{FF2B5EF4-FFF2-40B4-BE49-F238E27FC236}">
                <a16:creationId xmlns:a16="http://schemas.microsoft.com/office/drawing/2014/main" id="{9A53B333-0B03-4C27-A87A-EDF58F5E5087}"/>
              </a:ext>
            </a:extLst>
          </p:cNvPr>
          <p:cNvSpPr>
            <a:spLocks noGrp="1"/>
          </p:cNvSpPr>
          <p:nvPr>
            <p:custDataLst>
              <p:tags r:id="rId4"/>
            </p:custDataLst>
          </p:nvPr>
        </p:nvSpPr>
        <p:spPr bwMode="auto">
          <a:xfrm>
            <a:off x="8411715" y="1628800"/>
            <a:ext cx="365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05634606-F447-425D-9CFD-EBCEEB8A90F9}" type="datetime'''ベ''''''''''''''''''''''''''''''''ッド'">
              <a:rPr lang="ja-JP" altLang="en-US" sz="1200" smtClean="0">
                <a:cs typeface="+mn-cs"/>
              </a:rPr>
              <a:pPr/>
              <a:t>ベッド</a:t>
            </a:fld>
            <a:endParaRPr lang="en-US" sz="1200" dirty="0">
              <a:cs typeface="+mn-cs"/>
            </a:endParaRPr>
          </a:p>
        </p:txBody>
      </p:sp>
      <p:sp>
        <p:nvSpPr>
          <p:cNvPr id="64" name="Text Placeholder 2">
            <a:extLst>
              <a:ext uri="{FF2B5EF4-FFF2-40B4-BE49-F238E27FC236}">
                <a16:creationId xmlns:a16="http://schemas.microsoft.com/office/drawing/2014/main" id="{38C3E7C1-554D-464A-A1A2-65C0EA54B08F}"/>
              </a:ext>
            </a:extLst>
          </p:cNvPr>
          <p:cNvSpPr>
            <a:spLocks noGrp="1"/>
          </p:cNvSpPr>
          <p:nvPr>
            <p:custDataLst>
              <p:tags r:id="rId5"/>
            </p:custDataLst>
          </p:nvPr>
        </p:nvSpPr>
        <p:spPr bwMode="auto">
          <a:xfrm>
            <a:off x="8411715" y="1862161"/>
            <a:ext cx="1293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1C7E36C7-5C31-4E0C-8A74-6C1DC05D2577}" type="datetime'''コット''''''''''''''''''（''''簡''''''''易な''''''''ベッ''''''ド''''）'">
              <a:rPr lang="ja-JP" altLang="en-US" sz="1200" smtClean="0">
                <a:cs typeface="+mn-cs"/>
              </a:rPr>
              <a:pPr/>
              <a:t>コット（簡易なベッド）</a:t>
            </a:fld>
            <a:endParaRPr lang="en-US" sz="1200" dirty="0">
              <a:cs typeface="+mn-cs"/>
            </a:endParaRPr>
          </a:p>
        </p:txBody>
      </p:sp>
      <p:sp>
        <p:nvSpPr>
          <p:cNvPr id="83" name="TextBox 82">
            <a:extLst>
              <a:ext uri="{FF2B5EF4-FFF2-40B4-BE49-F238E27FC236}">
                <a16:creationId xmlns:a16="http://schemas.microsoft.com/office/drawing/2014/main" id="{84384483-A62B-40B8-AE80-3C94B1F068F3}"/>
              </a:ext>
            </a:extLst>
          </p:cNvPr>
          <p:cNvSpPr txBox="1">
            <a:spLocks/>
          </p:cNvSpPr>
          <p:nvPr/>
        </p:nvSpPr>
        <p:spPr>
          <a:xfrm>
            <a:off x="8747125" y="2276475"/>
            <a:ext cx="885825"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Total </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Chart 49">
            <a:extLst>
              <a:ext uri="{FF2B5EF4-FFF2-40B4-BE49-F238E27FC236}">
                <a16:creationId xmlns:a16="http://schemas.microsoft.com/office/drawing/2014/main" id="{89A95F56-C5F0-AFBE-C341-39EC0ECBF776}"/>
              </a:ext>
            </a:extLst>
          </p:cNvPr>
          <p:cNvGraphicFramePr/>
          <p:nvPr>
            <p:custDataLst>
              <p:tags r:id="rId6"/>
            </p:custDataLst>
            <p:extLst>
              <p:ext uri="{D42A27DB-BD31-4B8C-83A1-F6EECF244321}">
                <p14:modId xmlns:p14="http://schemas.microsoft.com/office/powerpoint/2010/main" val="1754094048"/>
              </p:ext>
            </p:extLst>
          </p:nvPr>
        </p:nvGraphicFramePr>
        <p:xfrm>
          <a:off x="-23813" y="2528888"/>
          <a:ext cx="3055937" cy="3214687"/>
        </p:xfrm>
        <a:graphic>
          <a:graphicData uri="http://schemas.openxmlformats.org/drawingml/2006/chart">
            <c:chart xmlns:c="http://schemas.openxmlformats.org/drawingml/2006/chart" xmlns:r="http://schemas.openxmlformats.org/officeDocument/2006/relationships" r:id="rId18"/>
          </a:graphicData>
        </a:graphic>
      </p:graphicFrame>
      <p:sp>
        <p:nvSpPr>
          <p:cNvPr id="6" name="Text Placeholder 2">
            <a:extLst>
              <a:ext uri="{FF2B5EF4-FFF2-40B4-BE49-F238E27FC236}">
                <a16:creationId xmlns:a16="http://schemas.microsoft.com/office/drawing/2014/main" id="{6D3A57A6-7F15-F09D-3E05-9D433579E948}"/>
              </a:ext>
            </a:extLst>
          </p:cNvPr>
          <p:cNvSpPr>
            <a:spLocks noGrp="1"/>
          </p:cNvSpPr>
          <p:nvPr>
            <p:custDataLst>
              <p:tags r:id="rId7"/>
            </p:custDataLst>
          </p:nvPr>
        </p:nvSpPr>
        <p:spPr bwMode="auto">
          <a:xfrm>
            <a:off x="207963" y="282575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28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28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b="1" dirty="0"/>
              <a:t>2018</a:t>
            </a:r>
            <a:endParaRPr lang="en-US" sz="960" b="1" dirty="0">
              <a:cs typeface="+mn-cs"/>
            </a:endParaRPr>
          </a:p>
        </p:txBody>
      </p:sp>
      <p:sp>
        <p:nvSpPr>
          <p:cNvPr id="7" name="Text Placeholder 2">
            <a:extLst>
              <a:ext uri="{FF2B5EF4-FFF2-40B4-BE49-F238E27FC236}">
                <a16:creationId xmlns:a16="http://schemas.microsoft.com/office/drawing/2014/main" id="{8B454D49-FF7F-67D1-1F30-84D521AC338E}"/>
              </a:ext>
            </a:extLst>
          </p:cNvPr>
          <p:cNvSpPr>
            <a:spLocks noGrp="1"/>
          </p:cNvSpPr>
          <p:nvPr>
            <p:custDataLst>
              <p:tags r:id="rId8"/>
            </p:custDataLst>
          </p:nvPr>
        </p:nvSpPr>
        <p:spPr bwMode="auto">
          <a:xfrm>
            <a:off x="207963" y="5265738"/>
            <a:ext cx="395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28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28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b="1" dirty="0"/>
              <a:t>2022</a:t>
            </a:r>
            <a:endParaRPr lang="en-US" sz="960" b="1" dirty="0">
              <a:cs typeface="+mn-cs"/>
            </a:endParaRPr>
          </a:p>
        </p:txBody>
      </p:sp>
      <p:sp>
        <p:nvSpPr>
          <p:cNvPr id="8" name="Text Placeholder 2">
            <a:extLst>
              <a:ext uri="{FF2B5EF4-FFF2-40B4-BE49-F238E27FC236}">
                <a16:creationId xmlns:a16="http://schemas.microsoft.com/office/drawing/2014/main" id="{2520F751-0528-6B9F-D0C2-BC5B7C4D7307}"/>
              </a:ext>
            </a:extLst>
          </p:cNvPr>
          <p:cNvSpPr>
            <a:spLocks noGrp="1"/>
          </p:cNvSpPr>
          <p:nvPr>
            <p:custDataLst>
              <p:tags r:id="rId9"/>
            </p:custDataLst>
          </p:nvPr>
        </p:nvSpPr>
        <p:spPr bwMode="auto">
          <a:xfrm>
            <a:off x="207963" y="3481431"/>
            <a:ext cx="336550" cy="13648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28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28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b="1" noProof="1"/>
              <a:t>2019</a:t>
            </a:r>
            <a:endParaRPr lang="en-US" sz="1200" b="1" dirty="0"/>
          </a:p>
        </p:txBody>
      </p:sp>
      <p:sp>
        <p:nvSpPr>
          <p:cNvPr id="9" name="Text Placeholder 2">
            <a:extLst>
              <a:ext uri="{FF2B5EF4-FFF2-40B4-BE49-F238E27FC236}">
                <a16:creationId xmlns:a16="http://schemas.microsoft.com/office/drawing/2014/main" id="{3323A5EA-0C89-0C88-278E-6BB0F42032F8}"/>
              </a:ext>
            </a:extLst>
          </p:cNvPr>
          <p:cNvSpPr>
            <a:spLocks noGrp="1"/>
          </p:cNvSpPr>
          <p:nvPr>
            <p:custDataLst>
              <p:tags r:id="rId10"/>
            </p:custDataLst>
          </p:nvPr>
        </p:nvSpPr>
        <p:spPr bwMode="auto">
          <a:xfrm>
            <a:off x="207963" y="404495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28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28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b="1" noProof="1"/>
              <a:t>2020</a:t>
            </a:r>
            <a:endParaRPr lang="en-US" sz="1200" b="1" dirty="0"/>
          </a:p>
        </p:txBody>
      </p:sp>
      <p:sp>
        <p:nvSpPr>
          <p:cNvPr id="10" name="Text Placeholder 2">
            <a:extLst>
              <a:ext uri="{FF2B5EF4-FFF2-40B4-BE49-F238E27FC236}">
                <a16:creationId xmlns:a16="http://schemas.microsoft.com/office/drawing/2014/main" id="{A68166D3-E90E-502B-A6AA-B912B0F91002}"/>
              </a:ext>
            </a:extLst>
          </p:cNvPr>
          <p:cNvSpPr>
            <a:spLocks noGrp="1"/>
          </p:cNvSpPr>
          <p:nvPr>
            <p:custDataLst>
              <p:tags r:id="rId11"/>
            </p:custDataLst>
          </p:nvPr>
        </p:nvSpPr>
        <p:spPr bwMode="auto">
          <a:xfrm>
            <a:off x="207963" y="465613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28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28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28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280" kern="1200">
                <a:solidFill>
                  <a:schemeClr val="tx1"/>
                </a:solidFill>
                <a:latin typeface="+mn-lt"/>
                <a:ea typeface="+mn-ea"/>
                <a:cs typeface="Arial" panose="020B0604020202020204" pitchFamily="34" charset="0"/>
              </a:defRPr>
            </a:lvl9pPr>
          </a:lstStyle>
          <a:p>
            <a:pPr>
              <a:spcBef>
                <a:spcPct val="0"/>
              </a:spcBef>
              <a:spcAft>
                <a:spcPct val="0"/>
              </a:spcAft>
            </a:pPr>
            <a:fld id="{45CE8EDD-6BDC-4F33-8A7E-1BC3F14EB07B}" type="datetime'''''''''''''2''''''''''''''''''''''''''''''''''0'''''''''">
              <a:rPr lang="en-US" altLang="en-US" sz="1200" b="1" smtClean="0"/>
              <a:pPr>
                <a:spcBef>
                  <a:spcPct val="0"/>
                </a:spcBef>
                <a:spcAft>
                  <a:spcPct val="0"/>
                </a:spcAft>
              </a:pPr>
              <a:t>20</a:t>
            </a:fld>
            <a:r>
              <a:rPr lang="en-US" altLang="en-US" sz="1200" b="1" noProof="1"/>
              <a:t>21</a:t>
            </a:r>
            <a:endParaRPr lang="en-US" sz="1200" b="1" dirty="0"/>
          </a:p>
        </p:txBody>
      </p:sp>
      <p:graphicFrame>
        <p:nvGraphicFramePr>
          <p:cNvPr id="11" name="Chart 125">
            <a:extLst>
              <a:ext uri="{FF2B5EF4-FFF2-40B4-BE49-F238E27FC236}">
                <a16:creationId xmlns:a16="http://schemas.microsoft.com/office/drawing/2014/main" id="{43CF7150-08C7-66BB-3A8A-8FBE0B1FFDAB}"/>
              </a:ext>
            </a:extLst>
          </p:cNvPr>
          <p:cNvGraphicFramePr/>
          <p:nvPr>
            <p:custDataLst>
              <p:tags r:id="rId12"/>
            </p:custDataLst>
            <p:extLst>
              <p:ext uri="{D42A27DB-BD31-4B8C-83A1-F6EECF244321}">
                <p14:modId xmlns:p14="http://schemas.microsoft.com/office/powerpoint/2010/main" val="1480317214"/>
              </p:ext>
            </p:extLst>
          </p:nvPr>
        </p:nvGraphicFramePr>
        <p:xfrm>
          <a:off x="1827213" y="2528888"/>
          <a:ext cx="3055937" cy="3214687"/>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2" name="Chart 126">
            <a:extLst>
              <a:ext uri="{FF2B5EF4-FFF2-40B4-BE49-F238E27FC236}">
                <a16:creationId xmlns:a16="http://schemas.microsoft.com/office/drawing/2014/main" id="{B48EBF02-7412-D300-5F79-E5B0745BD049}"/>
              </a:ext>
            </a:extLst>
          </p:cNvPr>
          <p:cNvGraphicFramePr/>
          <p:nvPr>
            <p:custDataLst>
              <p:tags r:id="rId13"/>
            </p:custDataLst>
            <p:extLst>
              <p:ext uri="{D42A27DB-BD31-4B8C-83A1-F6EECF244321}">
                <p14:modId xmlns:p14="http://schemas.microsoft.com/office/powerpoint/2010/main" val="3849180841"/>
              </p:ext>
            </p:extLst>
          </p:nvPr>
        </p:nvGraphicFramePr>
        <p:xfrm>
          <a:off x="4067175" y="2528888"/>
          <a:ext cx="3055938" cy="3214687"/>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3" name="Chart 133">
            <a:extLst>
              <a:ext uri="{FF2B5EF4-FFF2-40B4-BE49-F238E27FC236}">
                <a16:creationId xmlns:a16="http://schemas.microsoft.com/office/drawing/2014/main" id="{B792DAAA-ACF2-F36E-8D25-560BEE68C421}"/>
              </a:ext>
            </a:extLst>
          </p:cNvPr>
          <p:cNvGraphicFramePr/>
          <p:nvPr>
            <p:custDataLst>
              <p:tags r:id="rId14"/>
            </p:custDataLst>
            <p:extLst>
              <p:ext uri="{D42A27DB-BD31-4B8C-83A1-F6EECF244321}">
                <p14:modId xmlns:p14="http://schemas.microsoft.com/office/powerpoint/2010/main" val="1133654585"/>
              </p:ext>
            </p:extLst>
          </p:nvPr>
        </p:nvGraphicFramePr>
        <p:xfrm>
          <a:off x="6127750" y="2528888"/>
          <a:ext cx="2635250" cy="3214687"/>
        </p:xfrm>
        <a:graphic>
          <a:graphicData uri="http://schemas.openxmlformats.org/drawingml/2006/chart">
            <c:chart xmlns:c="http://schemas.openxmlformats.org/drawingml/2006/chart" xmlns:r="http://schemas.openxmlformats.org/officeDocument/2006/relationships" r:id="rId21"/>
          </a:graphicData>
        </a:graphic>
      </p:graphicFrame>
      <p:cxnSp>
        <p:nvCxnSpPr>
          <p:cNvPr id="14" name="Straight Connector 67">
            <a:extLst>
              <a:ext uri="{FF2B5EF4-FFF2-40B4-BE49-F238E27FC236}">
                <a16:creationId xmlns:a16="http://schemas.microsoft.com/office/drawing/2014/main" id="{498EF426-C5CB-9634-4E39-37D72C62454F}"/>
              </a:ext>
            </a:extLst>
          </p:cNvPr>
          <p:cNvCxnSpPr>
            <a:cxnSpLocks/>
          </p:cNvCxnSpPr>
          <p:nvPr/>
        </p:nvCxnSpPr>
        <p:spPr>
          <a:xfrm>
            <a:off x="200026" y="3222625"/>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68">
            <a:extLst>
              <a:ext uri="{FF2B5EF4-FFF2-40B4-BE49-F238E27FC236}">
                <a16:creationId xmlns:a16="http://schemas.microsoft.com/office/drawing/2014/main" id="{3E14573A-131F-4E76-5671-33686879160F}"/>
              </a:ext>
            </a:extLst>
          </p:cNvPr>
          <p:cNvCxnSpPr>
            <a:cxnSpLocks/>
          </p:cNvCxnSpPr>
          <p:nvPr/>
        </p:nvCxnSpPr>
        <p:spPr>
          <a:xfrm>
            <a:off x="200026" y="3830638"/>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9">
            <a:extLst>
              <a:ext uri="{FF2B5EF4-FFF2-40B4-BE49-F238E27FC236}">
                <a16:creationId xmlns:a16="http://schemas.microsoft.com/office/drawing/2014/main" id="{EFC23DBF-52DC-49B9-4E7C-1C375623FA89}"/>
              </a:ext>
            </a:extLst>
          </p:cNvPr>
          <p:cNvCxnSpPr>
            <a:cxnSpLocks/>
          </p:cNvCxnSpPr>
          <p:nvPr/>
        </p:nvCxnSpPr>
        <p:spPr>
          <a:xfrm>
            <a:off x="200026" y="4441825"/>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70">
            <a:extLst>
              <a:ext uri="{FF2B5EF4-FFF2-40B4-BE49-F238E27FC236}">
                <a16:creationId xmlns:a16="http://schemas.microsoft.com/office/drawing/2014/main" id="{D65E648E-F48C-34A0-C005-597E18A51CFF}"/>
              </a:ext>
            </a:extLst>
          </p:cNvPr>
          <p:cNvCxnSpPr>
            <a:cxnSpLocks/>
          </p:cNvCxnSpPr>
          <p:nvPr/>
        </p:nvCxnSpPr>
        <p:spPr>
          <a:xfrm>
            <a:off x="200026" y="5049838"/>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71">
            <a:extLst>
              <a:ext uri="{FF2B5EF4-FFF2-40B4-BE49-F238E27FC236}">
                <a16:creationId xmlns:a16="http://schemas.microsoft.com/office/drawing/2014/main" id="{2EF918DC-19DB-E880-97FD-6F128CDE4643}"/>
              </a:ext>
            </a:extLst>
          </p:cNvPr>
          <p:cNvCxnSpPr>
            <a:cxnSpLocks/>
          </p:cNvCxnSpPr>
          <p:nvPr/>
        </p:nvCxnSpPr>
        <p:spPr>
          <a:xfrm>
            <a:off x="200026" y="2540000"/>
            <a:ext cx="9432925" cy="1588"/>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Oval 72">
            <a:extLst>
              <a:ext uri="{FF2B5EF4-FFF2-40B4-BE49-F238E27FC236}">
                <a16:creationId xmlns:a16="http://schemas.microsoft.com/office/drawing/2014/main" id="{925D5845-C403-3D65-0B60-8819B543C157}"/>
              </a:ext>
            </a:extLst>
          </p:cNvPr>
          <p:cNvSpPr/>
          <p:nvPr/>
        </p:nvSpPr>
        <p:spPr>
          <a:xfrm>
            <a:off x="8747125" y="268922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71,601</a:t>
            </a:r>
          </a:p>
        </p:txBody>
      </p:sp>
      <p:sp>
        <p:nvSpPr>
          <p:cNvPr id="20" name="Oval 73">
            <a:extLst>
              <a:ext uri="{FF2B5EF4-FFF2-40B4-BE49-F238E27FC236}">
                <a16:creationId xmlns:a16="http://schemas.microsoft.com/office/drawing/2014/main" id="{2DC50404-C3D2-BAFB-92A2-4D62A8BF58BC}"/>
              </a:ext>
            </a:extLst>
          </p:cNvPr>
          <p:cNvSpPr/>
          <p:nvPr/>
        </p:nvSpPr>
        <p:spPr>
          <a:xfrm>
            <a:off x="8747125" y="29368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7,882</a:t>
            </a:r>
          </a:p>
        </p:txBody>
      </p:sp>
      <p:sp>
        <p:nvSpPr>
          <p:cNvPr id="21" name="Oval 74">
            <a:extLst>
              <a:ext uri="{FF2B5EF4-FFF2-40B4-BE49-F238E27FC236}">
                <a16:creationId xmlns:a16="http://schemas.microsoft.com/office/drawing/2014/main" id="{F0A217B9-325C-1707-4B9A-0E63A1E6269F}"/>
              </a:ext>
            </a:extLst>
          </p:cNvPr>
          <p:cNvSpPr/>
          <p:nvPr/>
        </p:nvSpPr>
        <p:spPr>
          <a:xfrm>
            <a:off x="8747125" y="3300413"/>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74,868</a:t>
            </a:r>
          </a:p>
        </p:txBody>
      </p:sp>
      <p:sp>
        <p:nvSpPr>
          <p:cNvPr id="22" name="Oval 75">
            <a:extLst>
              <a:ext uri="{FF2B5EF4-FFF2-40B4-BE49-F238E27FC236}">
                <a16:creationId xmlns:a16="http://schemas.microsoft.com/office/drawing/2014/main" id="{5DC65F51-EFBC-6E5C-95C1-FB75165C7E0D}"/>
              </a:ext>
            </a:extLst>
          </p:cNvPr>
          <p:cNvSpPr/>
          <p:nvPr/>
        </p:nvSpPr>
        <p:spPr>
          <a:xfrm>
            <a:off x="8747125" y="35464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8,303</a:t>
            </a:r>
          </a:p>
        </p:txBody>
      </p:sp>
      <p:sp>
        <p:nvSpPr>
          <p:cNvPr id="24" name="Oval 76">
            <a:extLst>
              <a:ext uri="{FF2B5EF4-FFF2-40B4-BE49-F238E27FC236}">
                <a16:creationId xmlns:a16="http://schemas.microsoft.com/office/drawing/2014/main" id="{4B5A2B1B-C1A9-A9F2-3DDF-B1CCF5442C02}"/>
              </a:ext>
            </a:extLst>
          </p:cNvPr>
          <p:cNvSpPr/>
          <p:nvPr/>
        </p:nvSpPr>
        <p:spPr>
          <a:xfrm>
            <a:off x="8747125" y="390842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82,091</a:t>
            </a:r>
          </a:p>
        </p:txBody>
      </p:sp>
      <p:sp>
        <p:nvSpPr>
          <p:cNvPr id="26" name="Oval 77">
            <a:extLst>
              <a:ext uri="{FF2B5EF4-FFF2-40B4-BE49-F238E27FC236}">
                <a16:creationId xmlns:a16="http://schemas.microsoft.com/office/drawing/2014/main" id="{77B07336-B872-A08F-D95B-8C8BAF7C9782}"/>
              </a:ext>
            </a:extLst>
          </p:cNvPr>
          <p:cNvSpPr/>
          <p:nvPr/>
        </p:nvSpPr>
        <p:spPr>
          <a:xfrm>
            <a:off x="8747125" y="41560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8,946</a:t>
            </a:r>
          </a:p>
        </p:txBody>
      </p:sp>
      <p:sp>
        <p:nvSpPr>
          <p:cNvPr id="27" name="Oval 78">
            <a:extLst>
              <a:ext uri="{FF2B5EF4-FFF2-40B4-BE49-F238E27FC236}">
                <a16:creationId xmlns:a16="http://schemas.microsoft.com/office/drawing/2014/main" id="{79AFB3E2-25D4-B060-7748-D468654FAE07}"/>
              </a:ext>
            </a:extLst>
          </p:cNvPr>
          <p:cNvSpPr/>
          <p:nvPr/>
        </p:nvSpPr>
        <p:spPr>
          <a:xfrm>
            <a:off x="8747125" y="4519613"/>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90,417</a:t>
            </a:r>
          </a:p>
        </p:txBody>
      </p:sp>
      <p:sp>
        <p:nvSpPr>
          <p:cNvPr id="28" name="Oval 79">
            <a:extLst>
              <a:ext uri="{FF2B5EF4-FFF2-40B4-BE49-F238E27FC236}">
                <a16:creationId xmlns:a16="http://schemas.microsoft.com/office/drawing/2014/main" id="{BAFC5716-C469-F9FD-1AE2-308DFECA0F3C}"/>
              </a:ext>
            </a:extLst>
          </p:cNvPr>
          <p:cNvSpPr/>
          <p:nvPr/>
        </p:nvSpPr>
        <p:spPr>
          <a:xfrm>
            <a:off x="8747125" y="47656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9,847</a:t>
            </a:r>
          </a:p>
        </p:txBody>
      </p:sp>
      <p:sp>
        <p:nvSpPr>
          <p:cNvPr id="29" name="Oval 80">
            <a:extLst>
              <a:ext uri="{FF2B5EF4-FFF2-40B4-BE49-F238E27FC236}">
                <a16:creationId xmlns:a16="http://schemas.microsoft.com/office/drawing/2014/main" id="{EB40F361-AD55-F7D0-BAF1-DA6D4161F680}"/>
              </a:ext>
            </a:extLst>
          </p:cNvPr>
          <p:cNvSpPr/>
          <p:nvPr/>
        </p:nvSpPr>
        <p:spPr>
          <a:xfrm>
            <a:off x="8747125" y="5129213"/>
            <a:ext cx="885825" cy="20796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94,925</a:t>
            </a:r>
          </a:p>
        </p:txBody>
      </p:sp>
      <p:sp>
        <p:nvSpPr>
          <p:cNvPr id="31" name="Oval 81">
            <a:extLst>
              <a:ext uri="{FF2B5EF4-FFF2-40B4-BE49-F238E27FC236}">
                <a16:creationId xmlns:a16="http://schemas.microsoft.com/office/drawing/2014/main" id="{05DE515A-6623-8000-148C-D168CCE2903E}"/>
              </a:ext>
            </a:extLst>
          </p:cNvPr>
          <p:cNvSpPr/>
          <p:nvPr/>
        </p:nvSpPr>
        <p:spPr>
          <a:xfrm>
            <a:off x="8747125" y="5376863"/>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10,306</a:t>
            </a:r>
          </a:p>
        </p:txBody>
      </p:sp>
    </p:spTree>
    <p:extLst>
      <p:ext uri="{BB962C8B-B14F-4D97-AF65-F5344CB8AC3E}">
        <p14:creationId xmlns:p14="http://schemas.microsoft.com/office/powerpoint/2010/main" val="2330976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主な公的医療機関</a:t>
            </a:r>
            <a:endParaRPr lang="en-US" altLang="ja-JP" dirty="0"/>
          </a:p>
        </p:txBody>
      </p:sp>
      <p:sp>
        <p:nvSpPr>
          <p:cNvPr id="25" name="テキスト ボックス 24"/>
          <p:cNvSpPr txBox="1"/>
          <p:nvPr/>
        </p:nvSpPr>
        <p:spPr>
          <a:xfrm>
            <a:off x="200470" y="1093991"/>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ケニアには、</a:t>
            </a:r>
            <a:r>
              <a:rPr lang="ja-JP" altLang="en-US" sz="1400" dirty="0">
                <a:effectLst/>
              </a:rPr>
              <a:t>国立のリファラル病院である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つの病院がある。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46221"/>
          </a:xfrm>
          <a:prstGeom prst="rect">
            <a:avLst/>
          </a:prstGeom>
          <a:noFill/>
        </p:spPr>
        <p:txBody>
          <a:bodyPr wrap="square">
            <a:spAutoFit/>
          </a:bodyPr>
          <a:lstStyle/>
          <a:p>
            <a:r>
              <a:rPr lang="ja-JP" altLang="en-US" sz="1000" dirty="0"/>
              <a:t>出所：　デスクリサーチ、各病院ホームページ</a:t>
            </a:r>
            <a:endParaRPr lang="en-US" sz="1000" dirty="0"/>
          </a:p>
        </p:txBody>
      </p:sp>
      <p:graphicFrame>
        <p:nvGraphicFramePr>
          <p:cNvPr id="5" name="表 5">
            <a:extLst>
              <a:ext uri="{FF2B5EF4-FFF2-40B4-BE49-F238E27FC236}">
                <a16:creationId xmlns:a16="http://schemas.microsoft.com/office/drawing/2014/main" id="{2C3213CD-1F84-6A30-0C73-A920AC45D54D}"/>
              </a:ext>
            </a:extLst>
          </p:cNvPr>
          <p:cNvGraphicFramePr>
            <a:graphicFrameLocks noGrp="1"/>
          </p:cNvGraphicFramePr>
          <p:nvPr>
            <p:extLst>
              <p:ext uri="{D42A27DB-BD31-4B8C-83A1-F6EECF244321}">
                <p14:modId xmlns:p14="http://schemas.microsoft.com/office/powerpoint/2010/main" val="2853709527"/>
              </p:ext>
            </p:extLst>
          </p:nvPr>
        </p:nvGraphicFramePr>
        <p:xfrm>
          <a:off x="397606" y="1659367"/>
          <a:ext cx="8875076" cy="4104642"/>
        </p:xfrm>
        <a:graphic>
          <a:graphicData uri="http://schemas.openxmlformats.org/drawingml/2006/table">
            <a:tbl>
              <a:tblPr firstRow="1" bandRow="1">
                <a:tableStyleId>{5C22544A-7EE6-4342-B048-85BDC9FD1C3A}</a:tableStyleId>
              </a:tblPr>
              <a:tblGrid>
                <a:gridCol w="2218769">
                  <a:extLst>
                    <a:ext uri="{9D8B030D-6E8A-4147-A177-3AD203B41FA5}">
                      <a16:colId xmlns:a16="http://schemas.microsoft.com/office/drawing/2014/main" val="2580642555"/>
                    </a:ext>
                  </a:extLst>
                </a:gridCol>
                <a:gridCol w="2218769">
                  <a:extLst>
                    <a:ext uri="{9D8B030D-6E8A-4147-A177-3AD203B41FA5}">
                      <a16:colId xmlns:a16="http://schemas.microsoft.com/office/drawing/2014/main" val="2424246260"/>
                    </a:ext>
                  </a:extLst>
                </a:gridCol>
                <a:gridCol w="2218769">
                  <a:extLst>
                    <a:ext uri="{9D8B030D-6E8A-4147-A177-3AD203B41FA5}">
                      <a16:colId xmlns:a16="http://schemas.microsoft.com/office/drawing/2014/main" val="2276512590"/>
                    </a:ext>
                  </a:extLst>
                </a:gridCol>
                <a:gridCol w="2218769">
                  <a:extLst>
                    <a:ext uri="{9D8B030D-6E8A-4147-A177-3AD203B41FA5}">
                      <a16:colId xmlns:a16="http://schemas.microsoft.com/office/drawing/2014/main" val="2444763622"/>
                    </a:ext>
                  </a:extLst>
                </a:gridCol>
              </a:tblGrid>
              <a:tr h="449951">
                <a:tc>
                  <a:txBody>
                    <a:bodyPr/>
                    <a:lstStyle/>
                    <a:p>
                      <a:pPr algn="l"/>
                      <a:r>
                        <a:rPr kumimoji="1" lang="ja-JP" altLang="en-US" sz="1300" dirty="0"/>
                        <a:t>病院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kern="1200" dirty="0">
                          <a:solidFill>
                            <a:schemeClr val="lt1"/>
                          </a:solidFill>
                          <a:latin typeface="+mn-lt"/>
                          <a:ea typeface="+mn-ea"/>
                          <a:cs typeface="+mn-cs"/>
                        </a:rPr>
                        <a:t>設立</a:t>
                      </a:r>
                      <a:endParaRPr kumimoji="1" lang="en-CA" altLang="ja-JP" sz="1300" b="1" kern="1200" dirty="0">
                        <a:solidFill>
                          <a:schemeClr val="lt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kern="1200" dirty="0">
                          <a:solidFill>
                            <a:schemeClr val="lt1"/>
                          </a:solidFill>
                          <a:latin typeface="+mn-lt"/>
                          <a:ea typeface="+mn-ea"/>
                          <a:cs typeface="+mn-cs"/>
                        </a:rPr>
                        <a:t>ベッド数</a:t>
                      </a:r>
                      <a:endParaRPr kumimoji="1" lang="en-CA" altLang="ja-JP" sz="1300" b="1" kern="1200" dirty="0">
                        <a:solidFill>
                          <a:schemeClr val="lt1"/>
                        </a:solidFill>
                        <a:latin typeface="+mn-lt"/>
                        <a:ea typeface="+mn-ea"/>
                        <a:cs typeface="+mn-cs"/>
                      </a:endParaRPr>
                    </a:p>
                  </a:txBody>
                  <a:tcPr anchor="ctr"/>
                </a:tc>
                <a:tc>
                  <a:txBody>
                    <a:bodyPr/>
                    <a:lstStyle/>
                    <a:p>
                      <a:pPr algn="l"/>
                      <a:r>
                        <a:rPr kumimoji="1" lang="ja-JP" altLang="en-US" sz="1300" dirty="0"/>
                        <a:t>特徴</a:t>
                      </a:r>
                    </a:p>
                  </a:txBody>
                  <a:tcPr anchor="ctr"/>
                </a:tc>
                <a:extLst>
                  <a:ext uri="{0D108BD9-81ED-4DB2-BD59-A6C34878D82A}">
                    <a16:rowId xmlns:a16="http://schemas.microsoft.com/office/drawing/2014/main" val="2379676586"/>
                  </a:ext>
                </a:extLst>
              </a:tr>
              <a:tr h="517752">
                <a:tc>
                  <a:txBody>
                    <a:bodyPr/>
                    <a:lstStyle/>
                    <a:p>
                      <a:r>
                        <a:rPr kumimoji="1" lang="en-US" altLang="ja-JP" sz="1100" dirty="0"/>
                        <a:t>Kenyatta National Hospital</a:t>
                      </a:r>
                    </a:p>
                  </a:txBody>
                  <a:tcPr/>
                </a:tc>
                <a:tc>
                  <a:txBody>
                    <a:bodyPr/>
                    <a:lstStyle/>
                    <a:p>
                      <a:r>
                        <a:rPr kumimoji="1" lang="en-US" altLang="ja-JP" sz="1100" dirty="0"/>
                        <a:t>1901</a:t>
                      </a:r>
                      <a:endParaRPr kumimoji="1" lang="ja-JP" altLang="en-US" sz="1100" dirty="0"/>
                    </a:p>
                  </a:txBody>
                  <a:tcPr/>
                </a:tc>
                <a:tc>
                  <a:txBody>
                    <a:bodyPr/>
                    <a:lstStyle/>
                    <a:p>
                      <a:r>
                        <a:rPr kumimoji="1" lang="en-US" altLang="ja-JP" sz="1100" dirty="0"/>
                        <a:t>1,800</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ケニア最大、最高の総合病院</a:t>
                      </a:r>
                      <a:endParaRPr lang="en-CA" altLang="ja-JP" sz="1100" dirty="0"/>
                    </a:p>
                    <a:p>
                      <a:endParaRPr kumimoji="1" lang="ja-JP" altLang="en-US" sz="1100" dirty="0"/>
                    </a:p>
                  </a:txBody>
                  <a:tcPr/>
                </a:tc>
                <a:extLst>
                  <a:ext uri="{0D108BD9-81ED-4DB2-BD59-A6C34878D82A}">
                    <a16:rowId xmlns:a16="http://schemas.microsoft.com/office/drawing/2014/main" val="83177585"/>
                  </a:ext>
                </a:extLst>
              </a:tr>
              <a:tr h="862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Moi Teaching and Referral Hospital</a:t>
                      </a:r>
                    </a:p>
                  </a:txBody>
                  <a:tcPr/>
                </a:tc>
                <a:tc>
                  <a:txBody>
                    <a:bodyPr/>
                    <a:lstStyle/>
                    <a:p>
                      <a:r>
                        <a:rPr kumimoji="1" lang="en-US" altLang="ja-JP" sz="1100" dirty="0"/>
                        <a:t>1910</a:t>
                      </a:r>
                      <a:endParaRPr kumimoji="1" lang="ja-JP" altLang="en-US" sz="1100" dirty="0"/>
                    </a:p>
                  </a:txBody>
                  <a:tcPr/>
                </a:tc>
                <a:tc>
                  <a:txBody>
                    <a:bodyPr/>
                    <a:lstStyle/>
                    <a:p>
                      <a:pPr marL="0" algn="l" defTabSz="914400" rtl="0" eaLnBrk="1" latinLnBrk="0" hangingPunct="1"/>
                      <a:r>
                        <a:rPr kumimoji="1" lang="en-US" altLang="ja-JP" sz="1100" kern="1200" dirty="0">
                          <a:solidFill>
                            <a:schemeClr val="dk1"/>
                          </a:solidFill>
                          <a:latin typeface="+mn-lt"/>
                          <a:ea typeface="+mn-ea"/>
                          <a:cs typeface="+mn-cs"/>
                        </a:rPr>
                        <a:t>1,000</a:t>
                      </a:r>
                    </a:p>
                    <a:p>
                      <a:pPr marL="0" algn="l" defTabSz="914400" rtl="0" eaLnBrk="1" latinLnBrk="0" hangingPunct="1"/>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2000</a:t>
                      </a:r>
                      <a:r>
                        <a:rPr kumimoji="1" lang="ja-JP" altLang="en-US" sz="1100" kern="1200" dirty="0">
                          <a:solidFill>
                            <a:schemeClr val="dk1"/>
                          </a:solidFill>
                          <a:latin typeface="+mn-lt"/>
                          <a:ea typeface="+mn-ea"/>
                          <a:cs typeface="+mn-cs"/>
                        </a:rPr>
                        <a:t>床有する多専門施設を建設中）</a:t>
                      </a:r>
                      <a:endParaRPr kumimoji="1" lang="en-CA" altLang="ja-JP" sz="11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ケニア西部に所在し、ウガンダ東部、スーダン南部、タンザニア北部、コンゴ共和国等の患者を診療している</a:t>
                      </a:r>
                      <a:endParaRPr lang="en-CA" altLang="ja-JP" sz="1100" dirty="0"/>
                    </a:p>
                  </a:txBody>
                  <a:tcPr/>
                </a:tc>
                <a:extLst>
                  <a:ext uri="{0D108BD9-81ED-4DB2-BD59-A6C34878D82A}">
                    <a16:rowId xmlns:a16="http://schemas.microsoft.com/office/drawing/2014/main" val="2941929912"/>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err="1"/>
                        <a:t>Mathari</a:t>
                      </a:r>
                      <a:r>
                        <a:rPr lang="en-US" altLang="ja-JP" sz="1100" dirty="0"/>
                        <a:t> National Teaching &amp; Referral Hospital</a:t>
                      </a:r>
                    </a:p>
                  </a:txBody>
                  <a:tcPr/>
                </a:tc>
                <a:tc>
                  <a:txBody>
                    <a:bodyPr/>
                    <a:lstStyle/>
                    <a:p>
                      <a:r>
                        <a:rPr kumimoji="1" lang="en-US" altLang="ja-JP" sz="1100" dirty="0"/>
                        <a:t>1917</a:t>
                      </a:r>
                      <a:endParaRPr kumimoji="1" lang="ja-JP" altLang="en-US" sz="1100" dirty="0"/>
                    </a:p>
                  </a:txBody>
                  <a:tcPr/>
                </a:tc>
                <a:tc>
                  <a:txBody>
                    <a:bodyPr/>
                    <a:lstStyle/>
                    <a:p>
                      <a:r>
                        <a:rPr kumimoji="1" lang="en-US" altLang="ja-JP" sz="1100" dirty="0"/>
                        <a:t>1,500</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ケニア唯一の公立精神病院</a:t>
                      </a:r>
                      <a:endParaRPr lang="en-CA" altLang="ja-JP" sz="1100" dirty="0"/>
                    </a:p>
                    <a:p>
                      <a:endParaRPr kumimoji="1" lang="ja-JP" altLang="en-US" sz="1100" dirty="0"/>
                    </a:p>
                  </a:txBody>
                  <a:tcPr/>
                </a:tc>
                <a:extLst>
                  <a:ext uri="{0D108BD9-81ED-4DB2-BD59-A6C34878D82A}">
                    <a16:rowId xmlns:a16="http://schemas.microsoft.com/office/drawing/2014/main" val="4001920059"/>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Kenyatta University Teaching, Referral &amp; Research Hospital</a:t>
                      </a:r>
                    </a:p>
                  </a:txBody>
                  <a:tcPr/>
                </a:tc>
                <a:tc>
                  <a:txBody>
                    <a:bodyPr/>
                    <a:lstStyle/>
                    <a:p>
                      <a:r>
                        <a:rPr kumimoji="1" lang="en-US" altLang="ja-JP" sz="1100" dirty="0"/>
                        <a:t>2019</a:t>
                      </a:r>
                      <a:endParaRPr kumimoji="1" lang="ja-JP" altLang="en-US" sz="1100" dirty="0"/>
                    </a:p>
                  </a:txBody>
                  <a:tcPr/>
                </a:tc>
                <a:tc>
                  <a:txBody>
                    <a:bodyPr/>
                    <a:lstStyle/>
                    <a:p>
                      <a:r>
                        <a:rPr kumimoji="1" lang="en-US" altLang="ja-JP" sz="1100" dirty="0"/>
                        <a:t>650</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大学病院と連携した教育病院</a:t>
                      </a:r>
                      <a:endParaRPr lang="en-CA" altLang="ja-JP" sz="1100" dirty="0"/>
                    </a:p>
                    <a:p>
                      <a:endParaRPr kumimoji="1" lang="ja-JP" altLang="en-US" sz="1100" dirty="0"/>
                    </a:p>
                  </a:txBody>
                  <a:tcPr/>
                </a:tc>
                <a:extLst>
                  <a:ext uri="{0D108BD9-81ED-4DB2-BD59-A6C34878D82A}">
                    <a16:rowId xmlns:a16="http://schemas.microsoft.com/office/drawing/2014/main" val="947482685"/>
                  </a:ext>
                </a:extLst>
              </a:tr>
              <a:tr h="721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Mwai Kibaki Hospital-KNH</a:t>
                      </a:r>
                    </a:p>
                  </a:txBody>
                  <a:tcPr/>
                </a:tc>
                <a:tc>
                  <a:txBody>
                    <a:bodyPr/>
                    <a:lstStyle/>
                    <a:p>
                      <a:r>
                        <a:rPr kumimoji="1" lang="en-US" altLang="ja-JP" sz="1100" dirty="0"/>
                        <a:t>2010</a:t>
                      </a:r>
                      <a:endParaRPr kumimoji="1" lang="ja-JP" altLang="en-US" sz="1100" dirty="0"/>
                    </a:p>
                  </a:txBody>
                  <a:tcPr/>
                </a:tc>
                <a:tc>
                  <a:txBody>
                    <a:bodyPr/>
                    <a:lstStyle/>
                    <a:p>
                      <a:r>
                        <a:rPr kumimoji="1" lang="en-US" altLang="ja-JP" sz="1100" dirty="0"/>
                        <a:t>350</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ニエリ郡オタヤにある</a:t>
                      </a:r>
                      <a:r>
                        <a:rPr lang="en-US" altLang="ja-JP" sz="1100" dirty="0"/>
                        <a:t>Kenyatta National Hospital</a:t>
                      </a:r>
                      <a:r>
                        <a:rPr lang="ja-JP" altLang="en-US" sz="1100" dirty="0"/>
                        <a:t>の分院</a:t>
                      </a:r>
                      <a:endParaRPr lang="en-CA" altLang="ja-JP" sz="1100" dirty="0"/>
                    </a:p>
                    <a:p>
                      <a:endParaRPr kumimoji="1" lang="ja-JP" altLang="en-US" sz="1100" dirty="0"/>
                    </a:p>
                  </a:txBody>
                  <a:tcPr/>
                </a:tc>
                <a:extLst>
                  <a:ext uri="{0D108BD9-81ED-4DB2-BD59-A6C34878D82A}">
                    <a16:rowId xmlns:a16="http://schemas.microsoft.com/office/drawing/2014/main" val="3344959507"/>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National Spinal Injury Hospital</a:t>
                      </a:r>
                    </a:p>
                  </a:txBody>
                  <a:tcPr/>
                </a:tc>
                <a:tc>
                  <a:txBody>
                    <a:bodyPr/>
                    <a:lstStyle/>
                    <a:p>
                      <a:r>
                        <a:rPr kumimoji="1" lang="en-US" altLang="ja-JP" sz="1100" dirty="0"/>
                        <a:t>1941</a:t>
                      </a:r>
                      <a:endParaRPr kumimoji="1" lang="ja-JP" altLang="en-US" sz="1100" dirty="0"/>
                    </a:p>
                  </a:txBody>
                  <a:tcPr/>
                </a:tc>
                <a:tc>
                  <a:txBody>
                    <a:bodyPr/>
                    <a:lstStyle/>
                    <a:p>
                      <a:r>
                        <a:rPr kumimoji="1" lang="en-US" altLang="ja-JP" sz="1100" dirty="0"/>
                        <a:t>30</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脊髄損傷に特化した病院</a:t>
                      </a:r>
                      <a:endParaRPr lang="en-CA" altLang="ja-JP" sz="1100" dirty="0"/>
                    </a:p>
                    <a:p>
                      <a:endParaRPr kumimoji="1" lang="ja-JP" altLang="en-US" sz="1100" dirty="0"/>
                    </a:p>
                  </a:txBody>
                  <a:tcPr/>
                </a:tc>
                <a:extLst>
                  <a:ext uri="{0D108BD9-81ED-4DB2-BD59-A6C34878D82A}">
                    <a16:rowId xmlns:a16="http://schemas.microsoft.com/office/drawing/2014/main" val="118070245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233933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93" name="TextBox 92">
            <a:extLst>
              <a:ext uri="{FF2B5EF4-FFF2-40B4-BE49-F238E27FC236}">
                <a16:creationId xmlns:a16="http://schemas.microsoft.com/office/drawing/2014/main" id="{3C9247D3-35D2-4B1A-921B-BFBF061165B3}"/>
              </a:ext>
            </a:extLst>
          </p:cNvPr>
          <p:cNvSpPr txBox="1"/>
          <p:nvPr/>
        </p:nvSpPr>
        <p:spPr>
          <a:xfrm>
            <a:off x="1829940" y="2137279"/>
            <a:ext cx="2385452" cy="261610"/>
          </a:xfrm>
          <a:prstGeom prst="rect">
            <a:avLst/>
          </a:prstGeom>
          <a:noFill/>
        </p:spPr>
        <p:txBody>
          <a:bodyPr wrap="square">
            <a:spAutoFit/>
          </a:bodyPr>
          <a:lstStyle/>
          <a:p>
            <a:r>
              <a:rPr lang="en-CA" sz="1100" dirty="0"/>
              <a:t>Nairobi Hospital</a:t>
            </a:r>
          </a:p>
        </p:txBody>
      </p:sp>
      <p:sp>
        <p:nvSpPr>
          <p:cNvPr id="94" name="TextBox 93">
            <a:extLst>
              <a:ext uri="{FF2B5EF4-FFF2-40B4-BE49-F238E27FC236}">
                <a16:creationId xmlns:a16="http://schemas.microsoft.com/office/drawing/2014/main" id="{1893C5D4-EE45-467C-BF39-F2AA7C667A65}"/>
              </a:ext>
            </a:extLst>
          </p:cNvPr>
          <p:cNvSpPr txBox="1"/>
          <p:nvPr/>
        </p:nvSpPr>
        <p:spPr>
          <a:xfrm>
            <a:off x="1816073" y="2376978"/>
            <a:ext cx="2964696" cy="261610"/>
          </a:xfrm>
          <a:prstGeom prst="rect">
            <a:avLst/>
          </a:prstGeom>
          <a:noFill/>
        </p:spPr>
        <p:txBody>
          <a:bodyPr wrap="square">
            <a:spAutoFit/>
          </a:bodyPr>
          <a:lstStyle/>
          <a:p>
            <a:r>
              <a:rPr lang="en-US" sz="1100" dirty="0"/>
              <a:t>Aga Khan Hospital</a:t>
            </a:r>
          </a:p>
        </p:txBody>
      </p:sp>
      <p:sp>
        <p:nvSpPr>
          <p:cNvPr id="95" name="TextBox 94">
            <a:extLst>
              <a:ext uri="{FF2B5EF4-FFF2-40B4-BE49-F238E27FC236}">
                <a16:creationId xmlns:a16="http://schemas.microsoft.com/office/drawing/2014/main" id="{A554A473-E243-491F-BA72-2EE62AED7302}"/>
              </a:ext>
            </a:extLst>
          </p:cNvPr>
          <p:cNvSpPr txBox="1"/>
          <p:nvPr/>
        </p:nvSpPr>
        <p:spPr>
          <a:xfrm>
            <a:off x="5161237" y="1800116"/>
            <a:ext cx="1080120" cy="261610"/>
          </a:xfrm>
          <a:prstGeom prst="rect">
            <a:avLst/>
          </a:prstGeom>
          <a:noFill/>
        </p:spPr>
        <p:txBody>
          <a:bodyPr wrap="square">
            <a:spAutoFit/>
          </a:bodyPr>
          <a:lstStyle/>
          <a:p>
            <a:r>
              <a:rPr lang="ja-JP" altLang="en-US" sz="1100" b="1" dirty="0"/>
              <a:t>所在地</a:t>
            </a:r>
            <a:endParaRPr lang="en-CA" sz="1100" b="1" dirty="0"/>
          </a:p>
        </p:txBody>
      </p:sp>
      <p:sp>
        <p:nvSpPr>
          <p:cNvPr id="96" name="TextBox 95">
            <a:extLst>
              <a:ext uri="{FF2B5EF4-FFF2-40B4-BE49-F238E27FC236}">
                <a16:creationId xmlns:a16="http://schemas.microsoft.com/office/drawing/2014/main" id="{A5C08F60-6C70-454C-89CC-53B3D984638A}"/>
              </a:ext>
            </a:extLst>
          </p:cNvPr>
          <p:cNvSpPr txBox="1"/>
          <p:nvPr/>
        </p:nvSpPr>
        <p:spPr>
          <a:xfrm>
            <a:off x="6753198" y="1800116"/>
            <a:ext cx="1080120" cy="261610"/>
          </a:xfrm>
          <a:prstGeom prst="rect">
            <a:avLst/>
          </a:prstGeom>
          <a:noFill/>
        </p:spPr>
        <p:txBody>
          <a:bodyPr wrap="square">
            <a:spAutoFit/>
          </a:bodyPr>
          <a:lstStyle/>
          <a:p>
            <a:r>
              <a:rPr lang="ja-JP" altLang="en-US" sz="1100" b="1" dirty="0"/>
              <a:t>ベッド数</a:t>
            </a:r>
            <a:endParaRPr lang="en-CA" sz="1100" b="1" dirty="0"/>
          </a:p>
        </p:txBody>
      </p:sp>
      <p:sp>
        <p:nvSpPr>
          <p:cNvPr id="97" name="TextBox 96">
            <a:extLst>
              <a:ext uri="{FF2B5EF4-FFF2-40B4-BE49-F238E27FC236}">
                <a16:creationId xmlns:a16="http://schemas.microsoft.com/office/drawing/2014/main" id="{58B33661-BB3D-4517-917F-82B446A5C238}"/>
              </a:ext>
            </a:extLst>
          </p:cNvPr>
          <p:cNvSpPr txBox="1"/>
          <p:nvPr/>
        </p:nvSpPr>
        <p:spPr>
          <a:xfrm>
            <a:off x="5125232" y="2074587"/>
            <a:ext cx="1080120" cy="261610"/>
          </a:xfrm>
          <a:prstGeom prst="rect">
            <a:avLst/>
          </a:prstGeom>
          <a:noFill/>
        </p:spPr>
        <p:txBody>
          <a:bodyPr wrap="square">
            <a:spAutoFit/>
          </a:bodyPr>
          <a:lstStyle/>
          <a:p>
            <a:r>
              <a:rPr lang="ja-JP" altLang="en-US" sz="1100" dirty="0"/>
              <a:t>ナイロビ</a:t>
            </a:r>
            <a:endParaRPr lang="en-CA" sz="1100" dirty="0"/>
          </a:p>
        </p:txBody>
      </p:sp>
      <p:sp>
        <p:nvSpPr>
          <p:cNvPr id="98" name="TextBox 97">
            <a:extLst>
              <a:ext uri="{FF2B5EF4-FFF2-40B4-BE49-F238E27FC236}">
                <a16:creationId xmlns:a16="http://schemas.microsoft.com/office/drawing/2014/main" id="{AA63EB1E-02E9-4C8E-9806-46AB8E02B898}"/>
              </a:ext>
            </a:extLst>
          </p:cNvPr>
          <p:cNvSpPr txBox="1"/>
          <p:nvPr/>
        </p:nvSpPr>
        <p:spPr>
          <a:xfrm>
            <a:off x="1813047" y="2632927"/>
            <a:ext cx="2448272" cy="261610"/>
          </a:xfrm>
          <a:prstGeom prst="rect">
            <a:avLst/>
          </a:prstGeom>
          <a:noFill/>
        </p:spPr>
        <p:txBody>
          <a:bodyPr wrap="square">
            <a:spAutoFit/>
          </a:bodyPr>
          <a:lstStyle/>
          <a:p>
            <a:r>
              <a:rPr lang="en-US" sz="1100" dirty="0"/>
              <a:t>The White Crescent Hospital</a:t>
            </a:r>
          </a:p>
        </p:txBody>
      </p:sp>
      <p:sp>
        <p:nvSpPr>
          <p:cNvPr id="99" name="TextBox 98">
            <a:extLst>
              <a:ext uri="{FF2B5EF4-FFF2-40B4-BE49-F238E27FC236}">
                <a16:creationId xmlns:a16="http://schemas.microsoft.com/office/drawing/2014/main" id="{2C908C05-6D47-41AE-AC31-28502E1F959E}"/>
              </a:ext>
            </a:extLst>
          </p:cNvPr>
          <p:cNvSpPr txBox="1"/>
          <p:nvPr/>
        </p:nvSpPr>
        <p:spPr>
          <a:xfrm>
            <a:off x="5125232" y="2362619"/>
            <a:ext cx="835880" cy="261610"/>
          </a:xfrm>
          <a:prstGeom prst="rect">
            <a:avLst/>
          </a:prstGeom>
          <a:noFill/>
        </p:spPr>
        <p:txBody>
          <a:bodyPr wrap="square">
            <a:spAutoFit/>
          </a:bodyPr>
          <a:lstStyle/>
          <a:p>
            <a:r>
              <a:rPr lang="ja-JP" altLang="en-US" sz="1100" dirty="0"/>
              <a:t>ナイロビ</a:t>
            </a:r>
            <a:endParaRPr lang="en-CA" sz="1100" dirty="0"/>
          </a:p>
        </p:txBody>
      </p:sp>
      <p:sp>
        <p:nvSpPr>
          <p:cNvPr id="100" name="TextBox 99">
            <a:extLst>
              <a:ext uri="{FF2B5EF4-FFF2-40B4-BE49-F238E27FC236}">
                <a16:creationId xmlns:a16="http://schemas.microsoft.com/office/drawing/2014/main" id="{22592BDA-5ADB-46E9-A3EC-9D17B6FF95B9}"/>
              </a:ext>
            </a:extLst>
          </p:cNvPr>
          <p:cNvSpPr txBox="1"/>
          <p:nvPr/>
        </p:nvSpPr>
        <p:spPr>
          <a:xfrm>
            <a:off x="1796330" y="5409629"/>
            <a:ext cx="2889505" cy="261610"/>
          </a:xfrm>
          <a:prstGeom prst="rect">
            <a:avLst/>
          </a:prstGeom>
          <a:noFill/>
        </p:spPr>
        <p:txBody>
          <a:bodyPr wrap="square">
            <a:spAutoFit/>
          </a:bodyPr>
          <a:lstStyle/>
          <a:p>
            <a:r>
              <a:rPr lang="en-US" sz="1100" dirty="0"/>
              <a:t>The Mater </a:t>
            </a:r>
            <a:r>
              <a:rPr lang="en-US" sz="1100" dirty="0" err="1"/>
              <a:t>Misericodiae</a:t>
            </a:r>
            <a:r>
              <a:rPr lang="en-US" sz="1100" dirty="0"/>
              <a:t> Hospital</a:t>
            </a:r>
          </a:p>
        </p:txBody>
      </p:sp>
      <p:sp>
        <p:nvSpPr>
          <p:cNvPr id="101" name="TextBox 100">
            <a:extLst>
              <a:ext uri="{FF2B5EF4-FFF2-40B4-BE49-F238E27FC236}">
                <a16:creationId xmlns:a16="http://schemas.microsoft.com/office/drawing/2014/main" id="{BAE288D8-646E-4B88-B4E6-CE3F36715973}"/>
              </a:ext>
            </a:extLst>
          </p:cNvPr>
          <p:cNvSpPr txBox="1"/>
          <p:nvPr/>
        </p:nvSpPr>
        <p:spPr>
          <a:xfrm>
            <a:off x="1827684" y="2878613"/>
            <a:ext cx="2813800" cy="261610"/>
          </a:xfrm>
          <a:prstGeom prst="rect">
            <a:avLst/>
          </a:prstGeom>
          <a:noFill/>
        </p:spPr>
        <p:txBody>
          <a:bodyPr wrap="square">
            <a:spAutoFit/>
          </a:bodyPr>
          <a:lstStyle/>
          <a:p>
            <a:r>
              <a:rPr lang="en-US" sz="1100" dirty="0" err="1"/>
              <a:t>Ringa</a:t>
            </a:r>
            <a:r>
              <a:rPr lang="en-US" sz="1100" dirty="0"/>
              <a:t> </a:t>
            </a:r>
            <a:r>
              <a:rPr lang="en-US" sz="1100" dirty="0" err="1"/>
              <a:t>Vinmas</a:t>
            </a:r>
            <a:r>
              <a:rPr lang="en-US" sz="1100" dirty="0"/>
              <a:t> Hospital</a:t>
            </a:r>
          </a:p>
        </p:txBody>
      </p:sp>
      <p:sp>
        <p:nvSpPr>
          <p:cNvPr id="102" name="TextBox 101">
            <a:extLst>
              <a:ext uri="{FF2B5EF4-FFF2-40B4-BE49-F238E27FC236}">
                <a16:creationId xmlns:a16="http://schemas.microsoft.com/office/drawing/2014/main" id="{A7BB496A-0279-474C-BFC1-D3C6B40A9432}"/>
              </a:ext>
            </a:extLst>
          </p:cNvPr>
          <p:cNvSpPr txBox="1"/>
          <p:nvPr/>
        </p:nvSpPr>
        <p:spPr>
          <a:xfrm>
            <a:off x="7007456" y="2650651"/>
            <a:ext cx="657647" cy="261610"/>
          </a:xfrm>
          <a:prstGeom prst="rect">
            <a:avLst/>
          </a:prstGeom>
          <a:noFill/>
        </p:spPr>
        <p:txBody>
          <a:bodyPr wrap="square">
            <a:spAutoFit/>
          </a:bodyPr>
          <a:lstStyle/>
          <a:p>
            <a:r>
              <a:rPr lang="en-US" sz="1100" dirty="0"/>
              <a:t>100</a:t>
            </a:r>
            <a:endParaRPr lang="en-CA" sz="1100" dirty="0"/>
          </a:p>
        </p:txBody>
      </p:sp>
      <p:sp>
        <p:nvSpPr>
          <p:cNvPr id="103" name="TextBox 102">
            <a:extLst>
              <a:ext uri="{FF2B5EF4-FFF2-40B4-BE49-F238E27FC236}">
                <a16:creationId xmlns:a16="http://schemas.microsoft.com/office/drawing/2014/main" id="{6E28461E-E9CF-4D9D-A7EB-691AC768F9CB}"/>
              </a:ext>
            </a:extLst>
          </p:cNvPr>
          <p:cNvSpPr txBox="1"/>
          <p:nvPr/>
        </p:nvSpPr>
        <p:spPr>
          <a:xfrm>
            <a:off x="7015346" y="5422382"/>
            <a:ext cx="504056" cy="261610"/>
          </a:xfrm>
          <a:prstGeom prst="rect">
            <a:avLst/>
          </a:prstGeom>
          <a:noFill/>
        </p:spPr>
        <p:txBody>
          <a:bodyPr wrap="square">
            <a:spAutoFit/>
          </a:bodyPr>
          <a:lstStyle/>
          <a:p>
            <a:r>
              <a:rPr lang="en-US" altLang="ja-JP" sz="1100" dirty="0"/>
              <a:t>176</a:t>
            </a:r>
            <a:endParaRPr lang="en-CA" sz="1100" dirty="0"/>
          </a:p>
        </p:txBody>
      </p:sp>
      <p:sp>
        <p:nvSpPr>
          <p:cNvPr id="104" name="TextBox 103">
            <a:extLst>
              <a:ext uri="{FF2B5EF4-FFF2-40B4-BE49-F238E27FC236}">
                <a16:creationId xmlns:a16="http://schemas.microsoft.com/office/drawing/2014/main" id="{9091E25E-4599-46B4-BDE4-1A5A40531EEE}"/>
              </a:ext>
            </a:extLst>
          </p:cNvPr>
          <p:cNvSpPr txBox="1"/>
          <p:nvPr/>
        </p:nvSpPr>
        <p:spPr>
          <a:xfrm>
            <a:off x="7028655" y="2926281"/>
            <a:ext cx="440612" cy="261610"/>
          </a:xfrm>
          <a:prstGeom prst="rect">
            <a:avLst/>
          </a:prstGeom>
          <a:noFill/>
        </p:spPr>
        <p:txBody>
          <a:bodyPr wrap="square">
            <a:spAutoFit/>
          </a:bodyPr>
          <a:lstStyle/>
          <a:p>
            <a:r>
              <a:rPr lang="en-US" sz="1100" dirty="0"/>
              <a:t>32</a:t>
            </a:r>
            <a:endParaRPr lang="en-CA" sz="1100" dirty="0"/>
          </a:p>
        </p:txBody>
      </p:sp>
      <p:sp>
        <p:nvSpPr>
          <p:cNvPr id="105" name="TextBox 104">
            <a:extLst>
              <a:ext uri="{FF2B5EF4-FFF2-40B4-BE49-F238E27FC236}">
                <a16:creationId xmlns:a16="http://schemas.microsoft.com/office/drawing/2014/main" id="{2CAA58AB-1A3B-4AD3-8845-D125A8EF93EB}"/>
              </a:ext>
            </a:extLst>
          </p:cNvPr>
          <p:cNvSpPr txBox="1"/>
          <p:nvPr/>
        </p:nvSpPr>
        <p:spPr>
          <a:xfrm>
            <a:off x="5144257" y="2628967"/>
            <a:ext cx="1008112" cy="261610"/>
          </a:xfrm>
          <a:prstGeom prst="rect">
            <a:avLst/>
          </a:prstGeom>
          <a:noFill/>
        </p:spPr>
        <p:txBody>
          <a:bodyPr wrap="square">
            <a:spAutoFit/>
          </a:bodyPr>
          <a:lstStyle/>
          <a:p>
            <a:r>
              <a:rPr lang="ja-JP" altLang="en-US" sz="1100" dirty="0"/>
              <a:t>ナンディ</a:t>
            </a:r>
            <a:endParaRPr lang="en-CA" sz="1100" dirty="0"/>
          </a:p>
        </p:txBody>
      </p:sp>
      <p:sp>
        <p:nvSpPr>
          <p:cNvPr id="106" name="TextBox 105">
            <a:extLst>
              <a:ext uri="{FF2B5EF4-FFF2-40B4-BE49-F238E27FC236}">
                <a16:creationId xmlns:a16="http://schemas.microsoft.com/office/drawing/2014/main" id="{CD837B12-B428-4D62-B077-8694CCE540C1}"/>
              </a:ext>
            </a:extLst>
          </p:cNvPr>
          <p:cNvSpPr txBox="1"/>
          <p:nvPr/>
        </p:nvSpPr>
        <p:spPr>
          <a:xfrm>
            <a:off x="5125232" y="2888415"/>
            <a:ext cx="1080120" cy="261610"/>
          </a:xfrm>
          <a:prstGeom prst="rect">
            <a:avLst/>
          </a:prstGeom>
          <a:noFill/>
        </p:spPr>
        <p:txBody>
          <a:bodyPr wrap="square">
            <a:spAutoFit/>
          </a:bodyPr>
          <a:lstStyle/>
          <a:p>
            <a:r>
              <a:rPr lang="ja-JP" altLang="en-US" sz="1100" dirty="0"/>
              <a:t>ホマ・ベイ</a:t>
            </a:r>
            <a:endParaRPr lang="en-CA" altLang="ja-JP" sz="1100" dirty="0"/>
          </a:p>
        </p:txBody>
      </p:sp>
      <p:sp>
        <p:nvSpPr>
          <p:cNvPr id="107" name="TextBox 106">
            <a:extLst>
              <a:ext uri="{FF2B5EF4-FFF2-40B4-BE49-F238E27FC236}">
                <a16:creationId xmlns:a16="http://schemas.microsoft.com/office/drawing/2014/main" id="{B3BA1B23-E58E-49AC-95D7-2372DD3BE0A6}"/>
              </a:ext>
            </a:extLst>
          </p:cNvPr>
          <p:cNvSpPr txBox="1"/>
          <p:nvPr/>
        </p:nvSpPr>
        <p:spPr>
          <a:xfrm>
            <a:off x="5154073" y="5406919"/>
            <a:ext cx="1080120" cy="261610"/>
          </a:xfrm>
          <a:prstGeom prst="rect">
            <a:avLst/>
          </a:prstGeom>
          <a:noFill/>
        </p:spPr>
        <p:txBody>
          <a:bodyPr wrap="square">
            <a:spAutoFit/>
          </a:bodyPr>
          <a:lstStyle/>
          <a:p>
            <a:r>
              <a:rPr lang="ja-JP" altLang="en-US" sz="1100" dirty="0"/>
              <a:t>ナイロビ</a:t>
            </a:r>
            <a:endParaRPr lang="en-CA" sz="1100" dirty="0"/>
          </a:p>
        </p:txBody>
      </p:sp>
      <p:sp>
        <p:nvSpPr>
          <p:cNvPr id="108" name="TextBox 107">
            <a:extLst>
              <a:ext uri="{FF2B5EF4-FFF2-40B4-BE49-F238E27FC236}">
                <a16:creationId xmlns:a16="http://schemas.microsoft.com/office/drawing/2014/main" id="{ACA9C9AB-DCC3-4632-A2BD-862B6BDF2765}"/>
              </a:ext>
            </a:extLst>
          </p:cNvPr>
          <p:cNvSpPr txBox="1"/>
          <p:nvPr/>
        </p:nvSpPr>
        <p:spPr>
          <a:xfrm>
            <a:off x="1796330" y="4797152"/>
            <a:ext cx="2813800" cy="261610"/>
          </a:xfrm>
          <a:prstGeom prst="rect">
            <a:avLst/>
          </a:prstGeom>
          <a:noFill/>
        </p:spPr>
        <p:txBody>
          <a:bodyPr wrap="square">
            <a:spAutoFit/>
          </a:bodyPr>
          <a:lstStyle/>
          <a:p>
            <a:r>
              <a:rPr lang="en-US" sz="1100" dirty="0" err="1"/>
              <a:t>Tabaka</a:t>
            </a:r>
            <a:r>
              <a:rPr lang="en-US" sz="1100" dirty="0"/>
              <a:t> Mission Hospital</a:t>
            </a:r>
          </a:p>
        </p:txBody>
      </p:sp>
      <p:sp>
        <p:nvSpPr>
          <p:cNvPr id="109" name="TextBox 108">
            <a:extLst>
              <a:ext uri="{FF2B5EF4-FFF2-40B4-BE49-F238E27FC236}">
                <a16:creationId xmlns:a16="http://schemas.microsoft.com/office/drawing/2014/main" id="{230876DA-AEB4-4B18-A3EA-624E9166D02E}"/>
              </a:ext>
            </a:extLst>
          </p:cNvPr>
          <p:cNvSpPr txBox="1"/>
          <p:nvPr/>
        </p:nvSpPr>
        <p:spPr>
          <a:xfrm>
            <a:off x="7022981" y="4797152"/>
            <a:ext cx="512619" cy="261610"/>
          </a:xfrm>
          <a:prstGeom prst="rect">
            <a:avLst/>
          </a:prstGeom>
          <a:noFill/>
        </p:spPr>
        <p:txBody>
          <a:bodyPr wrap="square">
            <a:spAutoFit/>
          </a:bodyPr>
          <a:lstStyle/>
          <a:p>
            <a:r>
              <a:rPr lang="en-US" sz="1100" dirty="0"/>
              <a:t>291</a:t>
            </a:r>
            <a:endParaRPr lang="en-CA" sz="1100" dirty="0"/>
          </a:p>
        </p:txBody>
      </p:sp>
      <p:sp>
        <p:nvSpPr>
          <p:cNvPr id="110" name="TextBox 109">
            <a:extLst>
              <a:ext uri="{FF2B5EF4-FFF2-40B4-BE49-F238E27FC236}">
                <a16:creationId xmlns:a16="http://schemas.microsoft.com/office/drawing/2014/main" id="{30180432-91DE-4C4A-A6B5-B108DE261705}"/>
              </a:ext>
            </a:extLst>
          </p:cNvPr>
          <p:cNvSpPr txBox="1"/>
          <p:nvPr/>
        </p:nvSpPr>
        <p:spPr>
          <a:xfrm>
            <a:off x="5183895" y="4788629"/>
            <a:ext cx="718554" cy="261610"/>
          </a:xfrm>
          <a:prstGeom prst="rect">
            <a:avLst/>
          </a:prstGeom>
          <a:noFill/>
        </p:spPr>
        <p:txBody>
          <a:bodyPr wrap="square">
            <a:spAutoFit/>
          </a:bodyPr>
          <a:lstStyle/>
          <a:p>
            <a:r>
              <a:rPr lang="ja-JP" altLang="en-US" sz="1100" dirty="0"/>
              <a:t>キシイ</a:t>
            </a:r>
            <a:endParaRPr lang="en-CA" sz="1100" dirty="0"/>
          </a:p>
        </p:txBody>
      </p:sp>
      <p:sp>
        <p:nvSpPr>
          <p:cNvPr id="111" name="TextBox 110">
            <a:extLst>
              <a:ext uri="{FF2B5EF4-FFF2-40B4-BE49-F238E27FC236}">
                <a16:creationId xmlns:a16="http://schemas.microsoft.com/office/drawing/2014/main" id="{ED43A6B5-C270-4130-A8A9-05028BD8843E}"/>
              </a:ext>
            </a:extLst>
          </p:cNvPr>
          <p:cNvSpPr txBox="1"/>
          <p:nvPr/>
        </p:nvSpPr>
        <p:spPr>
          <a:xfrm>
            <a:off x="1813047" y="5116829"/>
            <a:ext cx="2813800" cy="261610"/>
          </a:xfrm>
          <a:prstGeom prst="rect">
            <a:avLst/>
          </a:prstGeom>
          <a:noFill/>
        </p:spPr>
        <p:txBody>
          <a:bodyPr wrap="square">
            <a:spAutoFit/>
          </a:bodyPr>
          <a:lstStyle/>
          <a:p>
            <a:r>
              <a:rPr lang="en-US" sz="1100" dirty="0" err="1"/>
              <a:t>Kijabe</a:t>
            </a:r>
            <a:r>
              <a:rPr lang="en-US" sz="1100" dirty="0"/>
              <a:t> (AIC) Hospital</a:t>
            </a:r>
          </a:p>
        </p:txBody>
      </p:sp>
      <p:sp>
        <p:nvSpPr>
          <p:cNvPr id="112" name="TextBox 111">
            <a:extLst>
              <a:ext uri="{FF2B5EF4-FFF2-40B4-BE49-F238E27FC236}">
                <a16:creationId xmlns:a16="http://schemas.microsoft.com/office/drawing/2014/main" id="{3A69C62D-23BD-41D2-8ECD-93F958AF1430}"/>
              </a:ext>
            </a:extLst>
          </p:cNvPr>
          <p:cNvSpPr txBox="1"/>
          <p:nvPr/>
        </p:nvSpPr>
        <p:spPr>
          <a:xfrm>
            <a:off x="6987861" y="5090586"/>
            <a:ext cx="639505" cy="261610"/>
          </a:xfrm>
          <a:prstGeom prst="rect">
            <a:avLst/>
          </a:prstGeom>
          <a:noFill/>
        </p:spPr>
        <p:txBody>
          <a:bodyPr wrap="square">
            <a:spAutoFit/>
          </a:bodyPr>
          <a:lstStyle/>
          <a:p>
            <a:r>
              <a:rPr lang="en-US" sz="1100" dirty="0"/>
              <a:t>350+</a:t>
            </a:r>
            <a:endParaRPr lang="en-CA" sz="1100" dirty="0"/>
          </a:p>
        </p:txBody>
      </p:sp>
      <p:sp>
        <p:nvSpPr>
          <p:cNvPr id="113" name="TextBox 112">
            <a:extLst>
              <a:ext uri="{FF2B5EF4-FFF2-40B4-BE49-F238E27FC236}">
                <a16:creationId xmlns:a16="http://schemas.microsoft.com/office/drawing/2014/main" id="{C3DBCB22-1524-42C2-8BF9-AB3479F109EF}"/>
              </a:ext>
            </a:extLst>
          </p:cNvPr>
          <p:cNvSpPr txBox="1"/>
          <p:nvPr/>
        </p:nvSpPr>
        <p:spPr>
          <a:xfrm>
            <a:off x="5154073" y="5092486"/>
            <a:ext cx="1123912" cy="261610"/>
          </a:xfrm>
          <a:prstGeom prst="rect">
            <a:avLst/>
          </a:prstGeom>
          <a:noFill/>
        </p:spPr>
        <p:txBody>
          <a:bodyPr wrap="square">
            <a:spAutoFit/>
          </a:bodyPr>
          <a:lstStyle/>
          <a:p>
            <a:r>
              <a:rPr lang="ja-JP" altLang="en-US" sz="1100" dirty="0"/>
              <a:t>キアンブ</a:t>
            </a:r>
            <a:endParaRPr lang="en-CA" sz="1100" dirty="0"/>
          </a:p>
        </p:txBody>
      </p:sp>
      <p:sp>
        <p:nvSpPr>
          <p:cNvPr id="5" name="Rectangle 4">
            <a:extLst>
              <a:ext uri="{FF2B5EF4-FFF2-40B4-BE49-F238E27FC236}">
                <a16:creationId xmlns:a16="http://schemas.microsoft.com/office/drawing/2014/main" id="{EB353BD1-BBDD-41BD-8D87-71EEE7B91B30}"/>
              </a:ext>
            </a:extLst>
          </p:cNvPr>
          <p:cNvSpPr/>
          <p:nvPr/>
        </p:nvSpPr>
        <p:spPr>
          <a:xfrm>
            <a:off x="513455" y="2324016"/>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b="1" dirty="0"/>
              <a:t>営利</a:t>
            </a:r>
            <a:endParaRPr kumimoji="1" lang="en-US" sz="1100" b="1" dirty="0"/>
          </a:p>
        </p:txBody>
      </p:sp>
      <p:sp>
        <p:nvSpPr>
          <p:cNvPr id="114" name="Rectangle 113">
            <a:extLst>
              <a:ext uri="{FF2B5EF4-FFF2-40B4-BE49-F238E27FC236}">
                <a16:creationId xmlns:a16="http://schemas.microsoft.com/office/drawing/2014/main" id="{C4E38B06-4BAA-4D84-8B45-4DD46EA6E6D2}"/>
              </a:ext>
            </a:extLst>
          </p:cNvPr>
          <p:cNvSpPr/>
          <p:nvPr/>
        </p:nvSpPr>
        <p:spPr>
          <a:xfrm>
            <a:off x="516720" y="4788629"/>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b="1" dirty="0"/>
              <a:t>非営利</a:t>
            </a:r>
            <a:r>
              <a:rPr kumimoji="1" lang="en-US" altLang="ja-JP" sz="1200" b="1" baseline="30000" dirty="0"/>
              <a:t>1</a:t>
            </a:r>
            <a:r>
              <a:rPr kumimoji="1" lang="en-US" altLang="ja-JP" sz="1200" b="1" dirty="0"/>
              <a:t> </a:t>
            </a:r>
            <a:endParaRPr kumimoji="1" lang="ja-JP" altLang="en-US" sz="1200" b="1" dirty="0"/>
          </a:p>
        </p:txBody>
      </p:sp>
      <p:sp>
        <p:nvSpPr>
          <p:cNvPr id="6" name="4. Footnote">
            <a:extLst>
              <a:ext uri="{FF2B5EF4-FFF2-40B4-BE49-F238E27FC236}">
                <a16:creationId xmlns:a16="http://schemas.microsoft.com/office/drawing/2014/main" id="{DE6902BF-FD92-4613-B0DD-C113C1379F46}"/>
              </a:ext>
            </a:extLst>
          </p:cNvPr>
          <p:cNvSpPr txBox="1"/>
          <p:nvPr>
            <p:custDataLst>
              <p:tags r:id="rId2"/>
            </p:custDataLst>
          </p:nvPr>
        </p:nvSpPr>
        <p:spPr>
          <a:xfrm>
            <a:off x="411480" y="6366887"/>
            <a:ext cx="464767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Faith based organization（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宗教団体）が運営する医療機関</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（出所）アイ・シー・ネット株式会社「保険医療現地ニーズレポート」、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HOSI</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TextBox 115">
            <a:extLst>
              <a:ext uri="{FF2B5EF4-FFF2-40B4-BE49-F238E27FC236}">
                <a16:creationId xmlns:a16="http://schemas.microsoft.com/office/drawing/2014/main" id="{42E4E2A1-7610-4A13-A58F-746D0F8BAA77}"/>
              </a:ext>
            </a:extLst>
          </p:cNvPr>
          <p:cNvSpPr txBox="1"/>
          <p:nvPr/>
        </p:nvSpPr>
        <p:spPr>
          <a:xfrm>
            <a:off x="6960931" y="2085029"/>
            <a:ext cx="657648" cy="261610"/>
          </a:xfrm>
          <a:prstGeom prst="rect">
            <a:avLst/>
          </a:prstGeom>
          <a:noFill/>
        </p:spPr>
        <p:txBody>
          <a:bodyPr wrap="square">
            <a:spAutoFit/>
          </a:bodyPr>
          <a:lstStyle/>
          <a:p>
            <a:r>
              <a:rPr lang="en-US" altLang="ja-JP" sz="1100" dirty="0"/>
              <a:t>363+</a:t>
            </a:r>
            <a:endParaRPr lang="en-CA" sz="1100" dirty="0"/>
          </a:p>
        </p:txBody>
      </p:sp>
      <p:sp>
        <p:nvSpPr>
          <p:cNvPr id="117" name="TextBox 116">
            <a:extLst>
              <a:ext uri="{FF2B5EF4-FFF2-40B4-BE49-F238E27FC236}">
                <a16:creationId xmlns:a16="http://schemas.microsoft.com/office/drawing/2014/main" id="{E93EFACE-AA6B-4748-9430-82A8CED87B55}"/>
              </a:ext>
            </a:extLst>
          </p:cNvPr>
          <p:cNvSpPr txBox="1"/>
          <p:nvPr/>
        </p:nvSpPr>
        <p:spPr>
          <a:xfrm>
            <a:off x="6987861" y="2362619"/>
            <a:ext cx="522200" cy="261610"/>
          </a:xfrm>
          <a:prstGeom prst="rect">
            <a:avLst/>
          </a:prstGeom>
          <a:noFill/>
        </p:spPr>
        <p:txBody>
          <a:bodyPr wrap="square">
            <a:spAutoFit/>
          </a:bodyPr>
          <a:lstStyle/>
          <a:p>
            <a:r>
              <a:rPr lang="en-US" altLang="ja-JP" sz="1100" dirty="0"/>
              <a:t>254</a:t>
            </a:r>
            <a:endParaRPr lang="en-CA" sz="1100" dirty="0"/>
          </a:p>
        </p:txBody>
      </p:sp>
      <p:cxnSp>
        <p:nvCxnSpPr>
          <p:cNvPr id="9" name="Straight Connector 8">
            <a:extLst>
              <a:ext uri="{FF2B5EF4-FFF2-40B4-BE49-F238E27FC236}">
                <a16:creationId xmlns:a16="http://schemas.microsoft.com/office/drawing/2014/main" id="{F4342F9A-DE1F-48CA-9A52-ADECA9CAABFB}"/>
              </a:ext>
            </a:extLst>
          </p:cNvPr>
          <p:cNvCxnSpPr>
            <a:cxnSpLocks/>
          </p:cNvCxnSpPr>
          <p:nvPr/>
        </p:nvCxnSpPr>
        <p:spPr>
          <a:xfrm>
            <a:off x="1776860" y="4653136"/>
            <a:ext cx="774085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DFA0EBC-72A8-413E-B444-0E1191C2AD9D}"/>
              </a:ext>
            </a:extLst>
          </p:cNvPr>
          <p:cNvCxnSpPr>
            <a:cxnSpLocks/>
          </p:cNvCxnSpPr>
          <p:nvPr/>
        </p:nvCxnSpPr>
        <p:spPr>
          <a:xfrm>
            <a:off x="1776860" y="2107893"/>
            <a:ext cx="270030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B115B53-85CC-413C-A37C-2AA400E6B187}"/>
              </a:ext>
            </a:extLst>
          </p:cNvPr>
          <p:cNvCxnSpPr>
            <a:cxnSpLocks/>
          </p:cNvCxnSpPr>
          <p:nvPr/>
        </p:nvCxnSpPr>
        <p:spPr>
          <a:xfrm>
            <a:off x="4765190" y="2107893"/>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22E6828-C78E-4638-BB6D-A61FA90EE549}"/>
              </a:ext>
            </a:extLst>
          </p:cNvPr>
          <p:cNvCxnSpPr>
            <a:cxnSpLocks/>
          </p:cNvCxnSpPr>
          <p:nvPr/>
        </p:nvCxnSpPr>
        <p:spPr>
          <a:xfrm>
            <a:off x="6537176" y="2049714"/>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F14BD34-AA0E-4435-A525-60AF24A85660}"/>
              </a:ext>
            </a:extLst>
          </p:cNvPr>
          <p:cNvSpPr txBox="1"/>
          <p:nvPr/>
        </p:nvSpPr>
        <p:spPr>
          <a:xfrm>
            <a:off x="1883169" y="1772816"/>
            <a:ext cx="1080120" cy="261610"/>
          </a:xfrm>
          <a:prstGeom prst="rect">
            <a:avLst/>
          </a:prstGeom>
          <a:noFill/>
        </p:spPr>
        <p:txBody>
          <a:bodyPr wrap="square">
            <a:spAutoFit/>
          </a:bodyPr>
          <a:lstStyle/>
          <a:p>
            <a:r>
              <a:rPr lang="ja-JP" altLang="en-US" sz="1100" b="1" dirty="0"/>
              <a:t>病院名</a:t>
            </a:r>
            <a:endParaRPr lang="en-CA" sz="1100" b="1" dirty="0"/>
          </a:p>
        </p:txBody>
      </p:sp>
      <p:sp>
        <p:nvSpPr>
          <p:cNvPr id="7" name="テキスト ボックス 6">
            <a:extLst>
              <a:ext uri="{FF2B5EF4-FFF2-40B4-BE49-F238E27FC236}">
                <a16:creationId xmlns:a16="http://schemas.microsoft.com/office/drawing/2014/main" id="{582B2970-FF7A-50DF-8BF1-BC3CEED0ACEF}"/>
              </a:ext>
            </a:extLst>
          </p:cNvPr>
          <p:cNvSpPr txBox="1"/>
          <p:nvPr/>
        </p:nvSpPr>
        <p:spPr>
          <a:xfrm>
            <a:off x="200470" y="1093991"/>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Nairobi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Aga Khan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が最大手の病院として挙げられる。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また、ケニアでは宗教団体が運営する非営利病院複数あり、大きな存在を示す。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100">
            <a:extLst>
              <a:ext uri="{FF2B5EF4-FFF2-40B4-BE49-F238E27FC236}">
                <a16:creationId xmlns:a16="http://schemas.microsoft.com/office/drawing/2014/main" id="{47F35E73-9743-33B9-85E5-8063DBACCC4C}"/>
              </a:ext>
            </a:extLst>
          </p:cNvPr>
          <p:cNvSpPr txBox="1"/>
          <p:nvPr/>
        </p:nvSpPr>
        <p:spPr>
          <a:xfrm>
            <a:off x="1827684" y="3172614"/>
            <a:ext cx="2813800" cy="261610"/>
          </a:xfrm>
          <a:prstGeom prst="rect">
            <a:avLst/>
          </a:prstGeom>
          <a:noFill/>
        </p:spPr>
        <p:txBody>
          <a:bodyPr wrap="square">
            <a:spAutoFit/>
          </a:bodyPr>
          <a:lstStyle/>
          <a:p>
            <a:r>
              <a:rPr lang="en-US" sz="1100" dirty="0"/>
              <a:t>MP Shah Hospital</a:t>
            </a:r>
          </a:p>
        </p:txBody>
      </p:sp>
      <p:sp>
        <p:nvSpPr>
          <p:cNvPr id="12" name="TextBox 100">
            <a:extLst>
              <a:ext uri="{FF2B5EF4-FFF2-40B4-BE49-F238E27FC236}">
                <a16:creationId xmlns:a16="http://schemas.microsoft.com/office/drawing/2014/main" id="{5E7F31E2-02EC-7240-97FF-5F2E1BAE3B2C}"/>
              </a:ext>
            </a:extLst>
          </p:cNvPr>
          <p:cNvSpPr txBox="1"/>
          <p:nvPr/>
        </p:nvSpPr>
        <p:spPr>
          <a:xfrm>
            <a:off x="1827684" y="3441338"/>
            <a:ext cx="2813800" cy="261610"/>
          </a:xfrm>
          <a:prstGeom prst="rect">
            <a:avLst/>
          </a:prstGeom>
          <a:noFill/>
        </p:spPr>
        <p:txBody>
          <a:bodyPr wrap="square">
            <a:spAutoFit/>
          </a:bodyPr>
          <a:lstStyle/>
          <a:p>
            <a:r>
              <a:rPr lang="en-US" sz="1100" dirty="0"/>
              <a:t>Nairobi West Hospital</a:t>
            </a:r>
          </a:p>
        </p:txBody>
      </p:sp>
      <p:sp>
        <p:nvSpPr>
          <p:cNvPr id="13" name="TextBox 100">
            <a:extLst>
              <a:ext uri="{FF2B5EF4-FFF2-40B4-BE49-F238E27FC236}">
                <a16:creationId xmlns:a16="http://schemas.microsoft.com/office/drawing/2014/main" id="{8DDF1AAE-7D84-2279-D0F7-C5A4D82F221F}"/>
              </a:ext>
            </a:extLst>
          </p:cNvPr>
          <p:cNvSpPr txBox="1"/>
          <p:nvPr/>
        </p:nvSpPr>
        <p:spPr>
          <a:xfrm>
            <a:off x="1827684" y="3710062"/>
            <a:ext cx="2813800" cy="261610"/>
          </a:xfrm>
          <a:prstGeom prst="rect">
            <a:avLst/>
          </a:prstGeom>
          <a:noFill/>
        </p:spPr>
        <p:txBody>
          <a:bodyPr wrap="square">
            <a:spAutoFit/>
          </a:bodyPr>
          <a:lstStyle/>
          <a:p>
            <a:r>
              <a:rPr lang="en-US" sz="1100" dirty="0"/>
              <a:t>AAR Hospital</a:t>
            </a:r>
          </a:p>
        </p:txBody>
      </p:sp>
      <p:sp>
        <p:nvSpPr>
          <p:cNvPr id="14" name="TextBox 100">
            <a:extLst>
              <a:ext uri="{FF2B5EF4-FFF2-40B4-BE49-F238E27FC236}">
                <a16:creationId xmlns:a16="http://schemas.microsoft.com/office/drawing/2014/main" id="{00AD1D00-6F46-5844-F8AD-F2FFA329AFEA}"/>
              </a:ext>
            </a:extLst>
          </p:cNvPr>
          <p:cNvSpPr txBox="1"/>
          <p:nvPr/>
        </p:nvSpPr>
        <p:spPr>
          <a:xfrm>
            <a:off x="1827684" y="3978786"/>
            <a:ext cx="2813800" cy="261610"/>
          </a:xfrm>
          <a:prstGeom prst="rect">
            <a:avLst/>
          </a:prstGeom>
          <a:noFill/>
        </p:spPr>
        <p:txBody>
          <a:bodyPr wrap="square">
            <a:spAutoFit/>
          </a:bodyPr>
          <a:lstStyle/>
          <a:p>
            <a:r>
              <a:rPr lang="en-US" sz="1100" dirty="0"/>
              <a:t>Avenue Hospital</a:t>
            </a:r>
          </a:p>
        </p:txBody>
      </p:sp>
      <p:sp>
        <p:nvSpPr>
          <p:cNvPr id="15" name="TextBox 100">
            <a:extLst>
              <a:ext uri="{FF2B5EF4-FFF2-40B4-BE49-F238E27FC236}">
                <a16:creationId xmlns:a16="http://schemas.microsoft.com/office/drawing/2014/main" id="{60E6D41E-A9DC-4681-8125-6141667FEA31}"/>
              </a:ext>
            </a:extLst>
          </p:cNvPr>
          <p:cNvSpPr txBox="1"/>
          <p:nvPr/>
        </p:nvSpPr>
        <p:spPr>
          <a:xfrm>
            <a:off x="1827371" y="4247510"/>
            <a:ext cx="2813800" cy="261610"/>
          </a:xfrm>
          <a:prstGeom prst="rect">
            <a:avLst/>
          </a:prstGeom>
          <a:noFill/>
        </p:spPr>
        <p:txBody>
          <a:bodyPr wrap="square">
            <a:spAutoFit/>
          </a:bodyPr>
          <a:lstStyle/>
          <a:p>
            <a:r>
              <a:rPr lang="en-US" sz="1100" dirty="0"/>
              <a:t>The Karen Hospital</a:t>
            </a:r>
          </a:p>
        </p:txBody>
      </p:sp>
      <p:sp>
        <p:nvSpPr>
          <p:cNvPr id="17" name="TextBox 99">
            <a:extLst>
              <a:ext uri="{FF2B5EF4-FFF2-40B4-BE49-F238E27FC236}">
                <a16:creationId xmlns:a16="http://schemas.microsoft.com/office/drawing/2014/main" id="{D64876C9-1581-47BA-33FE-A300C891A77B}"/>
              </a:ext>
            </a:extLst>
          </p:cNvPr>
          <p:cNvSpPr txBox="1"/>
          <p:nvPr/>
        </p:nvSpPr>
        <p:spPr>
          <a:xfrm>
            <a:off x="1813047" y="5711326"/>
            <a:ext cx="2889505" cy="261610"/>
          </a:xfrm>
          <a:prstGeom prst="rect">
            <a:avLst/>
          </a:prstGeom>
          <a:noFill/>
        </p:spPr>
        <p:txBody>
          <a:bodyPr wrap="square">
            <a:spAutoFit/>
          </a:bodyPr>
          <a:lstStyle/>
          <a:p>
            <a:r>
              <a:rPr lang="en-US" sz="1100" dirty="0"/>
              <a:t>Coptic Hospital</a:t>
            </a:r>
          </a:p>
        </p:txBody>
      </p:sp>
      <p:sp>
        <p:nvSpPr>
          <p:cNvPr id="18" name="TextBox 103">
            <a:extLst>
              <a:ext uri="{FF2B5EF4-FFF2-40B4-BE49-F238E27FC236}">
                <a16:creationId xmlns:a16="http://schemas.microsoft.com/office/drawing/2014/main" id="{50C14E9A-E9A0-F22E-50AE-FBC0BB4C9D6F}"/>
              </a:ext>
            </a:extLst>
          </p:cNvPr>
          <p:cNvSpPr txBox="1"/>
          <p:nvPr/>
        </p:nvSpPr>
        <p:spPr>
          <a:xfrm>
            <a:off x="7006005" y="3147882"/>
            <a:ext cx="440612" cy="261610"/>
          </a:xfrm>
          <a:prstGeom prst="rect">
            <a:avLst/>
          </a:prstGeom>
          <a:noFill/>
        </p:spPr>
        <p:txBody>
          <a:bodyPr wrap="square">
            <a:spAutoFit/>
          </a:bodyPr>
          <a:lstStyle/>
          <a:p>
            <a:r>
              <a:rPr lang="en-US" sz="1100" dirty="0"/>
              <a:t>210</a:t>
            </a:r>
            <a:endParaRPr lang="en-CA" sz="1100" dirty="0"/>
          </a:p>
        </p:txBody>
      </p:sp>
      <p:sp>
        <p:nvSpPr>
          <p:cNvPr id="19" name="TextBox 103">
            <a:extLst>
              <a:ext uri="{FF2B5EF4-FFF2-40B4-BE49-F238E27FC236}">
                <a16:creationId xmlns:a16="http://schemas.microsoft.com/office/drawing/2014/main" id="{F246B845-CD07-6268-77EF-9C90BBDBF97C}"/>
              </a:ext>
            </a:extLst>
          </p:cNvPr>
          <p:cNvSpPr txBox="1"/>
          <p:nvPr/>
        </p:nvSpPr>
        <p:spPr>
          <a:xfrm>
            <a:off x="7007833" y="3420024"/>
            <a:ext cx="440612" cy="261610"/>
          </a:xfrm>
          <a:prstGeom prst="rect">
            <a:avLst/>
          </a:prstGeom>
          <a:noFill/>
        </p:spPr>
        <p:txBody>
          <a:bodyPr wrap="square">
            <a:spAutoFit/>
          </a:bodyPr>
          <a:lstStyle/>
          <a:p>
            <a:r>
              <a:rPr lang="en-US" sz="1100" dirty="0"/>
              <a:t>150</a:t>
            </a:r>
            <a:endParaRPr lang="en-CA" sz="1100" dirty="0"/>
          </a:p>
        </p:txBody>
      </p:sp>
      <p:sp>
        <p:nvSpPr>
          <p:cNvPr id="20" name="TextBox 103">
            <a:extLst>
              <a:ext uri="{FF2B5EF4-FFF2-40B4-BE49-F238E27FC236}">
                <a16:creationId xmlns:a16="http://schemas.microsoft.com/office/drawing/2014/main" id="{0BB78976-98D9-AB5C-B54E-C60B06AFA009}"/>
              </a:ext>
            </a:extLst>
          </p:cNvPr>
          <p:cNvSpPr txBox="1"/>
          <p:nvPr/>
        </p:nvSpPr>
        <p:spPr>
          <a:xfrm>
            <a:off x="7006005" y="3692166"/>
            <a:ext cx="440612" cy="261610"/>
          </a:xfrm>
          <a:prstGeom prst="rect">
            <a:avLst/>
          </a:prstGeom>
          <a:noFill/>
        </p:spPr>
        <p:txBody>
          <a:bodyPr wrap="square">
            <a:spAutoFit/>
          </a:bodyPr>
          <a:lstStyle/>
          <a:p>
            <a:r>
              <a:rPr lang="en-US" sz="1100" dirty="0"/>
              <a:t>140</a:t>
            </a:r>
            <a:endParaRPr lang="en-CA" sz="1100" dirty="0"/>
          </a:p>
        </p:txBody>
      </p:sp>
      <p:sp>
        <p:nvSpPr>
          <p:cNvPr id="21" name="TextBox 103">
            <a:extLst>
              <a:ext uri="{FF2B5EF4-FFF2-40B4-BE49-F238E27FC236}">
                <a16:creationId xmlns:a16="http://schemas.microsoft.com/office/drawing/2014/main" id="{F7941723-7FFB-0619-A5B6-856A0FDF5944}"/>
              </a:ext>
            </a:extLst>
          </p:cNvPr>
          <p:cNvSpPr txBox="1"/>
          <p:nvPr/>
        </p:nvSpPr>
        <p:spPr>
          <a:xfrm>
            <a:off x="7007833" y="3964308"/>
            <a:ext cx="440612" cy="261610"/>
          </a:xfrm>
          <a:prstGeom prst="rect">
            <a:avLst/>
          </a:prstGeom>
          <a:noFill/>
        </p:spPr>
        <p:txBody>
          <a:bodyPr wrap="square">
            <a:spAutoFit/>
          </a:bodyPr>
          <a:lstStyle/>
          <a:p>
            <a:r>
              <a:rPr lang="en-US" sz="1100" dirty="0"/>
              <a:t>140</a:t>
            </a:r>
            <a:endParaRPr lang="en-CA" sz="1100" dirty="0"/>
          </a:p>
        </p:txBody>
      </p:sp>
      <p:sp>
        <p:nvSpPr>
          <p:cNvPr id="22" name="TextBox 103">
            <a:extLst>
              <a:ext uri="{FF2B5EF4-FFF2-40B4-BE49-F238E27FC236}">
                <a16:creationId xmlns:a16="http://schemas.microsoft.com/office/drawing/2014/main" id="{5EF117B7-7C38-DC70-46F2-BFE0EA52ACD9}"/>
              </a:ext>
            </a:extLst>
          </p:cNvPr>
          <p:cNvSpPr txBox="1"/>
          <p:nvPr/>
        </p:nvSpPr>
        <p:spPr>
          <a:xfrm>
            <a:off x="7015346" y="4236450"/>
            <a:ext cx="440612" cy="261610"/>
          </a:xfrm>
          <a:prstGeom prst="rect">
            <a:avLst/>
          </a:prstGeom>
          <a:noFill/>
        </p:spPr>
        <p:txBody>
          <a:bodyPr wrap="square">
            <a:spAutoFit/>
          </a:bodyPr>
          <a:lstStyle/>
          <a:p>
            <a:r>
              <a:rPr lang="en-US" sz="1100" dirty="0"/>
              <a:t>102</a:t>
            </a:r>
            <a:endParaRPr lang="en-CA" sz="1100" dirty="0"/>
          </a:p>
        </p:txBody>
      </p:sp>
      <p:sp>
        <p:nvSpPr>
          <p:cNvPr id="25" name="TextBox 102">
            <a:extLst>
              <a:ext uri="{FF2B5EF4-FFF2-40B4-BE49-F238E27FC236}">
                <a16:creationId xmlns:a16="http://schemas.microsoft.com/office/drawing/2014/main" id="{F9D02BB7-3763-EE2E-EF76-D4A85146701E}"/>
              </a:ext>
            </a:extLst>
          </p:cNvPr>
          <p:cNvSpPr txBox="1"/>
          <p:nvPr/>
        </p:nvSpPr>
        <p:spPr>
          <a:xfrm>
            <a:off x="7015346" y="5748894"/>
            <a:ext cx="504056" cy="261610"/>
          </a:xfrm>
          <a:prstGeom prst="rect">
            <a:avLst/>
          </a:prstGeom>
          <a:noFill/>
        </p:spPr>
        <p:txBody>
          <a:bodyPr wrap="square">
            <a:spAutoFit/>
          </a:bodyPr>
          <a:lstStyle/>
          <a:p>
            <a:r>
              <a:rPr lang="en-US" altLang="ja-JP" sz="1100" dirty="0"/>
              <a:t>240</a:t>
            </a:r>
            <a:endParaRPr lang="en-CA" sz="1100" dirty="0"/>
          </a:p>
        </p:txBody>
      </p:sp>
      <p:sp>
        <p:nvSpPr>
          <p:cNvPr id="26" name="TextBox 105">
            <a:extLst>
              <a:ext uri="{FF2B5EF4-FFF2-40B4-BE49-F238E27FC236}">
                <a16:creationId xmlns:a16="http://schemas.microsoft.com/office/drawing/2014/main" id="{728D0195-D8E7-49D6-508A-CD0B0AFC868D}"/>
              </a:ext>
            </a:extLst>
          </p:cNvPr>
          <p:cNvSpPr txBox="1"/>
          <p:nvPr/>
        </p:nvSpPr>
        <p:spPr>
          <a:xfrm>
            <a:off x="5125232" y="3168872"/>
            <a:ext cx="1080120" cy="261610"/>
          </a:xfrm>
          <a:prstGeom prst="rect">
            <a:avLst/>
          </a:prstGeom>
          <a:noFill/>
        </p:spPr>
        <p:txBody>
          <a:bodyPr wrap="square">
            <a:spAutoFit/>
          </a:bodyPr>
          <a:lstStyle/>
          <a:p>
            <a:r>
              <a:rPr lang="ja-JP" altLang="en-US" sz="1100" dirty="0"/>
              <a:t>ナイロビ</a:t>
            </a:r>
          </a:p>
        </p:txBody>
      </p:sp>
      <p:sp>
        <p:nvSpPr>
          <p:cNvPr id="27" name="TextBox 105">
            <a:extLst>
              <a:ext uri="{FF2B5EF4-FFF2-40B4-BE49-F238E27FC236}">
                <a16:creationId xmlns:a16="http://schemas.microsoft.com/office/drawing/2014/main" id="{68DFF1F7-6ECC-B0C8-5DEE-FBC46369877F}"/>
              </a:ext>
            </a:extLst>
          </p:cNvPr>
          <p:cNvSpPr txBox="1"/>
          <p:nvPr/>
        </p:nvSpPr>
        <p:spPr>
          <a:xfrm>
            <a:off x="5125232" y="3437947"/>
            <a:ext cx="1080120" cy="261610"/>
          </a:xfrm>
          <a:prstGeom prst="rect">
            <a:avLst/>
          </a:prstGeom>
          <a:noFill/>
        </p:spPr>
        <p:txBody>
          <a:bodyPr wrap="square">
            <a:spAutoFit/>
          </a:bodyPr>
          <a:lstStyle/>
          <a:p>
            <a:r>
              <a:rPr lang="ja-JP" altLang="en-US" sz="1100" dirty="0"/>
              <a:t>ナイロビ</a:t>
            </a:r>
          </a:p>
        </p:txBody>
      </p:sp>
      <p:sp>
        <p:nvSpPr>
          <p:cNvPr id="28" name="TextBox 105">
            <a:extLst>
              <a:ext uri="{FF2B5EF4-FFF2-40B4-BE49-F238E27FC236}">
                <a16:creationId xmlns:a16="http://schemas.microsoft.com/office/drawing/2014/main" id="{C9470594-1621-FD78-AB90-E089AD850971}"/>
              </a:ext>
            </a:extLst>
          </p:cNvPr>
          <p:cNvSpPr txBox="1"/>
          <p:nvPr/>
        </p:nvSpPr>
        <p:spPr>
          <a:xfrm>
            <a:off x="5125232" y="3706671"/>
            <a:ext cx="1080120" cy="261610"/>
          </a:xfrm>
          <a:prstGeom prst="rect">
            <a:avLst/>
          </a:prstGeom>
          <a:noFill/>
        </p:spPr>
        <p:txBody>
          <a:bodyPr wrap="square">
            <a:spAutoFit/>
          </a:bodyPr>
          <a:lstStyle/>
          <a:p>
            <a:r>
              <a:rPr lang="ja-JP" altLang="en-US" sz="1100" dirty="0"/>
              <a:t>ナイロビ</a:t>
            </a:r>
          </a:p>
        </p:txBody>
      </p:sp>
      <p:sp>
        <p:nvSpPr>
          <p:cNvPr id="29" name="TextBox 105">
            <a:extLst>
              <a:ext uri="{FF2B5EF4-FFF2-40B4-BE49-F238E27FC236}">
                <a16:creationId xmlns:a16="http://schemas.microsoft.com/office/drawing/2014/main" id="{CD7C628B-E504-EB49-5953-02930F40E744}"/>
              </a:ext>
            </a:extLst>
          </p:cNvPr>
          <p:cNvSpPr txBox="1"/>
          <p:nvPr/>
        </p:nvSpPr>
        <p:spPr>
          <a:xfrm>
            <a:off x="5125232" y="3975985"/>
            <a:ext cx="1080120" cy="261610"/>
          </a:xfrm>
          <a:prstGeom prst="rect">
            <a:avLst/>
          </a:prstGeom>
          <a:noFill/>
        </p:spPr>
        <p:txBody>
          <a:bodyPr wrap="square">
            <a:spAutoFit/>
          </a:bodyPr>
          <a:lstStyle/>
          <a:p>
            <a:r>
              <a:rPr lang="ja-JP" altLang="en-US" sz="1100" dirty="0"/>
              <a:t>ナイロビ</a:t>
            </a:r>
          </a:p>
        </p:txBody>
      </p:sp>
      <p:sp>
        <p:nvSpPr>
          <p:cNvPr id="30" name="TextBox 105">
            <a:extLst>
              <a:ext uri="{FF2B5EF4-FFF2-40B4-BE49-F238E27FC236}">
                <a16:creationId xmlns:a16="http://schemas.microsoft.com/office/drawing/2014/main" id="{2D032AC4-C9BF-008A-157F-D5455138E19A}"/>
              </a:ext>
            </a:extLst>
          </p:cNvPr>
          <p:cNvSpPr txBox="1"/>
          <p:nvPr/>
        </p:nvSpPr>
        <p:spPr>
          <a:xfrm>
            <a:off x="5125232" y="4247510"/>
            <a:ext cx="1080120" cy="261610"/>
          </a:xfrm>
          <a:prstGeom prst="rect">
            <a:avLst/>
          </a:prstGeom>
          <a:noFill/>
        </p:spPr>
        <p:txBody>
          <a:bodyPr wrap="square">
            <a:spAutoFit/>
          </a:bodyPr>
          <a:lstStyle/>
          <a:p>
            <a:r>
              <a:rPr lang="ja-JP" altLang="en-US" sz="1100" dirty="0"/>
              <a:t>ナイロビ</a:t>
            </a:r>
          </a:p>
        </p:txBody>
      </p:sp>
      <p:sp>
        <p:nvSpPr>
          <p:cNvPr id="32" name="TextBox 106">
            <a:extLst>
              <a:ext uri="{FF2B5EF4-FFF2-40B4-BE49-F238E27FC236}">
                <a16:creationId xmlns:a16="http://schemas.microsoft.com/office/drawing/2014/main" id="{7BD2EB04-3484-F01E-04E4-41142C256AEA}"/>
              </a:ext>
            </a:extLst>
          </p:cNvPr>
          <p:cNvSpPr txBox="1"/>
          <p:nvPr/>
        </p:nvSpPr>
        <p:spPr>
          <a:xfrm>
            <a:off x="5154073" y="5743460"/>
            <a:ext cx="1080120" cy="261610"/>
          </a:xfrm>
          <a:prstGeom prst="rect">
            <a:avLst/>
          </a:prstGeom>
          <a:noFill/>
        </p:spPr>
        <p:txBody>
          <a:bodyPr wrap="square">
            <a:spAutoFit/>
          </a:bodyPr>
          <a:lstStyle/>
          <a:p>
            <a:r>
              <a:rPr lang="ja-JP" altLang="en-US" sz="1100" dirty="0"/>
              <a:t>ナイロビ</a:t>
            </a:r>
          </a:p>
        </p:txBody>
      </p:sp>
    </p:spTree>
    <p:extLst>
      <p:ext uri="{BB962C8B-B14F-4D97-AF65-F5344CB8AC3E}">
        <p14:creationId xmlns:p14="http://schemas.microsoft.com/office/powerpoint/2010/main" val="301965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484456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5" imgW="360" imgH="360" progId="TCLayout.ActiveDocument.1">
                  <p:embed/>
                </p:oleObj>
              </mc:Choice>
              <mc:Fallback>
                <p:oleObj name="think-cell Slide" r:id="rId65" imgW="360" imgH="360" progId="TCLayout.ActiveDocument.1">
                  <p:embed/>
                  <p:pic>
                    <p:nvPicPr>
                      <p:cNvPr id="8" name="Object 7"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ケニアでは看護師・准看護師の数が近年大きく増加している。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万人当たりの医師は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人未満と少なく、準医師（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Clinical Officer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）が診療の下支えをしている。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 name="Straight Connector 12">
            <a:extLst>
              <a:ext uri="{FF2B5EF4-FFF2-40B4-BE49-F238E27FC236}">
                <a16:creationId xmlns:a16="http://schemas.microsoft.com/office/drawing/2014/main" id="{BD2E6F9D-DABB-6173-6BC2-F0B8A1B4CAE0}"/>
              </a:ext>
            </a:extLst>
          </p:cNvPr>
          <p:cNvCxnSpPr/>
          <p:nvPr>
            <p:custDataLst>
              <p:tags r:id="rId3"/>
            </p:custDataLst>
          </p:nvPr>
        </p:nvCxnSpPr>
        <p:spPr bwMode="gray">
          <a:xfrm>
            <a:off x="3702050" y="461409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9">
            <a:extLst>
              <a:ext uri="{FF2B5EF4-FFF2-40B4-BE49-F238E27FC236}">
                <a16:creationId xmlns:a16="http://schemas.microsoft.com/office/drawing/2014/main" id="{7C0E6618-C6F4-C72C-5E0A-DF64D90B0343}"/>
              </a:ext>
            </a:extLst>
          </p:cNvPr>
          <p:cNvCxnSpPr/>
          <p:nvPr>
            <p:custDataLst>
              <p:tags r:id="rId4"/>
            </p:custDataLst>
          </p:nvPr>
        </p:nvCxnSpPr>
        <p:spPr bwMode="gray">
          <a:xfrm>
            <a:off x="3702050" y="400449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11">
            <a:extLst>
              <a:ext uri="{FF2B5EF4-FFF2-40B4-BE49-F238E27FC236}">
                <a16:creationId xmlns:a16="http://schemas.microsoft.com/office/drawing/2014/main" id="{E7BD9695-EAA8-A93B-AAE8-C4E143F6A15B}"/>
              </a:ext>
            </a:extLst>
          </p:cNvPr>
          <p:cNvCxnSpPr/>
          <p:nvPr>
            <p:custDataLst>
              <p:tags r:id="rId5"/>
            </p:custDataLst>
          </p:nvPr>
        </p:nvCxnSpPr>
        <p:spPr bwMode="gray">
          <a:xfrm>
            <a:off x="3702050" y="441089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0">
            <a:extLst>
              <a:ext uri="{FF2B5EF4-FFF2-40B4-BE49-F238E27FC236}">
                <a16:creationId xmlns:a16="http://schemas.microsoft.com/office/drawing/2014/main" id="{B4AD1BC9-6381-23BE-AA32-94F6DB76BFF2}"/>
              </a:ext>
            </a:extLst>
          </p:cNvPr>
          <p:cNvCxnSpPr/>
          <p:nvPr>
            <p:custDataLst>
              <p:tags r:id="rId6"/>
            </p:custDataLst>
          </p:nvPr>
        </p:nvCxnSpPr>
        <p:spPr bwMode="gray">
          <a:xfrm>
            <a:off x="3702050" y="420769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302">
            <a:extLst>
              <a:ext uri="{FF2B5EF4-FFF2-40B4-BE49-F238E27FC236}">
                <a16:creationId xmlns:a16="http://schemas.microsoft.com/office/drawing/2014/main" id="{073F6281-4A2B-30C3-4980-414BFC23BAC8}"/>
              </a:ext>
            </a:extLst>
          </p:cNvPr>
          <p:cNvCxnSpPr/>
          <p:nvPr>
            <p:custDataLst>
              <p:tags r:id="rId7"/>
            </p:custDataLst>
          </p:nvPr>
        </p:nvCxnSpPr>
        <p:spPr bwMode="gray">
          <a:xfrm>
            <a:off x="3702050" y="4817293"/>
            <a:ext cx="255588" cy="0"/>
          </a:xfrm>
          <a:prstGeom prst="line">
            <a:avLst/>
          </a:prstGeom>
          <a:ln w="9525" cap="rnd" cmpd="sng" algn="ctr">
            <a:solidFill>
              <a:srgbClr val="CFA64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Oval 39">
            <a:extLst>
              <a:ext uri="{FF2B5EF4-FFF2-40B4-BE49-F238E27FC236}">
                <a16:creationId xmlns:a16="http://schemas.microsoft.com/office/drawing/2014/main" id="{A27F2369-03D4-121D-952E-E0F89CC80F3A}"/>
              </a:ext>
            </a:extLst>
          </p:cNvPr>
          <p:cNvSpPr/>
          <p:nvPr>
            <p:custDataLst>
              <p:tags r:id="rId8"/>
            </p:custDataLst>
          </p:nvPr>
        </p:nvSpPr>
        <p:spPr bwMode="gray">
          <a:xfrm>
            <a:off x="3790950" y="396639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Isosceles Triangle 143">
            <a:extLst>
              <a:ext uri="{FF2B5EF4-FFF2-40B4-BE49-F238E27FC236}">
                <a16:creationId xmlns:a16="http://schemas.microsoft.com/office/drawing/2014/main" id="{AB5746B8-2AAF-E503-BF85-928C44CD884C}"/>
              </a:ext>
            </a:extLst>
          </p:cNvPr>
          <p:cNvSpPr/>
          <p:nvPr>
            <p:custDataLst>
              <p:tags r:id="rId9"/>
            </p:custDataLst>
          </p:nvPr>
        </p:nvSpPr>
        <p:spPr bwMode="auto">
          <a:xfrm>
            <a:off x="3790950" y="437279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1200" dirty="0"/>
          </a:p>
        </p:txBody>
      </p:sp>
      <p:sp>
        <p:nvSpPr>
          <p:cNvPr id="18" name="Rectangle 37">
            <a:extLst>
              <a:ext uri="{FF2B5EF4-FFF2-40B4-BE49-F238E27FC236}">
                <a16:creationId xmlns:a16="http://schemas.microsoft.com/office/drawing/2014/main" id="{34F6537C-ECDB-98E1-8534-DD129F4D0D80}"/>
              </a:ext>
            </a:extLst>
          </p:cNvPr>
          <p:cNvSpPr/>
          <p:nvPr>
            <p:custDataLst>
              <p:tags r:id="rId10"/>
            </p:custDataLst>
          </p:nvPr>
        </p:nvSpPr>
        <p:spPr bwMode="gray">
          <a:xfrm>
            <a:off x="3790950" y="416959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Diamond 110">
            <a:extLst>
              <a:ext uri="{FF2B5EF4-FFF2-40B4-BE49-F238E27FC236}">
                <a16:creationId xmlns:a16="http://schemas.microsoft.com/office/drawing/2014/main" id="{0FD60FB4-04D1-57CD-7649-6B6197783B2E}"/>
              </a:ext>
            </a:extLst>
          </p:cNvPr>
          <p:cNvSpPr/>
          <p:nvPr>
            <p:custDataLst>
              <p:tags r:id="rId11"/>
            </p:custDataLst>
          </p:nvPr>
        </p:nvSpPr>
        <p:spPr bwMode="auto">
          <a:xfrm>
            <a:off x="3790950" y="457599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Oval 303">
            <a:extLst>
              <a:ext uri="{FF2B5EF4-FFF2-40B4-BE49-F238E27FC236}">
                <a16:creationId xmlns:a16="http://schemas.microsoft.com/office/drawing/2014/main" id="{A73E6ECE-CEB7-BC3E-542A-4BC20F83B1AB}"/>
              </a:ext>
            </a:extLst>
          </p:cNvPr>
          <p:cNvSpPr/>
          <p:nvPr>
            <p:custDataLst>
              <p:tags r:id="rId12"/>
            </p:custDataLst>
          </p:nvPr>
        </p:nvSpPr>
        <p:spPr bwMode="auto">
          <a:xfrm>
            <a:off x="3790950" y="4779193"/>
            <a:ext cx="76200" cy="76200"/>
          </a:xfrm>
          <a:prstGeom prst="ellipse">
            <a:avLst/>
          </a:prstGeom>
          <a:solidFill>
            <a:srgbClr val="FFFFFF"/>
          </a:solidFill>
          <a:ln w="9525" algn="ctr">
            <a:solidFill>
              <a:srgbClr val="CFA64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テキスト プレースホルダ 9">
            <a:extLst>
              <a:ext uri="{FF2B5EF4-FFF2-40B4-BE49-F238E27FC236}">
                <a16:creationId xmlns:a16="http://schemas.microsoft.com/office/drawing/2014/main" id="{D35588DC-737F-469D-DCD0-95008495B7CA}"/>
              </a:ext>
            </a:extLst>
          </p:cNvPr>
          <p:cNvSpPr>
            <a:spLocks noGrp="1"/>
          </p:cNvSpPr>
          <p:nvPr>
            <p:custDataLst>
              <p:tags r:id="rId13"/>
            </p:custDataLst>
          </p:nvPr>
        </p:nvSpPr>
        <p:spPr bwMode="auto">
          <a:xfrm>
            <a:off x="4013200" y="3933056"/>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B3C431-0105-4103-ADAC-B6D977C15B20}" type="datetime'''''看''''''護''''''''''''''師''・准''''''''''''看護''師'">
              <a:rPr lang="ja-JP" altLang="en-US" sz="1000" smtClean="0"/>
              <a:pPr/>
              <a:t>看護師・准看護師</a:t>
            </a:fld>
            <a:endParaRPr kumimoji="0" lang="ja-JP" altLang="en-US" sz="1000" dirty="0">
              <a:sym typeface="+mn-lt"/>
            </a:endParaRPr>
          </a:p>
        </p:txBody>
      </p:sp>
      <p:sp>
        <p:nvSpPr>
          <p:cNvPr id="22" name="テキスト プレースホルダ 9">
            <a:extLst>
              <a:ext uri="{FF2B5EF4-FFF2-40B4-BE49-F238E27FC236}">
                <a16:creationId xmlns:a16="http://schemas.microsoft.com/office/drawing/2014/main" id="{B3ACB6B2-7D1D-C1EA-0D0A-326AD58296BA}"/>
              </a:ext>
            </a:extLst>
          </p:cNvPr>
          <p:cNvSpPr>
            <a:spLocks noGrp="1"/>
          </p:cNvSpPr>
          <p:nvPr>
            <p:custDataLst>
              <p:tags r:id="rId14"/>
            </p:custDataLst>
          </p:nvPr>
        </p:nvSpPr>
        <p:spPr bwMode="auto">
          <a:xfrm>
            <a:off x="4013200" y="413625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39EACD-CCC1-4648-8E21-D5713C8B4DB7}" type="datetime'''''医''''''''''''''''''師'''''''''''''''''''''''''''''''''''">
              <a:rPr lang="ja-JP" altLang="en-US" sz="1000" smtClean="0"/>
              <a:pPr/>
              <a:t>医師</a:t>
            </a:fld>
            <a:endParaRPr kumimoji="0" lang="ja-JP" altLang="en-US" sz="1000" dirty="0">
              <a:sym typeface="+mn-lt"/>
            </a:endParaRPr>
          </a:p>
        </p:txBody>
      </p:sp>
      <p:sp>
        <p:nvSpPr>
          <p:cNvPr id="23" name="テキスト プレースホルダ 9">
            <a:extLst>
              <a:ext uri="{FF2B5EF4-FFF2-40B4-BE49-F238E27FC236}">
                <a16:creationId xmlns:a16="http://schemas.microsoft.com/office/drawing/2014/main" id="{33D37DD0-80AD-2C4A-8B17-5611F7CCDDB0}"/>
              </a:ext>
            </a:extLst>
          </p:cNvPr>
          <p:cNvSpPr>
            <a:spLocks noGrp="1"/>
          </p:cNvSpPr>
          <p:nvPr>
            <p:custDataLst>
              <p:tags r:id="rId15"/>
            </p:custDataLst>
          </p:nvPr>
        </p:nvSpPr>
        <p:spPr bwMode="auto">
          <a:xfrm>
            <a:off x="4013200" y="454265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609B3B-E118-4E50-ADC5-2428958BCFEB}" type="datetime'''''歯''''''''''科''医'''''''''">
              <a:rPr kumimoji="0" lang="ja-JP" altLang="en-US" sz="1000" smtClean="0"/>
              <a:pPr/>
              <a:t>歯科医</a:t>
            </a:fld>
            <a:endParaRPr kumimoji="0" lang="ja-JP" altLang="en-US" sz="1000" dirty="0">
              <a:sym typeface="+mn-lt"/>
            </a:endParaRPr>
          </a:p>
        </p:txBody>
      </p:sp>
      <p:sp>
        <p:nvSpPr>
          <p:cNvPr id="24" name="テキスト プレースホルダ 9">
            <a:extLst>
              <a:ext uri="{FF2B5EF4-FFF2-40B4-BE49-F238E27FC236}">
                <a16:creationId xmlns:a16="http://schemas.microsoft.com/office/drawing/2014/main" id="{36ACF378-0858-362D-251E-65DEF1022DA0}"/>
              </a:ext>
            </a:extLst>
          </p:cNvPr>
          <p:cNvSpPr>
            <a:spLocks noGrp="1"/>
          </p:cNvSpPr>
          <p:nvPr>
            <p:custDataLst>
              <p:tags r:id="rId16"/>
            </p:custDataLst>
          </p:nvPr>
        </p:nvSpPr>
        <p:spPr bwMode="auto">
          <a:xfrm>
            <a:off x="4013200" y="433945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78E021-626C-422A-B3DF-62D778DA5EB3}" type="datetime'''薬''''剤''''''''''''''師'''''''''''''''''''''''''''''">
              <a:rPr lang="ja-JP" altLang="en-US" sz="1000" smtClean="0"/>
              <a:pPr marL="0" indent="0">
                <a:spcBef>
                  <a:spcPct val="0"/>
                </a:spcBef>
                <a:buNone/>
              </a:pPr>
              <a:t>薬剤師</a:t>
            </a:fld>
            <a:endParaRPr kumimoji="0" lang="ja-JP" altLang="en-US" sz="1000" dirty="0">
              <a:sym typeface="+mn-lt"/>
            </a:endParaRPr>
          </a:p>
        </p:txBody>
      </p:sp>
      <p:sp>
        <p:nvSpPr>
          <p:cNvPr id="25" name="テキスト プレースホルダ 9">
            <a:extLst>
              <a:ext uri="{FF2B5EF4-FFF2-40B4-BE49-F238E27FC236}">
                <a16:creationId xmlns:a16="http://schemas.microsoft.com/office/drawing/2014/main" id="{15E73514-B374-ABE5-5F9B-7EA79060C136}"/>
              </a:ext>
            </a:extLst>
          </p:cNvPr>
          <p:cNvSpPr>
            <a:spLocks noGrp="1"/>
          </p:cNvSpPr>
          <p:nvPr>
            <p:custDataLst>
              <p:tags r:id="rId17"/>
            </p:custDataLst>
          </p:nvPr>
        </p:nvSpPr>
        <p:spPr bwMode="auto">
          <a:xfrm>
            <a:off x="4013200" y="474585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10D60F-D954-49F2-B8F0-63EC4F2FE144}" type="datetime'''''準''''''''''''医師'''''''">
              <a:rPr kumimoji="0" lang="ja-JP" altLang="en-US" sz="1000" smtClean="0"/>
              <a:pPr/>
              <a:t>準医師</a:t>
            </a:fld>
            <a:endParaRPr kumimoji="0" lang="ja-JP" altLang="en-US" sz="1000" dirty="0">
              <a:sym typeface="+mn-lt"/>
            </a:endParaRPr>
          </a:p>
        </p:txBody>
      </p:sp>
      <p:graphicFrame>
        <p:nvGraphicFramePr>
          <p:cNvPr id="26" name="Chart 461">
            <a:extLst>
              <a:ext uri="{FF2B5EF4-FFF2-40B4-BE49-F238E27FC236}">
                <a16:creationId xmlns:a16="http://schemas.microsoft.com/office/drawing/2014/main" id="{83314BD4-0191-2510-4E48-5E1ADB1BE87F}"/>
              </a:ext>
            </a:extLst>
          </p:cNvPr>
          <p:cNvGraphicFramePr/>
          <p:nvPr>
            <p:custDataLst>
              <p:tags r:id="rId18"/>
            </p:custDataLst>
            <p:extLst>
              <p:ext uri="{D42A27DB-BD31-4B8C-83A1-F6EECF244321}">
                <p14:modId xmlns:p14="http://schemas.microsoft.com/office/powerpoint/2010/main" val="2195870187"/>
              </p:ext>
            </p:extLst>
          </p:nvPr>
        </p:nvGraphicFramePr>
        <p:xfrm>
          <a:off x="-84174" y="2453443"/>
          <a:ext cx="5281612" cy="3816350"/>
        </p:xfrm>
        <a:graphic>
          <a:graphicData uri="http://schemas.openxmlformats.org/drawingml/2006/chart">
            <c:chart xmlns:c="http://schemas.openxmlformats.org/drawingml/2006/chart" xmlns:r="http://schemas.openxmlformats.org/officeDocument/2006/relationships" r:id="rId67"/>
          </a:graphicData>
        </a:graphic>
      </p:graphicFrame>
      <p:sp>
        <p:nvSpPr>
          <p:cNvPr id="27" name="テキスト プレースホルダ 9">
            <a:extLst>
              <a:ext uri="{FF2B5EF4-FFF2-40B4-BE49-F238E27FC236}">
                <a16:creationId xmlns:a16="http://schemas.microsoft.com/office/drawing/2014/main" id="{E6FABE82-D7C7-50AB-27E0-B014EDB0437E}"/>
              </a:ext>
            </a:extLst>
          </p:cNvPr>
          <p:cNvSpPr>
            <a:spLocks noGrp="1"/>
          </p:cNvSpPr>
          <p:nvPr>
            <p:custDataLst>
              <p:tags r:id="rId19"/>
            </p:custDataLst>
          </p:nvPr>
        </p:nvSpPr>
        <p:spPr bwMode="auto">
          <a:xfrm>
            <a:off x="1068560"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3CE02F9-D854-4B8A-8511-6070F3067612}" type="datetime'''''''''''1''''''''''''''''''''''''''''''''''''''6'''''''">
              <a:rPr lang="ja-JP" altLang="en-US" sz="1000" smtClean="0"/>
              <a:pPr/>
              <a:t>16</a:t>
            </a:fld>
            <a:endParaRPr lang="ja-JP" altLang="en-US" sz="800" dirty="0">
              <a:sym typeface="+mn-lt"/>
            </a:endParaRPr>
          </a:p>
        </p:txBody>
      </p:sp>
      <p:sp useBgFill="1">
        <p:nvSpPr>
          <p:cNvPr id="29" name="テキスト プレースホルダ 9">
            <a:extLst>
              <a:ext uri="{FF2B5EF4-FFF2-40B4-BE49-F238E27FC236}">
                <a16:creationId xmlns:a16="http://schemas.microsoft.com/office/drawing/2014/main" id="{51DEA6BC-23BB-B992-4FE8-AA53ACBC28B1}"/>
              </a:ext>
            </a:extLst>
          </p:cNvPr>
          <p:cNvSpPr>
            <a:spLocks noGrp="1"/>
          </p:cNvSpPr>
          <p:nvPr>
            <p:custDataLst>
              <p:tags r:id="rId20"/>
            </p:custDataLst>
          </p:nvPr>
        </p:nvSpPr>
        <p:spPr bwMode="gray">
          <a:xfrm>
            <a:off x="643507" y="5728000"/>
            <a:ext cx="28575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210333C-001C-4475-A70F-7ECE0457BDBA}" type="datetime'9'''''',''''2''''''0''''2'''''">
              <a:rPr lang="ja-JP" altLang="en-US" sz="800" smtClean="0"/>
              <a:pPr marL="0" indent="0">
                <a:spcBef>
                  <a:spcPct val="0"/>
                </a:spcBef>
                <a:buNone/>
              </a:pPr>
              <a:t>9,202</a:t>
            </a:fld>
            <a:endParaRPr lang="ja-JP" altLang="en-US" sz="640" dirty="0">
              <a:sym typeface="+mn-lt"/>
            </a:endParaRPr>
          </a:p>
        </p:txBody>
      </p:sp>
      <p:sp useBgFill="1">
        <p:nvSpPr>
          <p:cNvPr id="30" name="テキスト プレースホルダ 9">
            <a:extLst>
              <a:ext uri="{FF2B5EF4-FFF2-40B4-BE49-F238E27FC236}">
                <a16:creationId xmlns:a16="http://schemas.microsoft.com/office/drawing/2014/main" id="{4ABA0CD2-9138-4A83-979F-F42198B5A69C}"/>
              </a:ext>
            </a:extLst>
          </p:cNvPr>
          <p:cNvSpPr>
            <a:spLocks noGrp="1"/>
          </p:cNvSpPr>
          <p:nvPr>
            <p:custDataLst>
              <p:tags r:id="rId21"/>
            </p:custDataLst>
          </p:nvPr>
        </p:nvSpPr>
        <p:spPr bwMode="gray">
          <a:xfrm>
            <a:off x="652462" y="4205288"/>
            <a:ext cx="342900" cy="122238"/>
          </a:xfrm>
          <a:prstGeom prst="rect">
            <a:avLst/>
          </a:prstGeom>
          <a:ln>
            <a:noFill/>
          </a:ln>
          <a:effec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8E8D25C-0B2A-4DFE-AE5A-B8460FE96E41}" type="datetime'''''''''''''6''''''''''''6'''''',3''87'''''''''''''''''">
              <a:rPr lang="ja-JP" altLang="en-US" sz="800" smtClean="0"/>
              <a:pPr marL="0" indent="0" algn="ctr">
                <a:spcBef>
                  <a:spcPct val="0"/>
                </a:spcBef>
                <a:buNone/>
              </a:pPr>
              <a:t>66,387</a:t>
            </a:fld>
            <a:endParaRPr lang="ja-JP" altLang="en-US" sz="640" dirty="0">
              <a:sym typeface="+mn-lt"/>
            </a:endParaRPr>
          </a:p>
        </p:txBody>
      </p:sp>
      <p:sp>
        <p:nvSpPr>
          <p:cNvPr id="31" name="テキスト プレースホルダ 9">
            <a:extLst>
              <a:ext uri="{FF2B5EF4-FFF2-40B4-BE49-F238E27FC236}">
                <a16:creationId xmlns:a16="http://schemas.microsoft.com/office/drawing/2014/main" id="{9341644A-017C-BBEF-03DB-196512D004CA}"/>
              </a:ext>
            </a:extLst>
          </p:cNvPr>
          <p:cNvSpPr>
            <a:spLocks noGrp="1"/>
          </p:cNvSpPr>
          <p:nvPr>
            <p:custDataLst>
              <p:tags r:id="rId22"/>
            </p:custDataLst>
          </p:nvPr>
        </p:nvSpPr>
        <p:spPr bwMode="auto">
          <a:xfrm>
            <a:off x="450850" y="6278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CB2D409-BB08-4D3E-994E-01798E9F6F8B}" type="datetime'''''''''''2''''''''''''''''''0''''''1''''''5'''''''''''''''''">
              <a:rPr lang="ja-JP" altLang="en-US" sz="1000" smtClean="0"/>
              <a:pPr/>
              <a:t>2015</a:t>
            </a:fld>
            <a:endParaRPr lang="ja-JP" altLang="en-US" sz="800" dirty="0">
              <a:sym typeface="+mn-lt"/>
            </a:endParaRPr>
          </a:p>
        </p:txBody>
      </p:sp>
      <p:sp useBgFill="1">
        <p:nvSpPr>
          <p:cNvPr id="32" name="テキスト プレースホルダ 9">
            <a:extLst>
              <a:ext uri="{FF2B5EF4-FFF2-40B4-BE49-F238E27FC236}">
                <a16:creationId xmlns:a16="http://schemas.microsoft.com/office/drawing/2014/main" id="{9B672096-DD08-89A3-EB3B-9B26D89C4F23}"/>
              </a:ext>
            </a:extLst>
          </p:cNvPr>
          <p:cNvSpPr>
            <a:spLocks noGrp="1"/>
          </p:cNvSpPr>
          <p:nvPr>
            <p:custDataLst>
              <p:tags r:id="rId23"/>
            </p:custDataLst>
          </p:nvPr>
        </p:nvSpPr>
        <p:spPr bwMode="gray">
          <a:xfrm>
            <a:off x="3768963" y="5708405"/>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dirty="0">
                <a:sym typeface="+mn-lt"/>
              </a:rPr>
              <a:t>9,298</a:t>
            </a:r>
            <a:endParaRPr lang="ja-JP" altLang="en-US" sz="800" dirty="0">
              <a:sym typeface="+mn-lt"/>
            </a:endParaRPr>
          </a:p>
        </p:txBody>
      </p:sp>
      <p:sp useBgFill="1">
        <p:nvSpPr>
          <p:cNvPr id="33" name="テキスト プレースホルダ 9">
            <a:extLst>
              <a:ext uri="{FF2B5EF4-FFF2-40B4-BE49-F238E27FC236}">
                <a16:creationId xmlns:a16="http://schemas.microsoft.com/office/drawing/2014/main" id="{561EF494-665F-2E04-052E-673707DC6B1D}"/>
              </a:ext>
            </a:extLst>
          </p:cNvPr>
          <p:cNvSpPr>
            <a:spLocks noGrp="1"/>
          </p:cNvSpPr>
          <p:nvPr>
            <p:custDataLst>
              <p:tags r:id="rId24"/>
            </p:custDataLst>
          </p:nvPr>
        </p:nvSpPr>
        <p:spPr bwMode="gray">
          <a:xfrm>
            <a:off x="1195801" y="5691188"/>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159EFF0-6B43-4CCE-8E08-DC53E372626A}" type="datetime'1''''''''''''''''''''''0,3''''''''7''''''7'''''">
              <a:rPr lang="ja-JP" altLang="en-US" sz="800" smtClean="0"/>
              <a:pPr marL="0" indent="0">
                <a:spcBef>
                  <a:spcPct val="0"/>
                </a:spcBef>
                <a:buNone/>
              </a:pPr>
              <a:t>10,377</a:t>
            </a:fld>
            <a:endParaRPr lang="ja-JP" altLang="en-US" sz="640" dirty="0">
              <a:sym typeface="+mn-lt"/>
            </a:endParaRPr>
          </a:p>
        </p:txBody>
      </p:sp>
      <p:sp useBgFill="1">
        <p:nvSpPr>
          <p:cNvPr id="34" name="テキスト プレースホルダ 9">
            <a:extLst>
              <a:ext uri="{FF2B5EF4-FFF2-40B4-BE49-F238E27FC236}">
                <a16:creationId xmlns:a16="http://schemas.microsoft.com/office/drawing/2014/main" id="{B21A9943-0C21-4B92-C556-397F0B62FDC0}"/>
              </a:ext>
            </a:extLst>
          </p:cNvPr>
          <p:cNvSpPr>
            <a:spLocks noGrp="1"/>
          </p:cNvSpPr>
          <p:nvPr>
            <p:custDataLst>
              <p:tags r:id="rId25"/>
            </p:custDataLst>
          </p:nvPr>
        </p:nvSpPr>
        <p:spPr bwMode="gray">
          <a:xfrm>
            <a:off x="1599630" y="5668169"/>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1DE12E-ED8E-4FF2-8B44-4FCAA38E7DDF}" type="datetime'''''''1''''''''''''''''''''0'''',''''''''9''''''''''2''2'">
              <a:rPr lang="ja-JP" altLang="en-US" sz="800" smtClean="0"/>
              <a:pPr marL="0" indent="0">
                <a:spcBef>
                  <a:spcPct val="0"/>
                </a:spcBef>
                <a:buNone/>
              </a:pPr>
              <a:t>10,922</a:t>
            </a:fld>
            <a:endParaRPr lang="ja-JP" altLang="en-US" sz="640" dirty="0">
              <a:sym typeface="+mn-lt"/>
            </a:endParaRPr>
          </a:p>
        </p:txBody>
      </p:sp>
      <p:sp>
        <p:nvSpPr>
          <p:cNvPr id="35" name="テキスト プレースホルダ 9">
            <a:extLst>
              <a:ext uri="{FF2B5EF4-FFF2-40B4-BE49-F238E27FC236}">
                <a16:creationId xmlns:a16="http://schemas.microsoft.com/office/drawing/2014/main" id="{33A9642B-C525-7D0D-23E1-25F7CB52A966}"/>
              </a:ext>
            </a:extLst>
          </p:cNvPr>
          <p:cNvSpPr>
            <a:spLocks noGrp="1"/>
          </p:cNvSpPr>
          <p:nvPr>
            <p:custDataLst>
              <p:tags r:id="rId26"/>
            </p:custDataLst>
          </p:nvPr>
        </p:nvSpPr>
        <p:spPr bwMode="auto">
          <a:xfrm>
            <a:off x="1614609" y="627102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931AD06-4A40-4198-9353-11E549F2EEE0}" type="datetime'''''''''''''1''''''''''7'''''''''''''''">
              <a:rPr lang="ja-JP" altLang="en-US" sz="1000" smtClean="0"/>
              <a:pPr marL="0" indent="0" algn="ctr">
                <a:spcBef>
                  <a:spcPct val="0"/>
                </a:spcBef>
                <a:buNone/>
              </a:pPr>
              <a:t>17</a:t>
            </a:fld>
            <a:endParaRPr lang="ja-JP" altLang="en-US" sz="800" dirty="0">
              <a:sym typeface="+mn-lt"/>
            </a:endParaRPr>
          </a:p>
        </p:txBody>
      </p:sp>
      <p:sp useBgFill="1">
        <p:nvSpPr>
          <p:cNvPr id="36" name="テキスト プレースホルダ 9">
            <a:extLst>
              <a:ext uri="{FF2B5EF4-FFF2-40B4-BE49-F238E27FC236}">
                <a16:creationId xmlns:a16="http://schemas.microsoft.com/office/drawing/2014/main" id="{000F90F7-84DA-09FC-3FBB-170A2C5EE639}"/>
              </a:ext>
            </a:extLst>
          </p:cNvPr>
          <p:cNvSpPr>
            <a:spLocks noGrp="1"/>
          </p:cNvSpPr>
          <p:nvPr>
            <p:custDataLst>
              <p:tags r:id="rId27"/>
            </p:custDataLst>
          </p:nvPr>
        </p:nvSpPr>
        <p:spPr bwMode="gray">
          <a:xfrm>
            <a:off x="2117516" y="5747913"/>
            <a:ext cx="342900" cy="82975"/>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dirty="0">
                <a:sym typeface="+mn-lt"/>
              </a:rPr>
              <a:t>7,863</a:t>
            </a:r>
            <a:endParaRPr lang="ja-JP" altLang="en-US" sz="800" dirty="0">
              <a:sym typeface="+mn-lt"/>
            </a:endParaRPr>
          </a:p>
        </p:txBody>
      </p:sp>
      <p:sp>
        <p:nvSpPr>
          <p:cNvPr id="37" name="テキスト プレースホルダ 9">
            <a:extLst>
              <a:ext uri="{FF2B5EF4-FFF2-40B4-BE49-F238E27FC236}">
                <a16:creationId xmlns:a16="http://schemas.microsoft.com/office/drawing/2014/main" id="{4CEDAD22-4A5F-240E-D68F-4C0C00648255}"/>
              </a:ext>
            </a:extLst>
          </p:cNvPr>
          <p:cNvSpPr>
            <a:spLocks noGrp="1"/>
          </p:cNvSpPr>
          <p:nvPr>
            <p:custDataLst>
              <p:tags r:id="rId28"/>
            </p:custDataLst>
          </p:nvPr>
        </p:nvSpPr>
        <p:spPr bwMode="auto">
          <a:xfrm>
            <a:off x="2152357" y="62660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C070F22-3B59-4E60-8BA3-0F8C68557F5E}" type="datetime'''1''''''''''''''''''8'''''''''''''''''''">
              <a:rPr lang="ja-JP" altLang="en-US" sz="1000" smtClean="0"/>
              <a:pPr marL="0" indent="0" algn="ctr">
                <a:spcBef>
                  <a:spcPct val="0"/>
                </a:spcBef>
                <a:buNone/>
              </a:pPr>
              <a:t>18</a:t>
            </a:fld>
            <a:endParaRPr lang="ja-JP" altLang="en-US" sz="800" dirty="0">
              <a:sym typeface="+mn-lt"/>
            </a:endParaRPr>
          </a:p>
        </p:txBody>
      </p:sp>
      <p:sp useBgFill="1">
        <p:nvSpPr>
          <p:cNvPr id="46" name="テキスト プレースホルダ 9">
            <a:extLst>
              <a:ext uri="{FF2B5EF4-FFF2-40B4-BE49-F238E27FC236}">
                <a16:creationId xmlns:a16="http://schemas.microsoft.com/office/drawing/2014/main" id="{3C7202C9-24C2-0EA6-402C-B43C7BC9D244}"/>
              </a:ext>
            </a:extLst>
          </p:cNvPr>
          <p:cNvSpPr>
            <a:spLocks noGrp="1"/>
          </p:cNvSpPr>
          <p:nvPr>
            <p:custDataLst>
              <p:tags r:id="rId29"/>
            </p:custDataLst>
          </p:nvPr>
        </p:nvSpPr>
        <p:spPr bwMode="gray">
          <a:xfrm>
            <a:off x="2615991" y="5722968"/>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dirty="0">
                <a:sym typeface="+mn-lt"/>
              </a:rPr>
              <a:t>8,353</a:t>
            </a:r>
            <a:endParaRPr lang="ja-JP" altLang="en-US" sz="800" dirty="0">
              <a:sym typeface="+mn-lt"/>
            </a:endParaRPr>
          </a:p>
        </p:txBody>
      </p:sp>
      <p:sp>
        <p:nvSpPr>
          <p:cNvPr id="49" name="テキスト プレースホルダ 9">
            <a:extLst>
              <a:ext uri="{FF2B5EF4-FFF2-40B4-BE49-F238E27FC236}">
                <a16:creationId xmlns:a16="http://schemas.microsoft.com/office/drawing/2014/main" id="{D66F942D-4D03-4896-F714-0861C33B9422}"/>
              </a:ext>
            </a:extLst>
          </p:cNvPr>
          <p:cNvSpPr>
            <a:spLocks noGrp="1"/>
          </p:cNvSpPr>
          <p:nvPr>
            <p:custDataLst>
              <p:tags r:id="rId30"/>
            </p:custDataLst>
          </p:nvPr>
        </p:nvSpPr>
        <p:spPr bwMode="auto">
          <a:xfrm>
            <a:off x="2711241" y="625914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147E12E-7C55-47FE-841E-9A32CFB4C3AD}" type="datetime'''''''''''1''''''''''''9'''''''''''''''''''">
              <a:rPr lang="ja-JP" altLang="en-US" sz="1000" smtClean="0"/>
              <a:pPr marL="0" indent="0" algn="ctr">
                <a:spcBef>
                  <a:spcPct val="0"/>
                </a:spcBef>
                <a:buNone/>
              </a:pPr>
              <a:t>19</a:t>
            </a:fld>
            <a:endParaRPr lang="ja-JP" altLang="en-US" sz="800" dirty="0">
              <a:sym typeface="+mn-lt"/>
            </a:endParaRPr>
          </a:p>
        </p:txBody>
      </p:sp>
      <p:sp useBgFill="1">
        <p:nvSpPr>
          <p:cNvPr id="53" name="テキスト プレースホルダ 9">
            <a:extLst>
              <a:ext uri="{FF2B5EF4-FFF2-40B4-BE49-F238E27FC236}">
                <a16:creationId xmlns:a16="http://schemas.microsoft.com/office/drawing/2014/main" id="{D0BFFAE7-A59D-D1D6-A6AF-0328FBBD8A70}"/>
              </a:ext>
            </a:extLst>
          </p:cNvPr>
          <p:cNvSpPr>
            <a:spLocks noGrp="1"/>
          </p:cNvSpPr>
          <p:nvPr>
            <p:custDataLst>
              <p:tags r:id="rId31"/>
            </p:custDataLst>
          </p:nvPr>
        </p:nvSpPr>
        <p:spPr bwMode="gray">
          <a:xfrm>
            <a:off x="3018878" y="3116206"/>
            <a:ext cx="400050" cy="122238"/>
          </a:xfrm>
          <a:prstGeom prst="rect">
            <a:avLst/>
          </a:prstGeom>
          <a:ln>
            <a:noFill/>
          </a:ln>
          <a:effec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378641-AECB-4953-94D1-9A1FBBE81368}" type="datetime'''''''''1''''''0''''''''9'''''''''''',''''''''6''''5''''9'''''">
              <a:rPr lang="ja-JP" altLang="en-US" sz="800" smtClean="0"/>
              <a:pPr marL="0" indent="0" algn="ctr">
                <a:spcBef>
                  <a:spcPct val="0"/>
                </a:spcBef>
                <a:buNone/>
              </a:pPr>
              <a:t>109,659</a:t>
            </a:fld>
            <a:endParaRPr lang="ja-JP" altLang="en-US" sz="640" dirty="0">
              <a:sym typeface="+mn-lt"/>
            </a:endParaRPr>
          </a:p>
        </p:txBody>
      </p:sp>
      <p:sp>
        <p:nvSpPr>
          <p:cNvPr id="54" name="テキスト プレースホルダ 9">
            <a:extLst>
              <a:ext uri="{FF2B5EF4-FFF2-40B4-BE49-F238E27FC236}">
                <a16:creationId xmlns:a16="http://schemas.microsoft.com/office/drawing/2014/main" id="{DFEF2414-CA34-E76D-A58D-797A2E525E4F}"/>
              </a:ext>
            </a:extLst>
          </p:cNvPr>
          <p:cNvSpPr>
            <a:spLocks noGrp="1"/>
          </p:cNvSpPr>
          <p:nvPr>
            <p:custDataLst>
              <p:tags r:id="rId32"/>
            </p:custDataLst>
          </p:nvPr>
        </p:nvSpPr>
        <p:spPr bwMode="auto">
          <a:xfrm>
            <a:off x="3285164" y="62660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6571F4-785D-4EC4-9202-F6B80E703BC8}" type="datetime'''''''''''''''''''''''''''''''''2''0'''''''''''''''''">
              <a:rPr lang="ja-JP" altLang="en-US" sz="1000" smtClean="0"/>
              <a:pPr/>
              <a:t>20</a:t>
            </a:fld>
            <a:endParaRPr lang="ja-JP" altLang="en-US" sz="800" dirty="0">
              <a:sym typeface="+mn-lt"/>
            </a:endParaRPr>
          </a:p>
        </p:txBody>
      </p:sp>
      <p:sp useBgFill="1">
        <p:nvSpPr>
          <p:cNvPr id="55" name="テキスト プレースホルダ 9">
            <a:extLst>
              <a:ext uri="{FF2B5EF4-FFF2-40B4-BE49-F238E27FC236}">
                <a16:creationId xmlns:a16="http://schemas.microsoft.com/office/drawing/2014/main" id="{61E8B4F8-74EB-DEA6-C133-6045CF31BE02}"/>
              </a:ext>
            </a:extLst>
          </p:cNvPr>
          <p:cNvSpPr>
            <a:spLocks noGrp="1"/>
          </p:cNvSpPr>
          <p:nvPr>
            <p:custDataLst>
              <p:tags r:id="rId33"/>
            </p:custDataLst>
          </p:nvPr>
        </p:nvSpPr>
        <p:spPr bwMode="gray">
          <a:xfrm>
            <a:off x="4318000" y="6157016"/>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dirty="0">
                <a:sym typeface="+mn-lt"/>
              </a:rPr>
              <a:t>937</a:t>
            </a:r>
            <a:endParaRPr lang="ja-JP" altLang="en-US" sz="800" dirty="0">
              <a:sym typeface="+mn-lt"/>
            </a:endParaRPr>
          </a:p>
        </p:txBody>
      </p:sp>
      <p:sp>
        <p:nvSpPr>
          <p:cNvPr id="56" name="テキスト プレースホルダ 9">
            <a:extLst>
              <a:ext uri="{FF2B5EF4-FFF2-40B4-BE49-F238E27FC236}">
                <a16:creationId xmlns:a16="http://schemas.microsoft.com/office/drawing/2014/main" id="{4A359897-91B7-B14C-0CF3-BD71A8E95693}"/>
              </a:ext>
            </a:extLst>
          </p:cNvPr>
          <p:cNvSpPr>
            <a:spLocks noGrp="1"/>
          </p:cNvSpPr>
          <p:nvPr>
            <p:custDataLst>
              <p:tags r:id="rId34"/>
            </p:custDataLst>
          </p:nvPr>
        </p:nvSpPr>
        <p:spPr bwMode="auto">
          <a:xfrm>
            <a:off x="3835400" y="625914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A7899C5-F67B-4A2F-85F0-EC03FD498EF6}" type="datetime'''''''''''''''''''''''''''''''''''''''2''''''''''''''''''''1'">
              <a:rPr lang="ja-JP" altLang="en-US" sz="1000" smtClean="0"/>
              <a:pPr/>
              <a:t>21</a:t>
            </a:fld>
            <a:endParaRPr lang="ja-JP" altLang="en-US" sz="800" dirty="0">
              <a:sym typeface="+mn-lt"/>
            </a:endParaRPr>
          </a:p>
        </p:txBody>
      </p:sp>
      <p:sp>
        <p:nvSpPr>
          <p:cNvPr id="456" name="テキスト プレースホルダ 9">
            <a:extLst>
              <a:ext uri="{FF2B5EF4-FFF2-40B4-BE49-F238E27FC236}">
                <a16:creationId xmlns:a16="http://schemas.microsoft.com/office/drawing/2014/main" id="{ED686E55-6DEF-1B01-1A3D-26C61378ABC1}"/>
              </a:ext>
            </a:extLst>
          </p:cNvPr>
          <p:cNvSpPr>
            <a:spLocks noGrp="1"/>
          </p:cNvSpPr>
          <p:nvPr>
            <p:custDataLst>
              <p:tags r:id="rId35"/>
            </p:custDataLst>
          </p:nvPr>
        </p:nvSpPr>
        <p:spPr bwMode="auto">
          <a:xfrm>
            <a:off x="4367212" y="625914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22</a:t>
            </a:r>
            <a:endParaRPr lang="ja-JP" altLang="en-US" sz="1000" dirty="0">
              <a:sym typeface="+mn-lt"/>
            </a:endParaRPr>
          </a:p>
        </p:txBody>
      </p:sp>
      <p:sp useBgFill="1">
        <p:nvSpPr>
          <p:cNvPr id="457" name="テキスト プレースホルダ 9">
            <a:extLst>
              <a:ext uri="{FF2B5EF4-FFF2-40B4-BE49-F238E27FC236}">
                <a16:creationId xmlns:a16="http://schemas.microsoft.com/office/drawing/2014/main" id="{8CC2F075-1F01-5893-B74F-2E4DA3D6B082}"/>
              </a:ext>
            </a:extLst>
          </p:cNvPr>
          <p:cNvSpPr>
            <a:spLocks noGrp="1"/>
          </p:cNvSpPr>
          <p:nvPr>
            <p:custDataLst>
              <p:tags r:id="rId36"/>
            </p:custDataLst>
          </p:nvPr>
        </p:nvSpPr>
        <p:spPr bwMode="gray">
          <a:xfrm>
            <a:off x="4195762" y="5192891"/>
            <a:ext cx="342900" cy="122238"/>
          </a:xfrm>
          <a:prstGeom prst="rect">
            <a:avLst/>
          </a:prstGeom>
          <a:ln>
            <a:noFill/>
          </a:ln>
          <a:effec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dirty="0"/>
              <a:t>26804</a:t>
            </a:r>
            <a:endParaRPr lang="ja-JP" altLang="en-US" sz="640" dirty="0">
              <a:sym typeface="+mn-lt"/>
            </a:endParaRPr>
          </a:p>
        </p:txBody>
      </p:sp>
      <p:sp useBgFill="1">
        <p:nvSpPr>
          <p:cNvPr id="458" name="テキスト プレースホルダ 9">
            <a:extLst>
              <a:ext uri="{FF2B5EF4-FFF2-40B4-BE49-F238E27FC236}">
                <a16:creationId xmlns:a16="http://schemas.microsoft.com/office/drawing/2014/main" id="{5ABFEE84-F690-539F-1782-464512B3F5E7}"/>
              </a:ext>
            </a:extLst>
          </p:cNvPr>
          <p:cNvSpPr>
            <a:spLocks noGrp="1"/>
          </p:cNvSpPr>
          <p:nvPr>
            <p:custDataLst>
              <p:tags r:id="rId37"/>
            </p:custDataLst>
          </p:nvPr>
        </p:nvSpPr>
        <p:spPr bwMode="gray">
          <a:xfrm>
            <a:off x="4254947" y="5663512"/>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dirty="0">
                <a:sym typeface="+mn-lt"/>
              </a:rPr>
              <a:t>9,638</a:t>
            </a:r>
            <a:endParaRPr lang="ja-JP" altLang="en-US" sz="800" dirty="0">
              <a:sym typeface="+mn-lt"/>
            </a:endParaRPr>
          </a:p>
        </p:txBody>
      </p:sp>
      <p:sp useBgFill="1">
        <p:nvSpPr>
          <p:cNvPr id="459" name="テキスト プレースホルダ 9">
            <a:extLst>
              <a:ext uri="{FF2B5EF4-FFF2-40B4-BE49-F238E27FC236}">
                <a16:creationId xmlns:a16="http://schemas.microsoft.com/office/drawing/2014/main" id="{73FFB25B-C053-6680-1D52-A1B3723F4A99}"/>
              </a:ext>
            </a:extLst>
          </p:cNvPr>
          <p:cNvSpPr>
            <a:spLocks noGrp="1"/>
          </p:cNvSpPr>
          <p:nvPr>
            <p:custDataLst>
              <p:tags r:id="rId38"/>
            </p:custDataLst>
          </p:nvPr>
        </p:nvSpPr>
        <p:spPr bwMode="gray">
          <a:xfrm>
            <a:off x="3953098" y="5915759"/>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dirty="0"/>
              <a:t>3,343</a:t>
            </a:r>
            <a:endParaRPr lang="ja-JP" altLang="en-US" sz="640" dirty="0">
              <a:sym typeface="+mn-lt"/>
            </a:endParaRPr>
          </a:p>
        </p:txBody>
      </p:sp>
      <p:sp useBgFill="1">
        <p:nvSpPr>
          <p:cNvPr id="460" name="テキスト プレースホルダ 9">
            <a:extLst>
              <a:ext uri="{FF2B5EF4-FFF2-40B4-BE49-F238E27FC236}">
                <a16:creationId xmlns:a16="http://schemas.microsoft.com/office/drawing/2014/main" id="{4720FA24-367D-E11B-BE15-6891D42A833A}"/>
              </a:ext>
            </a:extLst>
          </p:cNvPr>
          <p:cNvSpPr>
            <a:spLocks noGrp="1"/>
          </p:cNvSpPr>
          <p:nvPr>
            <p:custDataLst>
              <p:tags r:id="rId39"/>
            </p:custDataLst>
          </p:nvPr>
        </p:nvSpPr>
        <p:spPr bwMode="gray">
          <a:xfrm>
            <a:off x="4502308" y="5919788"/>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dirty="0">
                <a:sym typeface="+mn-lt"/>
              </a:rPr>
              <a:t>3,684</a:t>
            </a:r>
          </a:p>
          <a:p>
            <a:pPr marL="0" indent="0">
              <a:spcBef>
                <a:spcPct val="0"/>
              </a:spcBef>
              <a:buNone/>
            </a:pPr>
            <a:endParaRPr lang="ja-JP" altLang="en-US" sz="640" dirty="0">
              <a:sym typeface="+mn-lt"/>
            </a:endParaRPr>
          </a:p>
        </p:txBody>
      </p:sp>
      <p:cxnSp>
        <p:nvCxnSpPr>
          <p:cNvPr id="476" name="Straight Connector 12">
            <a:extLst>
              <a:ext uri="{FF2B5EF4-FFF2-40B4-BE49-F238E27FC236}">
                <a16:creationId xmlns:a16="http://schemas.microsoft.com/office/drawing/2014/main" id="{C4B2A549-6AF5-D351-25A1-E66A9A05C421}"/>
              </a:ext>
            </a:extLst>
          </p:cNvPr>
          <p:cNvCxnSpPr/>
          <p:nvPr>
            <p:custDataLst>
              <p:tags r:id="rId40"/>
            </p:custDataLst>
          </p:nvPr>
        </p:nvCxnSpPr>
        <p:spPr bwMode="gray">
          <a:xfrm>
            <a:off x="7945438" y="4584997"/>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7" name="Straight Connector 9">
            <a:extLst>
              <a:ext uri="{FF2B5EF4-FFF2-40B4-BE49-F238E27FC236}">
                <a16:creationId xmlns:a16="http://schemas.microsoft.com/office/drawing/2014/main" id="{39AA39AD-A09D-AC9C-B784-57284536D462}"/>
              </a:ext>
            </a:extLst>
          </p:cNvPr>
          <p:cNvCxnSpPr/>
          <p:nvPr>
            <p:custDataLst>
              <p:tags r:id="rId41"/>
            </p:custDataLst>
          </p:nvPr>
        </p:nvCxnSpPr>
        <p:spPr bwMode="gray">
          <a:xfrm>
            <a:off x="7945438" y="3975397"/>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11">
            <a:extLst>
              <a:ext uri="{FF2B5EF4-FFF2-40B4-BE49-F238E27FC236}">
                <a16:creationId xmlns:a16="http://schemas.microsoft.com/office/drawing/2014/main" id="{CDCD6ACB-68A9-6410-F578-3702C95BEB63}"/>
              </a:ext>
            </a:extLst>
          </p:cNvPr>
          <p:cNvCxnSpPr/>
          <p:nvPr>
            <p:custDataLst>
              <p:tags r:id="rId42"/>
            </p:custDataLst>
          </p:nvPr>
        </p:nvCxnSpPr>
        <p:spPr bwMode="gray">
          <a:xfrm>
            <a:off x="7945438" y="4381797"/>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10">
            <a:extLst>
              <a:ext uri="{FF2B5EF4-FFF2-40B4-BE49-F238E27FC236}">
                <a16:creationId xmlns:a16="http://schemas.microsoft.com/office/drawing/2014/main" id="{CFD649D1-E882-6DA6-580A-5D9ADE9AD69C}"/>
              </a:ext>
            </a:extLst>
          </p:cNvPr>
          <p:cNvCxnSpPr/>
          <p:nvPr>
            <p:custDataLst>
              <p:tags r:id="rId43"/>
            </p:custDataLst>
          </p:nvPr>
        </p:nvCxnSpPr>
        <p:spPr bwMode="gray">
          <a:xfrm>
            <a:off x="7945438" y="4178597"/>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302">
            <a:extLst>
              <a:ext uri="{FF2B5EF4-FFF2-40B4-BE49-F238E27FC236}">
                <a16:creationId xmlns:a16="http://schemas.microsoft.com/office/drawing/2014/main" id="{8D12A8AC-BECE-D7C6-75D3-B80C6D91CFF2}"/>
              </a:ext>
            </a:extLst>
          </p:cNvPr>
          <p:cNvCxnSpPr/>
          <p:nvPr>
            <p:custDataLst>
              <p:tags r:id="rId44"/>
            </p:custDataLst>
          </p:nvPr>
        </p:nvCxnSpPr>
        <p:spPr bwMode="gray">
          <a:xfrm>
            <a:off x="7945438" y="4788197"/>
            <a:ext cx="255588" cy="0"/>
          </a:xfrm>
          <a:prstGeom prst="line">
            <a:avLst/>
          </a:prstGeom>
          <a:ln w="9525" cap="rnd" cmpd="sng" algn="ctr">
            <a:solidFill>
              <a:srgbClr val="CFA64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1" name="Oval 39">
            <a:extLst>
              <a:ext uri="{FF2B5EF4-FFF2-40B4-BE49-F238E27FC236}">
                <a16:creationId xmlns:a16="http://schemas.microsoft.com/office/drawing/2014/main" id="{9F502335-4E2C-63E1-7DE5-DF8E5BA96020}"/>
              </a:ext>
            </a:extLst>
          </p:cNvPr>
          <p:cNvSpPr/>
          <p:nvPr>
            <p:custDataLst>
              <p:tags r:id="rId45"/>
            </p:custDataLst>
          </p:nvPr>
        </p:nvSpPr>
        <p:spPr bwMode="gray">
          <a:xfrm>
            <a:off x="8034338" y="3937297"/>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2" name="Isosceles Triangle 143">
            <a:extLst>
              <a:ext uri="{FF2B5EF4-FFF2-40B4-BE49-F238E27FC236}">
                <a16:creationId xmlns:a16="http://schemas.microsoft.com/office/drawing/2014/main" id="{82431A09-0323-DA4E-CFA2-DA4BF10B0D13}"/>
              </a:ext>
            </a:extLst>
          </p:cNvPr>
          <p:cNvSpPr/>
          <p:nvPr>
            <p:custDataLst>
              <p:tags r:id="rId46"/>
            </p:custDataLst>
          </p:nvPr>
        </p:nvSpPr>
        <p:spPr bwMode="auto">
          <a:xfrm>
            <a:off x="8034338" y="4343697"/>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1200" dirty="0"/>
          </a:p>
        </p:txBody>
      </p:sp>
      <p:sp>
        <p:nvSpPr>
          <p:cNvPr id="483" name="Rectangle 37">
            <a:extLst>
              <a:ext uri="{FF2B5EF4-FFF2-40B4-BE49-F238E27FC236}">
                <a16:creationId xmlns:a16="http://schemas.microsoft.com/office/drawing/2014/main" id="{55118FAB-5B85-23D5-638D-3996CA47050D}"/>
              </a:ext>
            </a:extLst>
          </p:cNvPr>
          <p:cNvSpPr/>
          <p:nvPr>
            <p:custDataLst>
              <p:tags r:id="rId47"/>
            </p:custDataLst>
          </p:nvPr>
        </p:nvSpPr>
        <p:spPr bwMode="gray">
          <a:xfrm>
            <a:off x="8034338" y="4140497"/>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4" name="Diamond 110">
            <a:extLst>
              <a:ext uri="{FF2B5EF4-FFF2-40B4-BE49-F238E27FC236}">
                <a16:creationId xmlns:a16="http://schemas.microsoft.com/office/drawing/2014/main" id="{3A496D42-E6DD-7A3A-BD2C-822777878882}"/>
              </a:ext>
            </a:extLst>
          </p:cNvPr>
          <p:cNvSpPr/>
          <p:nvPr>
            <p:custDataLst>
              <p:tags r:id="rId48"/>
            </p:custDataLst>
          </p:nvPr>
        </p:nvSpPr>
        <p:spPr bwMode="auto">
          <a:xfrm>
            <a:off x="8034338" y="4546897"/>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5" name="Oval 303">
            <a:extLst>
              <a:ext uri="{FF2B5EF4-FFF2-40B4-BE49-F238E27FC236}">
                <a16:creationId xmlns:a16="http://schemas.microsoft.com/office/drawing/2014/main" id="{0FD507D3-4781-E8F3-B4FA-98635C6C116F}"/>
              </a:ext>
            </a:extLst>
          </p:cNvPr>
          <p:cNvSpPr/>
          <p:nvPr>
            <p:custDataLst>
              <p:tags r:id="rId49"/>
            </p:custDataLst>
          </p:nvPr>
        </p:nvSpPr>
        <p:spPr bwMode="auto">
          <a:xfrm>
            <a:off x="8034338" y="4750097"/>
            <a:ext cx="76200" cy="76200"/>
          </a:xfrm>
          <a:prstGeom prst="ellipse">
            <a:avLst/>
          </a:prstGeom>
          <a:solidFill>
            <a:srgbClr val="FFFFFF"/>
          </a:solidFill>
          <a:ln w="9525" algn="ctr">
            <a:solidFill>
              <a:srgbClr val="CFA64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6" name="テキスト プレースホルダ 9">
            <a:extLst>
              <a:ext uri="{FF2B5EF4-FFF2-40B4-BE49-F238E27FC236}">
                <a16:creationId xmlns:a16="http://schemas.microsoft.com/office/drawing/2014/main" id="{DBC85E33-4D31-D92D-D3FD-5974F2C7EBB9}"/>
              </a:ext>
            </a:extLst>
          </p:cNvPr>
          <p:cNvSpPr>
            <a:spLocks noGrp="1"/>
          </p:cNvSpPr>
          <p:nvPr>
            <p:custDataLst>
              <p:tags r:id="rId50"/>
            </p:custDataLst>
          </p:nvPr>
        </p:nvSpPr>
        <p:spPr bwMode="auto">
          <a:xfrm>
            <a:off x="8256588" y="3903960"/>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B3C431-0105-4103-ADAC-B6D977C15B20}" type="datetime'''''看''''''護''''''''''''''師''・准''''''''''''看護''師'">
              <a:rPr lang="ja-JP" altLang="en-US" sz="1000" smtClean="0"/>
              <a:pPr/>
              <a:t>看護師・准看護師</a:t>
            </a:fld>
            <a:endParaRPr kumimoji="0" lang="ja-JP" altLang="en-US" sz="1000" dirty="0">
              <a:sym typeface="+mn-lt"/>
            </a:endParaRPr>
          </a:p>
        </p:txBody>
      </p:sp>
      <p:sp>
        <p:nvSpPr>
          <p:cNvPr id="487" name="テキスト プレースホルダ 9">
            <a:extLst>
              <a:ext uri="{FF2B5EF4-FFF2-40B4-BE49-F238E27FC236}">
                <a16:creationId xmlns:a16="http://schemas.microsoft.com/office/drawing/2014/main" id="{A19EC7FE-E795-199D-0A51-D7777D79FF71}"/>
              </a:ext>
            </a:extLst>
          </p:cNvPr>
          <p:cNvSpPr>
            <a:spLocks noGrp="1"/>
          </p:cNvSpPr>
          <p:nvPr>
            <p:custDataLst>
              <p:tags r:id="rId51"/>
            </p:custDataLst>
          </p:nvPr>
        </p:nvSpPr>
        <p:spPr bwMode="auto">
          <a:xfrm>
            <a:off x="8256588" y="410716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39EACD-CCC1-4648-8E21-D5713C8B4DB7}" type="datetime'''''医''''''''''''''''''師'''''''''''''''''''''''''''''''''''">
              <a:rPr lang="ja-JP" altLang="en-US" sz="1000" smtClean="0"/>
              <a:pPr/>
              <a:t>医師</a:t>
            </a:fld>
            <a:endParaRPr kumimoji="0" lang="ja-JP" altLang="en-US" sz="1000" dirty="0">
              <a:sym typeface="+mn-lt"/>
            </a:endParaRPr>
          </a:p>
        </p:txBody>
      </p:sp>
      <p:sp>
        <p:nvSpPr>
          <p:cNvPr id="488" name="テキスト プレースホルダ 9">
            <a:extLst>
              <a:ext uri="{FF2B5EF4-FFF2-40B4-BE49-F238E27FC236}">
                <a16:creationId xmlns:a16="http://schemas.microsoft.com/office/drawing/2014/main" id="{F70CE7E1-AD88-DD24-8CD5-F82F4F5234BC}"/>
              </a:ext>
            </a:extLst>
          </p:cNvPr>
          <p:cNvSpPr>
            <a:spLocks noGrp="1"/>
          </p:cNvSpPr>
          <p:nvPr>
            <p:custDataLst>
              <p:tags r:id="rId52"/>
            </p:custDataLst>
          </p:nvPr>
        </p:nvSpPr>
        <p:spPr bwMode="auto">
          <a:xfrm>
            <a:off x="8256588" y="451356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609B3B-E118-4E50-ADC5-2428958BCFEB}" type="datetime'''''歯''''''''''科''医'''''''''">
              <a:rPr kumimoji="0" lang="ja-JP" altLang="en-US" sz="1000" smtClean="0"/>
              <a:pPr/>
              <a:t>歯科医</a:t>
            </a:fld>
            <a:endParaRPr kumimoji="0" lang="ja-JP" altLang="en-US" sz="1000" dirty="0">
              <a:sym typeface="+mn-lt"/>
            </a:endParaRPr>
          </a:p>
        </p:txBody>
      </p:sp>
      <p:sp>
        <p:nvSpPr>
          <p:cNvPr id="489" name="テキスト プレースホルダ 9">
            <a:extLst>
              <a:ext uri="{FF2B5EF4-FFF2-40B4-BE49-F238E27FC236}">
                <a16:creationId xmlns:a16="http://schemas.microsoft.com/office/drawing/2014/main" id="{A9EEE259-A8FF-22F7-FD92-6FFB38EF7B40}"/>
              </a:ext>
            </a:extLst>
          </p:cNvPr>
          <p:cNvSpPr>
            <a:spLocks noGrp="1"/>
          </p:cNvSpPr>
          <p:nvPr>
            <p:custDataLst>
              <p:tags r:id="rId53"/>
            </p:custDataLst>
          </p:nvPr>
        </p:nvSpPr>
        <p:spPr bwMode="auto">
          <a:xfrm>
            <a:off x="8256588" y="431036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78E021-626C-422A-B3DF-62D778DA5EB3}" type="datetime'''薬''''剤''''''''''''''師'''''''''''''''''''''''''''''">
              <a:rPr lang="ja-JP" altLang="en-US" sz="1000" smtClean="0"/>
              <a:pPr marL="0" indent="0">
                <a:spcBef>
                  <a:spcPct val="0"/>
                </a:spcBef>
                <a:buNone/>
              </a:pPr>
              <a:t>薬剤師</a:t>
            </a:fld>
            <a:endParaRPr kumimoji="0" lang="ja-JP" altLang="en-US" sz="1000" dirty="0">
              <a:sym typeface="+mn-lt"/>
            </a:endParaRPr>
          </a:p>
        </p:txBody>
      </p:sp>
      <p:sp>
        <p:nvSpPr>
          <p:cNvPr id="490" name="テキスト プレースホルダ 9">
            <a:extLst>
              <a:ext uri="{FF2B5EF4-FFF2-40B4-BE49-F238E27FC236}">
                <a16:creationId xmlns:a16="http://schemas.microsoft.com/office/drawing/2014/main" id="{3131CA45-7782-0EFB-A986-D35783F45C16}"/>
              </a:ext>
            </a:extLst>
          </p:cNvPr>
          <p:cNvSpPr>
            <a:spLocks noGrp="1"/>
          </p:cNvSpPr>
          <p:nvPr>
            <p:custDataLst>
              <p:tags r:id="rId54"/>
            </p:custDataLst>
          </p:nvPr>
        </p:nvSpPr>
        <p:spPr bwMode="auto">
          <a:xfrm>
            <a:off x="8256588" y="471676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10D60F-D954-49F2-B8F0-63EC4F2FE144}" type="datetime'''''準''''''''''''医師'''''''">
              <a:rPr kumimoji="0" lang="ja-JP" altLang="en-US" sz="1000" smtClean="0"/>
              <a:pPr/>
              <a:t>準医師</a:t>
            </a:fld>
            <a:endParaRPr kumimoji="0" lang="ja-JP" altLang="en-US" sz="1000" dirty="0">
              <a:sym typeface="+mn-lt"/>
            </a:endParaRPr>
          </a:p>
        </p:txBody>
      </p:sp>
      <p:graphicFrame>
        <p:nvGraphicFramePr>
          <p:cNvPr id="491" name="Chart 506">
            <a:extLst>
              <a:ext uri="{FF2B5EF4-FFF2-40B4-BE49-F238E27FC236}">
                <a16:creationId xmlns:a16="http://schemas.microsoft.com/office/drawing/2014/main" id="{5AE02079-3D9A-8DEF-DFAC-DF177B7E9231}"/>
              </a:ext>
            </a:extLst>
          </p:cNvPr>
          <p:cNvGraphicFramePr/>
          <p:nvPr>
            <p:custDataLst>
              <p:tags r:id="rId55"/>
            </p:custDataLst>
            <p:extLst>
              <p:ext uri="{D42A27DB-BD31-4B8C-83A1-F6EECF244321}">
                <p14:modId xmlns:p14="http://schemas.microsoft.com/office/powerpoint/2010/main" val="3291067477"/>
              </p:ext>
            </p:extLst>
          </p:nvPr>
        </p:nvGraphicFramePr>
        <p:xfrm>
          <a:off x="5096322" y="2454275"/>
          <a:ext cx="4208462" cy="3736975"/>
        </p:xfrm>
        <a:graphic>
          <a:graphicData uri="http://schemas.openxmlformats.org/drawingml/2006/chart">
            <c:chart xmlns:c="http://schemas.openxmlformats.org/drawingml/2006/chart" xmlns:r="http://schemas.openxmlformats.org/officeDocument/2006/relationships" r:id="rId68"/>
          </a:graphicData>
        </a:graphic>
      </p:graphicFrame>
      <p:sp>
        <p:nvSpPr>
          <p:cNvPr id="492" name="テキスト プレースホルダ 9">
            <a:extLst>
              <a:ext uri="{FF2B5EF4-FFF2-40B4-BE49-F238E27FC236}">
                <a16:creationId xmlns:a16="http://schemas.microsoft.com/office/drawing/2014/main" id="{6D4BEB48-23C9-485B-1500-7628152F9DD1}"/>
              </a:ext>
            </a:extLst>
          </p:cNvPr>
          <p:cNvSpPr>
            <a:spLocks noGrp="1"/>
          </p:cNvSpPr>
          <p:nvPr>
            <p:custDataLst>
              <p:tags r:id="rId56"/>
            </p:custDataLst>
          </p:nvPr>
        </p:nvSpPr>
        <p:spPr bwMode="auto">
          <a:xfrm>
            <a:off x="5382516" y="613034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6740C5A-1FD8-42CC-8C4A-334660031DD1}" type="datetime'''''''''''''''''''''''''''''''''2''''''''''''''''015'''">
              <a:rPr lang="ja-JP" altLang="en-US" sz="1000" smtClean="0"/>
              <a:pPr marL="0" indent="0" algn="ctr">
                <a:spcBef>
                  <a:spcPct val="0"/>
                </a:spcBef>
                <a:buNone/>
              </a:pPr>
              <a:t>2015</a:t>
            </a:fld>
            <a:endParaRPr lang="ja-JP" altLang="en-US" sz="800" dirty="0">
              <a:sym typeface="+mn-lt"/>
            </a:endParaRPr>
          </a:p>
        </p:txBody>
      </p:sp>
      <p:sp>
        <p:nvSpPr>
          <p:cNvPr id="493" name="テキスト プレースホルダ 9">
            <a:extLst>
              <a:ext uri="{FF2B5EF4-FFF2-40B4-BE49-F238E27FC236}">
                <a16:creationId xmlns:a16="http://schemas.microsoft.com/office/drawing/2014/main" id="{5936A731-3032-2876-AB9E-2CB7BF83E9D3}"/>
              </a:ext>
            </a:extLst>
          </p:cNvPr>
          <p:cNvSpPr>
            <a:spLocks noGrp="1"/>
          </p:cNvSpPr>
          <p:nvPr>
            <p:custDataLst>
              <p:tags r:id="rId57"/>
            </p:custDataLst>
          </p:nvPr>
        </p:nvSpPr>
        <p:spPr bwMode="auto">
          <a:xfrm>
            <a:off x="6442884"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3CD7C1F-D26A-457B-9E76-44EC3EC56CA1}" type="datetime'''''''1''''''''''''''7'''''''''''''''''''''''''''''''''''">
              <a:rPr lang="ja-JP" altLang="en-US" sz="1000" smtClean="0"/>
              <a:pPr marL="0" indent="0" algn="ctr">
                <a:spcBef>
                  <a:spcPct val="0"/>
                </a:spcBef>
                <a:buNone/>
              </a:pPr>
              <a:t>17</a:t>
            </a:fld>
            <a:endParaRPr lang="ja-JP" altLang="en-US" sz="800" dirty="0">
              <a:sym typeface="+mn-lt"/>
            </a:endParaRPr>
          </a:p>
        </p:txBody>
      </p:sp>
      <p:sp>
        <p:nvSpPr>
          <p:cNvPr id="494" name="テキスト プレースホルダ 9">
            <a:extLst>
              <a:ext uri="{FF2B5EF4-FFF2-40B4-BE49-F238E27FC236}">
                <a16:creationId xmlns:a16="http://schemas.microsoft.com/office/drawing/2014/main" id="{D3EE81A1-7F74-3565-EA33-466F201D9507}"/>
              </a:ext>
            </a:extLst>
          </p:cNvPr>
          <p:cNvSpPr>
            <a:spLocks noGrp="1"/>
          </p:cNvSpPr>
          <p:nvPr>
            <p:custDataLst>
              <p:tags r:id="rId58"/>
            </p:custDataLst>
          </p:nvPr>
        </p:nvSpPr>
        <p:spPr bwMode="auto">
          <a:xfrm>
            <a:off x="5957638" y="613034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0E233F7-2C08-45C9-BC10-F180DE1D1196}" type="datetime'''''1''''''''''''''''''''6'''''''">
              <a:rPr lang="ja-JP" altLang="en-US" sz="1000" smtClean="0"/>
              <a:pPr marL="0" indent="0" algn="ctr">
                <a:spcBef>
                  <a:spcPct val="0"/>
                </a:spcBef>
                <a:buNone/>
              </a:pPr>
              <a:t>16</a:t>
            </a:fld>
            <a:endParaRPr lang="ja-JP" altLang="en-US" sz="800" dirty="0">
              <a:sym typeface="+mn-lt"/>
            </a:endParaRPr>
          </a:p>
        </p:txBody>
      </p:sp>
      <p:sp>
        <p:nvSpPr>
          <p:cNvPr id="495" name="テキスト プレースホルダ 9">
            <a:extLst>
              <a:ext uri="{FF2B5EF4-FFF2-40B4-BE49-F238E27FC236}">
                <a16:creationId xmlns:a16="http://schemas.microsoft.com/office/drawing/2014/main" id="{2636A45F-1F1E-0A1E-CAF9-D6DB3368CA42}"/>
              </a:ext>
            </a:extLst>
          </p:cNvPr>
          <p:cNvSpPr>
            <a:spLocks noGrp="1"/>
          </p:cNvSpPr>
          <p:nvPr>
            <p:custDataLst>
              <p:tags r:id="rId59"/>
            </p:custDataLst>
          </p:nvPr>
        </p:nvSpPr>
        <p:spPr bwMode="auto">
          <a:xfrm>
            <a:off x="7406087" y="6144984"/>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EF5E61-A2E1-4143-B898-CC3C05F63161}" type="datetime'1''''''''''9'''''''''''''''''''''''''''''''''''''''">
              <a:rPr lang="ja-JP" altLang="en-US" sz="1000" smtClean="0"/>
              <a:pPr marL="0" indent="0" algn="ctr">
                <a:spcBef>
                  <a:spcPct val="0"/>
                </a:spcBef>
                <a:buNone/>
              </a:pPr>
              <a:t>19</a:t>
            </a:fld>
            <a:endParaRPr lang="ja-JP" altLang="en-US" sz="800" dirty="0">
              <a:sym typeface="+mn-lt"/>
            </a:endParaRPr>
          </a:p>
        </p:txBody>
      </p:sp>
      <p:sp>
        <p:nvSpPr>
          <p:cNvPr id="496" name="テキスト プレースホルダ 9">
            <a:extLst>
              <a:ext uri="{FF2B5EF4-FFF2-40B4-BE49-F238E27FC236}">
                <a16:creationId xmlns:a16="http://schemas.microsoft.com/office/drawing/2014/main" id="{39F55A8E-97C3-2F94-4923-39140B8D2B2D}"/>
              </a:ext>
            </a:extLst>
          </p:cNvPr>
          <p:cNvSpPr>
            <a:spLocks noGrp="1"/>
          </p:cNvSpPr>
          <p:nvPr>
            <p:custDataLst>
              <p:tags r:id="rId60"/>
            </p:custDataLst>
          </p:nvPr>
        </p:nvSpPr>
        <p:spPr bwMode="auto">
          <a:xfrm>
            <a:off x="7906921"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BF477CE-56A3-41E8-A391-37A250B85BAD}" type="datetime'''''''''''''''''2''''''''''''''''''0'''''''''">
              <a:rPr lang="ja-JP" altLang="en-US" sz="1000" smtClean="0"/>
              <a:pPr/>
              <a:t>20</a:t>
            </a:fld>
            <a:endParaRPr lang="ja-JP" altLang="en-US" sz="800" dirty="0">
              <a:sym typeface="+mn-lt"/>
            </a:endParaRPr>
          </a:p>
        </p:txBody>
      </p:sp>
      <p:sp>
        <p:nvSpPr>
          <p:cNvPr id="497" name="テキスト プレースホルダ 9">
            <a:extLst>
              <a:ext uri="{FF2B5EF4-FFF2-40B4-BE49-F238E27FC236}">
                <a16:creationId xmlns:a16="http://schemas.microsoft.com/office/drawing/2014/main" id="{5DC6ADBE-9229-B00C-F40A-26B1F1D3D026}"/>
              </a:ext>
            </a:extLst>
          </p:cNvPr>
          <p:cNvSpPr>
            <a:spLocks noGrp="1"/>
          </p:cNvSpPr>
          <p:nvPr>
            <p:custDataLst>
              <p:tags r:id="rId61"/>
            </p:custDataLst>
          </p:nvPr>
        </p:nvSpPr>
        <p:spPr bwMode="auto">
          <a:xfrm>
            <a:off x="8379628"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88506FE-146E-412E-AF16-1FE9BA0E370B}" type="datetime'''''''''''''''''''2''1'''''''''''">
              <a:rPr lang="ja-JP" altLang="en-US" sz="1000" smtClean="0"/>
              <a:pPr/>
              <a:t>21</a:t>
            </a:fld>
            <a:endParaRPr lang="ja-JP" altLang="en-US" sz="800" dirty="0">
              <a:sym typeface="+mn-lt"/>
            </a:endParaRPr>
          </a:p>
        </p:txBody>
      </p:sp>
      <p:sp>
        <p:nvSpPr>
          <p:cNvPr id="498" name="テキスト プレースホルダ 9">
            <a:extLst>
              <a:ext uri="{FF2B5EF4-FFF2-40B4-BE49-F238E27FC236}">
                <a16:creationId xmlns:a16="http://schemas.microsoft.com/office/drawing/2014/main" id="{7B921751-0499-34A6-FA81-10AF52385B25}"/>
              </a:ext>
            </a:extLst>
          </p:cNvPr>
          <p:cNvSpPr>
            <a:spLocks noGrp="1"/>
          </p:cNvSpPr>
          <p:nvPr>
            <p:custDataLst>
              <p:tags r:id="rId62"/>
            </p:custDataLst>
          </p:nvPr>
        </p:nvSpPr>
        <p:spPr bwMode="auto">
          <a:xfrm>
            <a:off x="6914371" y="614193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8E5EA1-6B0C-4E5E-AAD5-02C6AF7D028C}" type="datetime'''''''''''''''''''''''''''''''''''''''''''''1''''''8'''''">
              <a:rPr lang="ja-JP" altLang="en-US" sz="1000" smtClean="0"/>
              <a:pPr marL="0" indent="0" algn="ctr">
                <a:spcBef>
                  <a:spcPct val="0"/>
                </a:spcBef>
                <a:buNone/>
              </a:pPr>
              <a:t>18</a:t>
            </a:fld>
            <a:endParaRPr lang="ja-JP" altLang="en-US" sz="800" dirty="0">
              <a:sym typeface="+mn-lt"/>
            </a:endParaRPr>
          </a:p>
        </p:txBody>
      </p:sp>
      <p:sp>
        <p:nvSpPr>
          <p:cNvPr id="499" name="テキスト プレースホルダ 9">
            <a:extLst>
              <a:ext uri="{FF2B5EF4-FFF2-40B4-BE49-F238E27FC236}">
                <a16:creationId xmlns:a16="http://schemas.microsoft.com/office/drawing/2014/main" id="{51D535B4-75FB-289C-E909-BF0F758F4920}"/>
              </a:ext>
            </a:extLst>
          </p:cNvPr>
          <p:cNvSpPr>
            <a:spLocks noGrp="1"/>
          </p:cNvSpPr>
          <p:nvPr>
            <p:custDataLst>
              <p:tags r:id="rId63"/>
            </p:custDataLst>
          </p:nvPr>
        </p:nvSpPr>
        <p:spPr bwMode="auto">
          <a:xfrm>
            <a:off x="8868899" y="613034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22</a:t>
            </a:r>
            <a:endParaRPr lang="ja-JP" altLang="en-US" sz="1000" dirty="0">
              <a:sym typeface="+mn-lt"/>
            </a:endParaRPr>
          </a:p>
        </p:txBody>
      </p:sp>
      <p:sp>
        <p:nvSpPr>
          <p:cNvPr id="82" name="テキスト ボックス 115">
            <a:extLst>
              <a:ext uri="{FF2B5EF4-FFF2-40B4-BE49-F238E27FC236}">
                <a16:creationId xmlns:a16="http://schemas.microsoft.com/office/drawing/2014/main" id="{97B34098-631F-105E-0FEC-3E0684FB718B}"/>
              </a:ext>
            </a:extLst>
          </p:cNvPr>
          <p:cNvSpPr txBox="1"/>
          <p:nvPr/>
        </p:nvSpPr>
        <p:spPr>
          <a:xfrm>
            <a:off x="200472" y="6463959"/>
            <a:ext cx="8856984" cy="123111"/>
          </a:xfrm>
          <a:prstGeom prst="rect">
            <a:avLst/>
          </a:prstGeom>
          <a:noFill/>
        </p:spPr>
        <p:txBody>
          <a:bodyPr wrap="square" lIns="0" tIns="0" rIns="0" bIns="0" rtlCol="0">
            <a:spAutoFit/>
          </a:bodyPr>
          <a:lstStyle/>
          <a:p>
            <a:pPr defTabSz="361950"/>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年の調査で集計が修正されたため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年以降の推移に変化が生じている。</a:t>
            </a:r>
          </a:p>
        </p:txBody>
      </p:sp>
    </p:spTree>
    <p:extLst>
      <p:ext uri="{BB962C8B-B14F-4D97-AF65-F5344CB8AC3E}">
        <p14:creationId xmlns:p14="http://schemas.microsoft.com/office/powerpoint/2010/main" val="3493603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669346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ケニアでは、製剤技師、検査技師、栄養士、公衆衛生担当官、理学療法士の資格があり、登録が義務付けられている。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資格の登録には、定められた教育課程や研修の修了と国家試験への合格が要件となる。</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992557"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8" name="テキスト ボックス 46">
            <a:extLst>
              <a:ext uri="{FF2B5EF4-FFF2-40B4-BE49-F238E27FC236}">
                <a16:creationId xmlns:a16="http://schemas.microsoft.com/office/drawing/2014/main" id="{7403824E-DA5D-4C4E-AF87-1C92FF04FA3B}"/>
              </a:ext>
            </a:extLst>
          </p:cNvPr>
          <p:cNvSpPr txBox="1"/>
          <p:nvPr/>
        </p:nvSpPr>
        <p:spPr>
          <a:xfrm>
            <a:off x="1208584" y="2551509"/>
            <a:ext cx="387626" cy="157411"/>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t>Kenya Health Workforce 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 name="Chart 106">
            <a:extLst>
              <a:ext uri="{FF2B5EF4-FFF2-40B4-BE49-F238E27FC236}">
                <a16:creationId xmlns:a16="http://schemas.microsoft.com/office/drawing/2014/main" id="{582B4C3B-3196-9657-DEB2-70A5E3ECB144}"/>
              </a:ext>
            </a:extLst>
          </p:cNvPr>
          <p:cNvGraphicFramePr/>
          <p:nvPr>
            <p:custDataLst>
              <p:tags r:id="rId2"/>
            </p:custDataLst>
            <p:extLst>
              <p:ext uri="{D42A27DB-BD31-4B8C-83A1-F6EECF244321}">
                <p14:modId xmlns:p14="http://schemas.microsoft.com/office/powerpoint/2010/main" val="2527353022"/>
              </p:ext>
            </p:extLst>
          </p:nvPr>
        </p:nvGraphicFramePr>
        <p:xfrm>
          <a:off x="860425" y="2640013"/>
          <a:ext cx="7145338" cy="3444875"/>
        </p:xfrm>
        <a:graphic>
          <a:graphicData uri="http://schemas.openxmlformats.org/drawingml/2006/chart">
            <c:chart xmlns:c="http://schemas.openxmlformats.org/drawingml/2006/chart" xmlns:r="http://schemas.openxmlformats.org/officeDocument/2006/relationships" r:id="rId16"/>
          </a:graphicData>
        </a:graphic>
      </p:graphicFrame>
      <p:sp>
        <p:nvSpPr>
          <p:cNvPr id="3" name="テキスト プレースホルダ 9">
            <a:extLst>
              <a:ext uri="{FF2B5EF4-FFF2-40B4-BE49-F238E27FC236}">
                <a16:creationId xmlns:a16="http://schemas.microsoft.com/office/drawing/2014/main" id="{6D86C59F-8A26-08E9-DCF0-D4789404724A}"/>
              </a:ext>
            </a:extLst>
          </p:cNvPr>
          <p:cNvSpPr>
            <a:spLocks noGrp="1"/>
          </p:cNvSpPr>
          <p:nvPr>
            <p:custDataLst>
              <p:tags r:id="rId3"/>
            </p:custDataLst>
          </p:nvPr>
        </p:nvSpPr>
        <p:spPr bwMode="auto">
          <a:xfrm>
            <a:off x="8004175" y="4630656"/>
            <a:ext cx="1333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EF4FC18-B602-40D0-BFDA-56CEBFD2DC3C}" type="datetime'公''''''衆''衛''''生''''担当官''''''''''''・''''''技''術''''''者'''''''''">
              <a:rPr lang="ja-JP" altLang="en-US" sz="1000" smtClean="0"/>
              <a:pPr/>
              <a:t>公衆衛生担当官・技術者</a:t>
            </a:fld>
            <a:endParaRPr lang="ja-JP" altLang="en-US" sz="800" dirty="0"/>
          </a:p>
        </p:txBody>
      </p:sp>
      <p:sp>
        <p:nvSpPr>
          <p:cNvPr id="4" name="テキスト プレースホルダ 9">
            <a:extLst>
              <a:ext uri="{FF2B5EF4-FFF2-40B4-BE49-F238E27FC236}">
                <a16:creationId xmlns:a16="http://schemas.microsoft.com/office/drawing/2014/main" id="{DD0049F6-931C-1FFF-CDA2-C9913D55F779}"/>
              </a:ext>
            </a:extLst>
          </p:cNvPr>
          <p:cNvSpPr>
            <a:spLocks noGrp="1"/>
          </p:cNvSpPr>
          <p:nvPr>
            <p:custDataLst>
              <p:tags r:id="rId4"/>
            </p:custDataLst>
          </p:nvPr>
        </p:nvSpPr>
        <p:spPr bwMode="auto">
          <a:xfrm>
            <a:off x="8004175" y="3862388"/>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5E00F05C-0F24-4BC7-8CF0-9DDCC5FBE248}" type="datetime'''''''''製剤''''''''''''''''''''''''''''''''''''技''''''師'">
              <a:rPr lang="zh-TW" altLang="en-US" sz="1000" smtClean="0"/>
              <a:pPr/>
              <a:t>製剤技師</a:t>
            </a:fld>
            <a:endParaRPr lang="ja-JP" altLang="en-US" sz="800" dirty="0"/>
          </a:p>
        </p:txBody>
      </p:sp>
      <p:sp>
        <p:nvSpPr>
          <p:cNvPr id="5" name="テキスト プレースホルダ 9">
            <a:extLst>
              <a:ext uri="{FF2B5EF4-FFF2-40B4-BE49-F238E27FC236}">
                <a16:creationId xmlns:a16="http://schemas.microsoft.com/office/drawing/2014/main" id="{D2D517AC-25E0-6067-DED7-F9A777296B9E}"/>
              </a:ext>
            </a:extLst>
          </p:cNvPr>
          <p:cNvSpPr>
            <a:spLocks noGrp="1"/>
          </p:cNvSpPr>
          <p:nvPr>
            <p:custDataLst>
              <p:tags r:id="rId5"/>
            </p:custDataLst>
          </p:nvPr>
        </p:nvSpPr>
        <p:spPr bwMode="auto">
          <a:xfrm>
            <a:off x="8013134" y="2767012"/>
            <a:ext cx="1044322"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00FDDAB-9782-4C37-84C3-CE35CE3922A1}" type="datetime'検査技師&#10;''''（te''''chno''''l''ogist ''&#10;およびte''chnic''''''i''an）'">
              <a:rPr lang="ja-JP" altLang="en-US" sz="1000" smtClean="0"/>
              <a:pPr/>
              <a:t>検査技師
（technologist 
およびtechnician）</a:t>
            </a:fld>
            <a:endParaRPr lang="en-US" altLang="ja-JP" sz="1000" dirty="0"/>
          </a:p>
        </p:txBody>
      </p:sp>
      <p:sp>
        <p:nvSpPr>
          <p:cNvPr id="6" name="テキスト プレースホルダ 9">
            <a:extLst>
              <a:ext uri="{FF2B5EF4-FFF2-40B4-BE49-F238E27FC236}">
                <a16:creationId xmlns:a16="http://schemas.microsoft.com/office/drawing/2014/main" id="{C00B6159-A200-234D-1E89-008287D61D0D}"/>
              </a:ext>
            </a:extLst>
          </p:cNvPr>
          <p:cNvSpPr>
            <a:spLocks noGrp="1"/>
          </p:cNvSpPr>
          <p:nvPr>
            <p:custDataLst>
              <p:tags r:id="rId6"/>
            </p:custDataLst>
          </p:nvPr>
        </p:nvSpPr>
        <p:spPr bwMode="auto">
          <a:xfrm>
            <a:off x="8004175" y="5322724"/>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EF33651-DCFD-4EC0-9936-E8D0AF3593E5}" type="datetime'''''''理''''''''学''''''''療''''法''''''''士'''''''">
              <a:rPr lang="ja-JP" altLang="en-US" sz="1000" smtClean="0">
                <a:effectLst/>
              </a:rPr>
              <a:pPr/>
              <a:t>理学療法士</a:t>
            </a:fld>
            <a:endParaRPr lang="ja-JP" altLang="en-US" sz="800" dirty="0"/>
          </a:p>
        </p:txBody>
      </p:sp>
      <p:sp>
        <p:nvSpPr>
          <p:cNvPr id="7" name="テキスト プレースホルダ 9">
            <a:extLst>
              <a:ext uri="{FF2B5EF4-FFF2-40B4-BE49-F238E27FC236}">
                <a16:creationId xmlns:a16="http://schemas.microsoft.com/office/drawing/2014/main" id="{367E2011-BED2-1C4F-E07E-F82339777316}"/>
              </a:ext>
            </a:extLst>
          </p:cNvPr>
          <p:cNvSpPr>
            <a:spLocks noGrp="1"/>
          </p:cNvSpPr>
          <p:nvPr>
            <p:custDataLst>
              <p:tags r:id="rId7"/>
            </p:custDataLst>
          </p:nvPr>
        </p:nvSpPr>
        <p:spPr bwMode="auto">
          <a:xfrm>
            <a:off x="8004175" y="406558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9C20FAB-006A-4473-A19E-6251047E3D2B}" type="datetime'''''''''''''''''栄''''''''''''''''''養''''''''''''''士'''''''">
              <a:rPr lang="ja-JP" altLang="en-US" sz="1000" smtClean="0"/>
              <a:pPr/>
              <a:t>栄養士</a:t>
            </a:fld>
            <a:endParaRPr lang="ja-JP" altLang="en-US" sz="800" dirty="0"/>
          </a:p>
        </p:txBody>
      </p:sp>
      <p:sp>
        <p:nvSpPr>
          <p:cNvPr id="8" name="テキスト プレースホルダ 9">
            <a:extLst>
              <a:ext uri="{FF2B5EF4-FFF2-40B4-BE49-F238E27FC236}">
                <a16:creationId xmlns:a16="http://schemas.microsoft.com/office/drawing/2014/main" id="{F3EBB470-6EE0-9F5E-7AB7-75976B30E8C4}"/>
              </a:ext>
            </a:extLst>
          </p:cNvPr>
          <p:cNvSpPr>
            <a:spLocks noGrp="1"/>
          </p:cNvSpPr>
          <p:nvPr>
            <p:custDataLst>
              <p:tags r:id="rId8"/>
            </p:custDataLst>
          </p:nvPr>
        </p:nvSpPr>
        <p:spPr bwMode="auto">
          <a:xfrm>
            <a:off x="1450160" y="58947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2018</a:t>
            </a:r>
            <a:endParaRPr lang="ja-JP" altLang="en-US" sz="800" dirty="0">
              <a:sym typeface="+mn-lt"/>
            </a:endParaRPr>
          </a:p>
        </p:txBody>
      </p:sp>
      <p:sp>
        <p:nvSpPr>
          <p:cNvPr id="9" name="テキスト プレースホルダ 9">
            <a:extLst>
              <a:ext uri="{FF2B5EF4-FFF2-40B4-BE49-F238E27FC236}">
                <a16:creationId xmlns:a16="http://schemas.microsoft.com/office/drawing/2014/main" id="{67AFCD52-3FDC-C69B-DD3B-F7DBBBFCFE96}"/>
              </a:ext>
            </a:extLst>
          </p:cNvPr>
          <p:cNvSpPr>
            <a:spLocks noGrp="1"/>
          </p:cNvSpPr>
          <p:nvPr>
            <p:custDataLst>
              <p:tags r:id="rId9"/>
            </p:custDataLst>
          </p:nvPr>
        </p:nvSpPr>
        <p:spPr bwMode="auto">
          <a:xfrm>
            <a:off x="2968710" y="58947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2019</a:t>
            </a:r>
            <a:endParaRPr lang="ja-JP" altLang="en-US" sz="800" dirty="0">
              <a:sym typeface="+mn-lt"/>
            </a:endParaRPr>
          </a:p>
        </p:txBody>
      </p:sp>
      <p:sp>
        <p:nvSpPr>
          <p:cNvPr id="11" name="テキスト プレースホルダ 9">
            <a:extLst>
              <a:ext uri="{FF2B5EF4-FFF2-40B4-BE49-F238E27FC236}">
                <a16:creationId xmlns:a16="http://schemas.microsoft.com/office/drawing/2014/main" id="{6FBA7139-4D27-BB3F-57EA-520953780318}"/>
              </a:ext>
            </a:extLst>
          </p:cNvPr>
          <p:cNvSpPr>
            <a:spLocks noGrp="1"/>
          </p:cNvSpPr>
          <p:nvPr>
            <p:custDataLst>
              <p:tags r:id="rId10"/>
            </p:custDataLst>
          </p:nvPr>
        </p:nvSpPr>
        <p:spPr bwMode="auto">
          <a:xfrm>
            <a:off x="4487260" y="58947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2020</a:t>
            </a:r>
            <a:endParaRPr lang="ja-JP" altLang="en-US" sz="800" dirty="0">
              <a:sym typeface="+mn-lt"/>
            </a:endParaRPr>
          </a:p>
        </p:txBody>
      </p:sp>
      <p:sp>
        <p:nvSpPr>
          <p:cNvPr id="12" name="テキスト プレースホルダ 9">
            <a:extLst>
              <a:ext uri="{FF2B5EF4-FFF2-40B4-BE49-F238E27FC236}">
                <a16:creationId xmlns:a16="http://schemas.microsoft.com/office/drawing/2014/main" id="{730306C1-0DF8-3F72-80B7-3ADC41FE28EF}"/>
              </a:ext>
            </a:extLst>
          </p:cNvPr>
          <p:cNvSpPr>
            <a:spLocks noGrp="1"/>
          </p:cNvSpPr>
          <p:nvPr>
            <p:custDataLst>
              <p:tags r:id="rId11"/>
            </p:custDataLst>
          </p:nvPr>
        </p:nvSpPr>
        <p:spPr bwMode="auto">
          <a:xfrm>
            <a:off x="5962011" y="58947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2021</a:t>
            </a:r>
            <a:endParaRPr lang="ja-JP" altLang="en-US" sz="800" dirty="0">
              <a:sym typeface="+mn-lt"/>
            </a:endParaRPr>
          </a:p>
        </p:txBody>
      </p:sp>
      <p:sp>
        <p:nvSpPr>
          <p:cNvPr id="15" name="テキスト プレースホルダ 9">
            <a:extLst>
              <a:ext uri="{FF2B5EF4-FFF2-40B4-BE49-F238E27FC236}">
                <a16:creationId xmlns:a16="http://schemas.microsoft.com/office/drawing/2014/main" id="{C3EF4088-E05A-4221-C89A-47A00ABB24CB}"/>
              </a:ext>
            </a:extLst>
          </p:cNvPr>
          <p:cNvSpPr>
            <a:spLocks noGrp="1"/>
          </p:cNvSpPr>
          <p:nvPr>
            <p:custDataLst>
              <p:tags r:id="rId12"/>
            </p:custDataLst>
          </p:nvPr>
        </p:nvSpPr>
        <p:spPr bwMode="auto">
          <a:xfrm>
            <a:off x="7581891" y="58947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2022</a:t>
            </a:r>
            <a:endParaRPr lang="ja-JP" altLang="en-US" sz="800" dirty="0">
              <a:sym typeface="+mn-lt"/>
            </a:endParaRPr>
          </a:p>
        </p:txBody>
      </p:sp>
    </p:spTree>
    <p:extLst>
      <p:ext uri="{BB962C8B-B14F-4D97-AF65-F5344CB8AC3E}">
        <p14:creationId xmlns:p14="http://schemas.microsoft.com/office/powerpoint/2010/main" val="254398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162092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476178"/>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、ケニア保健省ホームページ</a:t>
            </a:r>
          </a:p>
        </p:txBody>
      </p:sp>
      <p:sp>
        <p:nvSpPr>
          <p:cNvPr id="40" name="テキスト ボックス 45">
            <a:extLst>
              <a:ext uri="{FF2B5EF4-FFF2-40B4-BE49-F238E27FC236}">
                <a16:creationId xmlns:a16="http://schemas.microsoft.com/office/drawing/2014/main" id="{A7C4B65F-482E-467E-B845-6C2840D016D0}"/>
              </a:ext>
            </a:extLst>
          </p:cNvPr>
          <p:cNvSpPr txBox="1">
            <a:spLocks/>
          </p:cNvSpPr>
          <p:nvPr/>
        </p:nvSpPr>
        <p:spPr>
          <a:xfrm>
            <a:off x="200025" y="1124744"/>
            <a:ext cx="9505056"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ケニアには全国民を対象とした公的な医療保険制度はない。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正規雇用者で国民健康保険基金（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）に加入している場合は、本人とその家族に健康保険が適用される。自営業者も加入が可能であり、近年、加入者が大幅に増加している。保険適用の対象は公立病院および低価格の私立病院のみである。</a:t>
            </a:r>
          </a:p>
        </p:txBody>
      </p:sp>
      <p:cxnSp>
        <p:nvCxnSpPr>
          <p:cNvPr id="69" name="直線コネクタ 40">
            <a:extLst>
              <a:ext uri="{FF2B5EF4-FFF2-40B4-BE49-F238E27FC236}">
                <a16:creationId xmlns:a16="http://schemas.microsoft.com/office/drawing/2014/main" id="{73E3AB30-5B39-48D9-8E59-594B0AB55354}"/>
              </a:ext>
            </a:extLst>
          </p:cNvPr>
          <p:cNvCxnSpPr/>
          <p:nvPr/>
        </p:nvCxnSpPr>
        <p:spPr>
          <a:xfrm>
            <a:off x="200472" y="2348880"/>
            <a:ext cx="948740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43BBDC58-7336-45F7-B33E-A6E895291A02}"/>
              </a:ext>
            </a:extLst>
          </p:cNvPr>
          <p:cNvSpPr>
            <a:spLocks noChangeArrowheads="1"/>
          </p:cNvSpPr>
          <p:nvPr/>
        </p:nvSpPr>
        <p:spPr bwMode="auto">
          <a:xfrm>
            <a:off x="200472" y="2060848"/>
            <a:ext cx="9505056"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dirty="0">
                <a:solidFill>
                  <a:srgbClr val="000000"/>
                </a:solidFill>
                <a:latin typeface="+mj-lt"/>
                <a:ea typeface="HGP創英角ｺﾞｼｯｸUB" pitchFamily="50" charset="-128"/>
              </a:rPr>
              <a:t>National Health Insurance Fund (NHIF) </a:t>
            </a:r>
            <a:r>
              <a:rPr lang="ja-JP" altLang="en-US" sz="1400" b="1" dirty="0">
                <a:solidFill>
                  <a:srgbClr val="000000"/>
                </a:solidFill>
                <a:latin typeface="+mj-lt"/>
                <a:ea typeface="HGP創英角ｺﾞｼｯｸUB" pitchFamily="50" charset="-128"/>
              </a:rPr>
              <a:t>の加入者数</a:t>
            </a:r>
            <a:endParaRPr lang="en-US" altLang="ko-KR" sz="1400" b="1" dirty="0">
              <a:solidFill>
                <a:srgbClr val="000000"/>
              </a:solidFill>
              <a:latin typeface="+mj-lt"/>
              <a:ea typeface="HGP創英角ｺﾞｼｯｸUB" pitchFamily="50" charset="-128"/>
            </a:endParaRPr>
          </a:p>
        </p:txBody>
      </p:sp>
      <p:sp>
        <p:nvSpPr>
          <p:cNvPr id="55" name="Rectangle 54">
            <a:extLst>
              <a:ext uri="{FF2B5EF4-FFF2-40B4-BE49-F238E27FC236}">
                <a16:creationId xmlns:a16="http://schemas.microsoft.com/office/drawing/2014/main" id="{5A4D8F65-FC2B-4117-9366-BC3C5AD2B65A}"/>
              </a:ext>
            </a:extLst>
          </p:cNvPr>
          <p:cNvSpPr/>
          <p:nvPr>
            <p:custDataLst>
              <p:tags r:id="rId2"/>
            </p:custDataLst>
          </p:nvPr>
        </p:nvSpPr>
        <p:spPr bwMode="auto">
          <a:xfrm>
            <a:off x="260350" y="2881313"/>
            <a:ext cx="214313" cy="160338"/>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57" name="Rectangle 56">
            <a:extLst>
              <a:ext uri="{FF2B5EF4-FFF2-40B4-BE49-F238E27FC236}">
                <a16:creationId xmlns:a16="http://schemas.microsoft.com/office/drawing/2014/main" id="{CC8CD007-13A2-4E6F-A6D7-CB56B5DAB448}"/>
              </a:ext>
            </a:extLst>
          </p:cNvPr>
          <p:cNvSpPr/>
          <p:nvPr>
            <p:custDataLst>
              <p:tags r:id="rId3"/>
            </p:custDataLst>
          </p:nvPr>
        </p:nvSpPr>
        <p:spPr bwMode="auto">
          <a:xfrm>
            <a:off x="931863" y="2881313"/>
            <a:ext cx="214313" cy="160338"/>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108" name="Rectangle 107">
            <a:extLst>
              <a:ext uri="{FF2B5EF4-FFF2-40B4-BE49-F238E27FC236}">
                <a16:creationId xmlns:a16="http://schemas.microsoft.com/office/drawing/2014/main" id="{9148AB10-F0FC-46B9-8DF7-0D52999212F3}"/>
              </a:ext>
            </a:extLst>
          </p:cNvPr>
          <p:cNvSpPr/>
          <p:nvPr>
            <p:custDataLst>
              <p:tags r:id="rId4"/>
            </p:custDataLst>
          </p:nvPr>
        </p:nvSpPr>
        <p:spPr bwMode="auto">
          <a:xfrm>
            <a:off x="1965325" y="2881313"/>
            <a:ext cx="214313" cy="160338"/>
          </a:xfrm>
          <a:prstGeom prst="rect">
            <a:avLst/>
          </a:prstGeom>
          <a:solidFill>
            <a:schemeClr val="accent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9" name="テキスト プレースホルダ 9">
            <a:extLst>
              <a:ext uri="{FF2B5EF4-FFF2-40B4-BE49-F238E27FC236}">
                <a16:creationId xmlns:a16="http://schemas.microsoft.com/office/drawing/2014/main" id="{856F83CC-4446-431B-ADAC-9FF5DA33E499}"/>
              </a:ext>
            </a:extLst>
          </p:cNvPr>
          <p:cNvSpPr>
            <a:spLocks noGrp="1"/>
          </p:cNvSpPr>
          <p:nvPr>
            <p:custDataLst>
              <p:tags r:id="rId5"/>
            </p:custDataLst>
          </p:nvPr>
        </p:nvSpPr>
        <p:spPr bwMode="auto">
          <a:xfrm>
            <a:off x="525463" y="2876550"/>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5ED7D3-6BD2-45BE-A6A0-12C092B20AE5}" type="datetime'''''''''''''''''''''''''''本''''''''''''''''''''''人'''">
              <a:rPr lang="ja-JP" altLang="en-US" sz="1200" smtClean="0">
                <a:cs typeface="+mj-cs"/>
              </a:rPr>
              <a:pPr/>
              <a:t>本人</a:t>
            </a:fld>
            <a:endParaRPr lang="en-IN" altLang="ja-JP" sz="1200" dirty="0">
              <a:cs typeface="+mj-cs"/>
            </a:endParaRPr>
          </a:p>
        </p:txBody>
      </p:sp>
      <p:sp>
        <p:nvSpPr>
          <p:cNvPr id="60" name="テキスト プレースホルダ 9">
            <a:extLst>
              <a:ext uri="{FF2B5EF4-FFF2-40B4-BE49-F238E27FC236}">
                <a16:creationId xmlns:a16="http://schemas.microsoft.com/office/drawing/2014/main" id="{E8592015-99DA-4605-8BF6-4D3B770C3AC0}"/>
              </a:ext>
            </a:extLst>
          </p:cNvPr>
          <p:cNvSpPr>
            <a:spLocks noGrp="1"/>
          </p:cNvSpPr>
          <p:nvPr>
            <p:custDataLst>
              <p:tags r:id="rId6"/>
            </p:custDataLst>
          </p:nvPr>
        </p:nvSpPr>
        <p:spPr bwMode="auto">
          <a:xfrm>
            <a:off x="1196975" y="2876550"/>
            <a:ext cx="6667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cs typeface="+mj-cs"/>
              </a:rPr>
              <a:t>被扶養者</a:t>
            </a:r>
            <a:r>
              <a:rPr lang="en-US" altLang="en-US" sz="1200" baseline="30000" dirty="0">
                <a:cs typeface="+mj-cs"/>
              </a:rPr>
              <a:t>1</a:t>
            </a:r>
            <a:endParaRPr lang="en-IN" altLang="ja-JP" sz="1200" dirty="0">
              <a:cs typeface="+mj-cs"/>
            </a:endParaRPr>
          </a:p>
        </p:txBody>
      </p:sp>
      <p:sp>
        <p:nvSpPr>
          <p:cNvPr id="105" name="テキスト プレースホルダ 9">
            <a:extLst>
              <a:ext uri="{FF2B5EF4-FFF2-40B4-BE49-F238E27FC236}">
                <a16:creationId xmlns:a16="http://schemas.microsoft.com/office/drawing/2014/main" id="{141C7E8C-BDE7-4CC6-8635-1A1C8775DAFB}"/>
              </a:ext>
            </a:extLst>
          </p:cNvPr>
          <p:cNvSpPr>
            <a:spLocks noGrp="1"/>
          </p:cNvSpPr>
          <p:nvPr>
            <p:custDataLst>
              <p:tags r:id="rId7"/>
            </p:custDataLst>
          </p:nvPr>
        </p:nvSpPr>
        <p:spPr bwMode="auto">
          <a:xfrm>
            <a:off x="2230438" y="2876550"/>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41D27F-338E-4BEA-A0D9-A0129700AFD2}" type="datetime'''''''''''''''''合''''''''''''''''''''''''''''''計'''''''">
              <a:rPr lang="ja-JP" altLang="en-US" sz="1200" b="1" smtClean="0">
                <a:cs typeface="+mj-cs"/>
              </a:rPr>
              <a:pPr/>
              <a:t>合計</a:t>
            </a:fld>
            <a:endParaRPr lang="en-IN" altLang="ja-JP" sz="1200" b="1" dirty="0">
              <a:cs typeface="+mj-cs"/>
            </a:endParaRPr>
          </a:p>
        </p:txBody>
      </p:sp>
      <p:sp>
        <p:nvSpPr>
          <p:cNvPr id="79" name="テキスト ボックス 20">
            <a:extLst>
              <a:ext uri="{FF2B5EF4-FFF2-40B4-BE49-F238E27FC236}">
                <a16:creationId xmlns:a16="http://schemas.microsoft.com/office/drawing/2014/main" id="{B5E3948F-7A18-4E28-943A-E4F2A346BB9C}"/>
              </a:ext>
            </a:extLst>
          </p:cNvPr>
          <p:cNvSpPr txBox="1"/>
          <p:nvPr/>
        </p:nvSpPr>
        <p:spPr>
          <a:xfrm>
            <a:off x="200377" y="6258217"/>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Source: National Hospital Insurance Fund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テキスト ボックス 20">
            <a:extLst>
              <a:ext uri="{FF2B5EF4-FFF2-40B4-BE49-F238E27FC236}">
                <a16:creationId xmlns:a16="http://schemas.microsoft.com/office/drawing/2014/main" id="{4548F6B1-CF9C-46C2-8A85-FD1ED80CD66F}"/>
              </a:ext>
            </a:extLst>
          </p:cNvPr>
          <p:cNvSpPr txBox="1"/>
          <p:nvPr/>
        </p:nvSpPr>
        <p:spPr>
          <a:xfrm>
            <a:off x="200377" y="5826169"/>
            <a:ext cx="9001000" cy="24622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子や配偶者</a:t>
            </a:r>
          </a:p>
        </p:txBody>
      </p:sp>
      <p:graphicFrame>
        <p:nvGraphicFramePr>
          <p:cNvPr id="2" name="Chart 28">
            <a:extLst>
              <a:ext uri="{FF2B5EF4-FFF2-40B4-BE49-F238E27FC236}">
                <a16:creationId xmlns:a16="http://schemas.microsoft.com/office/drawing/2014/main" id="{0A1AB988-A654-83D6-72B0-08BFAF8E791E}"/>
              </a:ext>
            </a:extLst>
          </p:cNvPr>
          <p:cNvGraphicFramePr/>
          <p:nvPr>
            <p:custDataLst>
              <p:tags r:id="rId8"/>
            </p:custDataLst>
            <p:extLst>
              <p:ext uri="{D42A27DB-BD31-4B8C-83A1-F6EECF244321}">
                <p14:modId xmlns:p14="http://schemas.microsoft.com/office/powerpoint/2010/main" val="557841895"/>
              </p:ext>
            </p:extLst>
          </p:nvPr>
        </p:nvGraphicFramePr>
        <p:xfrm>
          <a:off x="117475" y="3152775"/>
          <a:ext cx="9653588" cy="2374900"/>
        </p:xfrm>
        <a:graphic>
          <a:graphicData uri="http://schemas.openxmlformats.org/drawingml/2006/chart">
            <c:chart xmlns:c="http://schemas.openxmlformats.org/drawingml/2006/chart" xmlns:r="http://schemas.openxmlformats.org/officeDocument/2006/relationships" r:id="rId18"/>
          </a:graphicData>
        </a:graphic>
      </p:graphicFrame>
      <p:sp>
        <p:nvSpPr>
          <p:cNvPr id="3" name="テキスト プレースホルダ 9">
            <a:extLst>
              <a:ext uri="{FF2B5EF4-FFF2-40B4-BE49-F238E27FC236}">
                <a16:creationId xmlns:a16="http://schemas.microsoft.com/office/drawing/2014/main" id="{99D05A12-1FA2-423F-110D-CB7D559D3D64}"/>
              </a:ext>
            </a:extLst>
          </p:cNvPr>
          <p:cNvSpPr>
            <a:spLocks noGrp="1"/>
          </p:cNvSpPr>
          <p:nvPr>
            <p:custDataLst>
              <p:tags r:id="rId9"/>
            </p:custDataLst>
          </p:nvPr>
        </p:nvSpPr>
        <p:spPr bwMode="auto">
          <a:xfrm>
            <a:off x="5457056"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2F34C6D-57BB-4B13-BFC6-CBE03341CE32}" type="datetime'''201''''9''''''''''/''''2''''''''''''''0'">
              <a:rPr lang="en-US" altLang="en-US" sz="1200" b="1" smtClean="0"/>
              <a:pPr/>
              <a:t>2019/20</a:t>
            </a:fld>
            <a:endParaRPr lang="en-IN" altLang="ja-JP" sz="960" b="1" dirty="0">
              <a:cs typeface="+mj-cs"/>
            </a:endParaRPr>
          </a:p>
        </p:txBody>
      </p:sp>
      <p:sp>
        <p:nvSpPr>
          <p:cNvPr id="4" name="テキスト プレースホルダ 9">
            <a:extLst>
              <a:ext uri="{FF2B5EF4-FFF2-40B4-BE49-F238E27FC236}">
                <a16:creationId xmlns:a16="http://schemas.microsoft.com/office/drawing/2014/main" id="{037529FA-0250-939C-88C2-F6F587A52BC5}"/>
              </a:ext>
            </a:extLst>
          </p:cNvPr>
          <p:cNvSpPr>
            <a:spLocks noGrp="1"/>
          </p:cNvSpPr>
          <p:nvPr>
            <p:custDataLst>
              <p:tags r:id="rId10"/>
            </p:custDataLst>
          </p:nvPr>
        </p:nvSpPr>
        <p:spPr bwMode="auto">
          <a:xfrm>
            <a:off x="2360712"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F42DEA5-B796-4615-A7F6-6F7E99946C4E}" type="datetime'''''''2''''0''''''''17''/''''''''''''''''18'''''''''''''''''">
              <a:rPr lang="en-US" altLang="en-US" sz="1200" b="1" smtClean="0"/>
              <a:pPr/>
              <a:t>2017/18</a:t>
            </a:fld>
            <a:endParaRPr lang="en-IN" altLang="ja-JP" sz="960" b="1" dirty="0">
              <a:cs typeface="+mj-cs"/>
            </a:endParaRPr>
          </a:p>
        </p:txBody>
      </p:sp>
      <p:sp>
        <p:nvSpPr>
          <p:cNvPr id="5" name="テキスト プレースホルダ 9">
            <a:extLst>
              <a:ext uri="{FF2B5EF4-FFF2-40B4-BE49-F238E27FC236}">
                <a16:creationId xmlns:a16="http://schemas.microsoft.com/office/drawing/2014/main" id="{F26B65E3-7361-EC5B-1304-14E3F82112CD}"/>
              </a:ext>
            </a:extLst>
          </p:cNvPr>
          <p:cNvSpPr>
            <a:spLocks noGrp="1"/>
          </p:cNvSpPr>
          <p:nvPr>
            <p:custDataLst>
              <p:tags r:id="rId11"/>
            </p:custDataLst>
          </p:nvPr>
        </p:nvSpPr>
        <p:spPr bwMode="auto">
          <a:xfrm>
            <a:off x="704528"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B14ED8-0ADE-4604-AA23-AD4D68BE9AB2}" type="datetime'''''''2''0''''''1''''''6''''/''''1''''''''''''''''''''7'''''''">
              <a:rPr lang="en-US" altLang="en-US" sz="1200" b="1" smtClean="0"/>
              <a:pPr/>
              <a:t>2016/17</a:t>
            </a:fld>
            <a:endParaRPr lang="en-IN" altLang="ja-JP" sz="960" b="1" dirty="0">
              <a:cs typeface="+mj-cs"/>
            </a:endParaRPr>
          </a:p>
        </p:txBody>
      </p:sp>
      <p:sp>
        <p:nvSpPr>
          <p:cNvPr id="6" name="テキスト プレースホルダ 9">
            <a:extLst>
              <a:ext uri="{FF2B5EF4-FFF2-40B4-BE49-F238E27FC236}">
                <a16:creationId xmlns:a16="http://schemas.microsoft.com/office/drawing/2014/main" id="{13994413-FB7E-1D83-3A66-D6F7C1BCC844}"/>
              </a:ext>
            </a:extLst>
          </p:cNvPr>
          <p:cNvSpPr>
            <a:spLocks noGrp="1"/>
          </p:cNvSpPr>
          <p:nvPr>
            <p:custDataLst>
              <p:tags r:id="rId12"/>
            </p:custDataLst>
          </p:nvPr>
        </p:nvSpPr>
        <p:spPr bwMode="auto">
          <a:xfrm>
            <a:off x="3872880"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D7827B-AAA4-4A21-8B92-DE867A9B2E7A}" type="datetime'''''''''''20''''''''''''1''''''''''''''8/''''1''''9'''''''''''">
              <a:rPr lang="en-US" altLang="en-US" sz="1200" b="1" smtClean="0"/>
              <a:pPr/>
              <a:t>2018/19</a:t>
            </a:fld>
            <a:endParaRPr lang="en-IN" altLang="ja-JP" sz="960" b="1" dirty="0">
              <a:cs typeface="+mj-cs"/>
            </a:endParaRPr>
          </a:p>
        </p:txBody>
      </p:sp>
      <p:sp>
        <p:nvSpPr>
          <p:cNvPr id="7" name="テキスト プレースホルダ 9">
            <a:extLst>
              <a:ext uri="{FF2B5EF4-FFF2-40B4-BE49-F238E27FC236}">
                <a16:creationId xmlns:a16="http://schemas.microsoft.com/office/drawing/2014/main" id="{0A9F1921-0A21-F971-B69D-C869E361AE43}"/>
              </a:ext>
            </a:extLst>
          </p:cNvPr>
          <p:cNvSpPr>
            <a:spLocks noGrp="1"/>
          </p:cNvSpPr>
          <p:nvPr>
            <p:custDataLst>
              <p:tags r:id="rId13"/>
            </p:custDataLst>
          </p:nvPr>
        </p:nvSpPr>
        <p:spPr bwMode="auto">
          <a:xfrm>
            <a:off x="6998171" y="5495925"/>
            <a:ext cx="619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b="1" dirty="0"/>
              <a:t>2020/21</a:t>
            </a:r>
            <a:endParaRPr lang="en-IN" altLang="ja-JP" sz="960" b="1" dirty="0">
              <a:cs typeface="+mj-cs"/>
            </a:endParaRPr>
          </a:p>
        </p:txBody>
      </p:sp>
      <p:sp>
        <p:nvSpPr>
          <p:cNvPr id="13" name="テキスト プレースホルダ 9">
            <a:extLst>
              <a:ext uri="{FF2B5EF4-FFF2-40B4-BE49-F238E27FC236}">
                <a16:creationId xmlns:a16="http://schemas.microsoft.com/office/drawing/2014/main" id="{92FE5874-4878-4AFC-8072-1D8AF749AFD5}"/>
              </a:ext>
            </a:extLst>
          </p:cNvPr>
          <p:cNvSpPr>
            <a:spLocks noGrp="1"/>
          </p:cNvSpPr>
          <p:nvPr>
            <p:custDataLst>
              <p:tags r:id="rId14"/>
            </p:custDataLst>
          </p:nvPr>
        </p:nvSpPr>
        <p:spPr bwMode="auto">
          <a:xfrm>
            <a:off x="8597077" y="5495925"/>
            <a:ext cx="619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b="1" dirty="0"/>
              <a:t>2021/22</a:t>
            </a:r>
            <a:endParaRPr lang="en-IN" altLang="ja-JP" sz="960" b="1" dirty="0">
              <a:cs typeface="+mj-cs"/>
            </a:endParaRPr>
          </a:p>
        </p:txBody>
      </p:sp>
    </p:spTree>
    <p:extLst>
      <p:ext uri="{BB962C8B-B14F-4D97-AF65-F5344CB8AC3E}">
        <p14:creationId xmlns:p14="http://schemas.microsoft.com/office/powerpoint/2010/main" val="411307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412214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AF8DF728-0D3B-4F97-BE32-9D4AA6DE329E}"/>
              </a:ext>
            </a:extLst>
          </p:cNvPr>
          <p:cNvGraphicFramePr/>
          <p:nvPr>
            <p:custDataLst>
              <p:tags r:id="rId2"/>
            </p:custDataLst>
            <p:extLst>
              <p:ext uri="{D42A27DB-BD31-4B8C-83A1-F6EECF244321}">
                <p14:modId xmlns:p14="http://schemas.microsoft.com/office/powerpoint/2010/main" val="2863750560"/>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47988"/>
            <a:ext cx="8293100" cy="28209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4"/>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5"/>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6"/>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9"/>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1"/>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2"/>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3"/>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6"/>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7"/>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8"/>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0"/>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2068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821055ED-1E9F-4338-9784-DF154B23F4A6}" type="datetime'''''''''+''''''''''''''''''''''''''''2''''''''3''%'''">
              <a:rPr lang="en-US" altLang="en-US" sz="1400" b="1" smtClean="0">
                <a:effectLst/>
              </a:rPr>
              <a:pPr/>
              <a:t>+23%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Regulatory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、デスクリサーチ</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273724" y="2203807"/>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ケニアにおける民間医療保険の保険料収</a:t>
            </a:r>
            <a:endParaRPr lang="en-US" altLang="ja-JP" sz="1400" dirty="0">
              <a:latin typeface="HGP創英角ｺﾞｼｯｸUB" pitchFamily="50" charset="-128"/>
              <a:ea typeface="HGP創英角ｺﾞｼｯｸUB" pitchFamily="50" charset="-128"/>
            </a:endParaRPr>
          </a:p>
          <a:p>
            <a:endParaRPr lang="ja-JP" altLang="en-US" sz="1400" dirty="0">
              <a:latin typeface="HGP創英角ｺﾞｼｯｸUB" pitchFamily="50" charset="-128"/>
              <a:ea typeface="HGP創英角ｺﾞｼｯｸUB" pitchFamily="50" charset="-128"/>
            </a:endParaRPr>
          </a:p>
          <a:p>
            <a:pPr>
              <a:spcAft>
                <a:spcPts val="0"/>
              </a:spcAft>
            </a:pPr>
            <a:r>
              <a:rPr lang="ja-JP" altLang="en-US" sz="1000" dirty="0">
                <a:latin typeface="HGP創英角ｺﾞｼｯｸUB" pitchFamily="50" charset="-128"/>
                <a:ea typeface="HGP創英角ｺﾞｼｯｸUB" pitchFamily="50" charset="-128"/>
              </a:rPr>
              <a:t>　　（百万</a:t>
            </a:r>
            <a:r>
              <a:rPr lang="en-US" altLang="ja-JP" sz="1000" dirty="0">
                <a:latin typeface="HGP創英角ｺﾞｼｯｸUB" pitchFamily="50" charset="-128"/>
                <a:ea typeface="HGP創英角ｺﾞｼｯｸUB" pitchFamily="50" charset="-128"/>
              </a:rPr>
              <a:t>US$</a:t>
            </a:r>
            <a:r>
              <a:rPr lang="ja-JP" altLang="en-US" sz="1000" dirty="0">
                <a:latin typeface="HGP創英角ｺﾞｼｯｸUB" pitchFamily="50" charset="-128"/>
                <a:ea typeface="HGP創英角ｺﾞｼｯｸUB" pitchFamily="50" charset="-128"/>
              </a:rPr>
              <a:t>）</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25872" y="115799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民間医療保険市場はここ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年で大きく成長したが、加入者は基本的に富裕層に限られる。</a:t>
            </a:r>
          </a:p>
        </p:txBody>
      </p:sp>
      <p:cxnSp>
        <p:nvCxnSpPr>
          <p:cNvPr id="2" name="直線コネクタ 40">
            <a:extLst>
              <a:ext uri="{FF2B5EF4-FFF2-40B4-BE49-F238E27FC236}">
                <a16:creationId xmlns:a16="http://schemas.microsoft.com/office/drawing/2014/main" id="{46EA070A-7CEA-A83A-B29C-159A84D677F4}"/>
              </a:ext>
            </a:extLst>
          </p:cNvPr>
          <p:cNvCxnSpPr>
            <a:cxnSpLocks/>
          </p:cNvCxnSpPr>
          <p:nvPr/>
        </p:nvCxnSpPr>
        <p:spPr>
          <a:xfrm>
            <a:off x="200472" y="2348880"/>
            <a:ext cx="9001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07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6DE6840-5FE5-559C-5AEF-CDCB020808A8}"/>
              </a:ext>
            </a:extLst>
          </p:cNvPr>
          <p:cNvSpPr/>
          <p:nvPr/>
        </p:nvSpPr>
        <p:spPr>
          <a:xfrm>
            <a:off x="7473280" y="1074010"/>
            <a:ext cx="2233880" cy="2220479"/>
          </a:xfrm>
          <a:prstGeom prst="rect">
            <a:avLst/>
          </a:prstGeom>
          <a:solidFill>
            <a:schemeClr val="accent3">
              <a:alpha val="10000"/>
            </a:schemeClr>
          </a:solidFill>
          <a:ln w="19050">
            <a:solidFill>
              <a:schemeClr val="accent6">
                <a:lumMod val="75000"/>
              </a:schemeClr>
            </a:solidFill>
            <a:prstDash val="dash"/>
          </a:ln>
        </p:spPr>
        <p:txBody>
          <a:bodyPr wrap="square" rtlCol="0" anchor="ctr">
            <a:noAutofit/>
          </a:bodyPr>
          <a:lstStyle/>
          <a:p>
            <a:pPr marL="0" algn="ctr" fontAlgn="ctr">
              <a:lnSpc>
                <a:spcPct val="114000"/>
              </a:lnSpc>
              <a:spcAft>
                <a:spcPts val="400"/>
              </a:spcAft>
            </a:pPr>
            <a:endParaRPr kumimoji="1" lang="en-US" sz="1200" dirty="0"/>
          </a:p>
        </p:txBody>
      </p:sp>
      <p:sp>
        <p:nvSpPr>
          <p:cNvPr id="45" name="Rectangle 44">
            <a:extLst>
              <a:ext uri="{FF2B5EF4-FFF2-40B4-BE49-F238E27FC236}">
                <a16:creationId xmlns:a16="http://schemas.microsoft.com/office/drawing/2014/main" id="{1E7D5888-0D4E-1B68-35F4-8DBF573FB339}"/>
              </a:ext>
            </a:extLst>
          </p:cNvPr>
          <p:cNvSpPr/>
          <p:nvPr/>
        </p:nvSpPr>
        <p:spPr>
          <a:xfrm>
            <a:off x="200025" y="3861048"/>
            <a:ext cx="9505501" cy="2610738"/>
          </a:xfrm>
          <a:prstGeom prst="rect">
            <a:avLst/>
          </a:prstGeom>
          <a:solidFill>
            <a:schemeClr val="accent3">
              <a:alpha val="10000"/>
            </a:schemeClr>
          </a:solidFill>
          <a:ln w="19050">
            <a:solidFill>
              <a:schemeClr val="accent6">
                <a:lumMod val="75000"/>
              </a:schemeClr>
            </a:solidFill>
            <a:prstDash val="dash"/>
          </a:ln>
        </p:spPr>
        <p:txBody>
          <a:bodyPr wrap="square" rtlCol="0" anchor="ctr">
            <a:noAutofit/>
          </a:bodyPr>
          <a:lstStyle/>
          <a:p>
            <a:pPr marL="0" algn="ctr" fontAlgn="ctr">
              <a:lnSpc>
                <a:spcPct val="114000"/>
              </a:lnSpc>
              <a:spcAft>
                <a:spcPts val="400"/>
              </a:spcAft>
            </a:pPr>
            <a:endParaRPr kumimoji="1" lang="en-US" sz="1200" dirty="0"/>
          </a:p>
        </p:txBody>
      </p:sp>
      <p:sp>
        <p:nvSpPr>
          <p:cNvPr id="21" name="Rectangle 20">
            <a:extLst>
              <a:ext uri="{FF2B5EF4-FFF2-40B4-BE49-F238E27FC236}">
                <a16:creationId xmlns:a16="http://schemas.microsoft.com/office/drawing/2014/main" id="{44F4E229-4B65-AADD-58CF-67A448254E35}"/>
              </a:ext>
            </a:extLst>
          </p:cNvPr>
          <p:cNvSpPr/>
          <p:nvPr/>
        </p:nvSpPr>
        <p:spPr>
          <a:xfrm>
            <a:off x="200025" y="1074010"/>
            <a:ext cx="7129239" cy="2220479"/>
          </a:xfrm>
          <a:prstGeom prst="rect">
            <a:avLst/>
          </a:prstGeom>
          <a:solidFill>
            <a:schemeClr val="accent3">
              <a:alpha val="10000"/>
            </a:schemeClr>
          </a:solidFill>
          <a:ln w="19050">
            <a:solidFill>
              <a:schemeClr val="accent6">
                <a:lumMod val="75000"/>
              </a:schemeClr>
            </a:solidFill>
            <a:prstDash val="dash"/>
          </a:ln>
        </p:spPr>
        <p:txBody>
          <a:bodyPr wrap="square" rtlCol="0" anchor="ctr">
            <a:noAutofit/>
          </a:bodyPr>
          <a:lstStyle/>
          <a:p>
            <a:pPr marL="0" algn="ctr" fontAlgn="ctr">
              <a:lnSpc>
                <a:spcPct val="114000"/>
              </a:lnSpc>
              <a:spcAft>
                <a:spcPts val="400"/>
              </a:spcAft>
            </a:pPr>
            <a:endParaRPr kumimoji="1" lang="en-US" sz="1200" dirty="0"/>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国民健康保険基金 </a:t>
            </a:r>
            <a:r>
              <a:rPr lang="en-US" altLang="ja-JP" b="1" noProof="1"/>
              <a:t>(National Health Insurance Fund : NHIF)</a:t>
            </a:r>
            <a:endParaRPr kumimoji="1" lang="ja-JP" altLang="en-US" b="1"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kumimoji="1" lang="ja-JP" altLang="en-US" sz="800" noProof="1">
                <a:solidFill>
                  <a:srgbClr val="000000"/>
                </a:solidFill>
                <a:latin typeface="+mj-lt"/>
                <a:cs typeface="Arial" panose="020B0604020202020204" pitchFamily="34" charset="0"/>
              </a:rPr>
              <a:t>出所：　</a:t>
            </a:r>
            <a:r>
              <a:rPr kumimoji="1" lang="en-US" altLang="ja-JP" sz="800" noProof="1">
                <a:solidFill>
                  <a:srgbClr val="000000"/>
                </a:solidFill>
                <a:latin typeface="+mj-lt"/>
                <a:cs typeface="Arial" panose="020B0604020202020204" pitchFamily="34" charset="0"/>
              </a:rPr>
              <a:t>NHIF</a:t>
            </a:r>
            <a:r>
              <a:rPr kumimoji="1" lang="ja-JP" altLang="en-US" sz="800" noProof="1">
                <a:solidFill>
                  <a:srgbClr val="000000"/>
                </a:solidFill>
                <a:latin typeface="+mj-lt"/>
                <a:cs typeface="Arial" panose="020B0604020202020204" pitchFamily="34" charset="0"/>
              </a:rPr>
              <a:t>ホームページ</a:t>
            </a:r>
            <a:endParaRPr kumimoji="1" lang="ja-JP" altLang="en-US" sz="800" dirty="0">
              <a:solidFill>
                <a:srgbClr val="000000"/>
              </a:solidFill>
              <a:latin typeface="+mj-lt"/>
            </a:endParaRPr>
          </a:p>
        </p:txBody>
      </p:sp>
      <p:sp>
        <p:nvSpPr>
          <p:cNvPr id="3" name="TextBox 2">
            <a:extLst>
              <a:ext uri="{FF2B5EF4-FFF2-40B4-BE49-F238E27FC236}">
                <a16:creationId xmlns:a16="http://schemas.microsoft.com/office/drawing/2014/main" id="{A54DE23F-66D7-5D0C-C994-D66588F5AA5F}"/>
              </a:ext>
            </a:extLst>
          </p:cNvPr>
          <p:cNvSpPr txBox="1"/>
          <p:nvPr/>
        </p:nvSpPr>
        <p:spPr>
          <a:xfrm>
            <a:off x="416496" y="2179885"/>
            <a:ext cx="1656631" cy="369332"/>
          </a:xfrm>
          <a:prstGeom prst="rect">
            <a:avLst/>
          </a:prstGeom>
          <a:solidFill>
            <a:schemeClr val="accent1"/>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noProof="1"/>
              <a:t>ビジョン</a:t>
            </a:r>
          </a:p>
        </p:txBody>
      </p:sp>
      <p:sp>
        <p:nvSpPr>
          <p:cNvPr id="5" name="TextBox 4">
            <a:extLst>
              <a:ext uri="{FF2B5EF4-FFF2-40B4-BE49-F238E27FC236}">
                <a16:creationId xmlns:a16="http://schemas.microsoft.com/office/drawing/2014/main" id="{38D89D74-EA1B-53D9-E572-65B9A2E668AD}"/>
              </a:ext>
            </a:extLst>
          </p:cNvPr>
          <p:cNvSpPr txBox="1"/>
          <p:nvPr/>
        </p:nvSpPr>
        <p:spPr>
          <a:xfrm>
            <a:off x="2936329" y="2179885"/>
            <a:ext cx="1656631" cy="369332"/>
          </a:xfrm>
          <a:prstGeom prst="rect">
            <a:avLst/>
          </a:prstGeom>
          <a:solidFill>
            <a:schemeClr val="accent1"/>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noProof="1"/>
              <a:t>ミッション</a:t>
            </a:r>
          </a:p>
        </p:txBody>
      </p:sp>
      <p:sp>
        <p:nvSpPr>
          <p:cNvPr id="10" name="TextBox 9">
            <a:extLst>
              <a:ext uri="{FF2B5EF4-FFF2-40B4-BE49-F238E27FC236}">
                <a16:creationId xmlns:a16="http://schemas.microsoft.com/office/drawing/2014/main" id="{E01BB8F2-4FFE-85D0-3E7E-98BD5CC8398E}"/>
              </a:ext>
            </a:extLst>
          </p:cNvPr>
          <p:cNvSpPr txBox="1"/>
          <p:nvPr/>
        </p:nvSpPr>
        <p:spPr>
          <a:xfrm>
            <a:off x="5317834" y="1185735"/>
            <a:ext cx="1656631" cy="369332"/>
          </a:xfrm>
          <a:prstGeom prst="rect">
            <a:avLst/>
          </a:prstGeom>
          <a:solidFill>
            <a:schemeClr val="accent1"/>
          </a:solidFill>
        </p:spPr>
        <p:txBody>
          <a:bodyPr wrap="square" anchor="ctr" anchorCtr="0">
            <a:spAutoFit/>
          </a:bodyPr>
          <a:lstStyle/>
          <a:p>
            <a:pPr algn="ctr">
              <a:spcBef>
                <a:spcPts val="600"/>
              </a:spcBef>
              <a:spcAft>
                <a:spcPts val="600"/>
              </a:spcAft>
            </a:pPr>
            <a:r>
              <a:rPr lang="en-US" b="1" noProof="1">
                <a:solidFill>
                  <a:schemeClr val="bg1"/>
                </a:solidFill>
                <a:latin typeface="MS PGothic" panose="020B0600070205080204" pitchFamily="34" charset="-128"/>
                <a:ea typeface="MS PGothic" panose="020B0600070205080204" pitchFamily="34" charset="-128"/>
              </a:rPr>
              <a:t>目標</a:t>
            </a:r>
          </a:p>
        </p:txBody>
      </p:sp>
      <p:sp>
        <p:nvSpPr>
          <p:cNvPr id="15" name="TextBox 14">
            <a:extLst>
              <a:ext uri="{FF2B5EF4-FFF2-40B4-BE49-F238E27FC236}">
                <a16:creationId xmlns:a16="http://schemas.microsoft.com/office/drawing/2014/main" id="{4627D9E8-F869-2B18-FA02-36437A9DD9A1}"/>
              </a:ext>
            </a:extLst>
          </p:cNvPr>
          <p:cNvSpPr txBox="1"/>
          <p:nvPr/>
        </p:nvSpPr>
        <p:spPr>
          <a:xfrm>
            <a:off x="374253" y="2561867"/>
            <a:ext cx="2369250" cy="646331"/>
          </a:xfrm>
          <a:prstGeom prst="rect">
            <a:avLst/>
          </a:prstGeom>
          <a:noFill/>
        </p:spPr>
        <p:txBody>
          <a:bodyPr wrap="square">
            <a:spAutoFit/>
          </a:bodyPr>
          <a:lstStyle/>
          <a:p>
            <a:r>
              <a:rPr lang="en-US" sz="1200" noProof="1">
                <a:latin typeface="MS PGothic" panose="020B0600070205080204" pitchFamily="34" charset="-128"/>
                <a:ea typeface="MS PGothic" panose="020B0600070205080204" pitchFamily="34" charset="-128"/>
              </a:rPr>
              <a:t>地域社会の健康を守るため</a:t>
            </a:r>
            <a:r>
              <a:rPr lang="ja-JP" altLang="en-US" sz="1200" noProof="1">
                <a:latin typeface="MS PGothic" panose="020B0600070205080204" pitchFamily="34" charset="-128"/>
                <a:ea typeface="MS PGothic" panose="020B0600070205080204" pitchFamily="34" charset="-128"/>
              </a:rPr>
              <a:t>に、</a:t>
            </a:r>
            <a:endParaRPr lang="en-US" altLang="ja-JP" sz="1200" noProof="1">
              <a:latin typeface="MS PGothic" panose="020B0600070205080204" pitchFamily="34" charset="-128"/>
              <a:ea typeface="MS PGothic" panose="020B0600070205080204" pitchFamily="34" charset="-128"/>
            </a:endParaRPr>
          </a:p>
          <a:p>
            <a:r>
              <a:rPr lang="en-US" sz="1200" noProof="1">
                <a:latin typeface="MS PGothic" panose="020B0600070205080204" pitchFamily="34" charset="-128"/>
                <a:ea typeface="MS PGothic" panose="020B0600070205080204" pitchFamily="34" charset="-128"/>
              </a:rPr>
              <a:t>信頼され、価値あるパートナーとなること</a:t>
            </a:r>
          </a:p>
        </p:txBody>
      </p:sp>
      <p:sp>
        <p:nvSpPr>
          <p:cNvPr id="16" name="TextBox 15">
            <a:extLst>
              <a:ext uri="{FF2B5EF4-FFF2-40B4-BE49-F238E27FC236}">
                <a16:creationId xmlns:a16="http://schemas.microsoft.com/office/drawing/2014/main" id="{4D7B3EF7-B163-9413-64B6-C15AB4E9B82A}"/>
              </a:ext>
            </a:extLst>
          </p:cNvPr>
          <p:cNvSpPr txBox="1"/>
          <p:nvPr/>
        </p:nvSpPr>
        <p:spPr>
          <a:xfrm>
            <a:off x="2839503" y="2555062"/>
            <a:ext cx="2447478" cy="646331"/>
          </a:xfrm>
          <a:prstGeom prst="rect">
            <a:avLst/>
          </a:prstGeom>
          <a:noFill/>
        </p:spPr>
        <p:txBody>
          <a:bodyPr wrap="square">
            <a:spAutoFit/>
          </a:bodyPr>
          <a:lstStyle/>
          <a:p>
            <a:r>
              <a:rPr lang="ja-JP" altLang="en-US" sz="1200" noProof="1">
                <a:latin typeface="MS PGothic" panose="020B0600070205080204" pitchFamily="34" charset="-128"/>
                <a:ea typeface="MS PGothic" panose="020B0600070205080204" pitchFamily="34" charset="-128"/>
              </a:rPr>
              <a:t>地域社会において、公平で持続可能な健康と福祉を増進し、経済的苦難から人々を救うこと</a:t>
            </a:r>
            <a:endParaRPr lang="en-US" sz="1200" noProof="1">
              <a:latin typeface="MS PGothic" panose="020B0600070205080204" pitchFamily="34" charset="-128"/>
              <a:ea typeface="MS PGothic" panose="020B0600070205080204" pitchFamily="34" charset="-128"/>
            </a:endParaRPr>
          </a:p>
        </p:txBody>
      </p:sp>
      <p:sp>
        <p:nvSpPr>
          <p:cNvPr id="18" name="TextBox 17">
            <a:extLst>
              <a:ext uri="{FF2B5EF4-FFF2-40B4-BE49-F238E27FC236}">
                <a16:creationId xmlns:a16="http://schemas.microsoft.com/office/drawing/2014/main" id="{76EE7F89-0378-CD83-93BA-693BCB103410}"/>
              </a:ext>
            </a:extLst>
          </p:cNvPr>
          <p:cNvSpPr txBox="1"/>
          <p:nvPr/>
        </p:nvSpPr>
        <p:spPr>
          <a:xfrm>
            <a:off x="5286981" y="1590495"/>
            <a:ext cx="1754252" cy="1508105"/>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収益の増加</a:t>
            </a: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顧客の関与と教育</a:t>
            </a: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オペレーショナル・エクセレンスの向上</a:t>
            </a: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リスク管理</a:t>
            </a:r>
          </a:p>
          <a:p>
            <a:pPr marL="171450" indent="-171450">
              <a:spcBef>
                <a:spcPts val="300"/>
              </a:spcBef>
              <a:spcAft>
                <a:spcPts val="300"/>
              </a:spcAft>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高い企業文化の構築</a:t>
            </a:r>
            <a:endParaRPr lang="en-US" sz="1200" noProof="1">
              <a:latin typeface="MS PGothic" panose="020B0600070205080204" pitchFamily="34" charset="-128"/>
              <a:ea typeface="MS PGothic" panose="020B0600070205080204" pitchFamily="34" charset="-128"/>
            </a:endParaRPr>
          </a:p>
        </p:txBody>
      </p:sp>
      <p:sp>
        <p:nvSpPr>
          <p:cNvPr id="20" name="TextBox 19">
            <a:extLst>
              <a:ext uri="{FF2B5EF4-FFF2-40B4-BE49-F238E27FC236}">
                <a16:creationId xmlns:a16="http://schemas.microsoft.com/office/drawing/2014/main" id="{E10D573C-1B87-9F66-EDA8-2F5173ED7050}"/>
              </a:ext>
            </a:extLst>
          </p:cNvPr>
          <p:cNvSpPr txBox="1"/>
          <p:nvPr/>
        </p:nvSpPr>
        <p:spPr>
          <a:xfrm>
            <a:off x="281884" y="1181239"/>
            <a:ext cx="4723516" cy="523220"/>
          </a:xfrm>
          <a:prstGeom prst="rect">
            <a:avLst/>
          </a:prstGeom>
          <a:noFill/>
        </p:spPr>
        <p:txBody>
          <a:bodyPr wrap="square">
            <a:spAutoFit/>
          </a:bodyPr>
          <a:lstStyle/>
          <a:p>
            <a:r>
              <a:rPr lang="en-US" sz="1400" noProof="1">
                <a:latin typeface="MS PGothic" panose="020B0600070205080204" pitchFamily="34" charset="-128"/>
                <a:ea typeface="MS PGothic" panose="020B0600070205080204" pitchFamily="34" charset="-128"/>
              </a:rPr>
              <a:t>国民健康保険基金 </a:t>
            </a:r>
            <a:r>
              <a:rPr lang="en-US" sz="1400" noProof="1">
                <a:latin typeface="+mj-lt"/>
                <a:ea typeface="MS PGothic" panose="020B0600070205080204" pitchFamily="34" charset="-128"/>
              </a:rPr>
              <a:t>(NHIF)</a:t>
            </a:r>
            <a:r>
              <a:rPr lang="en-US" sz="1400" noProof="1">
                <a:latin typeface="MS PGothic" panose="020B0600070205080204" pitchFamily="34" charset="-128"/>
                <a:ea typeface="MS PGothic" panose="020B0600070205080204" pitchFamily="34" charset="-128"/>
              </a:rPr>
              <a:t> は、</a:t>
            </a:r>
            <a:r>
              <a:rPr lang="ja-JP" altLang="en-US" sz="1400" noProof="1">
                <a:latin typeface="MS PGothic" panose="020B0600070205080204" pitchFamily="34" charset="-128"/>
                <a:ea typeface="MS PGothic" panose="020B0600070205080204" pitchFamily="34" charset="-128"/>
              </a:rPr>
              <a:t>全加入者</a:t>
            </a:r>
            <a:r>
              <a:rPr lang="en-US" sz="1400" noProof="1">
                <a:latin typeface="MS PGothic" panose="020B0600070205080204" pitchFamily="34" charset="-128"/>
                <a:ea typeface="MS PGothic" panose="020B0600070205080204" pitchFamily="34" charset="-128"/>
              </a:rPr>
              <a:t>と申告された</a:t>
            </a:r>
            <a:r>
              <a:rPr lang="ja-JP" altLang="en-US" sz="1400" noProof="1">
                <a:latin typeface="MS PGothic" panose="020B0600070205080204" pitchFamily="34" charset="-128"/>
                <a:ea typeface="MS PGothic" panose="020B0600070205080204" pitchFamily="34" charset="-128"/>
              </a:rPr>
              <a:t>扶養家族</a:t>
            </a:r>
            <a:r>
              <a:rPr lang="en-US" sz="1400" noProof="1">
                <a:latin typeface="MS PGothic" panose="020B0600070205080204" pitchFamily="34" charset="-128"/>
                <a:ea typeface="MS PGothic" panose="020B0600070205080204" pitchFamily="34" charset="-128"/>
              </a:rPr>
              <a:t>に医療保険</a:t>
            </a:r>
            <a:r>
              <a:rPr lang="ja-JP" altLang="en-US" sz="1400" noProof="1">
                <a:latin typeface="MS PGothic" panose="020B0600070205080204" pitchFamily="34" charset="-128"/>
                <a:ea typeface="MS PGothic" panose="020B0600070205080204" pitchFamily="34" charset="-128"/>
              </a:rPr>
              <a:t>を</a:t>
            </a:r>
            <a:r>
              <a:rPr lang="en-US" sz="1400" noProof="1">
                <a:latin typeface="MS PGothic" panose="020B0600070205080204" pitchFamily="34" charset="-128"/>
                <a:ea typeface="MS PGothic" panose="020B0600070205080204" pitchFamily="34" charset="-128"/>
              </a:rPr>
              <a:t>提供することを任務とする国営企業である</a:t>
            </a:r>
          </a:p>
        </p:txBody>
      </p:sp>
      <p:sp>
        <p:nvSpPr>
          <p:cNvPr id="23" name="TextBox 22">
            <a:extLst>
              <a:ext uri="{FF2B5EF4-FFF2-40B4-BE49-F238E27FC236}">
                <a16:creationId xmlns:a16="http://schemas.microsoft.com/office/drawing/2014/main" id="{E5F51289-FE52-EDF3-B625-274AC29E49DC}"/>
              </a:ext>
            </a:extLst>
          </p:cNvPr>
          <p:cNvSpPr txBox="1"/>
          <p:nvPr/>
        </p:nvSpPr>
        <p:spPr>
          <a:xfrm>
            <a:off x="7497325" y="1140886"/>
            <a:ext cx="2144010" cy="1600438"/>
          </a:xfrm>
          <a:prstGeom prst="rect">
            <a:avLst/>
          </a:prstGeom>
          <a:noFill/>
        </p:spPr>
        <p:txBody>
          <a:bodyPr wrap="square">
            <a:spAutoFit/>
          </a:bodyPr>
          <a:lstStyle/>
          <a:p>
            <a:r>
              <a:rPr lang="en-US" sz="1400" noProof="1">
                <a:latin typeface="+mj-lt"/>
                <a:ea typeface="MS PGothic" panose="020B0600070205080204" pitchFamily="34" charset="-128"/>
              </a:rPr>
              <a:t>NHIF</a:t>
            </a:r>
            <a:r>
              <a:rPr lang="en-US" sz="1400" noProof="1">
                <a:latin typeface="MS PGothic" panose="020B0600070205080204" pitchFamily="34" charset="-128"/>
                <a:ea typeface="MS PGothic" panose="020B0600070205080204" pitchFamily="34" charset="-128"/>
              </a:rPr>
              <a:t>の会員資格は、</a:t>
            </a:r>
            <a:r>
              <a:rPr lang="en-US" sz="1400" noProof="1">
                <a:latin typeface="+mj-lt"/>
                <a:ea typeface="MS PGothic" panose="020B0600070205080204" pitchFamily="34" charset="-128"/>
              </a:rPr>
              <a:t>18</a:t>
            </a:r>
            <a:r>
              <a:rPr lang="en-US" sz="1400" noProof="1">
                <a:latin typeface="MS PGothic" panose="020B0600070205080204" pitchFamily="34" charset="-128"/>
                <a:ea typeface="MS PGothic" panose="020B0600070205080204" pitchFamily="34" charset="-128"/>
              </a:rPr>
              <a:t>歳に達したすべてのケニア人に与えられ</a:t>
            </a:r>
            <a:r>
              <a:rPr lang="ja-JP" altLang="en-US" sz="1400" noProof="1">
                <a:latin typeface="MS PGothic" panose="020B0600070205080204" pitchFamily="34" charset="-128"/>
                <a:ea typeface="MS PGothic" panose="020B0600070205080204" pitchFamily="34" charset="-128"/>
              </a:rPr>
              <a:t>いる</a:t>
            </a:r>
            <a:r>
              <a:rPr lang="en-US" sz="1400" noProof="1">
                <a:latin typeface="MS PGothic" panose="020B0600070205080204" pitchFamily="34" charset="-128"/>
                <a:ea typeface="MS PGothic" panose="020B0600070205080204" pitchFamily="34" charset="-128"/>
              </a:rPr>
              <a:t>。</a:t>
            </a:r>
            <a:r>
              <a:rPr lang="en-US" sz="1400" dirty="0">
                <a:latin typeface="MS PGothic" panose="020B0600070205080204" pitchFamily="34" charset="-128"/>
                <a:ea typeface="MS PGothic" panose="020B0600070205080204" pitchFamily="34" charset="-128"/>
              </a:rPr>
              <a:t> </a:t>
            </a:r>
            <a:r>
              <a:rPr lang="en-US" sz="1400" noProof="1">
                <a:latin typeface="+mj-lt"/>
                <a:ea typeface="MS PGothic" panose="020B0600070205080204" pitchFamily="34" charset="-128"/>
              </a:rPr>
              <a:t>NHIF</a:t>
            </a:r>
            <a:r>
              <a:rPr lang="en-US" sz="1400" noProof="1">
                <a:latin typeface="MS PGothic" panose="020B0600070205080204" pitchFamily="34" charset="-128"/>
                <a:ea typeface="MS PGothic" panose="020B0600070205080204" pitchFamily="34" charset="-128"/>
              </a:rPr>
              <a:t>は、全国に</a:t>
            </a:r>
            <a:r>
              <a:rPr lang="en-US" sz="1400" noProof="1">
                <a:latin typeface="+mj-lt"/>
                <a:ea typeface="MS PGothic" panose="020B0600070205080204" pitchFamily="34" charset="-128"/>
              </a:rPr>
              <a:t>95</a:t>
            </a:r>
            <a:r>
              <a:rPr lang="en-US" sz="1400" noProof="1">
                <a:latin typeface="MS PGothic" panose="020B0600070205080204" pitchFamily="34" charset="-128"/>
                <a:ea typeface="MS PGothic" panose="020B0600070205080204" pitchFamily="34" charset="-128"/>
              </a:rPr>
              <a:t>の独立支店、サテライトオフィス、</a:t>
            </a:r>
            <a:r>
              <a:rPr lang="en-US" sz="1400" noProof="1">
                <a:latin typeface="+mj-lt"/>
                <a:ea typeface="MS PGothic" panose="020B0600070205080204" pitchFamily="34" charset="-128"/>
              </a:rPr>
              <a:t>47</a:t>
            </a:r>
            <a:r>
              <a:rPr lang="en-US" sz="1400" noProof="1">
                <a:latin typeface="MS PGothic" panose="020B0600070205080204" pitchFamily="34" charset="-128"/>
                <a:ea typeface="MS PGothic" panose="020B0600070205080204" pitchFamily="34" charset="-128"/>
              </a:rPr>
              <a:t>のセンターを有してい</a:t>
            </a:r>
            <a:r>
              <a:rPr lang="ja-JP" altLang="en-US" sz="1400" noProof="1">
                <a:latin typeface="MS PGothic" panose="020B0600070205080204" pitchFamily="34" charset="-128"/>
                <a:ea typeface="MS PGothic" panose="020B0600070205080204" pitchFamily="34" charset="-128"/>
              </a:rPr>
              <a:t>る</a:t>
            </a:r>
            <a:r>
              <a:rPr lang="en-US" sz="1400" noProof="1">
                <a:latin typeface="MS PGothic" panose="020B0600070205080204" pitchFamily="34" charset="-128"/>
                <a:ea typeface="MS PGothic" panose="020B0600070205080204" pitchFamily="34" charset="-128"/>
              </a:rPr>
              <a:t>。</a:t>
            </a:r>
          </a:p>
        </p:txBody>
      </p:sp>
      <p:sp>
        <p:nvSpPr>
          <p:cNvPr id="26" name="TextBox 25">
            <a:extLst>
              <a:ext uri="{FF2B5EF4-FFF2-40B4-BE49-F238E27FC236}">
                <a16:creationId xmlns:a16="http://schemas.microsoft.com/office/drawing/2014/main" id="{27EAAA92-B7A5-FC98-9613-0F0ED64249A4}"/>
              </a:ext>
            </a:extLst>
          </p:cNvPr>
          <p:cNvSpPr txBox="1"/>
          <p:nvPr/>
        </p:nvSpPr>
        <p:spPr>
          <a:xfrm>
            <a:off x="199577" y="3429255"/>
            <a:ext cx="9505950" cy="369332"/>
          </a:xfrm>
          <a:prstGeom prst="rect">
            <a:avLst/>
          </a:prstGeom>
          <a:solidFill>
            <a:schemeClr val="accent1"/>
          </a:solidFill>
        </p:spPr>
        <p:txBody>
          <a:bodyPr wrap="square" anchor="ctr" anchorCtr="0">
            <a:spAutoFit/>
          </a:bodyPr>
          <a:lstStyle/>
          <a:p>
            <a:pPr algn="ctr">
              <a:spcBef>
                <a:spcPts val="600"/>
              </a:spcBef>
              <a:spcAft>
                <a:spcPts val="600"/>
              </a:spcAft>
            </a:pPr>
            <a:r>
              <a:rPr lang="en-US" b="1" noProof="1">
                <a:solidFill>
                  <a:schemeClr val="bg1"/>
                </a:solidFill>
                <a:latin typeface="MS PGothic" panose="020B0600070205080204" pitchFamily="34" charset="-128"/>
                <a:ea typeface="MS PGothic" panose="020B0600070205080204" pitchFamily="34" charset="-128"/>
              </a:rPr>
              <a:t>オペレーション</a:t>
            </a:r>
            <a:endParaRPr lang="en-US" sz="1600" dirty="0">
              <a:latin typeface="MS PGothic" panose="020B0600070205080204" pitchFamily="34" charset="-128"/>
              <a:ea typeface="MS PGothic" panose="020B0600070205080204" pitchFamily="34" charset="-128"/>
            </a:endParaRPr>
          </a:p>
        </p:txBody>
      </p:sp>
      <p:sp>
        <p:nvSpPr>
          <p:cNvPr id="30" name="TextBox 29">
            <a:extLst>
              <a:ext uri="{FF2B5EF4-FFF2-40B4-BE49-F238E27FC236}">
                <a16:creationId xmlns:a16="http://schemas.microsoft.com/office/drawing/2014/main" id="{564B7E4D-90C6-4DD2-42E0-D2B66640D1CF}"/>
              </a:ext>
            </a:extLst>
          </p:cNvPr>
          <p:cNvSpPr txBox="1"/>
          <p:nvPr/>
        </p:nvSpPr>
        <p:spPr>
          <a:xfrm>
            <a:off x="320134" y="4503240"/>
            <a:ext cx="2111809" cy="1126462"/>
          </a:xfrm>
          <a:prstGeom prst="rect">
            <a:avLst/>
          </a:prstGeom>
          <a:noFill/>
        </p:spPr>
        <p:txBody>
          <a:bodyPr wrap="square">
            <a:spAutoFit/>
          </a:bodyPr>
          <a:lstStyle/>
          <a:p>
            <a:r>
              <a:rPr lang="en-US" sz="1120" noProof="1">
                <a:solidFill>
                  <a:srgbClr val="2A2A2A"/>
                </a:solidFill>
                <a:latin typeface="MS PGothic" panose="020B0600070205080204" pitchFamily="34" charset="-128"/>
                <a:ea typeface="MS PGothic" panose="020B0600070205080204" pitchFamily="34" charset="-128"/>
              </a:rPr>
              <a:t>現在の給付パッケージは</a:t>
            </a:r>
            <a:r>
              <a:rPr lang="ja-JP" altLang="en-US" sz="1120" noProof="1">
                <a:solidFill>
                  <a:srgbClr val="2A2A2A"/>
                </a:solidFill>
                <a:latin typeface="MS PGothic" panose="020B0600070205080204" pitchFamily="34" charset="-128"/>
                <a:ea typeface="MS PGothic" panose="020B0600070205080204" pitchFamily="34" charset="-128"/>
              </a:rPr>
              <a:t>、外来患者、</a:t>
            </a:r>
            <a:r>
              <a:rPr lang="en-US" sz="1120" noProof="1">
                <a:solidFill>
                  <a:srgbClr val="2A2A2A"/>
                </a:solidFill>
                <a:latin typeface="MS PGothic" panose="020B0600070205080204" pitchFamily="34" charset="-128"/>
                <a:ea typeface="MS PGothic" panose="020B0600070205080204" pitchFamily="34" charset="-128"/>
              </a:rPr>
              <a:t>;入院患者</a:t>
            </a:r>
            <a:r>
              <a:rPr lang="ja-JP" altLang="en-US" sz="1120" noProof="1">
                <a:solidFill>
                  <a:srgbClr val="2A2A2A"/>
                </a:solidFill>
                <a:latin typeface="MS PGothic" panose="020B0600070205080204" pitchFamily="34" charset="-128"/>
                <a:ea typeface="MS PGothic" panose="020B0600070205080204" pitchFamily="34" charset="-128"/>
              </a:rPr>
              <a:t>、出産、腎臓</a:t>
            </a:r>
            <a:r>
              <a:rPr lang="en-US" sz="1120" noProof="1">
                <a:solidFill>
                  <a:srgbClr val="2A2A2A"/>
                </a:solidFill>
                <a:latin typeface="MS PGothic" panose="020B0600070205080204" pitchFamily="34" charset="-128"/>
                <a:ea typeface="MS PGothic" panose="020B0600070205080204" pitchFamily="34" charset="-128"/>
              </a:rPr>
              <a:t>透析</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腎臓移植</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放射線</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腫瘍</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リハビリテーション、薬物乱用</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外国</a:t>
            </a:r>
            <a:r>
              <a:rPr lang="ja-JP" altLang="en-US" sz="1120" noProof="1">
                <a:solidFill>
                  <a:srgbClr val="2A2A2A"/>
                </a:solidFill>
                <a:latin typeface="MS PGothic" panose="020B0600070205080204" pitchFamily="34" charset="-128"/>
                <a:ea typeface="MS PGothic" panose="020B0600070205080204" pitchFamily="34" charset="-128"/>
              </a:rPr>
              <a:t>人</a:t>
            </a:r>
            <a:r>
              <a:rPr lang="en-US" sz="1120" noProof="1">
                <a:solidFill>
                  <a:srgbClr val="2A2A2A"/>
                </a:solidFill>
                <a:latin typeface="MS PGothic" panose="020B0600070205080204" pitchFamily="34" charset="-128"/>
                <a:ea typeface="MS PGothic" panose="020B0600070205080204" pitchFamily="34" charset="-128"/>
              </a:rPr>
              <a:t>治療</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慢性疾患;専門的な臨床検査</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手術</a:t>
            </a:r>
            <a:r>
              <a:rPr lang="ja-JP" altLang="en-US" sz="1120" noProof="1">
                <a:solidFill>
                  <a:srgbClr val="2A2A2A"/>
                </a:solidFill>
                <a:latin typeface="MS PGothic" panose="020B0600070205080204" pitchFamily="34" charset="-128"/>
                <a:ea typeface="MS PGothic" panose="020B0600070205080204" pitchFamily="34" charset="-128"/>
              </a:rPr>
              <a:t>である</a:t>
            </a:r>
            <a:r>
              <a:rPr lang="en-US" sz="1120" noProof="1">
                <a:solidFill>
                  <a:srgbClr val="2A2A2A"/>
                </a:solidFill>
                <a:latin typeface="MS PGothic" panose="020B0600070205080204" pitchFamily="34" charset="-128"/>
                <a:ea typeface="MS PGothic" panose="020B0600070205080204" pitchFamily="34" charset="-128"/>
              </a:rPr>
              <a:t>。</a:t>
            </a:r>
            <a:endParaRPr lang="en-US" sz="1120" dirty="0">
              <a:solidFill>
                <a:srgbClr val="2A2A2A"/>
              </a:solidFill>
              <a:latin typeface="MS PGothic" panose="020B0600070205080204" pitchFamily="34" charset="-128"/>
              <a:ea typeface="MS PGothic" panose="020B0600070205080204" pitchFamily="34" charset="-128"/>
            </a:endParaRPr>
          </a:p>
        </p:txBody>
      </p:sp>
      <p:sp>
        <p:nvSpPr>
          <p:cNvPr id="31" name="TextBox 30">
            <a:extLst>
              <a:ext uri="{FF2B5EF4-FFF2-40B4-BE49-F238E27FC236}">
                <a16:creationId xmlns:a16="http://schemas.microsoft.com/office/drawing/2014/main" id="{72558F94-3B67-AE3C-6F34-48A3E843E176}"/>
              </a:ext>
            </a:extLst>
          </p:cNvPr>
          <p:cNvSpPr txBox="1"/>
          <p:nvPr/>
        </p:nvSpPr>
        <p:spPr>
          <a:xfrm>
            <a:off x="327926" y="4084026"/>
            <a:ext cx="2032786" cy="338554"/>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600" noProof="1">
                <a:solidFill>
                  <a:schemeClr val="tx1"/>
                </a:solidFill>
              </a:rPr>
              <a:t>福利厚生パッケージ</a:t>
            </a:r>
          </a:p>
        </p:txBody>
      </p:sp>
      <p:sp>
        <p:nvSpPr>
          <p:cNvPr id="33" name="TextBox 32">
            <a:extLst>
              <a:ext uri="{FF2B5EF4-FFF2-40B4-BE49-F238E27FC236}">
                <a16:creationId xmlns:a16="http://schemas.microsoft.com/office/drawing/2014/main" id="{EE1BC1E8-9B8E-40A9-94A7-69C1FBEDFF50}"/>
              </a:ext>
            </a:extLst>
          </p:cNvPr>
          <p:cNvSpPr txBox="1"/>
          <p:nvPr/>
        </p:nvSpPr>
        <p:spPr>
          <a:xfrm>
            <a:off x="2607354" y="4084026"/>
            <a:ext cx="2032786" cy="338554"/>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600" noProof="1">
                <a:solidFill>
                  <a:schemeClr val="tx1"/>
                </a:solidFill>
              </a:rPr>
              <a:t>医療機関</a:t>
            </a:r>
          </a:p>
        </p:txBody>
      </p:sp>
      <p:sp>
        <p:nvSpPr>
          <p:cNvPr id="36" name="TextBox 35">
            <a:extLst>
              <a:ext uri="{FF2B5EF4-FFF2-40B4-BE49-F238E27FC236}">
                <a16:creationId xmlns:a16="http://schemas.microsoft.com/office/drawing/2014/main" id="{939C7AAD-674B-2491-513A-0DCE2452ECF7}"/>
              </a:ext>
            </a:extLst>
          </p:cNvPr>
          <p:cNvSpPr txBox="1"/>
          <p:nvPr/>
        </p:nvSpPr>
        <p:spPr>
          <a:xfrm>
            <a:off x="2539385" y="4493438"/>
            <a:ext cx="2322991" cy="1126462"/>
          </a:xfrm>
          <a:prstGeom prst="rect">
            <a:avLst/>
          </a:prstGeom>
          <a:noFill/>
        </p:spPr>
        <p:txBody>
          <a:bodyPr wrap="square">
            <a:spAutoFit/>
          </a:bodyPr>
          <a:lstStyle/>
          <a:p>
            <a:r>
              <a:rPr lang="ja-JP" altLang="en-US" sz="1120" noProof="1">
                <a:solidFill>
                  <a:srgbClr val="2A2A2A"/>
                </a:solidFill>
                <a:latin typeface="MS PGothic" panose="020B0600070205080204" pitchFamily="34" charset="-128"/>
                <a:ea typeface="MS PGothic" panose="020B0600070205080204" pitchFamily="34" charset="-128"/>
              </a:rPr>
              <a:t>新規</a:t>
            </a:r>
            <a:r>
              <a:rPr lang="en-US" sz="1120" noProof="1">
                <a:solidFill>
                  <a:srgbClr val="2A2A2A"/>
                </a:solidFill>
                <a:latin typeface="MS PGothic" panose="020B0600070205080204" pitchFamily="34" charset="-128"/>
                <a:ea typeface="MS PGothic" panose="020B0600070205080204" pitchFamily="34" charset="-128"/>
              </a:rPr>
              <a:t>医療提供者</a:t>
            </a:r>
            <a:r>
              <a:rPr lang="en-US" sz="1120" noProof="1">
                <a:solidFill>
                  <a:srgbClr val="2A2A2A"/>
                </a:solidFill>
                <a:latin typeface="+mj-lt"/>
                <a:ea typeface="MS PGothic" panose="020B0600070205080204" pitchFamily="34" charset="-128"/>
              </a:rPr>
              <a:t> (HCP)</a:t>
            </a:r>
            <a:r>
              <a:rPr lang="en-US" sz="1120" noProof="1">
                <a:solidFill>
                  <a:srgbClr val="2A2A2A"/>
                </a:solidFill>
                <a:latin typeface="MS PGothic" panose="020B0600070205080204" pitchFamily="34" charset="-128"/>
                <a:ea typeface="MS PGothic" panose="020B0600070205080204" pitchFamily="34" charset="-128"/>
              </a:rPr>
              <a:t> の</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システムへの</a:t>
            </a:r>
            <a:r>
              <a:rPr lang="ja-JP" altLang="en-US" sz="1120" noProof="1">
                <a:solidFill>
                  <a:srgbClr val="2A2A2A"/>
                </a:solidFill>
                <a:latin typeface="MS PGothic" panose="020B0600070205080204" pitchFamily="34" charset="-128"/>
                <a:ea typeface="MS PGothic" panose="020B0600070205080204" pitchFamily="34" charset="-128"/>
              </a:rPr>
              <a:t>加入</a:t>
            </a:r>
            <a:r>
              <a:rPr lang="en-US" sz="1120" noProof="1">
                <a:solidFill>
                  <a:srgbClr val="2A2A2A"/>
                </a:solidFill>
                <a:latin typeface="MS PGothic" panose="020B0600070205080204" pitchFamily="34" charset="-128"/>
                <a:ea typeface="MS PGothic" panose="020B0600070205080204" pitchFamily="34" charset="-128"/>
              </a:rPr>
              <a:t>を促進するために、理事会は</a:t>
            </a:r>
            <a:r>
              <a:rPr lang="en-US" sz="1120" noProof="1">
                <a:solidFill>
                  <a:srgbClr val="2A2A2A"/>
                </a:solidFill>
                <a:latin typeface="+mj-lt"/>
                <a:ea typeface="MS PGothic" panose="020B0600070205080204" pitchFamily="34" charset="-128"/>
              </a:rPr>
              <a:t>2016</a:t>
            </a:r>
            <a:r>
              <a:rPr lang="en-US" sz="1120" noProof="1">
                <a:solidFill>
                  <a:srgbClr val="2A2A2A"/>
                </a:solidFill>
                <a:latin typeface="MS PGothic" panose="020B0600070205080204" pitchFamily="34" charset="-128"/>
                <a:ea typeface="MS PGothic" panose="020B0600070205080204" pitchFamily="34" charset="-128"/>
              </a:rPr>
              <a:t>年に</a:t>
            </a:r>
            <a:r>
              <a:rPr lang="ja-JP" altLang="en-US" sz="1120" noProof="1">
                <a:solidFill>
                  <a:srgbClr val="2A2A2A"/>
                </a:solidFill>
                <a:latin typeface="MS PGothic" panose="020B0600070205080204" pitchFamily="34" charset="-128"/>
                <a:ea typeface="MS PGothic" panose="020B0600070205080204" pitchFamily="34" charset="-128"/>
              </a:rPr>
              <a:t>事前審査</a:t>
            </a:r>
            <a:r>
              <a:rPr lang="en-US" sz="1120" noProof="1">
                <a:solidFill>
                  <a:srgbClr val="2A2A2A"/>
                </a:solidFill>
                <a:latin typeface="MS PGothic" panose="020B0600070205080204" pitchFamily="34" charset="-128"/>
                <a:ea typeface="MS PGothic" panose="020B0600070205080204" pitchFamily="34" charset="-128"/>
              </a:rPr>
              <a:t>と認定料を停止した。</a:t>
            </a:r>
            <a:r>
              <a:rPr lang="en-US" sz="1120" dirty="0">
                <a:solidFill>
                  <a:srgbClr val="2A2A2A"/>
                </a:solidFill>
                <a:latin typeface="MS PGothic" panose="020B0600070205080204" pitchFamily="34" charset="-128"/>
                <a:ea typeface="MS PGothic" panose="020B0600070205080204" pitchFamily="34" charset="-128"/>
              </a:rPr>
              <a:t> </a:t>
            </a:r>
            <a:r>
              <a:rPr lang="en-US" sz="1120" noProof="1">
                <a:solidFill>
                  <a:srgbClr val="2A2A2A"/>
                </a:solidFill>
                <a:latin typeface="MS PGothic" panose="020B0600070205080204" pitchFamily="34" charset="-128"/>
                <a:ea typeface="MS PGothic" panose="020B0600070205080204" pitchFamily="34" charset="-128"/>
              </a:rPr>
              <a:t>現在、HCPは</a:t>
            </a:r>
            <a:r>
              <a:rPr lang="ja-JP" altLang="en-US" sz="1120" noProof="1">
                <a:solidFill>
                  <a:srgbClr val="2A2A2A"/>
                </a:solidFill>
                <a:latin typeface="MS PGothic" panose="020B0600070205080204" pitchFamily="34" charset="-128"/>
                <a:ea typeface="MS PGothic" panose="020B0600070205080204" pitchFamily="34" charset="-128"/>
              </a:rPr>
              <a:t>病院登録書類と関連する政府免許証を添付して申請するだけでよい</a:t>
            </a:r>
            <a:r>
              <a:rPr lang="en-US" sz="1120" noProof="1">
                <a:solidFill>
                  <a:srgbClr val="2A2A2A"/>
                </a:solidFill>
                <a:latin typeface="MS PGothic" panose="020B0600070205080204" pitchFamily="34" charset="-128"/>
                <a:ea typeface="MS PGothic" panose="020B0600070205080204" pitchFamily="34" charset="-128"/>
              </a:rPr>
              <a:t>。</a:t>
            </a:r>
          </a:p>
        </p:txBody>
      </p:sp>
      <p:sp>
        <p:nvSpPr>
          <p:cNvPr id="39" name="TextBox 38">
            <a:extLst>
              <a:ext uri="{FF2B5EF4-FFF2-40B4-BE49-F238E27FC236}">
                <a16:creationId xmlns:a16="http://schemas.microsoft.com/office/drawing/2014/main" id="{A79327A9-1AF6-905C-6202-E4B4097AE8E9}"/>
              </a:ext>
            </a:extLst>
          </p:cNvPr>
          <p:cNvSpPr txBox="1"/>
          <p:nvPr/>
        </p:nvSpPr>
        <p:spPr>
          <a:xfrm>
            <a:off x="5161411" y="4084026"/>
            <a:ext cx="2033684" cy="338554"/>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600" noProof="1">
                <a:solidFill>
                  <a:schemeClr val="tx1"/>
                </a:solidFill>
              </a:rPr>
              <a:t>デジタル化</a:t>
            </a:r>
          </a:p>
        </p:txBody>
      </p:sp>
      <p:sp>
        <p:nvSpPr>
          <p:cNvPr id="41" name="TextBox 40">
            <a:extLst>
              <a:ext uri="{FF2B5EF4-FFF2-40B4-BE49-F238E27FC236}">
                <a16:creationId xmlns:a16="http://schemas.microsoft.com/office/drawing/2014/main" id="{C05647D2-FEC5-C912-5ADF-593243B7AA9C}"/>
              </a:ext>
            </a:extLst>
          </p:cNvPr>
          <p:cNvSpPr txBox="1"/>
          <p:nvPr/>
        </p:nvSpPr>
        <p:spPr>
          <a:xfrm>
            <a:off x="5055395" y="4493438"/>
            <a:ext cx="2322991" cy="1471172"/>
          </a:xfrm>
          <a:prstGeom prst="rect">
            <a:avLst/>
          </a:prstGeom>
          <a:noFill/>
        </p:spPr>
        <p:txBody>
          <a:bodyPr wrap="square">
            <a:spAutoFit/>
          </a:bodyPr>
          <a:lstStyle/>
          <a:p>
            <a:r>
              <a:rPr lang="en-US" sz="1120" noProof="1">
                <a:solidFill>
                  <a:srgbClr val="2A2A2A"/>
                </a:solidFill>
                <a:latin typeface="MS PGothic" panose="020B0600070205080204" pitchFamily="34" charset="-128"/>
                <a:ea typeface="MS PGothic" panose="020B0600070205080204" pitchFamily="34" charset="-128"/>
              </a:rPr>
              <a:t>現在、</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の業務はコンピュータ化され、分散化されて</a:t>
            </a:r>
            <a:r>
              <a:rPr lang="ja-JP" altLang="en-US" sz="1120" noProof="1">
                <a:solidFill>
                  <a:srgbClr val="2A2A2A"/>
                </a:solidFill>
                <a:latin typeface="MS PGothic" panose="020B0600070205080204" pitchFamily="34" charset="-128"/>
                <a:ea typeface="MS PGothic" panose="020B0600070205080204" pitchFamily="34" charset="-128"/>
              </a:rPr>
              <a:t>いるため</a:t>
            </a:r>
            <a:r>
              <a:rPr lang="en-US" sz="1120" noProof="1">
                <a:solidFill>
                  <a:srgbClr val="2A2A2A"/>
                </a:solidFill>
                <a:latin typeface="MS PGothic" panose="020B0600070205080204" pitchFamily="34" charset="-128"/>
                <a:ea typeface="MS PGothic" panose="020B0600070205080204" pitchFamily="34" charset="-128"/>
              </a:rPr>
              <a:t>、</a:t>
            </a:r>
            <a:r>
              <a:rPr lang="ja-JP" altLang="en-US" sz="1120" noProof="1">
                <a:solidFill>
                  <a:srgbClr val="2A2A2A"/>
                </a:solidFill>
                <a:latin typeface="MS PGothic" panose="020B0600070205080204" pitchFamily="34" charset="-128"/>
                <a:ea typeface="MS PGothic" panose="020B0600070205080204" pitchFamily="34" charset="-128"/>
              </a:rPr>
              <a:t>保険金</a:t>
            </a:r>
            <a:r>
              <a:rPr lang="en-US" sz="1120" noProof="1">
                <a:solidFill>
                  <a:srgbClr val="2A2A2A"/>
                </a:solidFill>
                <a:latin typeface="MS PGothic" panose="020B0600070205080204" pitchFamily="34" charset="-128"/>
                <a:ea typeface="MS PGothic" panose="020B0600070205080204" pitchFamily="34" charset="-128"/>
              </a:rPr>
              <a:t>請求決済や会員データベース管理の効率化につながっています。</a:t>
            </a:r>
            <a:r>
              <a:rPr lang="en-US" sz="1120" dirty="0">
                <a:solidFill>
                  <a:srgbClr val="2A2A2A"/>
                </a:solidFill>
                <a:latin typeface="MS PGothic" panose="020B0600070205080204" pitchFamily="34" charset="-128"/>
                <a:ea typeface="MS PGothic" panose="020B0600070205080204" pitchFamily="34" charset="-128"/>
              </a:rPr>
              <a:t> </a:t>
            </a:r>
            <a:r>
              <a:rPr lang="ja-JP" altLang="en-US" sz="1120" dirty="0">
                <a:solidFill>
                  <a:srgbClr val="2A2A2A"/>
                </a:solidFill>
                <a:latin typeface="MS PGothic" panose="020B0600070205080204" pitchFamily="34" charset="-128"/>
                <a:ea typeface="MS PGothic" panose="020B0600070205080204" pitchFamily="34" charset="-128"/>
              </a:rPr>
              <a:t>また、全国に</a:t>
            </a:r>
            <a:r>
              <a:rPr lang="en-US" sz="1120" noProof="1">
                <a:solidFill>
                  <a:srgbClr val="2A2A2A"/>
                </a:solidFill>
                <a:latin typeface="+mj-lt"/>
                <a:ea typeface="MS PGothic" panose="020B0600070205080204" pitchFamily="34" charset="-128"/>
              </a:rPr>
              <a:t>63</a:t>
            </a:r>
            <a:r>
              <a:rPr lang="en-US" sz="1120" noProof="1">
                <a:solidFill>
                  <a:srgbClr val="2A2A2A"/>
                </a:solidFill>
                <a:latin typeface="MS PGothic" panose="020B0600070205080204" pitchFamily="34" charset="-128"/>
                <a:ea typeface="MS PGothic" panose="020B0600070205080204" pitchFamily="34" charset="-128"/>
              </a:rPr>
              <a:t>の本格的な支店、</a:t>
            </a:r>
            <a:r>
              <a:rPr lang="en-US" sz="1120" noProof="1">
                <a:solidFill>
                  <a:srgbClr val="2A2A2A"/>
                </a:solidFill>
                <a:latin typeface="+mj-lt"/>
                <a:ea typeface="MS PGothic" panose="020B0600070205080204" pitchFamily="34" charset="-128"/>
              </a:rPr>
              <a:t>35</a:t>
            </a:r>
            <a:r>
              <a:rPr lang="en-US" sz="1120" noProof="1">
                <a:solidFill>
                  <a:srgbClr val="2A2A2A"/>
                </a:solidFill>
                <a:latin typeface="MS PGothic" panose="020B0600070205080204" pitchFamily="34" charset="-128"/>
                <a:ea typeface="MS PGothic" panose="020B0600070205080204" pitchFamily="34" charset="-128"/>
              </a:rPr>
              <a:t>のサテライトオフィス、地方病院のサービス拠点のネットワーク</a:t>
            </a:r>
            <a:r>
              <a:rPr lang="ja-JP" altLang="en-US" sz="1120" noProof="1">
                <a:solidFill>
                  <a:srgbClr val="2A2A2A"/>
                </a:solidFill>
                <a:latin typeface="MS PGothic" panose="020B0600070205080204" pitchFamily="34" charset="-128"/>
                <a:ea typeface="MS PGothic" panose="020B0600070205080204" pitchFamily="34" charset="-128"/>
              </a:rPr>
              <a:t>がある</a:t>
            </a:r>
            <a:r>
              <a:rPr lang="en-US" sz="1120" noProof="1">
                <a:solidFill>
                  <a:srgbClr val="2A2A2A"/>
                </a:solidFill>
                <a:latin typeface="MS PGothic" panose="020B0600070205080204" pitchFamily="34" charset="-128"/>
                <a:ea typeface="MS PGothic" panose="020B0600070205080204" pitchFamily="34" charset="-128"/>
              </a:rPr>
              <a:t>。</a:t>
            </a:r>
          </a:p>
        </p:txBody>
      </p:sp>
      <p:sp>
        <p:nvSpPr>
          <p:cNvPr id="42" name="TextBox 41">
            <a:extLst>
              <a:ext uri="{FF2B5EF4-FFF2-40B4-BE49-F238E27FC236}">
                <a16:creationId xmlns:a16="http://schemas.microsoft.com/office/drawing/2014/main" id="{D7694457-AC1A-6961-C015-889B0E82C100}"/>
              </a:ext>
            </a:extLst>
          </p:cNvPr>
          <p:cNvSpPr txBox="1"/>
          <p:nvPr/>
        </p:nvSpPr>
        <p:spPr>
          <a:xfrm>
            <a:off x="7538259" y="4084026"/>
            <a:ext cx="2034000" cy="338554"/>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600" noProof="1">
                <a:solidFill>
                  <a:schemeClr val="tx1"/>
                </a:solidFill>
              </a:rPr>
              <a:t>アクセシビリティ</a:t>
            </a:r>
          </a:p>
        </p:txBody>
      </p:sp>
      <p:sp>
        <p:nvSpPr>
          <p:cNvPr id="44" name="TextBox 43">
            <a:extLst>
              <a:ext uri="{FF2B5EF4-FFF2-40B4-BE49-F238E27FC236}">
                <a16:creationId xmlns:a16="http://schemas.microsoft.com/office/drawing/2014/main" id="{8AE6E745-5099-D54B-B415-22BDF70ECD61}"/>
              </a:ext>
            </a:extLst>
          </p:cNvPr>
          <p:cNvSpPr txBox="1"/>
          <p:nvPr/>
        </p:nvSpPr>
        <p:spPr>
          <a:xfrm>
            <a:off x="7538259" y="4493438"/>
            <a:ext cx="2095261" cy="1643527"/>
          </a:xfrm>
          <a:prstGeom prst="rect">
            <a:avLst/>
          </a:prstGeom>
        </p:spPr>
        <p:txBody>
          <a:bodyPr wrap="square">
            <a:spAutoFit/>
          </a:bodyPr>
          <a:lstStyle/>
          <a:p>
            <a:r>
              <a:rPr lang="en-US" sz="1120" noProof="1">
                <a:solidFill>
                  <a:srgbClr val="2A2A2A"/>
                </a:solidFill>
                <a:latin typeface="MS PGothic" panose="020B0600070205080204" pitchFamily="34" charset="-128"/>
                <a:ea typeface="MS PGothic" panose="020B0600070205080204" pitchFamily="34" charset="-128"/>
              </a:rPr>
              <a:t>基金は約</a:t>
            </a:r>
            <a:r>
              <a:rPr lang="en-US" sz="1120" noProof="1">
                <a:solidFill>
                  <a:srgbClr val="2A2A2A"/>
                </a:solidFill>
                <a:latin typeface="+mj-lt"/>
                <a:ea typeface="MS PGothic" panose="020B0600070205080204" pitchFamily="34" charset="-128"/>
              </a:rPr>
              <a:t>2500</a:t>
            </a:r>
            <a:r>
              <a:rPr lang="en-US" sz="1120" noProof="1">
                <a:solidFill>
                  <a:srgbClr val="2A2A2A"/>
                </a:solidFill>
                <a:latin typeface="MS PGothic" panose="020B0600070205080204" pitchFamily="34" charset="-128"/>
                <a:ea typeface="MS PGothic" panose="020B0600070205080204" pitchFamily="34" charset="-128"/>
              </a:rPr>
              <a:t>万人の</a:t>
            </a:r>
            <a:r>
              <a:rPr lang="ja-JP" altLang="en-US" sz="1120" noProof="1">
                <a:solidFill>
                  <a:srgbClr val="2A2A2A"/>
                </a:solidFill>
                <a:latin typeface="MS PGothic" panose="020B0600070205080204" pitchFamily="34" charset="-128"/>
                <a:ea typeface="MS PGothic" panose="020B0600070205080204" pitchFamily="34" charset="-128"/>
              </a:rPr>
              <a:t>受給者</a:t>
            </a:r>
            <a:r>
              <a:rPr lang="en-US" sz="1120" noProof="1">
                <a:solidFill>
                  <a:srgbClr val="2A2A2A"/>
                </a:solidFill>
                <a:latin typeface="MS PGothic" panose="020B0600070205080204" pitchFamily="34" charset="-128"/>
                <a:ea typeface="MS PGothic" panose="020B0600070205080204" pitchFamily="34" charset="-128"/>
              </a:rPr>
              <a:t>に保障を提供している。</a:t>
            </a:r>
            <a:r>
              <a:rPr lang="en-US" sz="1120" dirty="0">
                <a:solidFill>
                  <a:srgbClr val="2A2A2A"/>
                </a:solidFill>
                <a:latin typeface="+mj-lt"/>
                <a:ea typeface="MS PGothic" panose="020B0600070205080204" pitchFamily="34" charset="-128"/>
              </a:rPr>
              <a:t> </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のサービス</a:t>
            </a:r>
            <a:r>
              <a:rPr lang="ja-JP" altLang="en-US" sz="1120" noProof="1">
                <a:solidFill>
                  <a:srgbClr val="2A2A2A"/>
                </a:solidFill>
                <a:latin typeface="MS PGothic" panose="020B0600070205080204" pitchFamily="34" charset="-128"/>
                <a:ea typeface="MS PGothic" panose="020B0600070205080204" pitchFamily="34" charset="-128"/>
              </a:rPr>
              <a:t>拠点は</a:t>
            </a:r>
            <a:r>
              <a:rPr lang="en-US" sz="1120" noProof="1">
                <a:solidFill>
                  <a:srgbClr val="2A2A2A"/>
                </a:solidFill>
                <a:latin typeface="MS PGothic" panose="020B0600070205080204" pitchFamily="34" charset="-128"/>
                <a:ea typeface="MS PGothic" panose="020B0600070205080204" pitchFamily="34" charset="-128"/>
              </a:rPr>
              <a:t>全国に</a:t>
            </a:r>
            <a:r>
              <a:rPr lang="en-US" sz="1120" noProof="1">
                <a:solidFill>
                  <a:srgbClr val="2A2A2A"/>
                </a:solidFill>
                <a:latin typeface="+mj-lt"/>
                <a:ea typeface="MS PGothic" panose="020B0600070205080204" pitchFamily="34" charset="-128"/>
              </a:rPr>
              <a:t>98</a:t>
            </a:r>
            <a:r>
              <a:rPr lang="en-US" sz="1120" noProof="1">
                <a:solidFill>
                  <a:srgbClr val="2A2A2A"/>
                </a:solidFill>
                <a:latin typeface="MS PGothic" panose="020B0600070205080204" pitchFamily="34" charset="-128"/>
                <a:ea typeface="MS PGothic" panose="020B0600070205080204" pitchFamily="34" charset="-128"/>
              </a:rPr>
              <a:t>カ所と</a:t>
            </a:r>
            <a:r>
              <a:rPr lang="en-US" sz="1120" noProof="1">
                <a:solidFill>
                  <a:srgbClr val="2A2A2A"/>
                </a:solidFill>
                <a:latin typeface="+mj-lt"/>
                <a:ea typeface="MS PGothic" panose="020B0600070205080204" pitchFamily="34" charset="-128"/>
              </a:rPr>
              <a:t>45</a:t>
            </a:r>
            <a:r>
              <a:rPr lang="en-US" sz="1120" noProof="1">
                <a:solidFill>
                  <a:srgbClr val="2A2A2A"/>
                </a:solidFill>
                <a:latin typeface="MS PGothic" panose="020B0600070205080204" pitchFamily="34" charset="-128"/>
                <a:ea typeface="MS PGothic" panose="020B0600070205080204" pitchFamily="34" charset="-128"/>
              </a:rPr>
              <a:t>カ所のフドゥマ・センターに拡大</a:t>
            </a:r>
            <a:r>
              <a:rPr lang="ja-JP" altLang="en-US" sz="1120" noProof="1">
                <a:solidFill>
                  <a:srgbClr val="2A2A2A"/>
                </a:solidFill>
                <a:latin typeface="MS PGothic" panose="020B0600070205080204" pitchFamily="34" charset="-128"/>
                <a:ea typeface="MS PGothic" panose="020B0600070205080204" pitchFamily="34" charset="-128"/>
              </a:rPr>
              <a:t>され</a:t>
            </a:r>
            <a:r>
              <a:rPr lang="en-US" sz="1120" noProof="1">
                <a:solidFill>
                  <a:srgbClr val="2A2A2A"/>
                </a:solidFill>
                <a:latin typeface="MS PGothic" panose="020B0600070205080204" pitchFamily="34" charset="-128"/>
                <a:ea typeface="MS PGothic" panose="020B0600070205080204" pitchFamily="34" charset="-128"/>
              </a:rPr>
              <a:t>、人々により近いサービスの提供が保証されました。</a:t>
            </a:r>
            <a:r>
              <a:rPr lang="en-US" sz="1120" dirty="0">
                <a:solidFill>
                  <a:srgbClr val="2A2A2A"/>
                </a:solidFill>
                <a:latin typeface="MS PGothic" panose="020B0600070205080204" pitchFamily="34" charset="-128"/>
                <a:ea typeface="MS PGothic" panose="020B0600070205080204" pitchFamily="34" charset="-128"/>
              </a:rPr>
              <a:t> </a:t>
            </a:r>
            <a:r>
              <a:rPr lang="ja-JP" altLang="en-US" sz="1120" dirty="0">
                <a:solidFill>
                  <a:srgbClr val="2A2A2A"/>
                </a:solidFill>
                <a:latin typeface="MS PGothic" panose="020B0600070205080204" pitchFamily="34" charset="-128"/>
                <a:ea typeface="MS PGothic" panose="020B0600070205080204" pitchFamily="34" charset="-128"/>
              </a:rPr>
              <a:t>同</a:t>
            </a:r>
            <a:r>
              <a:rPr lang="en-US" sz="1120" noProof="1">
                <a:solidFill>
                  <a:srgbClr val="2A2A2A"/>
                </a:solidFill>
                <a:latin typeface="MS PGothic" panose="020B0600070205080204" pitchFamily="34" charset="-128"/>
                <a:ea typeface="MS PGothic" panose="020B0600070205080204" pitchFamily="34" charset="-128"/>
              </a:rPr>
              <a:t>基金は、この重要な</a:t>
            </a:r>
            <a:r>
              <a:rPr lang="ja-JP" altLang="en-US" sz="1120" noProof="1">
                <a:solidFill>
                  <a:srgbClr val="2A2A2A"/>
                </a:solidFill>
                <a:latin typeface="MS PGothic" panose="020B0600070205080204" pitchFamily="34" charset="-128"/>
                <a:ea typeface="MS PGothic" panose="020B0600070205080204" pitchFamily="34" charset="-128"/>
              </a:rPr>
              <a:t>活動</a:t>
            </a:r>
            <a:r>
              <a:rPr lang="en-US" sz="1120" noProof="1">
                <a:solidFill>
                  <a:srgbClr val="2A2A2A"/>
                </a:solidFill>
                <a:latin typeface="MS PGothic" panose="020B0600070205080204" pitchFamily="34" charset="-128"/>
                <a:ea typeface="MS PGothic" panose="020B0600070205080204" pitchFamily="34" charset="-128"/>
              </a:rPr>
              <a:t>を将来に</a:t>
            </a:r>
            <a:r>
              <a:rPr lang="ja-JP" altLang="en-US" sz="1120" noProof="1">
                <a:solidFill>
                  <a:srgbClr val="2A2A2A"/>
                </a:solidFill>
                <a:latin typeface="MS PGothic" panose="020B0600070205080204" pitchFamily="34" charset="-128"/>
                <a:ea typeface="MS PGothic" panose="020B0600070205080204" pitchFamily="34" charset="-128"/>
              </a:rPr>
              <a:t>わたって導くための</a:t>
            </a:r>
            <a:r>
              <a:rPr lang="en-US" sz="1120" noProof="1">
                <a:solidFill>
                  <a:srgbClr val="2A2A2A"/>
                </a:solidFill>
                <a:latin typeface="MS PGothic" panose="020B0600070205080204" pitchFamily="34" charset="-128"/>
                <a:ea typeface="MS PGothic" panose="020B0600070205080204" pitchFamily="34" charset="-128"/>
              </a:rPr>
              <a:t>方針を策定した。</a:t>
            </a:r>
          </a:p>
        </p:txBody>
      </p:sp>
      <p:cxnSp>
        <p:nvCxnSpPr>
          <p:cNvPr id="46" name="Straight Connector 45">
            <a:extLst>
              <a:ext uri="{FF2B5EF4-FFF2-40B4-BE49-F238E27FC236}">
                <a16:creationId xmlns:a16="http://schemas.microsoft.com/office/drawing/2014/main" id="{639D9DA6-3A6D-93EB-8F7E-B3B356BE13F6}"/>
              </a:ext>
            </a:extLst>
          </p:cNvPr>
          <p:cNvCxnSpPr>
            <a:cxnSpLocks/>
          </p:cNvCxnSpPr>
          <p:nvPr/>
        </p:nvCxnSpPr>
        <p:spPr>
          <a:xfrm>
            <a:off x="2433846" y="4005064"/>
            <a:ext cx="0" cy="2304256"/>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3FE70E6-8FE0-C68B-A3ED-7F2E5CDB1D67}"/>
              </a:ext>
            </a:extLst>
          </p:cNvPr>
          <p:cNvCxnSpPr>
            <a:cxnSpLocks/>
          </p:cNvCxnSpPr>
          <p:nvPr/>
        </p:nvCxnSpPr>
        <p:spPr>
          <a:xfrm>
            <a:off x="4941149" y="4005064"/>
            <a:ext cx="0" cy="2304256"/>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8125AE-557D-C9F1-EA00-B840131B65C6}"/>
              </a:ext>
            </a:extLst>
          </p:cNvPr>
          <p:cNvCxnSpPr>
            <a:cxnSpLocks/>
          </p:cNvCxnSpPr>
          <p:nvPr/>
        </p:nvCxnSpPr>
        <p:spPr>
          <a:xfrm>
            <a:off x="7441737" y="4005064"/>
            <a:ext cx="0" cy="2304256"/>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タイトル 4">
            <a:extLst>
              <a:ext uri="{FF2B5EF4-FFF2-40B4-BE49-F238E27FC236}">
                <a16:creationId xmlns:a16="http://schemas.microsoft.com/office/drawing/2014/main" id="{B3B28C82-EB6F-95F3-0C35-F93A5801BC7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1094191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国民健康保険基金 (NHIF) - 公務員限度額</a:t>
            </a:r>
            <a:endParaRPr kumimoji="1" lang="ja-JP" altLang="en-US" noProof="1"/>
          </a:p>
        </p:txBody>
      </p:sp>
      <p:graphicFrame>
        <p:nvGraphicFramePr>
          <p:cNvPr id="3" name="表 4">
            <a:extLst>
              <a:ext uri="{FF2B5EF4-FFF2-40B4-BE49-F238E27FC236}">
                <a16:creationId xmlns:a16="http://schemas.microsoft.com/office/drawing/2014/main" id="{32F3760C-A7DF-4354-89E8-233EEF039801}"/>
              </a:ext>
            </a:extLst>
          </p:cNvPr>
          <p:cNvGraphicFramePr>
            <a:graphicFrameLocks noGrp="1"/>
          </p:cNvGraphicFramePr>
          <p:nvPr/>
        </p:nvGraphicFramePr>
        <p:xfrm>
          <a:off x="776458" y="1638394"/>
          <a:ext cx="7992892" cy="4783895"/>
        </p:xfrm>
        <a:graphic>
          <a:graphicData uri="http://schemas.openxmlformats.org/drawingml/2006/table">
            <a:tbl>
              <a:tblPr firstRow="1" bandRow="1">
                <a:tableStyleId>{5C22544A-7EE6-4342-B048-85BDC9FD1C3A}</a:tableStyleId>
              </a:tblPr>
              <a:tblGrid>
                <a:gridCol w="1998223">
                  <a:extLst>
                    <a:ext uri="{9D8B030D-6E8A-4147-A177-3AD203B41FA5}">
                      <a16:colId xmlns:a16="http://schemas.microsoft.com/office/drawing/2014/main" val="3900320775"/>
                    </a:ext>
                  </a:extLst>
                </a:gridCol>
                <a:gridCol w="1998223">
                  <a:extLst>
                    <a:ext uri="{9D8B030D-6E8A-4147-A177-3AD203B41FA5}">
                      <a16:colId xmlns:a16="http://schemas.microsoft.com/office/drawing/2014/main" val="1981149914"/>
                    </a:ext>
                  </a:extLst>
                </a:gridCol>
                <a:gridCol w="1998223">
                  <a:extLst>
                    <a:ext uri="{9D8B030D-6E8A-4147-A177-3AD203B41FA5}">
                      <a16:colId xmlns:a16="http://schemas.microsoft.com/office/drawing/2014/main" val="1380620986"/>
                    </a:ext>
                  </a:extLst>
                </a:gridCol>
                <a:gridCol w="1998223">
                  <a:extLst>
                    <a:ext uri="{9D8B030D-6E8A-4147-A177-3AD203B41FA5}">
                      <a16:colId xmlns:a16="http://schemas.microsoft.com/office/drawing/2014/main" val="2337991922"/>
                    </a:ext>
                  </a:extLst>
                </a:gridCol>
              </a:tblGrid>
              <a:tr h="518567">
                <a:tc>
                  <a:txBody>
                    <a:bodyPr/>
                    <a:lstStyle/>
                    <a:p>
                      <a:pPr algn="l"/>
                      <a:r>
                        <a:rPr lang="ja-JP" altLang="en-US" sz="1200" b="1" dirty="0">
                          <a:effectLst/>
                        </a:rPr>
                        <a:t>給与グループ</a:t>
                      </a:r>
                      <a:endParaRPr lang="en-US" altLang="ja-JP" sz="1200" b="1" dirty="0">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tcPr>
                </a:tc>
                <a:tc>
                  <a:txBody>
                    <a:bodyPr/>
                    <a:lstStyle/>
                    <a:p>
                      <a:pPr algn="l"/>
                      <a:r>
                        <a:rPr lang="en-US" sz="1200" b="1" noProof="1">
                          <a:effectLst/>
                        </a:rPr>
                        <a:t>基本給月額 </a:t>
                      </a:r>
                      <a:r>
                        <a:rPr lang="ja-JP" altLang="en-US" sz="1200" b="1" noProof="1">
                          <a:effectLst/>
                        </a:rPr>
                        <a:t>（</a:t>
                      </a:r>
                      <a:r>
                        <a:rPr lang="en-US" altLang="ja-JP" sz="1200" b="1" noProof="1">
                          <a:effectLst/>
                        </a:rPr>
                        <a:t>KES</a:t>
                      </a:r>
                      <a:r>
                        <a:rPr lang="ja-JP" altLang="en-US" sz="1200" b="1" noProof="1">
                          <a:effectLst/>
                        </a:rPr>
                        <a:t>）</a:t>
                      </a:r>
                      <a:endParaRPr lang="en-US" sz="1200" b="0" dirty="0">
                        <a:effectLst/>
                        <a:latin typeface="Calibri" panose="020F0502020204030204" pitchFamily="34" charset="0"/>
                        <a:cs typeface="Calibri" panose="020F0502020204030204" pitchFamily="34" charset="0"/>
                      </a:endParaRPr>
                    </a:p>
                  </a:txBody>
                  <a:tcPr marL="76200" marR="76200" marT="76200" marB="76200" anchor="ctr">
                    <a:lnT w="12700" cap="flat" cmpd="sng" algn="ctr">
                      <a:solidFill>
                        <a:schemeClr val="tx2">
                          <a:lumMod val="75000"/>
                        </a:schemeClr>
                      </a:solidFill>
                      <a:prstDash val="solid"/>
                      <a:round/>
                      <a:headEnd type="none" w="med" len="med"/>
                      <a:tailEnd type="none" w="med" len="med"/>
                    </a:lnT>
                  </a:tcPr>
                </a:tc>
                <a:tc>
                  <a:txBody>
                    <a:bodyPr/>
                    <a:lstStyle/>
                    <a:p>
                      <a:pPr algn="l"/>
                      <a:r>
                        <a:rPr lang="en-US" sz="1200" b="1" noProof="1">
                          <a:effectLst/>
                        </a:rPr>
                        <a:t>外来</a:t>
                      </a:r>
                      <a:r>
                        <a:rPr lang="ja-JP" altLang="en-US" sz="1200" b="1" noProof="1">
                          <a:effectLst/>
                        </a:rPr>
                        <a:t>サービス</a:t>
                      </a:r>
                      <a:r>
                        <a:rPr lang="en-US" sz="1200" b="1" noProof="1">
                          <a:effectLst/>
                        </a:rPr>
                        <a:t> (KES)</a:t>
                      </a:r>
                      <a:endParaRPr lang="en-US" sz="1200" b="0" dirty="0">
                        <a:effectLst/>
                        <a:latin typeface="Calibri" panose="020F0502020204030204" pitchFamily="34" charset="0"/>
                        <a:cs typeface="Calibri" panose="020F0502020204030204" pitchFamily="34" charset="0"/>
                      </a:endParaRPr>
                    </a:p>
                  </a:txBody>
                  <a:tcPr marL="76200" marR="76200" marT="76200" marB="76200" anchor="ctr">
                    <a:lnT w="12700" cap="flat" cmpd="sng" algn="ctr">
                      <a:solidFill>
                        <a:schemeClr val="tx2">
                          <a:lumMod val="75000"/>
                        </a:schemeClr>
                      </a:solidFill>
                      <a:prstDash val="solid"/>
                      <a:round/>
                      <a:headEnd type="none" w="med" len="med"/>
                      <a:tailEnd type="none" w="med" len="med"/>
                    </a:lnT>
                  </a:tcPr>
                </a:tc>
                <a:tc>
                  <a:txBody>
                    <a:bodyPr/>
                    <a:lstStyle/>
                    <a:p>
                      <a:pPr algn="l"/>
                      <a:r>
                        <a:rPr lang="en-US" sz="1200" b="1" noProof="1">
                          <a:effectLst/>
                        </a:rPr>
                        <a:t>入院</a:t>
                      </a:r>
                      <a:r>
                        <a:rPr lang="ja-JP" altLang="en-US" sz="1200" b="1" noProof="1">
                          <a:effectLst/>
                        </a:rPr>
                        <a:t>サービス</a:t>
                      </a:r>
                      <a:r>
                        <a:rPr lang="en-US" sz="1200" b="1" noProof="1">
                          <a:effectLst/>
                        </a:rPr>
                        <a:t> (KES)</a:t>
                      </a:r>
                      <a:endParaRPr lang="en-US" sz="1200" b="0" dirty="0">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tcPr>
                </a:tc>
                <a:extLst>
                  <a:ext uri="{0D108BD9-81ED-4DB2-BD59-A6C34878D82A}">
                    <a16:rowId xmlns:a16="http://schemas.microsoft.com/office/drawing/2014/main" val="3821194323"/>
                  </a:ext>
                </a:extLst>
              </a:tr>
              <a:tr h="425154">
                <a:tc>
                  <a:txBody>
                    <a:bodyPr/>
                    <a:lstStyle/>
                    <a:p>
                      <a:pPr algn="l"/>
                      <a:r>
                        <a:rPr lang="en-US" sz="1200" b="0" noProof="1">
                          <a:effectLst/>
                        </a:rPr>
                        <a:t>A-G</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200" b="0" noProof="1">
                          <a:effectLst/>
                        </a:rPr>
                        <a:t>13,280~21,500</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587708883"/>
                  </a:ext>
                </a:extLst>
              </a:tr>
              <a:tr h="438942">
                <a:tc>
                  <a:txBody>
                    <a:bodyPr/>
                    <a:lstStyle/>
                    <a:p>
                      <a:pPr algn="l"/>
                      <a:r>
                        <a:rPr lang="en-US" sz="1200" b="0" noProof="1">
                          <a:effectLst/>
                        </a:rPr>
                        <a:t>H</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200" b="0" noProof="1">
                          <a:effectLst/>
                        </a:rPr>
                        <a:t>24,580</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267705287"/>
                  </a:ext>
                </a:extLst>
              </a:tr>
              <a:tr h="425154">
                <a:tc>
                  <a:txBody>
                    <a:bodyPr/>
                    <a:lstStyle/>
                    <a:p>
                      <a:pPr algn="l"/>
                      <a:r>
                        <a:rPr lang="en-US" sz="1200" b="0" noProof="1">
                          <a:effectLst/>
                        </a:rPr>
                        <a:t>J</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200" b="0" noProof="1">
                          <a:effectLst/>
                        </a:rPr>
                        <a:t>30,170</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197742509"/>
                  </a:ext>
                </a:extLst>
              </a:tr>
              <a:tr h="425154">
                <a:tc>
                  <a:txBody>
                    <a:bodyPr/>
                    <a:lstStyle/>
                    <a:p>
                      <a:pPr algn="l"/>
                      <a:r>
                        <a:rPr lang="en-US" sz="1200" b="0" noProof="1">
                          <a:effectLst/>
                        </a:rPr>
                        <a:t>K</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200" b="0" noProof="1">
                          <a:effectLst/>
                        </a:rPr>
                        <a:t>37,070</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200" b="0" noProof="1">
                          <a:effectLst/>
                        </a:rPr>
                        <a:t>無制限</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1119380314"/>
                  </a:ext>
                </a:extLst>
              </a:tr>
              <a:tr h="425154">
                <a:tc>
                  <a:txBody>
                    <a:bodyPr/>
                    <a:lstStyle/>
                    <a:p>
                      <a:pPr algn="l"/>
                      <a:r>
                        <a:rPr lang="en-US" sz="1200" b="0" noProof="1">
                          <a:effectLst/>
                        </a:rPr>
                        <a:t>L</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200" b="0" noProof="1">
                          <a:effectLst/>
                        </a:rPr>
                        <a:t>41,770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1,000,000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100,000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312719753"/>
                  </a:ext>
                </a:extLst>
              </a:tr>
              <a:tr h="425154">
                <a:tc>
                  <a:txBody>
                    <a:bodyPr/>
                    <a:lstStyle/>
                    <a:p>
                      <a:pPr algn="l"/>
                      <a:r>
                        <a:rPr lang="en-US" sz="1200" b="0" noProof="1">
                          <a:effectLst/>
                        </a:rPr>
                        <a:t>M</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200" b="0" noProof="1">
                          <a:effectLst/>
                        </a:rPr>
                        <a:t>47,780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1,250,000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150,000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729190524"/>
                  </a:ext>
                </a:extLst>
              </a:tr>
              <a:tr h="425154">
                <a:tc>
                  <a:txBody>
                    <a:bodyPr/>
                    <a:lstStyle/>
                    <a:p>
                      <a:pPr algn="l"/>
                      <a:r>
                        <a:rPr lang="en-US" sz="1200" b="0" noProof="1">
                          <a:effectLst/>
                        </a:rPr>
                        <a:t>N</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200" b="0" noProof="1">
                          <a:effectLst/>
                        </a:rPr>
                        <a:t>55,150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1,500,000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200,000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706379446"/>
                  </a:ext>
                </a:extLst>
              </a:tr>
              <a:tr h="425154">
                <a:tc>
                  <a:txBody>
                    <a:bodyPr/>
                    <a:lstStyle/>
                    <a:p>
                      <a:pPr algn="l"/>
                      <a:r>
                        <a:rPr lang="en-US" sz="1200" b="0" noProof="1">
                          <a:effectLst/>
                        </a:rPr>
                        <a:t>P</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200" b="0" noProof="1">
                          <a:effectLst/>
                        </a:rPr>
                        <a:t>85,110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1,750,000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225,000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510637088"/>
                  </a:ext>
                </a:extLst>
              </a:tr>
              <a:tr h="425154">
                <a:tc>
                  <a:txBody>
                    <a:bodyPr/>
                    <a:lstStyle/>
                    <a:p>
                      <a:pPr algn="l"/>
                      <a:r>
                        <a:rPr lang="en-US" sz="1200" b="0" noProof="1">
                          <a:effectLst/>
                        </a:rPr>
                        <a:t>Q</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200" b="0" noProof="1">
                          <a:effectLst/>
                        </a:rPr>
                        <a:t>98,500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2,000,000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200" b="0" noProof="1">
                          <a:effectLst/>
                        </a:rPr>
                        <a:t>250,000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631763841"/>
                  </a:ext>
                </a:extLst>
              </a:tr>
              <a:tr h="425154">
                <a:tc>
                  <a:txBody>
                    <a:bodyPr/>
                    <a:lstStyle/>
                    <a:p>
                      <a:pPr algn="l"/>
                      <a:r>
                        <a:rPr lang="en-US" sz="1200" b="0" noProof="1">
                          <a:effectLst/>
                        </a:rPr>
                        <a:t>R,S,T</a:t>
                      </a:r>
                      <a:endParaRPr lang="en-US" sz="12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200" b="0" noProof="1">
                          <a:effectLst/>
                        </a:rPr>
                        <a:t>119,730~166,780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200" b="0" noProof="1">
                          <a:effectLst/>
                        </a:rPr>
                        <a:t>2,250,000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200" b="0" noProof="1">
                          <a:effectLst/>
                        </a:rPr>
                        <a:t>350,000</a:t>
                      </a:r>
                      <a:endParaRPr lang="en-US" altLang="ja-JP" sz="12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256077057"/>
                  </a:ext>
                </a:extLst>
              </a:tr>
            </a:tbl>
          </a:graphicData>
        </a:graphic>
      </p:graphicFrame>
      <p:sp>
        <p:nvSpPr>
          <p:cNvPr id="13" name="テキスト ボックス 12">
            <a:extLst>
              <a:ext uri="{FF2B5EF4-FFF2-40B4-BE49-F238E27FC236}">
                <a16:creationId xmlns:a16="http://schemas.microsoft.com/office/drawing/2014/main" id="{326C39C5-88A4-4C00-ADBA-7DCF7684C094}"/>
              </a:ext>
            </a:extLst>
          </p:cNvPr>
          <p:cNvSpPr txBox="1"/>
          <p:nvPr/>
        </p:nvSpPr>
        <p:spPr>
          <a:xfrm>
            <a:off x="172476" y="1186332"/>
            <a:ext cx="7848872" cy="276999"/>
          </a:xfrm>
          <a:prstGeom prst="rect">
            <a:avLst/>
          </a:prstGeom>
          <a:noFill/>
        </p:spPr>
        <p:txBody>
          <a:bodyPr wrap="square">
            <a:spAutoFit/>
          </a:bodyPr>
          <a:lstStyle/>
          <a:p>
            <a:r>
              <a:rPr lang="en-US" altLang="ja-JP" sz="1200" b="0" i="0" noProof="1">
                <a:effectLst/>
                <a:latin typeface="Calibri" panose="020F0502020204030204" pitchFamily="34" charset="0"/>
                <a:cs typeface="Calibri" panose="020F0502020204030204" pitchFamily="34" charset="0"/>
              </a:rPr>
              <a:t>公務員の場合、</a:t>
            </a:r>
            <a:r>
              <a:rPr lang="ja-JP" altLang="en-US" sz="1200" b="0" i="0" noProof="1">
                <a:effectLst/>
                <a:latin typeface="Calibri" panose="020F0502020204030204" pitchFamily="34" charset="0"/>
                <a:cs typeface="Calibri" panose="020F0502020204030204" pitchFamily="34" charset="0"/>
              </a:rPr>
              <a:t>給与</a:t>
            </a:r>
            <a:r>
              <a:rPr lang="en-US" altLang="ja-JP" sz="1200" b="0" i="0" noProof="1">
                <a:effectLst/>
                <a:latin typeface="Calibri" panose="020F0502020204030204" pitchFamily="34" charset="0"/>
                <a:cs typeface="Calibri" panose="020F0502020204030204" pitchFamily="34" charset="0"/>
              </a:rPr>
              <a:t>によって入院・外来ともに</a:t>
            </a:r>
            <a:r>
              <a:rPr lang="ja-JP" altLang="en-US" sz="1200" noProof="1">
                <a:latin typeface="Calibri" panose="020F0502020204030204" pitchFamily="34" charset="0"/>
                <a:cs typeface="Calibri" panose="020F0502020204030204" pitchFamily="34" charset="0"/>
              </a:rPr>
              <a:t>保険料</a:t>
            </a:r>
            <a:r>
              <a:rPr lang="ja-JP" altLang="en-US" sz="1200" b="0" i="0" noProof="1">
                <a:effectLst/>
                <a:latin typeface="Calibri" panose="020F0502020204030204" pitchFamily="34" charset="0"/>
                <a:cs typeface="Calibri" panose="020F0502020204030204" pitchFamily="34" charset="0"/>
              </a:rPr>
              <a:t>額が限定されている。</a:t>
            </a:r>
            <a:endParaRPr lang="ja-JP" altLang="en-US" sz="1200"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B70D69F3-211D-4AE5-A0CF-96BEA8DC511B}"/>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noProof="1">
                <a:solidFill>
                  <a:srgbClr val="000000"/>
                </a:solidFill>
                <a:latin typeface="+mj-lt"/>
                <a:cs typeface="Arial" panose="020B0604020202020204" pitchFamily="34" charset="0"/>
              </a:rPr>
              <a:t>出所：　</a:t>
            </a:r>
            <a:r>
              <a:rPr lang="en-US" altLang="ja-JP" sz="800" dirty="0">
                <a:solidFill>
                  <a:srgbClr val="000000"/>
                </a:solidFill>
                <a:latin typeface="+mj-lt"/>
                <a:cs typeface="Arial" panose="020B0604020202020204" pitchFamily="34" charset="0"/>
              </a:rPr>
              <a:t>NHIF Cover Limits Revealed: Here Is The Amount NHIF Pays</a:t>
            </a:r>
            <a:r>
              <a:rPr lang="ja-JP" altLang="en-US" sz="800" dirty="0">
                <a:solidFill>
                  <a:srgbClr val="000000"/>
                </a:solidFill>
                <a:latin typeface="+mj-lt"/>
                <a:cs typeface="Arial" panose="020B0604020202020204" pitchFamily="34" charset="0"/>
              </a:rPr>
              <a:t>　</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https://prolatest.com/nhif-cover-limits-revealed-here-is-the-amount-nhif-pays/</a:t>
            </a:r>
            <a:r>
              <a:rPr lang="ja-JP" altLang="en-US" sz="800" noProof="1">
                <a:solidFill>
                  <a:srgbClr val="000000"/>
                </a:solidFill>
                <a:latin typeface="+mj-lt"/>
                <a:cs typeface="Arial" panose="020B0604020202020204" pitchFamily="34" charset="0"/>
              </a:rPr>
              <a:t>）</a:t>
            </a:r>
            <a:endParaRPr lang="en-US" altLang="ja-JP" sz="800" dirty="0">
              <a:solidFill>
                <a:srgbClr val="000000"/>
              </a:solidFill>
              <a:latin typeface="+mj-lt"/>
              <a:cs typeface="Arial" panose="020B0604020202020204" pitchFamily="34" charset="0"/>
            </a:endParaRPr>
          </a:p>
        </p:txBody>
      </p:sp>
      <p:sp>
        <p:nvSpPr>
          <p:cNvPr id="7" name="タイトル 4">
            <a:extLst>
              <a:ext uri="{FF2B5EF4-FFF2-40B4-BE49-F238E27FC236}">
                <a16:creationId xmlns:a16="http://schemas.microsoft.com/office/drawing/2014/main" id="{36582AD7-7786-E883-76D7-E399A2CA77E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278638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2/3</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DE73FD31-4E16-D91A-4947-9E56E33988A5}"/>
              </a:ext>
            </a:extLst>
          </p:cNvPr>
          <p:cNvGraphicFramePr>
            <a:graphicFrameLocks noGrp="1"/>
          </p:cNvGraphicFramePr>
          <p:nvPr/>
        </p:nvGraphicFramePr>
        <p:xfrm>
          <a:off x="200025" y="1052736"/>
          <a:ext cx="4500000" cy="529474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4947">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053776"/>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公共調達システム</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政府公共調達制度に関わる組織</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98018">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医療機器登録にかかる規制当局 </a:t>
                      </a:r>
                      <a:r>
                        <a:rPr lang="en-US" altLang="ja-JP" sz="1050" noProof="1"/>
                        <a:t>- </a:t>
                      </a:r>
                      <a:r>
                        <a:rPr lang="en-US" altLang="ja-JP" sz="1050" dirty="0"/>
                        <a:t>Pharmacy and Poisons Board (PPB)</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298018">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公共調達にかかわる組織 </a:t>
                      </a:r>
                      <a:r>
                        <a:rPr lang="en-US" altLang="ja-JP" sz="1050" noProof="1"/>
                        <a:t>- </a:t>
                      </a:r>
                      <a:r>
                        <a:rPr lang="en-US" altLang="ja-JP" sz="1050" dirty="0"/>
                        <a:t>Kenya Medical Supplies Authority (KEMSA)</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083010"/>
                  </a:ext>
                </a:extLst>
              </a:tr>
              <a:tr h="2009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50" noProof="1"/>
                        <a:t>政府</a:t>
                      </a:r>
                      <a:r>
                        <a:rPr lang="ja-JP" altLang="en-US" sz="1050" noProof="1"/>
                        <a:t>公共</a:t>
                      </a:r>
                      <a:r>
                        <a:rPr lang="en-US" altLang="ja-JP" sz="1050" noProof="1"/>
                        <a:t>調達制度の概要 - 法規制</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68900"/>
                  </a:ext>
                </a:extLst>
              </a:tr>
              <a:tr h="2009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50" noProof="1"/>
                        <a:t>政府</a:t>
                      </a:r>
                      <a:r>
                        <a:rPr lang="ja-JP" altLang="en-US" sz="1050" noProof="1"/>
                        <a:t>公共</a:t>
                      </a:r>
                      <a:r>
                        <a:rPr lang="en-US" altLang="ja-JP" sz="1050" noProof="1"/>
                        <a:t>調達システムの概要 - KEMSAのビジネスモデル</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1623167"/>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入札の種類</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459120"/>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調達予算</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509497"/>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政府調達制度の概要 </a:t>
                      </a:r>
                      <a:r>
                        <a:rPr lang="en-US" altLang="ja-JP" sz="1050" dirty="0"/>
                        <a:t>- </a:t>
                      </a:r>
                      <a:r>
                        <a:rPr lang="ja-JP" altLang="en-US" sz="1050" dirty="0"/>
                        <a:t>入札プロセス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593540"/>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公立・私立病院の医療機器・医薬品サプライチェーンの概要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448450"/>
                  </a:ext>
                </a:extLst>
              </a:tr>
              <a:tr h="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656196"/>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35057"/>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50930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40398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51087"/>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374041"/>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332299"/>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693786"/>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165054"/>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98209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27186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563384"/>
                  </a:ext>
                </a:extLst>
              </a:tr>
            </a:tbl>
          </a:graphicData>
        </a:graphic>
      </p:graphicFrame>
      <p:graphicFrame>
        <p:nvGraphicFramePr>
          <p:cNvPr id="3" name="表 2">
            <a:extLst>
              <a:ext uri="{FF2B5EF4-FFF2-40B4-BE49-F238E27FC236}">
                <a16:creationId xmlns:a16="http://schemas.microsoft.com/office/drawing/2014/main" id="{41320A4F-8FF2-4424-A142-55B084B06916}"/>
              </a:ext>
            </a:extLst>
          </p:cNvPr>
          <p:cNvGraphicFramePr>
            <a:graphicFrameLocks noGrp="1"/>
          </p:cNvGraphicFramePr>
          <p:nvPr/>
        </p:nvGraphicFramePr>
        <p:xfrm>
          <a:off x="5097016" y="1340768"/>
          <a:ext cx="4500000" cy="3836467"/>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985396"/>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40345"/>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62650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903430"/>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139477"/>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33745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17064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6071971"/>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6274234"/>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5052421"/>
                  </a:ext>
                </a:extLst>
              </a:tr>
              <a:tr h="316163">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4448196"/>
                  </a:ext>
                </a:extLst>
              </a:tr>
            </a:tbl>
          </a:graphicData>
        </a:graphic>
      </p:graphicFrame>
    </p:spTree>
    <p:extLst>
      <p:ext uri="{BB962C8B-B14F-4D97-AF65-F5344CB8AC3E}">
        <p14:creationId xmlns:p14="http://schemas.microsoft.com/office/powerpoint/2010/main" val="1934847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国民健康保険基金 (NHIF) -</a:t>
            </a:r>
            <a:r>
              <a:rPr lang="ja-JP" altLang="en-US" noProof="1"/>
              <a:t> 主要な適用医療サービス</a:t>
            </a:r>
            <a:endParaRPr kumimoji="1" lang="ja-JP" altLang="en-US" noProof="1"/>
          </a:p>
        </p:txBody>
      </p:sp>
      <p:sp>
        <p:nvSpPr>
          <p:cNvPr id="11" name="TextBox 10">
            <a:extLst>
              <a:ext uri="{FF2B5EF4-FFF2-40B4-BE49-F238E27FC236}">
                <a16:creationId xmlns:a16="http://schemas.microsoft.com/office/drawing/2014/main" id="{0DD23684-29F9-77A3-C4F8-9934D8DBB0E8}"/>
              </a:ext>
            </a:extLst>
          </p:cNvPr>
          <p:cNvSpPr txBox="1"/>
          <p:nvPr/>
        </p:nvSpPr>
        <p:spPr>
          <a:xfrm>
            <a:off x="164051" y="1053548"/>
            <a:ext cx="7972508" cy="264688"/>
          </a:xfrm>
          <a:prstGeom prst="rect">
            <a:avLst/>
          </a:prstGeom>
          <a:noFill/>
        </p:spPr>
        <p:txBody>
          <a:bodyPr wrap="square">
            <a:spAutoFit/>
          </a:bodyPr>
          <a:lstStyle/>
          <a:p>
            <a:r>
              <a:rPr lang="en-US" sz="1120" b="1" noProof="1">
                <a:solidFill>
                  <a:schemeClr val="accent1">
                    <a:lumMod val="75000"/>
                  </a:schemeClr>
                </a:solidFill>
                <a:latin typeface="+mj-lt"/>
                <a:ea typeface="MS PGothic" panose="020B0600070205080204" pitchFamily="34" charset="-128"/>
              </a:rPr>
              <a:t>保険は、外来、入院、出産、慢性疾患および専門治療のためのいくつかのパッケージで構成されている</a:t>
            </a:r>
            <a:r>
              <a:rPr lang="ja-JP" altLang="en-US" sz="1120" b="1" noProof="1">
                <a:solidFill>
                  <a:schemeClr val="accent1">
                    <a:lumMod val="75000"/>
                  </a:schemeClr>
                </a:solidFill>
                <a:latin typeface="+mj-lt"/>
                <a:ea typeface="MS PGothic" panose="020B0600070205080204" pitchFamily="34" charset="-128"/>
              </a:rPr>
              <a:t>。</a:t>
            </a:r>
            <a:endParaRPr lang="en-US" sz="1120" b="1" noProof="1">
              <a:solidFill>
                <a:schemeClr val="accent1">
                  <a:lumMod val="75000"/>
                </a:schemeClr>
              </a:solidFill>
              <a:latin typeface="+mj-lt"/>
              <a:ea typeface="MS PGothic" panose="020B0600070205080204" pitchFamily="34" charset="-128"/>
            </a:endParaRPr>
          </a:p>
        </p:txBody>
      </p:sp>
      <p:sp>
        <p:nvSpPr>
          <p:cNvPr id="3" name="Rectangle: Rounded Corners 11">
            <a:extLst>
              <a:ext uri="{FF2B5EF4-FFF2-40B4-BE49-F238E27FC236}">
                <a16:creationId xmlns:a16="http://schemas.microsoft.com/office/drawing/2014/main" id="{63E3E5CA-46C9-51AE-D9BE-0AC67B6545B7}"/>
              </a:ext>
            </a:extLst>
          </p:cNvPr>
          <p:cNvSpPr/>
          <p:nvPr/>
        </p:nvSpPr>
        <p:spPr>
          <a:xfrm>
            <a:off x="3911252" y="1647956"/>
            <a:ext cx="1872208" cy="513865"/>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en-US" sz="1200" dirty="0">
              <a:latin typeface="+mj-lt"/>
              <a:ea typeface="MS PGothic" panose="020B0600070205080204" pitchFamily="34" charset="-128"/>
            </a:endParaRPr>
          </a:p>
        </p:txBody>
      </p:sp>
      <p:sp>
        <p:nvSpPr>
          <p:cNvPr id="5" name="TextBox 13">
            <a:extLst>
              <a:ext uri="{FF2B5EF4-FFF2-40B4-BE49-F238E27FC236}">
                <a16:creationId xmlns:a16="http://schemas.microsoft.com/office/drawing/2014/main" id="{26C0D257-07AE-2CA1-FA70-F35586DE782B}"/>
              </a:ext>
            </a:extLst>
          </p:cNvPr>
          <p:cNvSpPr txBox="1"/>
          <p:nvPr/>
        </p:nvSpPr>
        <p:spPr>
          <a:xfrm>
            <a:off x="3911252" y="1856371"/>
            <a:ext cx="1872208" cy="307777"/>
          </a:xfrm>
          <a:prstGeom prst="rect">
            <a:avLst/>
          </a:prstGeom>
          <a:noFill/>
        </p:spPr>
        <p:txBody>
          <a:bodyPr wrap="square">
            <a:spAutoFit/>
          </a:bodyPr>
          <a:lstStyle/>
          <a:p>
            <a:pPr algn="ctr">
              <a:spcBef>
                <a:spcPts val="600"/>
              </a:spcBef>
              <a:spcAft>
                <a:spcPts val="600"/>
              </a:spcAft>
            </a:pPr>
            <a:r>
              <a:rPr lang="en-US" sz="1400" b="1" noProof="1">
                <a:latin typeface="+mj-lt"/>
                <a:ea typeface="MS PGothic" panose="020B0600070205080204" pitchFamily="34" charset="-128"/>
              </a:rPr>
              <a:t>NHI</a:t>
            </a:r>
            <a:r>
              <a:rPr lang="en-US" altLang="ja-JP" sz="1400" b="1" noProof="1">
                <a:latin typeface="+mj-lt"/>
                <a:ea typeface="MS PGothic" panose="020B0600070205080204" pitchFamily="34" charset="-128"/>
              </a:rPr>
              <a:t>F</a:t>
            </a:r>
            <a:r>
              <a:rPr lang="ja-JP" altLang="en-US" sz="1400" b="1" noProof="1">
                <a:latin typeface="+mj-lt"/>
                <a:ea typeface="MS PGothic" panose="020B0600070205080204" pitchFamily="34" charset="-128"/>
              </a:rPr>
              <a:t>サービス体系</a:t>
            </a:r>
            <a:endParaRPr lang="en-US" sz="1600" b="1" noProof="1">
              <a:latin typeface="+mj-lt"/>
              <a:ea typeface="MS PGothic" panose="020B0600070205080204" pitchFamily="34" charset="-128"/>
            </a:endParaRPr>
          </a:p>
        </p:txBody>
      </p:sp>
      <p:sp>
        <p:nvSpPr>
          <p:cNvPr id="7" name="TextBox 24">
            <a:extLst>
              <a:ext uri="{FF2B5EF4-FFF2-40B4-BE49-F238E27FC236}">
                <a16:creationId xmlns:a16="http://schemas.microsoft.com/office/drawing/2014/main" id="{10D1FB7A-CF75-FC3B-5B1D-8DC4AB7B4172}"/>
              </a:ext>
            </a:extLst>
          </p:cNvPr>
          <p:cNvSpPr txBox="1"/>
          <p:nvPr/>
        </p:nvSpPr>
        <p:spPr>
          <a:xfrm>
            <a:off x="305917" y="3124253"/>
            <a:ext cx="2023934" cy="1298817"/>
          </a:xfrm>
          <a:prstGeom prst="rect">
            <a:avLst/>
          </a:prstGeom>
          <a:noFill/>
        </p:spPr>
        <p:txBody>
          <a:bodyPr wrap="square">
            <a:spAutoFit/>
          </a:bodyPr>
          <a:lstStyle/>
          <a:p>
            <a:pPr>
              <a:spcBef>
                <a:spcPts val="600"/>
              </a:spcBef>
              <a:spcAft>
                <a:spcPts val="600"/>
              </a:spcAft>
            </a:pPr>
            <a:r>
              <a:rPr lang="en-US" sz="1120" noProof="1">
                <a:latin typeface="+mj-lt"/>
                <a:ea typeface="+mj-ea"/>
              </a:rPr>
              <a:t>このパッケージには、診察料、理学療法、投薬、検査、健康カウンセリング、健康教育、予防接種が含まれてい</a:t>
            </a:r>
            <a:r>
              <a:rPr lang="ja-JP" altLang="en-US" sz="1120" noProof="1">
                <a:latin typeface="+mj-lt"/>
                <a:ea typeface="+mj-ea"/>
              </a:rPr>
              <a:t>る</a:t>
            </a:r>
            <a:r>
              <a:rPr lang="en-US" sz="1120" noProof="1">
                <a:latin typeface="+mj-lt"/>
                <a:ea typeface="+mj-ea"/>
              </a:rPr>
              <a:t>。</a:t>
            </a:r>
            <a:r>
              <a:rPr lang="en-US" sz="1120" dirty="0">
                <a:latin typeface="+mj-lt"/>
                <a:ea typeface="+mj-ea"/>
              </a:rPr>
              <a:t> </a:t>
            </a:r>
            <a:r>
              <a:rPr lang="en-US" sz="1120" noProof="1">
                <a:latin typeface="+mj-lt"/>
                <a:ea typeface="+mj-ea"/>
              </a:rPr>
              <a:t>2023年に</a:t>
            </a:r>
            <a:r>
              <a:rPr lang="ja-JP" altLang="en-US" sz="1120" noProof="1">
                <a:latin typeface="+mj-lt"/>
                <a:ea typeface="+mj-ea"/>
              </a:rPr>
              <a:t>おいて</a:t>
            </a:r>
            <a:r>
              <a:rPr lang="en-US" sz="1120" noProof="1">
                <a:latin typeface="+mj-lt"/>
                <a:ea typeface="+mj-ea"/>
              </a:rPr>
              <a:t>は、地域の病院に通うことを条件に、外来診療のカバーは無制限である。</a:t>
            </a:r>
          </a:p>
        </p:txBody>
      </p:sp>
      <p:sp>
        <p:nvSpPr>
          <p:cNvPr id="8" name="TextBox 26">
            <a:extLst>
              <a:ext uri="{FF2B5EF4-FFF2-40B4-BE49-F238E27FC236}">
                <a16:creationId xmlns:a16="http://schemas.microsoft.com/office/drawing/2014/main" id="{5AE8D451-6222-2313-A15A-91510CB3CBDA}"/>
              </a:ext>
            </a:extLst>
          </p:cNvPr>
          <p:cNvSpPr txBox="1"/>
          <p:nvPr/>
        </p:nvSpPr>
        <p:spPr>
          <a:xfrm>
            <a:off x="5211747" y="2459103"/>
            <a:ext cx="1815031" cy="276999"/>
          </a:xfrm>
          <a:prstGeom prst="rect">
            <a:avLst/>
          </a:prstGeom>
          <a:noFill/>
        </p:spPr>
        <p:txBody>
          <a:bodyPr wrap="square">
            <a:spAutoFit/>
          </a:bodyPr>
          <a:lstStyle/>
          <a:p>
            <a:pPr algn="ctr">
              <a:spcBef>
                <a:spcPts val="600"/>
              </a:spcBef>
              <a:spcAft>
                <a:spcPts val="600"/>
              </a:spcAft>
            </a:pPr>
            <a:r>
              <a:rPr lang="en-US" sz="1200" b="1" noProof="1">
                <a:latin typeface="+mj-lt"/>
                <a:ea typeface="+mj-ea"/>
              </a:rPr>
              <a:t>NHIF特別パッケージ</a:t>
            </a:r>
          </a:p>
        </p:txBody>
      </p:sp>
      <p:sp>
        <p:nvSpPr>
          <p:cNvPr id="9" name="TextBox 28">
            <a:extLst>
              <a:ext uri="{FF2B5EF4-FFF2-40B4-BE49-F238E27FC236}">
                <a16:creationId xmlns:a16="http://schemas.microsoft.com/office/drawing/2014/main" id="{583E9CF7-E04B-8816-D20E-8178EF237A27}"/>
              </a:ext>
            </a:extLst>
          </p:cNvPr>
          <p:cNvSpPr txBox="1"/>
          <p:nvPr/>
        </p:nvSpPr>
        <p:spPr>
          <a:xfrm>
            <a:off x="2798696" y="2436010"/>
            <a:ext cx="1466433" cy="615553"/>
          </a:xfrm>
          <a:prstGeom prst="rect">
            <a:avLst/>
          </a:prstGeom>
          <a:noFill/>
        </p:spPr>
        <p:txBody>
          <a:bodyPr wrap="square">
            <a:spAutoFit/>
          </a:bodyPr>
          <a:lstStyle/>
          <a:p>
            <a:pPr algn="ctr">
              <a:spcBef>
                <a:spcPts val="600"/>
              </a:spcBef>
              <a:spcAft>
                <a:spcPts val="600"/>
              </a:spcAft>
            </a:pPr>
            <a:r>
              <a:rPr lang="en-US" sz="1200" b="1" noProof="1">
                <a:latin typeface="+mj-lt"/>
                <a:ea typeface="+mj-ea"/>
              </a:rPr>
              <a:t>NHIF入院サービス</a:t>
            </a:r>
          </a:p>
          <a:p>
            <a:pPr algn="ctr">
              <a:spcBef>
                <a:spcPts val="600"/>
              </a:spcBef>
              <a:spcAft>
                <a:spcPts val="600"/>
              </a:spcAft>
            </a:pPr>
            <a:r>
              <a:rPr lang="ja-JP" altLang="en-US" sz="1200" b="1" noProof="1">
                <a:latin typeface="+mj-lt"/>
                <a:ea typeface="+mj-ea"/>
              </a:rPr>
              <a:t>パッケージ</a:t>
            </a:r>
            <a:endParaRPr lang="en-US" sz="1200" b="1" noProof="1">
              <a:latin typeface="+mj-lt"/>
              <a:ea typeface="+mj-ea"/>
            </a:endParaRPr>
          </a:p>
        </p:txBody>
      </p:sp>
      <p:sp>
        <p:nvSpPr>
          <p:cNvPr id="10" name="TextBox 31">
            <a:extLst>
              <a:ext uri="{FF2B5EF4-FFF2-40B4-BE49-F238E27FC236}">
                <a16:creationId xmlns:a16="http://schemas.microsoft.com/office/drawing/2014/main" id="{B7BE047F-CCF0-CCC6-64CA-43AF57EE231F}"/>
              </a:ext>
            </a:extLst>
          </p:cNvPr>
          <p:cNvSpPr txBox="1"/>
          <p:nvPr/>
        </p:nvSpPr>
        <p:spPr>
          <a:xfrm>
            <a:off x="527824" y="2436010"/>
            <a:ext cx="1513814" cy="615553"/>
          </a:xfrm>
          <a:prstGeom prst="rect">
            <a:avLst/>
          </a:prstGeom>
          <a:noFill/>
        </p:spPr>
        <p:txBody>
          <a:bodyPr wrap="square">
            <a:spAutoFit/>
          </a:bodyPr>
          <a:lstStyle/>
          <a:p>
            <a:pPr algn="ctr">
              <a:spcBef>
                <a:spcPts val="600"/>
              </a:spcBef>
              <a:spcAft>
                <a:spcPts val="600"/>
              </a:spcAft>
            </a:pPr>
            <a:r>
              <a:rPr lang="en-US" sz="1200" b="1" noProof="1">
                <a:latin typeface="+mj-lt"/>
                <a:ea typeface="+mj-ea"/>
              </a:rPr>
              <a:t>NHIF外来サービス</a:t>
            </a:r>
          </a:p>
          <a:p>
            <a:pPr algn="ctr">
              <a:spcBef>
                <a:spcPts val="600"/>
              </a:spcBef>
              <a:spcAft>
                <a:spcPts val="600"/>
              </a:spcAft>
            </a:pPr>
            <a:r>
              <a:rPr lang="ja-JP" altLang="en-US" sz="1200" b="1" noProof="1">
                <a:latin typeface="+mj-lt"/>
                <a:ea typeface="+mj-ea"/>
              </a:rPr>
              <a:t>パッケージ</a:t>
            </a:r>
            <a:endParaRPr lang="en-US" sz="1200" b="1" noProof="1">
              <a:latin typeface="+mj-lt"/>
              <a:ea typeface="+mj-ea"/>
            </a:endParaRPr>
          </a:p>
        </p:txBody>
      </p:sp>
      <p:sp>
        <p:nvSpPr>
          <p:cNvPr id="15" name="TextBox 36">
            <a:extLst>
              <a:ext uri="{FF2B5EF4-FFF2-40B4-BE49-F238E27FC236}">
                <a16:creationId xmlns:a16="http://schemas.microsoft.com/office/drawing/2014/main" id="{57C0AE89-0902-1C3D-186F-097937EAB62C}"/>
              </a:ext>
            </a:extLst>
          </p:cNvPr>
          <p:cNvSpPr txBox="1"/>
          <p:nvPr/>
        </p:nvSpPr>
        <p:spPr>
          <a:xfrm>
            <a:off x="2454560" y="3144453"/>
            <a:ext cx="2038706" cy="1643527"/>
          </a:xfrm>
          <a:prstGeom prst="rect">
            <a:avLst/>
          </a:prstGeom>
          <a:noFill/>
        </p:spPr>
        <p:txBody>
          <a:bodyPr wrap="square">
            <a:spAutoFit/>
          </a:bodyPr>
          <a:lstStyle/>
          <a:p>
            <a:pPr>
              <a:spcBef>
                <a:spcPts val="600"/>
              </a:spcBef>
              <a:spcAft>
                <a:spcPts val="600"/>
              </a:spcAft>
            </a:pPr>
            <a:r>
              <a:rPr lang="ja-JP" altLang="en-US" sz="1120" noProof="1">
                <a:latin typeface="+mj-lt"/>
                <a:ea typeface="+mj-ea"/>
              </a:rPr>
              <a:t>この</a:t>
            </a:r>
            <a:r>
              <a:rPr lang="en-US" sz="1120" noProof="1">
                <a:latin typeface="+mj-lt"/>
                <a:ea typeface="+mj-ea"/>
              </a:rPr>
              <a:t>パッケージには、ベッド料金、診察、看護、投薬、手術、理学療法、検査サービス、専門家の診察が含まれてい</a:t>
            </a:r>
            <a:r>
              <a:rPr lang="ja-JP" altLang="en-US" sz="1120" noProof="1">
                <a:latin typeface="+mj-lt"/>
                <a:ea typeface="+mj-ea"/>
              </a:rPr>
              <a:t>る</a:t>
            </a:r>
            <a:r>
              <a:rPr lang="en-US" sz="1120" noProof="1">
                <a:latin typeface="+mj-lt"/>
                <a:ea typeface="+mj-ea"/>
              </a:rPr>
              <a:t>。</a:t>
            </a:r>
            <a:r>
              <a:rPr lang="en-US" sz="1120" dirty="0">
                <a:latin typeface="+mj-lt"/>
                <a:ea typeface="+mj-ea"/>
              </a:rPr>
              <a:t> </a:t>
            </a:r>
            <a:r>
              <a:rPr lang="en-US" sz="1120" noProof="1">
                <a:latin typeface="+mj-lt"/>
                <a:ea typeface="+mj-ea"/>
              </a:rPr>
              <a:t>事故による骨折や輸血なども対象となる。</a:t>
            </a:r>
            <a:r>
              <a:rPr lang="en-US" sz="1120" dirty="0">
                <a:latin typeface="+mj-lt"/>
                <a:ea typeface="+mj-ea"/>
              </a:rPr>
              <a:t> </a:t>
            </a:r>
            <a:r>
              <a:rPr lang="en-US" sz="1120" noProof="1">
                <a:latin typeface="+mj-lt"/>
                <a:ea typeface="+mj-ea"/>
              </a:rPr>
              <a:t>ベッド</a:t>
            </a:r>
            <a:r>
              <a:rPr lang="ja-JP" altLang="en-US" sz="1120" noProof="1">
                <a:latin typeface="+mj-lt"/>
                <a:ea typeface="+mj-ea"/>
              </a:rPr>
              <a:t>料金</a:t>
            </a:r>
            <a:r>
              <a:rPr lang="en-US" sz="1120" noProof="1">
                <a:latin typeface="+mj-lt"/>
                <a:ea typeface="+mj-ea"/>
              </a:rPr>
              <a:t>の</a:t>
            </a:r>
            <a:r>
              <a:rPr lang="ja-JP" altLang="en-US" sz="1120" noProof="1">
                <a:latin typeface="+mj-lt"/>
                <a:ea typeface="+mj-ea"/>
              </a:rPr>
              <a:t>上</a:t>
            </a:r>
            <a:r>
              <a:rPr lang="en-US" sz="1120" noProof="1">
                <a:latin typeface="+mj-lt"/>
                <a:ea typeface="+mj-ea"/>
              </a:rPr>
              <a:t>限は、低コストの公立病院では1,200</a:t>
            </a:r>
            <a:r>
              <a:rPr lang="en-US" altLang="ja-JP" sz="1120" noProof="1">
                <a:latin typeface="+mj-lt"/>
                <a:ea typeface="+mj-ea"/>
              </a:rPr>
              <a:t>KES</a:t>
            </a:r>
            <a:r>
              <a:rPr lang="en-US" sz="1120" noProof="1">
                <a:latin typeface="+mj-lt"/>
                <a:ea typeface="+mj-ea"/>
              </a:rPr>
              <a:t>、高コストの私立病院では4,000</a:t>
            </a:r>
            <a:r>
              <a:rPr lang="en-US" altLang="ja-JP" sz="1120" noProof="1">
                <a:latin typeface="+mj-lt"/>
                <a:ea typeface="+mj-ea"/>
              </a:rPr>
              <a:t>KES</a:t>
            </a:r>
            <a:r>
              <a:rPr lang="en-US" sz="1120" noProof="1">
                <a:latin typeface="+mj-lt"/>
                <a:ea typeface="+mj-ea"/>
              </a:rPr>
              <a:t>で</a:t>
            </a:r>
            <a:r>
              <a:rPr lang="ja-JP" altLang="en-US" sz="1120" noProof="1">
                <a:latin typeface="+mj-lt"/>
                <a:ea typeface="+mj-ea"/>
              </a:rPr>
              <a:t>ある</a:t>
            </a:r>
            <a:r>
              <a:rPr lang="en-US" sz="1120" noProof="1">
                <a:latin typeface="+mj-lt"/>
                <a:ea typeface="+mj-ea"/>
              </a:rPr>
              <a:t>。</a:t>
            </a:r>
          </a:p>
        </p:txBody>
      </p:sp>
      <p:cxnSp>
        <p:nvCxnSpPr>
          <p:cNvPr id="16" name="Straight Connector 58">
            <a:extLst>
              <a:ext uri="{FF2B5EF4-FFF2-40B4-BE49-F238E27FC236}">
                <a16:creationId xmlns:a16="http://schemas.microsoft.com/office/drawing/2014/main" id="{A484F90C-5C21-5EBE-F249-01F6D09C794B}"/>
              </a:ext>
            </a:extLst>
          </p:cNvPr>
          <p:cNvCxnSpPr>
            <a:cxnSpLocks/>
            <a:stCxn id="3" idx="2"/>
          </p:cNvCxnSpPr>
          <p:nvPr/>
        </p:nvCxnSpPr>
        <p:spPr>
          <a:xfrm>
            <a:off x="4847356" y="2161821"/>
            <a:ext cx="0" cy="696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9">
            <a:extLst>
              <a:ext uri="{FF2B5EF4-FFF2-40B4-BE49-F238E27FC236}">
                <a16:creationId xmlns:a16="http://schemas.microsoft.com/office/drawing/2014/main" id="{987CFE1F-43F7-3F5F-641E-BCF859AA6E97}"/>
              </a:ext>
            </a:extLst>
          </p:cNvPr>
          <p:cNvCxnSpPr>
            <a:cxnSpLocks/>
          </p:cNvCxnSpPr>
          <p:nvPr/>
        </p:nvCxnSpPr>
        <p:spPr>
          <a:xfrm>
            <a:off x="1331088" y="2238526"/>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60">
            <a:extLst>
              <a:ext uri="{FF2B5EF4-FFF2-40B4-BE49-F238E27FC236}">
                <a16:creationId xmlns:a16="http://schemas.microsoft.com/office/drawing/2014/main" id="{02665127-CA39-8A68-A7D3-9B2AE6555FD0}"/>
              </a:ext>
            </a:extLst>
          </p:cNvPr>
          <p:cNvCxnSpPr>
            <a:cxnSpLocks/>
          </p:cNvCxnSpPr>
          <p:nvPr/>
        </p:nvCxnSpPr>
        <p:spPr>
          <a:xfrm>
            <a:off x="3448854" y="2238526"/>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62">
            <a:extLst>
              <a:ext uri="{FF2B5EF4-FFF2-40B4-BE49-F238E27FC236}">
                <a16:creationId xmlns:a16="http://schemas.microsoft.com/office/drawing/2014/main" id="{D6CD2900-454B-37B4-D600-265CFFFD59A4}"/>
              </a:ext>
            </a:extLst>
          </p:cNvPr>
          <p:cNvCxnSpPr>
            <a:cxnSpLocks/>
          </p:cNvCxnSpPr>
          <p:nvPr/>
        </p:nvCxnSpPr>
        <p:spPr>
          <a:xfrm>
            <a:off x="6075936" y="2238526"/>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63">
            <a:extLst>
              <a:ext uri="{FF2B5EF4-FFF2-40B4-BE49-F238E27FC236}">
                <a16:creationId xmlns:a16="http://schemas.microsoft.com/office/drawing/2014/main" id="{13AFF324-F8F8-2A01-0B6A-B3C6D975E046}"/>
              </a:ext>
            </a:extLst>
          </p:cNvPr>
          <p:cNvCxnSpPr>
            <a:cxnSpLocks/>
          </p:cNvCxnSpPr>
          <p:nvPr/>
        </p:nvCxnSpPr>
        <p:spPr>
          <a:xfrm flipH="1">
            <a:off x="2329851" y="2538797"/>
            <a:ext cx="1669" cy="352241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4">
            <a:extLst>
              <a:ext uri="{FF2B5EF4-FFF2-40B4-BE49-F238E27FC236}">
                <a16:creationId xmlns:a16="http://schemas.microsoft.com/office/drawing/2014/main" id="{06243534-3663-F5CC-A1B3-6E0D9A7F94AD}"/>
              </a:ext>
            </a:extLst>
          </p:cNvPr>
          <p:cNvCxnSpPr>
            <a:cxnSpLocks/>
          </p:cNvCxnSpPr>
          <p:nvPr/>
        </p:nvCxnSpPr>
        <p:spPr>
          <a:xfrm>
            <a:off x="4564912" y="2522202"/>
            <a:ext cx="7316" cy="353900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9">
            <a:extLst>
              <a:ext uri="{FF2B5EF4-FFF2-40B4-BE49-F238E27FC236}">
                <a16:creationId xmlns:a16="http://schemas.microsoft.com/office/drawing/2014/main" id="{97DB5D3F-2484-F8E6-3873-873F368814FC}"/>
              </a:ext>
            </a:extLst>
          </p:cNvPr>
          <p:cNvCxnSpPr>
            <a:cxnSpLocks/>
          </p:cNvCxnSpPr>
          <p:nvPr/>
        </p:nvCxnSpPr>
        <p:spPr>
          <a:xfrm>
            <a:off x="6083176" y="2718618"/>
            <a:ext cx="0" cy="1699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0">
            <a:extLst>
              <a:ext uri="{FF2B5EF4-FFF2-40B4-BE49-F238E27FC236}">
                <a16:creationId xmlns:a16="http://schemas.microsoft.com/office/drawing/2014/main" id="{A23F6919-2080-9F61-42BE-47C120DB8AA6}"/>
              </a:ext>
            </a:extLst>
          </p:cNvPr>
          <p:cNvCxnSpPr>
            <a:cxnSpLocks/>
          </p:cNvCxnSpPr>
          <p:nvPr/>
        </p:nvCxnSpPr>
        <p:spPr>
          <a:xfrm>
            <a:off x="5185172" y="2888539"/>
            <a:ext cx="413112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3">
            <a:extLst>
              <a:ext uri="{FF2B5EF4-FFF2-40B4-BE49-F238E27FC236}">
                <a16:creationId xmlns:a16="http://schemas.microsoft.com/office/drawing/2014/main" id="{A95D88C2-BED8-9425-F035-7ED67A6E70AA}"/>
              </a:ext>
            </a:extLst>
          </p:cNvPr>
          <p:cNvCxnSpPr>
            <a:cxnSpLocks/>
          </p:cNvCxnSpPr>
          <p:nvPr/>
        </p:nvCxnSpPr>
        <p:spPr>
          <a:xfrm>
            <a:off x="5211840" y="288853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74">
            <a:extLst>
              <a:ext uri="{FF2B5EF4-FFF2-40B4-BE49-F238E27FC236}">
                <a16:creationId xmlns:a16="http://schemas.microsoft.com/office/drawing/2014/main" id="{E6DCC2DB-028B-7A7E-30D2-256BF5716CDA}"/>
              </a:ext>
            </a:extLst>
          </p:cNvPr>
          <p:cNvCxnSpPr>
            <a:cxnSpLocks/>
          </p:cNvCxnSpPr>
          <p:nvPr/>
        </p:nvCxnSpPr>
        <p:spPr>
          <a:xfrm>
            <a:off x="6481943" y="288853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75">
            <a:extLst>
              <a:ext uri="{FF2B5EF4-FFF2-40B4-BE49-F238E27FC236}">
                <a16:creationId xmlns:a16="http://schemas.microsoft.com/office/drawing/2014/main" id="{448E655E-F511-99F7-8930-8852F3CD04CA}"/>
              </a:ext>
            </a:extLst>
          </p:cNvPr>
          <p:cNvCxnSpPr>
            <a:cxnSpLocks/>
          </p:cNvCxnSpPr>
          <p:nvPr/>
        </p:nvCxnSpPr>
        <p:spPr>
          <a:xfrm>
            <a:off x="9316296" y="2894432"/>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76">
            <a:extLst>
              <a:ext uri="{FF2B5EF4-FFF2-40B4-BE49-F238E27FC236}">
                <a16:creationId xmlns:a16="http://schemas.microsoft.com/office/drawing/2014/main" id="{6D57EA0C-C2DF-CB75-20A9-6101072AB315}"/>
              </a:ext>
            </a:extLst>
          </p:cNvPr>
          <p:cNvCxnSpPr>
            <a:cxnSpLocks/>
          </p:cNvCxnSpPr>
          <p:nvPr/>
        </p:nvCxnSpPr>
        <p:spPr>
          <a:xfrm flipH="1" flipV="1">
            <a:off x="5824681" y="3174050"/>
            <a:ext cx="13409" cy="288716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TextBox 78">
            <a:extLst>
              <a:ext uri="{FF2B5EF4-FFF2-40B4-BE49-F238E27FC236}">
                <a16:creationId xmlns:a16="http://schemas.microsoft.com/office/drawing/2014/main" id="{AB1C6FDF-4F1C-693A-500B-54A64634BE83}"/>
              </a:ext>
            </a:extLst>
          </p:cNvPr>
          <p:cNvSpPr txBox="1"/>
          <p:nvPr/>
        </p:nvSpPr>
        <p:spPr>
          <a:xfrm>
            <a:off x="4635776" y="2973386"/>
            <a:ext cx="1169289" cy="646331"/>
          </a:xfrm>
          <a:prstGeom prst="rect">
            <a:avLst/>
          </a:prstGeom>
          <a:noFill/>
        </p:spPr>
        <p:txBody>
          <a:bodyPr wrap="square">
            <a:spAutoFit/>
          </a:bodyPr>
          <a:lstStyle/>
          <a:p>
            <a:pPr algn="ctr">
              <a:spcBef>
                <a:spcPts val="600"/>
              </a:spcBef>
              <a:spcAft>
                <a:spcPts val="600"/>
              </a:spcAft>
            </a:pPr>
            <a:r>
              <a:rPr lang="en-US" sz="1200" b="1" noProof="1">
                <a:latin typeface="+mj-lt"/>
                <a:ea typeface="+mj-ea"/>
              </a:rPr>
              <a:t>マタニティ</a:t>
            </a:r>
            <a:r>
              <a:rPr lang="ja-JP" altLang="en-US" sz="1200" b="1" noProof="1">
                <a:latin typeface="+mj-lt"/>
                <a:ea typeface="+mj-ea"/>
              </a:rPr>
              <a:t>　　</a:t>
            </a:r>
            <a:r>
              <a:rPr lang="en-US" sz="1200" b="1" noProof="1">
                <a:latin typeface="+mj-lt"/>
                <a:ea typeface="+mj-ea"/>
              </a:rPr>
              <a:t>サービス</a:t>
            </a:r>
            <a:r>
              <a:rPr lang="ja-JP" altLang="en-US" sz="1200" b="1" noProof="1">
                <a:latin typeface="+mj-lt"/>
                <a:ea typeface="+mj-ea"/>
              </a:rPr>
              <a:t>パッケージ</a:t>
            </a:r>
            <a:endParaRPr lang="en-US" sz="1200" b="1" noProof="1">
              <a:latin typeface="+mj-lt"/>
              <a:ea typeface="+mj-ea"/>
            </a:endParaRPr>
          </a:p>
        </p:txBody>
      </p:sp>
      <p:sp>
        <p:nvSpPr>
          <p:cNvPr id="33" name="TextBox 80">
            <a:extLst>
              <a:ext uri="{FF2B5EF4-FFF2-40B4-BE49-F238E27FC236}">
                <a16:creationId xmlns:a16="http://schemas.microsoft.com/office/drawing/2014/main" id="{D6692DBC-CB14-0FF6-05A3-5A855C03BF04}"/>
              </a:ext>
            </a:extLst>
          </p:cNvPr>
          <p:cNvSpPr txBox="1"/>
          <p:nvPr/>
        </p:nvSpPr>
        <p:spPr>
          <a:xfrm>
            <a:off x="5897299" y="2970679"/>
            <a:ext cx="1169289" cy="461665"/>
          </a:xfrm>
          <a:prstGeom prst="rect">
            <a:avLst/>
          </a:prstGeom>
          <a:noFill/>
        </p:spPr>
        <p:txBody>
          <a:bodyPr wrap="square">
            <a:spAutoFit/>
          </a:bodyPr>
          <a:lstStyle/>
          <a:p>
            <a:pPr algn="ctr">
              <a:spcBef>
                <a:spcPts val="600"/>
              </a:spcBef>
              <a:spcAft>
                <a:spcPts val="600"/>
              </a:spcAft>
            </a:pPr>
            <a:r>
              <a:rPr lang="en-US" sz="1200" b="1" noProof="1">
                <a:latin typeface="+mj-lt"/>
                <a:ea typeface="+mj-ea"/>
              </a:rPr>
              <a:t>がん</a:t>
            </a:r>
            <a:r>
              <a:rPr lang="ja-JP" altLang="en-US" sz="1200" b="1" noProof="1">
                <a:latin typeface="+mj-lt"/>
                <a:ea typeface="+mj-ea"/>
              </a:rPr>
              <a:t>サービス　　</a:t>
            </a:r>
            <a:r>
              <a:rPr lang="en-US" sz="1200" b="1" noProof="1">
                <a:latin typeface="+mj-lt"/>
                <a:ea typeface="+mj-ea"/>
              </a:rPr>
              <a:t> パッケージ</a:t>
            </a:r>
          </a:p>
        </p:txBody>
      </p:sp>
      <p:sp>
        <p:nvSpPr>
          <p:cNvPr id="34" name="TextBox 81">
            <a:extLst>
              <a:ext uri="{FF2B5EF4-FFF2-40B4-BE49-F238E27FC236}">
                <a16:creationId xmlns:a16="http://schemas.microsoft.com/office/drawing/2014/main" id="{C756EFA7-DDCE-FD96-B3EB-8034EA523FDA}"/>
              </a:ext>
            </a:extLst>
          </p:cNvPr>
          <p:cNvSpPr txBox="1"/>
          <p:nvPr/>
        </p:nvSpPr>
        <p:spPr>
          <a:xfrm>
            <a:off x="7310997" y="2993821"/>
            <a:ext cx="1169289" cy="646331"/>
          </a:xfrm>
          <a:prstGeom prst="rect">
            <a:avLst/>
          </a:prstGeom>
          <a:noFill/>
        </p:spPr>
        <p:txBody>
          <a:bodyPr wrap="square">
            <a:spAutoFit/>
          </a:bodyPr>
          <a:lstStyle/>
          <a:p>
            <a:pPr algn="ctr">
              <a:spcBef>
                <a:spcPts val="600"/>
              </a:spcBef>
              <a:spcAft>
                <a:spcPts val="600"/>
              </a:spcAft>
            </a:pPr>
            <a:r>
              <a:rPr lang="en-US" sz="1200" b="1" noProof="1">
                <a:latin typeface="+mj-lt"/>
                <a:ea typeface="+mj-ea"/>
              </a:rPr>
              <a:t>慢性疾患</a:t>
            </a:r>
            <a:r>
              <a:rPr lang="ja-JP" altLang="en-US" sz="1200" b="1" noProof="1">
                <a:latin typeface="+mj-lt"/>
                <a:ea typeface="+mj-ea"/>
              </a:rPr>
              <a:t>　サービスパッケージ</a:t>
            </a:r>
            <a:endParaRPr lang="en-US" sz="1200" b="1" noProof="1">
              <a:latin typeface="+mj-lt"/>
              <a:ea typeface="+mj-ea"/>
            </a:endParaRPr>
          </a:p>
        </p:txBody>
      </p:sp>
      <p:sp>
        <p:nvSpPr>
          <p:cNvPr id="35" name="TextBox 82">
            <a:extLst>
              <a:ext uri="{FF2B5EF4-FFF2-40B4-BE49-F238E27FC236}">
                <a16:creationId xmlns:a16="http://schemas.microsoft.com/office/drawing/2014/main" id="{73EC70FB-D598-CDDA-4ED2-2ACF3A1A29E1}"/>
              </a:ext>
            </a:extLst>
          </p:cNvPr>
          <p:cNvSpPr txBox="1"/>
          <p:nvPr/>
        </p:nvSpPr>
        <p:spPr>
          <a:xfrm>
            <a:off x="8630710" y="3009145"/>
            <a:ext cx="1169289" cy="646331"/>
          </a:xfrm>
          <a:prstGeom prst="rect">
            <a:avLst/>
          </a:prstGeom>
          <a:noFill/>
        </p:spPr>
        <p:txBody>
          <a:bodyPr wrap="square">
            <a:spAutoFit/>
          </a:bodyPr>
          <a:lstStyle/>
          <a:p>
            <a:pPr algn="ctr">
              <a:spcBef>
                <a:spcPts val="600"/>
              </a:spcBef>
              <a:spcAft>
                <a:spcPts val="600"/>
              </a:spcAft>
            </a:pPr>
            <a:r>
              <a:rPr lang="en-US" sz="1200" b="1" noProof="1">
                <a:latin typeface="+mj-lt"/>
                <a:ea typeface="+mj-ea"/>
              </a:rPr>
              <a:t>歯科</a:t>
            </a:r>
            <a:r>
              <a:rPr lang="ja-JP" altLang="en-US" sz="1200" b="1" noProof="1">
                <a:latin typeface="+mj-lt"/>
                <a:ea typeface="+mj-ea"/>
              </a:rPr>
              <a:t>・眼科　サービスパッケージ</a:t>
            </a:r>
            <a:endParaRPr lang="en-US" sz="1200" b="1" noProof="1">
              <a:latin typeface="+mj-lt"/>
              <a:ea typeface="+mj-ea"/>
            </a:endParaRPr>
          </a:p>
        </p:txBody>
      </p:sp>
      <p:sp>
        <p:nvSpPr>
          <p:cNvPr id="36" name="TextBox 83">
            <a:extLst>
              <a:ext uri="{FF2B5EF4-FFF2-40B4-BE49-F238E27FC236}">
                <a16:creationId xmlns:a16="http://schemas.microsoft.com/office/drawing/2014/main" id="{F2B2C9DB-D855-38E2-D0BB-6452B77AEE30}"/>
              </a:ext>
            </a:extLst>
          </p:cNvPr>
          <p:cNvSpPr txBox="1"/>
          <p:nvPr/>
        </p:nvSpPr>
        <p:spPr>
          <a:xfrm>
            <a:off x="4652532" y="3543764"/>
            <a:ext cx="1131692" cy="609398"/>
          </a:xfrm>
          <a:prstGeom prst="rect">
            <a:avLst/>
          </a:prstGeom>
          <a:noFill/>
        </p:spPr>
        <p:txBody>
          <a:bodyPr wrap="square">
            <a:spAutoFit/>
          </a:bodyPr>
          <a:lstStyle/>
          <a:p>
            <a:pPr algn="ctr">
              <a:spcBef>
                <a:spcPts val="600"/>
              </a:spcBef>
              <a:spcAft>
                <a:spcPts val="600"/>
              </a:spcAft>
            </a:pPr>
            <a:r>
              <a:rPr lang="en-US" sz="1120" noProof="1">
                <a:latin typeface="+mj-lt"/>
                <a:ea typeface="+mj-ea"/>
              </a:rPr>
              <a:t>通常の</a:t>
            </a:r>
            <a:r>
              <a:rPr lang="ja-JP" altLang="en-US" sz="1120" noProof="1">
                <a:latin typeface="+mj-lt"/>
                <a:ea typeface="+mj-ea"/>
              </a:rPr>
              <a:t>出産の上限額：</a:t>
            </a:r>
            <a:r>
              <a:rPr lang="en-US" sz="1120" noProof="1">
                <a:latin typeface="+mj-lt"/>
                <a:ea typeface="+mj-ea"/>
              </a:rPr>
              <a:t>10,000</a:t>
            </a:r>
            <a:r>
              <a:rPr lang="en-US" altLang="ja-JP" sz="1120" noProof="1">
                <a:latin typeface="+mj-lt"/>
                <a:ea typeface="+mj-ea"/>
              </a:rPr>
              <a:t>KES</a:t>
            </a:r>
            <a:endParaRPr lang="en-US" sz="1120" noProof="1">
              <a:latin typeface="+mj-lt"/>
              <a:ea typeface="+mj-ea"/>
            </a:endParaRPr>
          </a:p>
        </p:txBody>
      </p:sp>
      <p:sp>
        <p:nvSpPr>
          <p:cNvPr id="38" name="TextBox 84">
            <a:extLst>
              <a:ext uri="{FF2B5EF4-FFF2-40B4-BE49-F238E27FC236}">
                <a16:creationId xmlns:a16="http://schemas.microsoft.com/office/drawing/2014/main" id="{2B0841C5-CE82-703C-3594-CA1DF67FE0B5}"/>
              </a:ext>
            </a:extLst>
          </p:cNvPr>
          <p:cNvSpPr txBox="1"/>
          <p:nvPr/>
        </p:nvSpPr>
        <p:spPr>
          <a:xfrm>
            <a:off x="4652532" y="4207669"/>
            <a:ext cx="1131692" cy="609398"/>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帝王切開による出産の上限額：</a:t>
            </a:r>
            <a:r>
              <a:rPr lang="en-US" sz="1120" noProof="1">
                <a:latin typeface="+mj-lt"/>
                <a:ea typeface="+mj-ea"/>
              </a:rPr>
              <a:t>30,000</a:t>
            </a:r>
            <a:r>
              <a:rPr lang="en-US" altLang="ja-JP" sz="1120" noProof="1">
                <a:latin typeface="+mj-lt"/>
                <a:ea typeface="+mj-ea"/>
              </a:rPr>
              <a:t>KES</a:t>
            </a:r>
            <a:endParaRPr lang="en-US" sz="1120" noProof="1">
              <a:latin typeface="+mj-lt"/>
              <a:ea typeface="+mj-ea"/>
            </a:endParaRPr>
          </a:p>
        </p:txBody>
      </p:sp>
      <p:sp>
        <p:nvSpPr>
          <p:cNvPr id="39" name="TextBox 85">
            <a:extLst>
              <a:ext uri="{FF2B5EF4-FFF2-40B4-BE49-F238E27FC236}">
                <a16:creationId xmlns:a16="http://schemas.microsoft.com/office/drawing/2014/main" id="{757B7E03-DB0E-B54A-B985-59E8AB9FBD2B}"/>
              </a:ext>
            </a:extLst>
          </p:cNvPr>
          <p:cNvSpPr txBox="1"/>
          <p:nvPr/>
        </p:nvSpPr>
        <p:spPr>
          <a:xfrm>
            <a:off x="5879403" y="3593959"/>
            <a:ext cx="1281170" cy="954107"/>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放射線療法：　　</a:t>
            </a:r>
            <a:r>
              <a:rPr lang="en-US" sz="1120" noProof="1">
                <a:latin typeface="+mj-lt"/>
                <a:ea typeface="+mj-ea"/>
              </a:rPr>
              <a:t>最大20セッション</a:t>
            </a:r>
            <a:r>
              <a:rPr lang="ja-JP" altLang="en-US" sz="1120" noProof="1">
                <a:latin typeface="+mj-lt"/>
                <a:ea typeface="+mj-ea"/>
              </a:rPr>
              <a:t>（</a:t>
            </a:r>
            <a:r>
              <a:rPr lang="en-US" sz="1120" noProof="1">
                <a:latin typeface="+mj-lt"/>
                <a:ea typeface="+mj-ea"/>
              </a:rPr>
              <a:t>各</a:t>
            </a:r>
            <a:r>
              <a:rPr lang="ja-JP" altLang="en-US" sz="1120" noProof="1">
                <a:latin typeface="+mj-lt"/>
                <a:ea typeface="+mj-ea"/>
              </a:rPr>
              <a:t>セッション</a:t>
            </a:r>
            <a:r>
              <a:rPr lang="en-US" sz="1120" noProof="1">
                <a:latin typeface="+mj-lt"/>
                <a:ea typeface="+mj-ea"/>
              </a:rPr>
              <a:t>3,600 </a:t>
            </a:r>
            <a:r>
              <a:rPr lang="en-US" altLang="ja-JP" sz="1120" noProof="1">
                <a:latin typeface="+mj-lt"/>
                <a:ea typeface="+mj-ea"/>
              </a:rPr>
              <a:t>KES</a:t>
            </a:r>
            <a:r>
              <a:rPr lang="en-US" sz="1120" noProof="1">
                <a:latin typeface="+mj-lt"/>
                <a:ea typeface="+mj-ea"/>
              </a:rPr>
              <a:t>または週18,000</a:t>
            </a:r>
            <a:r>
              <a:rPr lang="en-US" altLang="ja-JP" sz="1120" noProof="1">
                <a:latin typeface="+mj-lt"/>
                <a:ea typeface="+mj-ea"/>
              </a:rPr>
              <a:t>KES</a:t>
            </a:r>
            <a:r>
              <a:rPr lang="ja-JP" altLang="en-US" sz="1120" noProof="1">
                <a:latin typeface="+mj-lt"/>
                <a:ea typeface="+mj-ea"/>
              </a:rPr>
              <a:t>）</a:t>
            </a:r>
            <a:endParaRPr lang="en-US" sz="1120" noProof="1">
              <a:latin typeface="+mj-lt"/>
              <a:ea typeface="+mj-ea"/>
            </a:endParaRPr>
          </a:p>
        </p:txBody>
      </p:sp>
      <p:sp>
        <p:nvSpPr>
          <p:cNvPr id="40" name="TextBox 86">
            <a:extLst>
              <a:ext uri="{FF2B5EF4-FFF2-40B4-BE49-F238E27FC236}">
                <a16:creationId xmlns:a16="http://schemas.microsoft.com/office/drawing/2014/main" id="{76446AE8-C578-3C7E-880B-48A30DFB53F4}"/>
              </a:ext>
            </a:extLst>
          </p:cNvPr>
          <p:cNvSpPr txBox="1"/>
          <p:nvPr/>
        </p:nvSpPr>
        <p:spPr>
          <a:xfrm>
            <a:off x="5916568" y="4577266"/>
            <a:ext cx="1150020" cy="781752"/>
          </a:xfrm>
          <a:prstGeom prst="rect">
            <a:avLst/>
          </a:prstGeom>
          <a:noFill/>
        </p:spPr>
        <p:txBody>
          <a:bodyPr wrap="square">
            <a:spAutoFit/>
          </a:bodyPr>
          <a:lstStyle/>
          <a:p>
            <a:pPr algn="ctr">
              <a:spcBef>
                <a:spcPts val="600"/>
              </a:spcBef>
              <a:spcAft>
                <a:spcPts val="600"/>
              </a:spcAft>
            </a:pPr>
            <a:r>
              <a:rPr lang="en-US" sz="1120" noProof="1">
                <a:latin typeface="+mj-lt"/>
                <a:ea typeface="+mj-ea"/>
              </a:rPr>
              <a:t>診断</a:t>
            </a:r>
            <a:r>
              <a:rPr lang="ja-JP" altLang="en-US" sz="1120" noProof="1">
                <a:latin typeface="+mj-lt"/>
                <a:ea typeface="+mj-ea"/>
              </a:rPr>
              <a:t>の上限額：</a:t>
            </a:r>
            <a:r>
              <a:rPr lang="en-US" sz="1120" noProof="1">
                <a:latin typeface="+mj-lt"/>
                <a:ea typeface="+mj-ea"/>
              </a:rPr>
              <a:t>特定のスキャンの場合は69,500</a:t>
            </a:r>
            <a:r>
              <a:rPr lang="en-US" altLang="ja-JP" sz="1120" noProof="1">
                <a:latin typeface="+mj-lt"/>
                <a:ea typeface="+mj-ea"/>
              </a:rPr>
              <a:t>KES</a:t>
            </a:r>
            <a:endParaRPr lang="en-US" sz="1120" noProof="1">
              <a:latin typeface="+mj-lt"/>
              <a:ea typeface="+mj-ea"/>
            </a:endParaRPr>
          </a:p>
        </p:txBody>
      </p:sp>
      <p:sp>
        <p:nvSpPr>
          <p:cNvPr id="41" name="TextBox 87">
            <a:extLst>
              <a:ext uri="{FF2B5EF4-FFF2-40B4-BE49-F238E27FC236}">
                <a16:creationId xmlns:a16="http://schemas.microsoft.com/office/drawing/2014/main" id="{63D29842-F1A9-AC9B-E312-81DB7E55E27F}"/>
              </a:ext>
            </a:extLst>
          </p:cNvPr>
          <p:cNvSpPr txBox="1"/>
          <p:nvPr/>
        </p:nvSpPr>
        <p:spPr>
          <a:xfrm>
            <a:off x="5872241" y="5339763"/>
            <a:ext cx="1280026" cy="609398"/>
          </a:xfrm>
          <a:prstGeom prst="rect">
            <a:avLst/>
          </a:prstGeom>
          <a:noFill/>
        </p:spPr>
        <p:txBody>
          <a:bodyPr wrap="square">
            <a:spAutoFit/>
          </a:bodyPr>
          <a:lstStyle/>
          <a:p>
            <a:pPr algn="ctr">
              <a:spcBef>
                <a:spcPts val="600"/>
              </a:spcBef>
              <a:spcAft>
                <a:spcPts val="600"/>
              </a:spcAft>
            </a:pPr>
            <a:r>
              <a:rPr lang="en-US" sz="1120" noProof="1">
                <a:latin typeface="+mj-lt"/>
                <a:ea typeface="+mj-ea"/>
              </a:rPr>
              <a:t>オンコロジークリニック: 25,000-150,000KES</a:t>
            </a:r>
          </a:p>
        </p:txBody>
      </p:sp>
      <p:sp>
        <p:nvSpPr>
          <p:cNvPr id="42" name="TextBox 88">
            <a:extLst>
              <a:ext uri="{FF2B5EF4-FFF2-40B4-BE49-F238E27FC236}">
                <a16:creationId xmlns:a16="http://schemas.microsoft.com/office/drawing/2014/main" id="{7A2A77B5-BB0E-452A-A400-A6EAD924912C}"/>
              </a:ext>
            </a:extLst>
          </p:cNvPr>
          <p:cNvSpPr txBox="1"/>
          <p:nvPr/>
        </p:nvSpPr>
        <p:spPr>
          <a:xfrm>
            <a:off x="7232017" y="3543764"/>
            <a:ext cx="1281170" cy="609398"/>
          </a:xfrm>
          <a:prstGeom prst="rect">
            <a:avLst/>
          </a:prstGeom>
          <a:noFill/>
        </p:spPr>
        <p:txBody>
          <a:bodyPr wrap="square">
            <a:spAutoFit/>
          </a:bodyPr>
          <a:lstStyle/>
          <a:p>
            <a:pPr algn="ctr">
              <a:spcBef>
                <a:spcPts val="600"/>
              </a:spcBef>
              <a:spcAft>
                <a:spcPts val="600"/>
              </a:spcAft>
            </a:pPr>
            <a:r>
              <a:rPr lang="en-US" sz="1120" noProof="1">
                <a:latin typeface="+mj-lt"/>
                <a:ea typeface="+mj-ea"/>
              </a:rPr>
              <a:t>放射線サービス</a:t>
            </a:r>
            <a:r>
              <a:rPr lang="ja-JP" altLang="en-US" sz="1120" noProof="1">
                <a:latin typeface="+mj-lt"/>
                <a:ea typeface="+mj-ea"/>
              </a:rPr>
              <a:t>の上限額：</a:t>
            </a:r>
            <a:r>
              <a:rPr lang="en-US" sz="1120" noProof="1">
                <a:latin typeface="+mj-lt"/>
                <a:ea typeface="+mj-ea"/>
              </a:rPr>
              <a:t>18,000</a:t>
            </a:r>
            <a:r>
              <a:rPr lang="en-US" altLang="ja-JP" sz="1120" noProof="1">
                <a:latin typeface="+mj-lt"/>
                <a:ea typeface="+mj-ea"/>
              </a:rPr>
              <a:t>KES</a:t>
            </a:r>
            <a:endParaRPr lang="en-US" sz="1120" noProof="1">
              <a:latin typeface="+mj-lt"/>
              <a:ea typeface="+mj-ea"/>
            </a:endParaRPr>
          </a:p>
        </p:txBody>
      </p:sp>
      <p:sp>
        <p:nvSpPr>
          <p:cNvPr id="43" name="TextBox 89">
            <a:extLst>
              <a:ext uri="{FF2B5EF4-FFF2-40B4-BE49-F238E27FC236}">
                <a16:creationId xmlns:a16="http://schemas.microsoft.com/office/drawing/2014/main" id="{362A9375-3296-E8BD-40C9-200E084E1534}"/>
              </a:ext>
            </a:extLst>
          </p:cNvPr>
          <p:cNvSpPr txBox="1"/>
          <p:nvPr/>
        </p:nvSpPr>
        <p:spPr>
          <a:xfrm>
            <a:off x="7232017" y="4181560"/>
            <a:ext cx="1281170" cy="609398"/>
          </a:xfrm>
          <a:prstGeom prst="rect">
            <a:avLst/>
          </a:prstGeom>
          <a:noFill/>
        </p:spPr>
        <p:txBody>
          <a:bodyPr wrap="square">
            <a:spAutoFit/>
          </a:bodyPr>
          <a:lstStyle/>
          <a:p>
            <a:pPr algn="ctr">
              <a:spcBef>
                <a:spcPts val="600"/>
              </a:spcBef>
              <a:spcAft>
                <a:spcPts val="600"/>
              </a:spcAft>
            </a:pPr>
            <a:r>
              <a:rPr lang="en-US" sz="1120" noProof="1">
                <a:latin typeface="+mj-lt"/>
                <a:ea typeface="+mj-ea"/>
              </a:rPr>
              <a:t>毎月のクリニック健診</a:t>
            </a:r>
            <a:r>
              <a:rPr lang="ja-JP" altLang="en-US" sz="1120" noProof="1">
                <a:latin typeface="+mj-lt"/>
                <a:ea typeface="+mj-ea"/>
              </a:rPr>
              <a:t>の上限額：</a:t>
            </a:r>
            <a:r>
              <a:rPr lang="en-US" sz="1120" noProof="1">
                <a:latin typeface="+mj-lt"/>
                <a:ea typeface="+mj-ea"/>
              </a:rPr>
              <a:t>5,000</a:t>
            </a:r>
            <a:r>
              <a:rPr lang="en-US" altLang="ja-JP" sz="1120" noProof="1">
                <a:latin typeface="+mj-lt"/>
                <a:ea typeface="+mj-ea"/>
              </a:rPr>
              <a:t>KES</a:t>
            </a:r>
            <a:endParaRPr lang="en-US" sz="1120" noProof="1">
              <a:latin typeface="+mj-lt"/>
              <a:ea typeface="+mj-ea"/>
            </a:endParaRPr>
          </a:p>
        </p:txBody>
      </p:sp>
      <p:sp>
        <p:nvSpPr>
          <p:cNvPr id="44" name="TextBox 90">
            <a:extLst>
              <a:ext uri="{FF2B5EF4-FFF2-40B4-BE49-F238E27FC236}">
                <a16:creationId xmlns:a16="http://schemas.microsoft.com/office/drawing/2014/main" id="{3382AA1B-65FB-0C0F-9917-D436B77A8D5E}"/>
              </a:ext>
            </a:extLst>
          </p:cNvPr>
          <p:cNvSpPr txBox="1"/>
          <p:nvPr/>
        </p:nvSpPr>
        <p:spPr>
          <a:xfrm>
            <a:off x="7231610" y="4849440"/>
            <a:ext cx="1359847" cy="437043"/>
          </a:xfrm>
          <a:prstGeom prst="rect">
            <a:avLst/>
          </a:prstGeom>
          <a:noFill/>
        </p:spPr>
        <p:txBody>
          <a:bodyPr wrap="square">
            <a:spAutoFit/>
          </a:bodyPr>
          <a:lstStyle/>
          <a:p>
            <a:pPr algn="ctr">
              <a:spcBef>
                <a:spcPts val="600"/>
              </a:spcBef>
              <a:spcAft>
                <a:spcPts val="600"/>
              </a:spcAft>
            </a:pPr>
            <a:r>
              <a:rPr lang="en-US" sz="1120" noProof="1">
                <a:latin typeface="+mj-lt"/>
                <a:ea typeface="+mj-ea"/>
              </a:rPr>
              <a:t>腎臓移植</a:t>
            </a:r>
            <a:r>
              <a:rPr lang="ja-JP" altLang="en-US" sz="1120" noProof="1">
                <a:latin typeface="+mj-lt"/>
                <a:ea typeface="+mj-ea"/>
              </a:rPr>
              <a:t>の上限額：</a:t>
            </a:r>
            <a:r>
              <a:rPr lang="en-US" sz="1120" noProof="1">
                <a:latin typeface="+mj-lt"/>
                <a:ea typeface="+mj-ea"/>
              </a:rPr>
              <a:t>500,000KES</a:t>
            </a:r>
          </a:p>
        </p:txBody>
      </p:sp>
      <p:sp>
        <p:nvSpPr>
          <p:cNvPr id="45" name="TextBox 91">
            <a:extLst>
              <a:ext uri="{FF2B5EF4-FFF2-40B4-BE49-F238E27FC236}">
                <a16:creationId xmlns:a16="http://schemas.microsoft.com/office/drawing/2014/main" id="{E2A65070-A678-CA78-085A-4B576642869A}"/>
              </a:ext>
            </a:extLst>
          </p:cNvPr>
          <p:cNvSpPr txBox="1"/>
          <p:nvPr/>
        </p:nvSpPr>
        <p:spPr>
          <a:xfrm>
            <a:off x="7193502" y="5289350"/>
            <a:ext cx="1436064" cy="781752"/>
          </a:xfrm>
          <a:prstGeom prst="rect">
            <a:avLst/>
          </a:prstGeom>
          <a:noFill/>
        </p:spPr>
        <p:txBody>
          <a:bodyPr wrap="square">
            <a:spAutoFit/>
          </a:bodyPr>
          <a:lstStyle/>
          <a:p>
            <a:pPr algn="ctr">
              <a:spcBef>
                <a:spcPts val="600"/>
              </a:spcBef>
              <a:spcAft>
                <a:spcPts val="600"/>
              </a:spcAft>
            </a:pPr>
            <a:r>
              <a:rPr lang="en-US" sz="1120" noProof="1">
                <a:latin typeface="+mj-lt"/>
                <a:ea typeface="+mj-ea"/>
              </a:rPr>
              <a:t>腎臓/腎臓透析</a:t>
            </a:r>
            <a:r>
              <a:rPr lang="ja-JP" altLang="en-US" sz="1120" noProof="1">
                <a:latin typeface="+mj-lt"/>
                <a:ea typeface="+mj-ea"/>
              </a:rPr>
              <a:t>の上限額：</a:t>
            </a:r>
            <a:r>
              <a:rPr lang="en-US" altLang="ja-JP" sz="1120" noProof="1">
                <a:latin typeface="+mj-lt"/>
                <a:ea typeface="+mj-ea"/>
              </a:rPr>
              <a:t>1</a:t>
            </a:r>
            <a:r>
              <a:rPr lang="ja-JP" altLang="en-US" sz="1120" noProof="1">
                <a:latin typeface="+mj-lt"/>
                <a:ea typeface="+mj-ea"/>
              </a:rPr>
              <a:t>セッション</a:t>
            </a:r>
            <a:r>
              <a:rPr lang="en-US" altLang="ja-JP" sz="1120" noProof="1">
                <a:latin typeface="+mj-lt"/>
                <a:ea typeface="+mj-ea"/>
              </a:rPr>
              <a:t>9,500KES</a:t>
            </a:r>
            <a:r>
              <a:rPr lang="ja-JP" altLang="en-US" sz="1120" noProof="1">
                <a:latin typeface="+mj-lt"/>
                <a:ea typeface="+mj-ea"/>
              </a:rPr>
              <a:t>　　　　　（</a:t>
            </a:r>
            <a:r>
              <a:rPr lang="en-US" sz="1120" dirty="0">
                <a:latin typeface="+mj-lt"/>
                <a:ea typeface="+mj-ea"/>
              </a:rPr>
              <a:t> </a:t>
            </a:r>
            <a:r>
              <a:rPr lang="en-US" sz="1120" noProof="1">
                <a:latin typeface="+mj-lt"/>
                <a:ea typeface="+mj-ea"/>
              </a:rPr>
              <a:t>週2</a:t>
            </a:r>
            <a:r>
              <a:rPr lang="ja-JP" altLang="en-US" sz="1120" noProof="1">
                <a:latin typeface="+mj-lt"/>
                <a:ea typeface="+mj-ea"/>
              </a:rPr>
              <a:t>回まで）</a:t>
            </a:r>
            <a:endParaRPr lang="en-US" sz="1120" noProof="1">
              <a:latin typeface="+mj-lt"/>
              <a:ea typeface="+mj-ea"/>
            </a:endParaRPr>
          </a:p>
        </p:txBody>
      </p:sp>
      <p:sp>
        <p:nvSpPr>
          <p:cNvPr id="46" name="TextBox 92">
            <a:extLst>
              <a:ext uri="{FF2B5EF4-FFF2-40B4-BE49-F238E27FC236}">
                <a16:creationId xmlns:a16="http://schemas.microsoft.com/office/drawing/2014/main" id="{EFBA46A7-A984-B6E8-282A-17189E44B216}"/>
              </a:ext>
            </a:extLst>
          </p:cNvPr>
          <p:cNvSpPr txBox="1"/>
          <p:nvPr/>
        </p:nvSpPr>
        <p:spPr>
          <a:xfrm>
            <a:off x="8621983" y="3693504"/>
            <a:ext cx="1281170" cy="609398"/>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歯科サービスの上限額：</a:t>
            </a:r>
            <a:r>
              <a:rPr lang="en-US" sz="1120" noProof="1">
                <a:latin typeface="+mj-lt"/>
                <a:ea typeface="+mj-ea"/>
              </a:rPr>
              <a:t>15,000</a:t>
            </a:r>
            <a:r>
              <a:rPr lang="en-US" altLang="ja-JP" sz="1120" noProof="1">
                <a:latin typeface="+mj-lt"/>
                <a:ea typeface="+mj-ea"/>
              </a:rPr>
              <a:t>KES</a:t>
            </a:r>
            <a:endParaRPr lang="en-US" sz="1120" noProof="1">
              <a:latin typeface="+mj-lt"/>
              <a:ea typeface="+mj-ea"/>
            </a:endParaRPr>
          </a:p>
        </p:txBody>
      </p:sp>
      <p:sp>
        <p:nvSpPr>
          <p:cNvPr id="47" name="TextBox 93">
            <a:extLst>
              <a:ext uri="{FF2B5EF4-FFF2-40B4-BE49-F238E27FC236}">
                <a16:creationId xmlns:a16="http://schemas.microsoft.com/office/drawing/2014/main" id="{1E58253F-DBFE-E9E5-A05B-C0C93E262D97}"/>
              </a:ext>
            </a:extLst>
          </p:cNvPr>
          <p:cNvSpPr txBox="1"/>
          <p:nvPr/>
        </p:nvSpPr>
        <p:spPr>
          <a:xfrm>
            <a:off x="8605829" y="4505467"/>
            <a:ext cx="1281170" cy="609398"/>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眼科サービスの上限額：</a:t>
            </a:r>
            <a:r>
              <a:rPr lang="en-US" altLang="ja-JP" sz="1120" noProof="1">
                <a:latin typeface="+mj-lt"/>
                <a:ea typeface="+mj-ea"/>
              </a:rPr>
              <a:t>25,000KES</a:t>
            </a:r>
          </a:p>
        </p:txBody>
      </p:sp>
      <p:cxnSp>
        <p:nvCxnSpPr>
          <p:cNvPr id="48" name="Straight Connector 94">
            <a:extLst>
              <a:ext uri="{FF2B5EF4-FFF2-40B4-BE49-F238E27FC236}">
                <a16:creationId xmlns:a16="http://schemas.microsoft.com/office/drawing/2014/main" id="{BBE6856A-ABA1-8515-9F63-7B240A3C0ADD}"/>
              </a:ext>
            </a:extLst>
          </p:cNvPr>
          <p:cNvCxnSpPr>
            <a:cxnSpLocks/>
          </p:cNvCxnSpPr>
          <p:nvPr/>
        </p:nvCxnSpPr>
        <p:spPr>
          <a:xfrm>
            <a:off x="7890338" y="2894432"/>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100">
            <a:extLst>
              <a:ext uri="{FF2B5EF4-FFF2-40B4-BE49-F238E27FC236}">
                <a16:creationId xmlns:a16="http://schemas.microsoft.com/office/drawing/2014/main" id="{CA947261-C4B3-D2EE-0D5A-9FC249594C1D}"/>
              </a:ext>
            </a:extLst>
          </p:cNvPr>
          <p:cNvCxnSpPr>
            <a:cxnSpLocks/>
          </p:cNvCxnSpPr>
          <p:nvPr/>
        </p:nvCxnSpPr>
        <p:spPr>
          <a:xfrm flipV="1">
            <a:off x="7223332" y="3174050"/>
            <a:ext cx="0" cy="289418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101">
            <a:extLst>
              <a:ext uri="{FF2B5EF4-FFF2-40B4-BE49-F238E27FC236}">
                <a16:creationId xmlns:a16="http://schemas.microsoft.com/office/drawing/2014/main" id="{2F9828EC-5E9B-8170-AD4C-9FD37868FC62}"/>
              </a:ext>
            </a:extLst>
          </p:cNvPr>
          <p:cNvCxnSpPr>
            <a:cxnSpLocks/>
          </p:cNvCxnSpPr>
          <p:nvPr/>
        </p:nvCxnSpPr>
        <p:spPr>
          <a:xfrm flipH="1" flipV="1">
            <a:off x="8621983" y="3174050"/>
            <a:ext cx="7583" cy="289418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105">
            <a:extLst>
              <a:ext uri="{FF2B5EF4-FFF2-40B4-BE49-F238E27FC236}">
                <a16:creationId xmlns:a16="http://schemas.microsoft.com/office/drawing/2014/main" id="{14B5498E-95E0-02CC-ACCE-02E7A0791C01}"/>
              </a:ext>
            </a:extLst>
          </p:cNvPr>
          <p:cNvCxnSpPr>
            <a:cxnSpLocks/>
          </p:cNvCxnSpPr>
          <p:nvPr/>
        </p:nvCxnSpPr>
        <p:spPr>
          <a:xfrm>
            <a:off x="401849" y="6061210"/>
            <a:ext cx="9159663" cy="237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109">
            <a:extLst>
              <a:ext uri="{FF2B5EF4-FFF2-40B4-BE49-F238E27FC236}">
                <a16:creationId xmlns:a16="http://schemas.microsoft.com/office/drawing/2014/main" id="{15B309B0-008A-8A96-5C8E-6995799B9F87}"/>
              </a:ext>
            </a:extLst>
          </p:cNvPr>
          <p:cNvCxnSpPr>
            <a:cxnSpLocks/>
          </p:cNvCxnSpPr>
          <p:nvPr/>
        </p:nvCxnSpPr>
        <p:spPr>
          <a:xfrm flipV="1">
            <a:off x="384270" y="2228472"/>
            <a:ext cx="9033226" cy="62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3" name="Picture 2" descr="NHIF-国民健康保険基金">
            <a:extLst>
              <a:ext uri="{FF2B5EF4-FFF2-40B4-BE49-F238E27FC236}">
                <a16:creationId xmlns:a16="http://schemas.microsoft.com/office/drawing/2014/main" id="{A560E5BB-CDCF-2FE2-C913-9A15CC34C0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1312" y="1444376"/>
            <a:ext cx="899142" cy="456707"/>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4132AA06-796A-66E3-2281-796760C64E80}"/>
              </a:ext>
            </a:extLst>
          </p:cNvPr>
          <p:cNvSpPr txBox="1"/>
          <p:nvPr/>
        </p:nvSpPr>
        <p:spPr bwMode="gray">
          <a:xfrm>
            <a:off x="231132" y="6563398"/>
            <a:ext cx="6557962" cy="215444"/>
          </a:xfrm>
          <a:prstGeom prst="rect">
            <a:avLst/>
          </a:prstGeom>
          <a:noFill/>
        </p:spPr>
        <p:txBody>
          <a:bodyPr wrap="square">
            <a:spAutoFit/>
          </a:bodyPr>
          <a:lstStyle/>
          <a:p>
            <a:r>
              <a:rPr kumimoji="1" lang="ja-JP" altLang="en-US" sz="800" dirty="0">
                <a:latin typeface="+mj-lt"/>
                <a:ea typeface="+mj-ea"/>
              </a:rPr>
              <a:t>出所： </a:t>
            </a:r>
            <a:r>
              <a:rPr kumimoji="1" lang="en-US" altLang="ja-JP" sz="800" dirty="0">
                <a:latin typeface="+mj-lt"/>
                <a:ea typeface="+mj-ea"/>
              </a:rPr>
              <a:t>NHIF</a:t>
            </a:r>
            <a:r>
              <a:rPr kumimoji="1" lang="ja-JP" altLang="en-US" sz="800" dirty="0">
                <a:latin typeface="+mj-lt"/>
                <a:ea typeface="+mj-ea"/>
              </a:rPr>
              <a:t>ホームページ、</a:t>
            </a:r>
            <a:r>
              <a:rPr kumimoji="1" lang="en-US" altLang="ja-JP" sz="800" dirty="0">
                <a:latin typeface="+mj-lt"/>
                <a:ea typeface="+mj-ea"/>
              </a:rPr>
              <a:t>NHIF Strategic Plan 2018-2022</a:t>
            </a:r>
          </a:p>
        </p:txBody>
      </p:sp>
      <p:sp>
        <p:nvSpPr>
          <p:cNvPr id="58" name="TextBox 78">
            <a:extLst>
              <a:ext uri="{FF2B5EF4-FFF2-40B4-BE49-F238E27FC236}">
                <a16:creationId xmlns:a16="http://schemas.microsoft.com/office/drawing/2014/main" id="{05EEA036-23AE-083F-3921-1F1BB4F21B9B}"/>
              </a:ext>
            </a:extLst>
          </p:cNvPr>
          <p:cNvSpPr txBox="1"/>
          <p:nvPr/>
        </p:nvSpPr>
        <p:spPr>
          <a:xfrm>
            <a:off x="3304840" y="6140694"/>
            <a:ext cx="6256672" cy="600164"/>
          </a:xfrm>
          <a:prstGeom prst="rect">
            <a:avLst/>
          </a:prstGeom>
          <a:noFill/>
        </p:spPr>
        <p:txBody>
          <a:bodyPr wrap="square">
            <a:spAutoFit/>
          </a:bodyPr>
          <a:lstStyle/>
          <a:p>
            <a:pPr>
              <a:spcBef>
                <a:spcPts val="600"/>
              </a:spcBef>
              <a:spcAft>
                <a:spcPts val="600"/>
              </a:spcAft>
            </a:pPr>
            <a:r>
              <a:rPr lang="ja-JP" altLang="en-US" sz="1100" noProof="1">
                <a:latin typeface="+mj-lt"/>
                <a:ea typeface="+mj-ea"/>
              </a:rPr>
              <a:t>上記パッケージのほか、「精神医療パッケージ（＝神経障害（認知症、てんかん）、一般的な精神障害（不安障害、うつ病）、重度精神障害（双極性障害、統合失調症、精神病性障害）、薬物乱用・障害、小児期障害が対象）」、 「外科手術パッケージ（移植を含む）」、「海外治療パッケージ」が含まれる。</a:t>
            </a:r>
            <a:endParaRPr lang="en-US" sz="1100" noProof="1">
              <a:latin typeface="+mj-lt"/>
              <a:ea typeface="+mj-ea"/>
            </a:endParaRPr>
          </a:p>
        </p:txBody>
      </p:sp>
      <p:sp>
        <p:nvSpPr>
          <p:cNvPr id="13" name="タイトル 4">
            <a:extLst>
              <a:ext uri="{FF2B5EF4-FFF2-40B4-BE49-F238E27FC236}">
                <a16:creationId xmlns:a16="http://schemas.microsoft.com/office/drawing/2014/main" id="{D16C1A30-6D8A-BDF0-E951-5311FF20854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255797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extLst>
              <p:ext uri="{D42A27DB-BD31-4B8C-83A1-F6EECF244321}">
                <p14:modId xmlns:p14="http://schemas.microsoft.com/office/powerpoint/2010/main" val="159326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822669C-3F52-413D-A9CD-FDA7792D0099}"/>
              </a:ext>
            </a:extLst>
          </p:cNvPr>
          <p:cNvSpPr/>
          <p:nvPr/>
        </p:nvSpPr>
        <p:spPr>
          <a:xfrm>
            <a:off x="407472" y="3068960"/>
            <a:ext cx="5212805" cy="2100258"/>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endParaRPr kumimoji="1" lang="en-CA"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00470" y="1139245"/>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ケニアでは、国（保健省）とカウンティレベルでそれぞれ保健に関する行政を行っている。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保健省は国としての政策や品質確保や基準の制定、国立リファラル病院や研究機関の監督などを行う。</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カウンティ政府は、地域の医療機関の管理、救急体制の整備、プライマリーケアの推進、感染症や災害対策、廃棄物処理などを担当している。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5536" y="6535527"/>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（出所）ケニア保健省ホームページ</a:t>
            </a:r>
          </a:p>
        </p:txBody>
      </p:sp>
      <p:sp>
        <p:nvSpPr>
          <p:cNvPr id="19" name="Rectangle 18">
            <a:extLst>
              <a:ext uri="{FF2B5EF4-FFF2-40B4-BE49-F238E27FC236}">
                <a16:creationId xmlns:a16="http://schemas.microsoft.com/office/drawing/2014/main" id="{9A960A11-E986-45E8-AE4F-2622B5350F46}"/>
              </a:ext>
            </a:extLst>
          </p:cNvPr>
          <p:cNvSpPr/>
          <p:nvPr/>
        </p:nvSpPr>
        <p:spPr>
          <a:xfrm>
            <a:off x="6043424" y="3706222"/>
            <a:ext cx="1354708" cy="476790"/>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kumimoji="1" lang="en-US" altLang="ja-JP" sz="1200" dirty="0"/>
              <a:t>KEMSA</a:t>
            </a:r>
            <a:endParaRPr kumimoji="1" lang="en-CA" sz="1200" dirty="0"/>
          </a:p>
        </p:txBody>
      </p:sp>
      <p:sp>
        <p:nvSpPr>
          <p:cNvPr id="20" name="Rectangle 19">
            <a:extLst>
              <a:ext uri="{FF2B5EF4-FFF2-40B4-BE49-F238E27FC236}">
                <a16:creationId xmlns:a16="http://schemas.microsoft.com/office/drawing/2014/main" id="{F34EE237-1827-4C89-8CF5-F6A65A04FC87}"/>
              </a:ext>
            </a:extLst>
          </p:cNvPr>
          <p:cNvSpPr/>
          <p:nvPr/>
        </p:nvSpPr>
        <p:spPr>
          <a:xfrm>
            <a:off x="6043424" y="3176924"/>
            <a:ext cx="1354708" cy="476790"/>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kumimoji="1" lang="en-CA" sz="1200" dirty="0"/>
              <a:t>KEMRI</a:t>
            </a:r>
          </a:p>
        </p:txBody>
      </p:sp>
      <p:sp>
        <p:nvSpPr>
          <p:cNvPr id="21" name="Rectangle 6">
            <a:extLst>
              <a:ext uri="{FF2B5EF4-FFF2-40B4-BE49-F238E27FC236}">
                <a16:creationId xmlns:a16="http://schemas.microsoft.com/office/drawing/2014/main" id="{C07167AD-10A0-4384-B82C-645CEEA53371}"/>
              </a:ext>
            </a:extLst>
          </p:cNvPr>
          <p:cNvSpPr>
            <a:spLocks noChangeArrowheads="1"/>
          </p:cNvSpPr>
          <p:nvPr/>
        </p:nvSpPr>
        <p:spPr bwMode="auto">
          <a:xfrm>
            <a:off x="407472" y="2810758"/>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a:t>
            </a:r>
            <a:endParaRPr lang="en-US" altLang="ko-KR" sz="1400" dirty="0">
              <a:solidFill>
                <a:srgbClr val="000000"/>
              </a:solidFill>
              <a:latin typeface="Arial Black" pitchFamily="34" charset="0"/>
              <a:ea typeface="HGP創英角ｺﾞｼｯｸUB" pitchFamily="50" charset="-128"/>
            </a:endParaRPr>
          </a:p>
        </p:txBody>
      </p:sp>
      <p:sp>
        <p:nvSpPr>
          <p:cNvPr id="22" name="Rectangle 21">
            <a:extLst>
              <a:ext uri="{FF2B5EF4-FFF2-40B4-BE49-F238E27FC236}">
                <a16:creationId xmlns:a16="http://schemas.microsoft.com/office/drawing/2014/main" id="{FF9FC37C-FE48-41E5-A158-A629EFA9DCC8}"/>
              </a:ext>
            </a:extLst>
          </p:cNvPr>
          <p:cNvSpPr/>
          <p:nvPr/>
        </p:nvSpPr>
        <p:spPr>
          <a:xfrm>
            <a:off x="6043424" y="4251852"/>
            <a:ext cx="1354708" cy="476790"/>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kumimoji="1" lang="en-US" altLang="ja-JP" sz="1200" dirty="0"/>
              <a:t>NHIF</a:t>
            </a:r>
            <a:endParaRPr kumimoji="1" lang="en-CA" sz="1200" dirty="0"/>
          </a:p>
        </p:txBody>
      </p:sp>
      <p:sp>
        <p:nvSpPr>
          <p:cNvPr id="23" name="TextBox 22">
            <a:extLst>
              <a:ext uri="{FF2B5EF4-FFF2-40B4-BE49-F238E27FC236}">
                <a16:creationId xmlns:a16="http://schemas.microsoft.com/office/drawing/2014/main" id="{092952B3-F408-4694-B10F-3B68107818BA}"/>
              </a:ext>
            </a:extLst>
          </p:cNvPr>
          <p:cNvSpPr txBox="1"/>
          <p:nvPr/>
        </p:nvSpPr>
        <p:spPr>
          <a:xfrm>
            <a:off x="537374" y="3120911"/>
            <a:ext cx="4953000" cy="1938992"/>
          </a:xfrm>
          <a:prstGeom prst="rect">
            <a:avLst/>
          </a:prstGeom>
          <a:solidFill>
            <a:schemeClr val="accent6">
              <a:lumMod val="20000"/>
              <a:lumOff val="80000"/>
            </a:schemeClr>
          </a:solidFill>
        </p:spPr>
        <p:txBody>
          <a:bodyPr wrap="square">
            <a:spAutoFit/>
          </a:bodyPr>
          <a:lstStyle/>
          <a:p>
            <a:r>
              <a:rPr lang="en-US" sz="1200" dirty="0"/>
              <a:t>Department of Standards and Quality Assurance and Regulations</a:t>
            </a:r>
          </a:p>
          <a:p>
            <a:endParaRPr lang="en-US" sz="1200" dirty="0"/>
          </a:p>
          <a:p>
            <a:r>
              <a:rPr kumimoji="1" lang="en-US" altLang="ja-JP" sz="1200" dirty="0"/>
              <a:t>Department of Preventive and Promotional </a:t>
            </a:r>
            <a:r>
              <a:rPr lang="en-US" altLang="ja-JP" sz="1200" dirty="0"/>
              <a:t>H</a:t>
            </a:r>
            <a:r>
              <a:rPr kumimoji="1" lang="en-US" altLang="ja-JP" sz="1200" dirty="0"/>
              <a:t>ealth</a:t>
            </a:r>
          </a:p>
          <a:p>
            <a:endParaRPr lang="en-US" altLang="ja-JP" sz="1200" dirty="0"/>
          </a:p>
          <a:p>
            <a:r>
              <a:rPr kumimoji="1" lang="en-US" altLang="ja-JP" sz="1200" dirty="0"/>
              <a:t>Department of Curative and Rehabilitation Health Service</a:t>
            </a:r>
            <a:endParaRPr kumimoji="1" lang="en-CA" altLang="ja-JP" sz="1200" dirty="0"/>
          </a:p>
          <a:p>
            <a:endParaRPr kumimoji="1" lang="en-CA" altLang="ja-JP" sz="1200" dirty="0"/>
          </a:p>
          <a:p>
            <a:r>
              <a:rPr kumimoji="1" lang="en-US" altLang="ja-JP" sz="1200" dirty="0"/>
              <a:t>Department of Policy, Planning and Health Financing</a:t>
            </a:r>
          </a:p>
          <a:p>
            <a:endParaRPr lang="en-US" altLang="ja-JP" sz="1200" dirty="0"/>
          </a:p>
          <a:p>
            <a:r>
              <a:rPr kumimoji="1" lang="en-US" altLang="ja-JP" sz="1200" dirty="0"/>
              <a:t>Department of Health Sector Coordination &amp; Inter Governmental Affairs</a:t>
            </a:r>
            <a:endParaRPr kumimoji="1" lang="en-CA" altLang="ja-JP" sz="1200" dirty="0"/>
          </a:p>
        </p:txBody>
      </p:sp>
      <p:sp>
        <p:nvSpPr>
          <p:cNvPr id="24" name="Rectangle 6">
            <a:extLst>
              <a:ext uri="{FF2B5EF4-FFF2-40B4-BE49-F238E27FC236}">
                <a16:creationId xmlns:a16="http://schemas.microsoft.com/office/drawing/2014/main" id="{C751A8B2-9981-428E-9DC5-928A668E0255}"/>
              </a:ext>
            </a:extLst>
          </p:cNvPr>
          <p:cNvSpPr>
            <a:spLocks noChangeArrowheads="1"/>
          </p:cNvSpPr>
          <p:nvPr/>
        </p:nvSpPr>
        <p:spPr bwMode="auto">
          <a:xfrm>
            <a:off x="6043424" y="2820697"/>
            <a:ext cx="9664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関連組織</a:t>
            </a:r>
            <a:endParaRPr lang="en-US" altLang="ko-KR" sz="1400" dirty="0">
              <a:solidFill>
                <a:srgbClr val="000000"/>
              </a:solidFill>
              <a:latin typeface="Arial Black" pitchFamily="34" charset="0"/>
              <a:ea typeface="HGP創英角ｺﾞｼｯｸUB" pitchFamily="50" charset="-128"/>
            </a:endParaRPr>
          </a:p>
        </p:txBody>
      </p:sp>
      <p:sp>
        <p:nvSpPr>
          <p:cNvPr id="25" name="TextBox 24">
            <a:extLst>
              <a:ext uri="{FF2B5EF4-FFF2-40B4-BE49-F238E27FC236}">
                <a16:creationId xmlns:a16="http://schemas.microsoft.com/office/drawing/2014/main" id="{F6ED0718-A282-4BC4-AC90-AAFBC5D1D0E1}"/>
              </a:ext>
            </a:extLst>
          </p:cNvPr>
          <p:cNvSpPr txBox="1"/>
          <p:nvPr/>
        </p:nvSpPr>
        <p:spPr>
          <a:xfrm>
            <a:off x="7473280" y="3276819"/>
            <a:ext cx="1411932" cy="276999"/>
          </a:xfrm>
          <a:prstGeom prst="rect">
            <a:avLst/>
          </a:prstGeom>
          <a:noFill/>
        </p:spPr>
        <p:txBody>
          <a:bodyPr wrap="square">
            <a:spAutoFit/>
          </a:bodyPr>
          <a:lstStyle/>
          <a:p>
            <a:r>
              <a:rPr lang="ja-JP" altLang="en-US" sz="1200" dirty="0"/>
              <a:t>ケニア医学研究所</a:t>
            </a:r>
            <a:endParaRPr lang="en-US" sz="1200" dirty="0"/>
          </a:p>
        </p:txBody>
      </p:sp>
      <p:sp>
        <p:nvSpPr>
          <p:cNvPr id="26" name="TextBox 25">
            <a:extLst>
              <a:ext uri="{FF2B5EF4-FFF2-40B4-BE49-F238E27FC236}">
                <a16:creationId xmlns:a16="http://schemas.microsoft.com/office/drawing/2014/main" id="{D5B32E24-8DE6-4DF8-AB7A-C83C8C542881}"/>
              </a:ext>
            </a:extLst>
          </p:cNvPr>
          <p:cNvSpPr txBox="1"/>
          <p:nvPr/>
        </p:nvSpPr>
        <p:spPr>
          <a:xfrm>
            <a:off x="7473280" y="3761547"/>
            <a:ext cx="1411932" cy="276999"/>
          </a:xfrm>
          <a:prstGeom prst="rect">
            <a:avLst/>
          </a:prstGeom>
          <a:noFill/>
        </p:spPr>
        <p:txBody>
          <a:bodyPr wrap="square">
            <a:spAutoFit/>
          </a:bodyPr>
          <a:lstStyle/>
          <a:p>
            <a:r>
              <a:rPr lang="ja-JP" altLang="en-US" sz="1200" dirty="0"/>
              <a:t>ケニア医療供給庁</a:t>
            </a:r>
            <a:endParaRPr lang="en-US" sz="1200" dirty="0"/>
          </a:p>
        </p:txBody>
      </p:sp>
      <p:sp>
        <p:nvSpPr>
          <p:cNvPr id="27" name="TextBox 26">
            <a:extLst>
              <a:ext uri="{FF2B5EF4-FFF2-40B4-BE49-F238E27FC236}">
                <a16:creationId xmlns:a16="http://schemas.microsoft.com/office/drawing/2014/main" id="{33BF46A0-57F5-47F9-80E5-56B06CBC8243}"/>
              </a:ext>
            </a:extLst>
          </p:cNvPr>
          <p:cNvSpPr txBox="1"/>
          <p:nvPr/>
        </p:nvSpPr>
        <p:spPr>
          <a:xfrm>
            <a:off x="7473280" y="4382588"/>
            <a:ext cx="1411932" cy="276999"/>
          </a:xfrm>
          <a:prstGeom prst="rect">
            <a:avLst/>
          </a:prstGeom>
          <a:noFill/>
        </p:spPr>
        <p:txBody>
          <a:bodyPr wrap="square">
            <a:spAutoFit/>
          </a:bodyPr>
          <a:lstStyle/>
          <a:p>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国民健康保険基金</a:t>
            </a:r>
            <a:endParaRPr lang="en-US" sz="1200" dirty="0"/>
          </a:p>
        </p:txBody>
      </p:sp>
    </p:spTree>
    <p:extLst>
      <p:ext uri="{BB962C8B-B14F-4D97-AF65-F5344CB8AC3E}">
        <p14:creationId xmlns:p14="http://schemas.microsoft.com/office/powerpoint/2010/main" val="3347638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保健省の組織体制 </a:t>
            </a:r>
            <a:endParaRPr kumimoji="1" lang="ja-JP" altLang="en-US" noProof="1">
              <a:latin typeface="HGP創英角ｺﾞｼｯｸUB" panose="020B0900000000000000" pitchFamily="50" charset="-128"/>
            </a:endParaRPr>
          </a:p>
        </p:txBody>
      </p:sp>
      <p:sp>
        <p:nvSpPr>
          <p:cNvPr id="3" name="Rectangle: Rounded Corners 4">
            <a:extLst>
              <a:ext uri="{FF2B5EF4-FFF2-40B4-BE49-F238E27FC236}">
                <a16:creationId xmlns:a16="http://schemas.microsoft.com/office/drawing/2014/main" id="{79349431-70F4-5068-0EF1-68D7C4639E0F}"/>
              </a:ext>
            </a:extLst>
          </p:cNvPr>
          <p:cNvSpPr/>
          <p:nvPr/>
        </p:nvSpPr>
        <p:spPr>
          <a:xfrm>
            <a:off x="4152118" y="1246806"/>
            <a:ext cx="1872208" cy="513865"/>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endParaRPr kumimoji="1" lang="en-US" sz="1200" dirty="0">
              <a:solidFill>
                <a:schemeClr val="bg1"/>
              </a:solidFill>
              <a:latin typeface="+mj-ea"/>
              <a:ea typeface="+mj-ea"/>
            </a:endParaRPr>
          </a:p>
        </p:txBody>
      </p:sp>
      <p:sp>
        <p:nvSpPr>
          <p:cNvPr id="8" name="TextBox 9">
            <a:extLst>
              <a:ext uri="{FF2B5EF4-FFF2-40B4-BE49-F238E27FC236}">
                <a16:creationId xmlns:a16="http://schemas.microsoft.com/office/drawing/2014/main" id="{C2B71884-4195-4ED4-DA94-1B8028C21B57}"/>
              </a:ext>
            </a:extLst>
          </p:cNvPr>
          <p:cNvSpPr txBox="1"/>
          <p:nvPr/>
        </p:nvSpPr>
        <p:spPr>
          <a:xfrm>
            <a:off x="4152118" y="1311552"/>
            <a:ext cx="1872208" cy="384721"/>
          </a:xfrm>
          <a:prstGeom prst="rect">
            <a:avLst/>
          </a:prstGeom>
          <a:noFill/>
        </p:spPr>
        <p:txBody>
          <a:bodyPr wrap="square">
            <a:spAutoFit/>
          </a:bodyPr>
          <a:lstStyle/>
          <a:p>
            <a:pPr algn="ctr">
              <a:spcBef>
                <a:spcPts val="600"/>
              </a:spcBef>
              <a:spcAft>
                <a:spcPts val="600"/>
              </a:spcAft>
            </a:pPr>
            <a:r>
              <a:rPr lang="en-US" noProof="1">
                <a:solidFill>
                  <a:schemeClr val="bg1"/>
                </a:solidFill>
                <a:latin typeface="+mj-ea"/>
                <a:ea typeface="+mj-ea"/>
              </a:rPr>
              <a:t>保健省総局</a:t>
            </a:r>
          </a:p>
        </p:txBody>
      </p:sp>
      <p:sp>
        <p:nvSpPr>
          <p:cNvPr id="9" name="TextBox 15">
            <a:extLst>
              <a:ext uri="{FF2B5EF4-FFF2-40B4-BE49-F238E27FC236}">
                <a16:creationId xmlns:a16="http://schemas.microsoft.com/office/drawing/2014/main" id="{D28A3CF8-94E6-B842-3E15-8D23799EE075}"/>
              </a:ext>
            </a:extLst>
          </p:cNvPr>
          <p:cNvSpPr txBox="1"/>
          <p:nvPr/>
        </p:nvSpPr>
        <p:spPr>
          <a:xfrm>
            <a:off x="8286864" y="2283102"/>
            <a:ext cx="1337475" cy="487313"/>
          </a:xfrm>
          <a:prstGeom prst="rect">
            <a:avLst/>
          </a:prstGeom>
          <a:solidFill>
            <a:schemeClr val="accent1"/>
          </a:solidFill>
          <a:ln>
            <a:solidFill>
              <a:schemeClr val="accent1"/>
            </a:solidFill>
          </a:ln>
        </p:spPr>
        <p:txBody>
          <a:bodyPr wrap="square" anchor="ctr" anchorCtr="0">
            <a:spAutoFit/>
          </a:bodyPr>
          <a:lstStyle/>
          <a:p>
            <a:pPr algn="ctr">
              <a:spcAft>
                <a:spcPts val="200"/>
              </a:spcAft>
            </a:pPr>
            <a:r>
              <a:rPr lang="en-US" sz="1200" b="1" noProof="1">
                <a:solidFill>
                  <a:schemeClr val="bg1"/>
                </a:solidFill>
                <a:latin typeface="+mj-ea"/>
                <a:ea typeface="+mj-ea"/>
              </a:rPr>
              <a:t>政策研究の</a:t>
            </a:r>
          </a:p>
          <a:p>
            <a:pPr algn="ctr">
              <a:spcAft>
                <a:spcPts val="200"/>
              </a:spcAft>
            </a:pPr>
            <a:r>
              <a:rPr lang="en-US" sz="1200" b="1" noProof="1">
                <a:solidFill>
                  <a:schemeClr val="bg1"/>
                </a:solidFill>
                <a:latin typeface="+mj-ea"/>
                <a:ea typeface="+mj-ea"/>
              </a:rPr>
              <a:t>モニタリング評価</a:t>
            </a:r>
          </a:p>
        </p:txBody>
      </p:sp>
      <p:sp>
        <p:nvSpPr>
          <p:cNvPr id="11" name="TextBox 26">
            <a:extLst>
              <a:ext uri="{FF2B5EF4-FFF2-40B4-BE49-F238E27FC236}">
                <a16:creationId xmlns:a16="http://schemas.microsoft.com/office/drawing/2014/main" id="{ADBFBE70-95CE-4365-8C0B-9D1562E857D0}"/>
              </a:ext>
            </a:extLst>
          </p:cNvPr>
          <p:cNvSpPr txBox="1"/>
          <p:nvPr/>
        </p:nvSpPr>
        <p:spPr>
          <a:xfrm>
            <a:off x="6700701" y="2276715"/>
            <a:ext cx="1338619" cy="487313"/>
          </a:xfrm>
          <a:prstGeom prst="rect">
            <a:avLst/>
          </a:prstGeom>
          <a:solidFill>
            <a:schemeClr val="accent1"/>
          </a:solidFill>
          <a:ln>
            <a:solidFill>
              <a:schemeClr val="accent1"/>
            </a:solidFill>
          </a:ln>
        </p:spPr>
        <p:txBody>
          <a:bodyPr wrap="square" anchor="ctr" anchorCtr="0">
            <a:spAutoFit/>
          </a:bodyPr>
          <a:lstStyle>
            <a:defPPr>
              <a:defRPr lang="ja-JP"/>
            </a:defPPr>
            <a:lvl1pPr algn="ctr">
              <a:spcAft>
                <a:spcPts val="200"/>
              </a:spcAft>
              <a:defRPr sz="1200" b="1">
                <a:latin typeface="MS PGothic" panose="020B0600070205080204" pitchFamily="34" charset="-128"/>
                <a:ea typeface="MS PGothic" panose="020B0600070205080204" pitchFamily="34" charset="-128"/>
              </a:defRPr>
            </a:lvl1pPr>
          </a:lstStyle>
          <a:p>
            <a:r>
              <a:rPr lang="en-US" noProof="1">
                <a:solidFill>
                  <a:schemeClr val="bg1"/>
                </a:solidFill>
                <a:latin typeface="+mj-ea"/>
                <a:ea typeface="+mj-ea"/>
              </a:rPr>
              <a:t>保健</a:t>
            </a:r>
            <a:r>
              <a:rPr lang="ja-JP" altLang="en-US" noProof="1">
                <a:solidFill>
                  <a:schemeClr val="bg1"/>
                </a:solidFill>
                <a:latin typeface="+mj-ea"/>
                <a:ea typeface="+mj-ea"/>
              </a:rPr>
              <a:t>部門</a:t>
            </a:r>
            <a:r>
              <a:rPr lang="en-US" noProof="1">
                <a:solidFill>
                  <a:schemeClr val="bg1"/>
                </a:solidFill>
                <a:latin typeface="+mj-ea"/>
                <a:ea typeface="+mj-ea"/>
              </a:rPr>
              <a:t>の調と</a:t>
            </a:r>
          </a:p>
          <a:p>
            <a:r>
              <a:rPr lang="en-US" noProof="1">
                <a:solidFill>
                  <a:schemeClr val="bg1"/>
                </a:solidFill>
                <a:latin typeface="+mj-ea"/>
                <a:ea typeface="+mj-ea"/>
              </a:rPr>
              <a:t>政府間関係</a:t>
            </a:r>
          </a:p>
        </p:txBody>
      </p:sp>
      <p:cxnSp>
        <p:nvCxnSpPr>
          <p:cNvPr id="12" name="Straight Connector 52">
            <a:extLst>
              <a:ext uri="{FF2B5EF4-FFF2-40B4-BE49-F238E27FC236}">
                <a16:creationId xmlns:a16="http://schemas.microsoft.com/office/drawing/2014/main" id="{E9BC7B95-5F4A-2DC1-F160-37B5CEDF2728}"/>
              </a:ext>
            </a:extLst>
          </p:cNvPr>
          <p:cNvCxnSpPr>
            <a:cxnSpLocks/>
          </p:cNvCxnSpPr>
          <p:nvPr/>
        </p:nvCxnSpPr>
        <p:spPr>
          <a:xfrm>
            <a:off x="5088222" y="1760671"/>
            <a:ext cx="0" cy="4076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53">
            <a:extLst>
              <a:ext uri="{FF2B5EF4-FFF2-40B4-BE49-F238E27FC236}">
                <a16:creationId xmlns:a16="http://schemas.microsoft.com/office/drawing/2014/main" id="{DE7D69E2-B458-12FB-BD03-218F89E2097E}"/>
              </a:ext>
            </a:extLst>
          </p:cNvPr>
          <p:cNvCxnSpPr>
            <a:cxnSpLocks/>
          </p:cNvCxnSpPr>
          <p:nvPr/>
        </p:nvCxnSpPr>
        <p:spPr>
          <a:xfrm>
            <a:off x="1199792" y="2168279"/>
            <a:ext cx="77768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6">
            <a:extLst>
              <a:ext uri="{FF2B5EF4-FFF2-40B4-BE49-F238E27FC236}">
                <a16:creationId xmlns:a16="http://schemas.microsoft.com/office/drawing/2014/main" id="{9CE16DAC-3B2E-1FD2-7DB7-D990B9F87992}"/>
              </a:ext>
            </a:extLst>
          </p:cNvPr>
          <p:cNvCxnSpPr>
            <a:cxnSpLocks/>
          </p:cNvCxnSpPr>
          <p:nvPr/>
        </p:nvCxnSpPr>
        <p:spPr>
          <a:xfrm>
            <a:off x="119979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70">
            <a:extLst>
              <a:ext uri="{FF2B5EF4-FFF2-40B4-BE49-F238E27FC236}">
                <a16:creationId xmlns:a16="http://schemas.microsoft.com/office/drawing/2014/main" id="{2D01128A-D7D6-9CA1-F3E8-4179131649A0}"/>
              </a:ext>
            </a:extLst>
          </p:cNvPr>
          <p:cNvCxnSpPr>
            <a:cxnSpLocks/>
          </p:cNvCxnSpPr>
          <p:nvPr/>
        </p:nvCxnSpPr>
        <p:spPr>
          <a:xfrm>
            <a:off x="263995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2">
            <a:extLst>
              <a:ext uri="{FF2B5EF4-FFF2-40B4-BE49-F238E27FC236}">
                <a16:creationId xmlns:a16="http://schemas.microsoft.com/office/drawing/2014/main" id="{A5054D25-1007-A021-FA30-53DB45CC3EE6}"/>
              </a:ext>
            </a:extLst>
          </p:cNvPr>
          <p:cNvCxnSpPr>
            <a:cxnSpLocks/>
          </p:cNvCxnSpPr>
          <p:nvPr/>
        </p:nvCxnSpPr>
        <p:spPr>
          <a:xfrm>
            <a:off x="4152118" y="2168279"/>
            <a:ext cx="0" cy="111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4">
            <a:extLst>
              <a:ext uri="{FF2B5EF4-FFF2-40B4-BE49-F238E27FC236}">
                <a16:creationId xmlns:a16="http://schemas.microsoft.com/office/drawing/2014/main" id="{CC1F53B9-1A3B-86CB-C258-DADBBA0A51DB}"/>
              </a:ext>
            </a:extLst>
          </p:cNvPr>
          <p:cNvCxnSpPr>
            <a:cxnSpLocks/>
          </p:cNvCxnSpPr>
          <p:nvPr/>
        </p:nvCxnSpPr>
        <p:spPr>
          <a:xfrm>
            <a:off x="5808304"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75">
            <a:extLst>
              <a:ext uri="{FF2B5EF4-FFF2-40B4-BE49-F238E27FC236}">
                <a16:creationId xmlns:a16="http://schemas.microsoft.com/office/drawing/2014/main" id="{91A42595-A148-42D4-94AB-A0F1D15F0E88}"/>
              </a:ext>
            </a:extLst>
          </p:cNvPr>
          <p:cNvCxnSpPr>
            <a:cxnSpLocks/>
          </p:cNvCxnSpPr>
          <p:nvPr/>
        </p:nvCxnSpPr>
        <p:spPr>
          <a:xfrm>
            <a:off x="732047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95">
            <a:extLst>
              <a:ext uri="{FF2B5EF4-FFF2-40B4-BE49-F238E27FC236}">
                <a16:creationId xmlns:a16="http://schemas.microsoft.com/office/drawing/2014/main" id="{BD814902-DC9F-C560-9646-E94AE156BDA1}"/>
              </a:ext>
            </a:extLst>
          </p:cNvPr>
          <p:cNvCxnSpPr>
            <a:cxnSpLocks/>
          </p:cNvCxnSpPr>
          <p:nvPr/>
        </p:nvCxnSpPr>
        <p:spPr>
          <a:xfrm flipH="1">
            <a:off x="1907731"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96">
            <a:extLst>
              <a:ext uri="{FF2B5EF4-FFF2-40B4-BE49-F238E27FC236}">
                <a16:creationId xmlns:a16="http://schemas.microsoft.com/office/drawing/2014/main" id="{120A7F8C-FFA2-BF82-CCB3-AAF189293419}"/>
              </a:ext>
            </a:extLst>
          </p:cNvPr>
          <p:cNvCxnSpPr>
            <a:cxnSpLocks/>
          </p:cNvCxnSpPr>
          <p:nvPr/>
        </p:nvCxnSpPr>
        <p:spPr>
          <a:xfrm flipH="1">
            <a:off x="3465690"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100">
            <a:extLst>
              <a:ext uri="{FF2B5EF4-FFF2-40B4-BE49-F238E27FC236}">
                <a16:creationId xmlns:a16="http://schemas.microsoft.com/office/drawing/2014/main" id="{2F3CAC9F-AD6D-53E3-BB55-CA19981F5B19}"/>
              </a:ext>
            </a:extLst>
          </p:cNvPr>
          <p:cNvCxnSpPr>
            <a:cxnSpLocks/>
          </p:cNvCxnSpPr>
          <p:nvPr/>
        </p:nvCxnSpPr>
        <p:spPr>
          <a:xfrm flipH="1">
            <a:off x="5016216"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101">
            <a:extLst>
              <a:ext uri="{FF2B5EF4-FFF2-40B4-BE49-F238E27FC236}">
                <a16:creationId xmlns:a16="http://schemas.microsoft.com/office/drawing/2014/main" id="{A110AE09-4D6B-4133-61E4-8A74551909A4}"/>
              </a:ext>
            </a:extLst>
          </p:cNvPr>
          <p:cNvCxnSpPr>
            <a:cxnSpLocks/>
          </p:cNvCxnSpPr>
          <p:nvPr/>
        </p:nvCxnSpPr>
        <p:spPr>
          <a:xfrm flipH="1">
            <a:off x="6566478"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102">
            <a:extLst>
              <a:ext uri="{FF2B5EF4-FFF2-40B4-BE49-F238E27FC236}">
                <a16:creationId xmlns:a16="http://schemas.microsoft.com/office/drawing/2014/main" id="{E6B4DCA2-E390-1A08-4E03-DB309520B51B}"/>
              </a:ext>
            </a:extLst>
          </p:cNvPr>
          <p:cNvCxnSpPr>
            <a:cxnSpLocks/>
          </p:cNvCxnSpPr>
          <p:nvPr/>
        </p:nvCxnSpPr>
        <p:spPr>
          <a:xfrm flipH="1">
            <a:off x="8143116"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113">
            <a:extLst>
              <a:ext uri="{FF2B5EF4-FFF2-40B4-BE49-F238E27FC236}">
                <a16:creationId xmlns:a16="http://schemas.microsoft.com/office/drawing/2014/main" id="{C4E87C87-C19B-2EB7-5F08-32C13F99832E}"/>
              </a:ext>
            </a:extLst>
          </p:cNvPr>
          <p:cNvCxnSpPr>
            <a:cxnSpLocks/>
          </p:cNvCxnSpPr>
          <p:nvPr/>
        </p:nvCxnSpPr>
        <p:spPr>
          <a:xfrm>
            <a:off x="8976656"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114">
            <a:extLst>
              <a:ext uri="{FF2B5EF4-FFF2-40B4-BE49-F238E27FC236}">
                <a16:creationId xmlns:a16="http://schemas.microsoft.com/office/drawing/2014/main" id="{2685F386-3EC6-9FB4-BA84-514BA518A20F}"/>
              </a:ext>
            </a:extLst>
          </p:cNvPr>
          <p:cNvSpPr txBox="1"/>
          <p:nvPr/>
        </p:nvSpPr>
        <p:spPr>
          <a:xfrm>
            <a:off x="390413" y="2914785"/>
            <a:ext cx="1485936" cy="461665"/>
          </a:xfrm>
          <a:prstGeom prst="rect">
            <a:avLst/>
          </a:prstGeom>
          <a:noFill/>
        </p:spPr>
        <p:txBody>
          <a:bodyPr wrap="square">
            <a:spAutoFit/>
          </a:bodyPr>
          <a:lstStyle/>
          <a:p>
            <a:pPr algn="ctr">
              <a:spcBef>
                <a:spcPts val="600"/>
              </a:spcBef>
              <a:spcAft>
                <a:spcPts val="600"/>
              </a:spcAft>
            </a:pPr>
            <a:r>
              <a:rPr lang="ja-JP" altLang="en-US" sz="1200" b="1" noProof="1">
                <a:latin typeface="+mj-lt"/>
                <a:ea typeface="+mj-ea"/>
              </a:rPr>
              <a:t>部局のトップ：</a:t>
            </a:r>
            <a:r>
              <a:rPr kumimoji="1" lang="en-US" altLang="ja-JP" sz="1200" b="1" kern="1200" dirty="0">
                <a:solidFill>
                  <a:schemeClr val="dk1"/>
                </a:solidFill>
                <a:latin typeface="+mj-lt"/>
                <a:ea typeface="+mj-ea"/>
                <a:cs typeface="+mn-cs"/>
              </a:rPr>
              <a:t> </a:t>
            </a:r>
            <a:r>
              <a:rPr kumimoji="1" lang="ja-JP" altLang="en-US" sz="1200" b="1" kern="1200" dirty="0">
                <a:solidFill>
                  <a:schemeClr val="dk1"/>
                </a:solidFill>
                <a:latin typeface="+mj-lt"/>
                <a:ea typeface="+mj-ea"/>
                <a:cs typeface="+mn-cs"/>
              </a:rPr>
              <a:t>　　</a:t>
            </a:r>
            <a:r>
              <a:rPr kumimoji="1" lang="ja-JP" altLang="en-US" sz="1200" kern="1200" dirty="0">
                <a:solidFill>
                  <a:schemeClr val="dk1"/>
                </a:solidFill>
                <a:latin typeface="+mj-lt"/>
                <a:ea typeface="+mj-ea"/>
                <a:cs typeface="+mn-cs"/>
              </a:rPr>
              <a:t>　</a:t>
            </a:r>
            <a:r>
              <a:rPr kumimoji="1" lang="en-US" altLang="ja-JP" sz="1200" kern="1200" dirty="0">
                <a:solidFill>
                  <a:schemeClr val="dk1"/>
                </a:solidFill>
                <a:latin typeface="+mj-lt"/>
                <a:ea typeface="+mj-ea"/>
                <a:cs typeface="+mn-cs"/>
              </a:rPr>
              <a:t>Dr. Francis Kuria</a:t>
            </a:r>
          </a:p>
        </p:txBody>
      </p:sp>
      <p:cxnSp>
        <p:nvCxnSpPr>
          <p:cNvPr id="38" name="Straight Arrow Connector 119">
            <a:extLst>
              <a:ext uri="{FF2B5EF4-FFF2-40B4-BE49-F238E27FC236}">
                <a16:creationId xmlns:a16="http://schemas.microsoft.com/office/drawing/2014/main" id="{18EA8D5C-38A6-C544-B0DC-E4A9C103590D}"/>
              </a:ext>
            </a:extLst>
          </p:cNvPr>
          <p:cNvCxnSpPr>
            <a:cxnSpLocks/>
          </p:cNvCxnSpPr>
          <p:nvPr/>
        </p:nvCxnSpPr>
        <p:spPr>
          <a:xfrm flipH="1">
            <a:off x="1167370" y="3585431"/>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130">
            <a:extLst>
              <a:ext uri="{FF2B5EF4-FFF2-40B4-BE49-F238E27FC236}">
                <a16:creationId xmlns:a16="http://schemas.microsoft.com/office/drawing/2014/main" id="{325697E4-4CF0-5BF5-4E1D-09DB963E2594}"/>
              </a:ext>
            </a:extLst>
          </p:cNvPr>
          <p:cNvSpPr txBox="1"/>
          <p:nvPr/>
        </p:nvSpPr>
        <p:spPr>
          <a:xfrm>
            <a:off x="231888" y="344141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0" name="TextBox 134">
            <a:extLst>
              <a:ext uri="{FF2B5EF4-FFF2-40B4-BE49-F238E27FC236}">
                <a16:creationId xmlns:a16="http://schemas.microsoft.com/office/drawing/2014/main" id="{0CD5C1E4-6CF3-2C63-6DAB-C98E7F2BA2ED}"/>
              </a:ext>
            </a:extLst>
          </p:cNvPr>
          <p:cNvSpPr txBox="1"/>
          <p:nvPr/>
        </p:nvSpPr>
        <p:spPr>
          <a:xfrm>
            <a:off x="1979062" y="2925782"/>
            <a:ext cx="1509405" cy="461665"/>
          </a:xfrm>
          <a:prstGeom prst="rect">
            <a:avLst/>
          </a:prstGeom>
          <a:noFill/>
        </p:spPr>
        <p:txBody>
          <a:bodyPr wrap="square">
            <a:spAutoFit/>
          </a:bodyPr>
          <a:lstStyle/>
          <a:p>
            <a:pPr algn="ctr">
              <a:spcBef>
                <a:spcPts val="600"/>
              </a:spcBef>
              <a:spcAft>
                <a:spcPts val="600"/>
              </a:spcAft>
            </a:pPr>
            <a:r>
              <a:rPr lang="ja-JP" altLang="en-US" sz="1200" b="1" noProof="1">
                <a:latin typeface="+mj-lt"/>
                <a:ea typeface="+mj-ea"/>
              </a:rPr>
              <a:t>部局のトップ：</a:t>
            </a:r>
            <a:r>
              <a:rPr kumimoji="1" lang="en-US" altLang="ja-JP" sz="1200" b="1" kern="1200" dirty="0">
                <a:solidFill>
                  <a:schemeClr val="dk1"/>
                </a:solidFill>
                <a:latin typeface="+mj-lt"/>
                <a:ea typeface="+mj-ea"/>
                <a:cs typeface="+mn-cs"/>
              </a:rPr>
              <a:t> </a:t>
            </a:r>
            <a:r>
              <a:rPr kumimoji="1" lang="ja-JP" altLang="en-US" sz="1200" b="1" kern="1200" dirty="0">
                <a:solidFill>
                  <a:schemeClr val="dk1"/>
                </a:solidFill>
                <a:latin typeface="+mj-lt"/>
                <a:ea typeface="+mj-ea"/>
                <a:cs typeface="+mn-cs"/>
              </a:rPr>
              <a:t>　　　　</a:t>
            </a:r>
            <a:r>
              <a:rPr lang="en-US" altLang="ja-JP" sz="1200" dirty="0">
                <a:latin typeface="+mj-lt"/>
                <a:ea typeface="+mj-ea"/>
              </a:rPr>
              <a:t>Dr. Julius </a:t>
            </a:r>
            <a:r>
              <a:rPr lang="en-US" altLang="ja-JP" sz="1200" dirty="0" err="1">
                <a:latin typeface="+mj-lt"/>
                <a:ea typeface="+mj-ea"/>
              </a:rPr>
              <a:t>Ogato</a:t>
            </a:r>
            <a:endParaRPr kumimoji="1" lang="en-US" altLang="ja-JP" sz="1200" b="1" kern="1200" dirty="0">
              <a:solidFill>
                <a:schemeClr val="dk1"/>
              </a:solidFill>
              <a:latin typeface="+mj-lt"/>
              <a:ea typeface="+mj-ea"/>
              <a:cs typeface="+mn-cs"/>
            </a:endParaRPr>
          </a:p>
        </p:txBody>
      </p:sp>
      <p:sp>
        <p:nvSpPr>
          <p:cNvPr id="41" name="TextBox 141">
            <a:extLst>
              <a:ext uri="{FF2B5EF4-FFF2-40B4-BE49-F238E27FC236}">
                <a16:creationId xmlns:a16="http://schemas.microsoft.com/office/drawing/2014/main" id="{5246FBBE-6CFC-85D6-6126-73F674BE1BD5}"/>
              </a:ext>
            </a:extLst>
          </p:cNvPr>
          <p:cNvSpPr txBox="1"/>
          <p:nvPr/>
        </p:nvSpPr>
        <p:spPr>
          <a:xfrm>
            <a:off x="1821037" y="3441738"/>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2" name="TextBox 149">
            <a:extLst>
              <a:ext uri="{FF2B5EF4-FFF2-40B4-BE49-F238E27FC236}">
                <a16:creationId xmlns:a16="http://schemas.microsoft.com/office/drawing/2014/main" id="{99286CF3-ED0F-DF10-62AC-000F483FD415}"/>
              </a:ext>
            </a:extLst>
          </p:cNvPr>
          <p:cNvSpPr txBox="1"/>
          <p:nvPr/>
        </p:nvSpPr>
        <p:spPr>
          <a:xfrm>
            <a:off x="5063961" y="2912002"/>
            <a:ext cx="1476246" cy="461665"/>
          </a:xfrm>
          <a:prstGeom prst="rect">
            <a:avLst/>
          </a:prstGeom>
          <a:noFill/>
        </p:spPr>
        <p:txBody>
          <a:bodyPr wrap="square">
            <a:spAutoFit/>
          </a:bodyPr>
          <a:lstStyle/>
          <a:p>
            <a:pPr algn="ctr">
              <a:spcBef>
                <a:spcPts val="600"/>
              </a:spcBef>
              <a:spcAft>
                <a:spcPts val="600"/>
              </a:spcAft>
            </a:pPr>
            <a:r>
              <a:rPr lang="ja-JP" altLang="en-US" sz="1200" b="1" noProof="1">
                <a:ea typeface="+mj-ea"/>
              </a:rPr>
              <a:t>部局のトップ：</a:t>
            </a:r>
            <a:r>
              <a:rPr kumimoji="1" lang="en-US" altLang="ja-JP" sz="1200" b="1" kern="1200" dirty="0">
                <a:solidFill>
                  <a:schemeClr val="dk1"/>
                </a:solidFill>
                <a:ea typeface="+mj-ea"/>
                <a:cs typeface="+mn-cs"/>
              </a:rPr>
              <a:t> </a:t>
            </a:r>
            <a:r>
              <a:rPr kumimoji="1" lang="ja-JP" altLang="en-US" sz="1200" b="1" kern="1200" dirty="0">
                <a:solidFill>
                  <a:schemeClr val="dk1"/>
                </a:solidFill>
                <a:ea typeface="+mj-ea"/>
                <a:cs typeface="+mn-cs"/>
              </a:rPr>
              <a:t>　　　　</a:t>
            </a:r>
            <a:r>
              <a:rPr lang="en-US" altLang="ja-JP" sz="1200" dirty="0">
                <a:ea typeface="+mj-ea"/>
              </a:rPr>
              <a:t> Dr. Simon </a:t>
            </a:r>
            <a:r>
              <a:rPr lang="en-US" altLang="ja-JP" sz="1200" dirty="0" err="1">
                <a:ea typeface="+mj-ea"/>
              </a:rPr>
              <a:t>Kibias</a:t>
            </a:r>
            <a:endParaRPr kumimoji="1" lang="en-US" altLang="ja-JP" sz="1200" b="1" kern="1200" dirty="0">
              <a:solidFill>
                <a:schemeClr val="dk1"/>
              </a:solidFill>
              <a:ea typeface="+mj-ea"/>
              <a:cs typeface="+mn-cs"/>
            </a:endParaRPr>
          </a:p>
        </p:txBody>
      </p:sp>
      <p:sp>
        <p:nvSpPr>
          <p:cNvPr id="43" name="TextBox 151">
            <a:extLst>
              <a:ext uri="{FF2B5EF4-FFF2-40B4-BE49-F238E27FC236}">
                <a16:creationId xmlns:a16="http://schemas.microsoft.com/office/drawing/2014/main" id="{49FD434D-27BF-5F06-D3DB-AD08DABF7530}"/>
              </a:ext>
            </a:extLst>
          </p:cNvPr>
          <p:cNvSpPr txBox="1"/>
          <p:nvPr/>
        </p:nvSpPr>
        <p:spPr>
          <a:xfrm>
            <a:off x="4951885"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4" name="TextBox 152">
            <a:extLst>
              <a:ext uri="{FF2B5EF4-FFF2-40B4-BE49-F238E27FC236}">
                <a16:creationId xmlns:a16="http://schemas.microsoft.com/office/drawing/2014/main" id="{2DD38694-138C-9256-7D93-548B04A4643A}"/>
              </a:ext>
            </a:extLst>
          </p:cNvPr>
          <p:cNvSpPr txBox="1"/>
          <p:nvPr/>
        </p:nvSpPr>
        <p:spPr>
          <a:xfrm>
            <a:off x="3524254" y="2925782"/>
            <a:ext cx="1460879" cy="461665"/>
          </a:xfrm>
          <a:prstGeom prst="rect">
            <a:avLst/>
          </a:prstGeom>
          <a:noFill/>
        </p:spPr>
        <p:txBody>
          <a:bodyPr wrap="square">
            <a:spAutoFit/>
          </a:bodyPr>
          <a:lstStyle/>
          <a:p>
            <a:pPr algn="ctr">
              <a:spcBef>
                <a:spcPts val="600"/>
              </a:spcBef>
              <a:spcAft>
                <a:spcPts val="600"/>
              </a:spcAft>
            </a:pPr>
            <a:r>
              <a:rPr lang="ja-JP" altLang="en-US" sz="1200" b="1" noProof="1">
                <a:ea typeface="+mj-ea"/>
              </a:rPr>
              <a:t>部局のトップ：</a:t>
            </a:r>
            <a:r>
              <a:rPr kumimoji="1" lang="en-US" altLang="ja-JP" sz="1200" b="1" kern="1200" dirty="0">
                <a:solidFill>
                  <a:schemeClr val="dk1"/>
                </a:solidFill>
                <a:ea typeface="+mj-ea"/>
                <a:cs typeface="+mn-cs"/>
              </a:rPr>
              <a:t> </a:t>
            </a:r>
            <a:r>
              <a:rPr kumimoji="1" lang="ja-JP" altLang="en-US" sz="1200" b="1" kern="1200" dirty="0">
                <a:solidFill>
                  <a:schemeClr val="dk1"/>
                </a:solidFill>
                <a:ea typeface="+mj-ea"/>
                <a:cs typeface="+mn-cs"/>
              </a:rPr>
              <a:t>　　　　</a:t>
            </a:r>
            <a:r>
              <a:rPr lang="en-US" altLang="ja-JP" sz="1200" b="1" dirty="0">
                <a:ea typeface="+mj-ea"/>
              </a:rPr>
              <a:t> </a:t>
            </a:r>
            <a:r>
              <a:rPr lang="en-US" altLang="ja-JP" sz="1200" dirty="0">
                <a:ea typeface="+mj-ea"/>
              </a:rPr>
              <a:t>Dr. Andrew Mulwa</a:t>
            </a:r>
            <a:endParaRPr kumimoji="1" lang="en-US" altLang="ja-JP" sz="1200" b="1" kern="1200" dirty="0">
              <a:solidFill>
                <a:schemeClr val="dk1"/>
              </a:solidFill>
              <a:ea typeface="+mj-ea"/>
              <a:cs typeface="+mn-cs"/>
            </a:endParaRPr>
          </a:p>
        </p:txBody>
      </p:sp>
      <p:sp>
        <p:nvSpPr>
          <p:cNvPr id="45" name="TextBox 154">
            <a:extLst>
              <a:ext uri="{FF2B5EF4-FFF2-40B4-BE49-F238E27FC236}">
                <a16:creationId xmlns:a16="http://schemas.microsoft.com/office/drawing/2014/main" id="{0CE171DB-A759-19F4-DDA8-FD0616485355}"/>
              </a:ext>
            </a:extLst>
          </p:cNvPr>
          <p:cNvSpPr txBox="1"/>
          <p:nvPr/>
        </p:nvSpPr>
        <p:spPr>
          <a:xfrm>
            <a:off x="3490828" y="3441738"/>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6" name="TextBox 155">
            <a:extLst>
              <a:ext uri="{FF2B5EF4-FFF2-40B4-BE49-F238E27FC236}">
                <a16:creationId xmlns:a16="http://schemas.microsoft.com/office/drawing/2014/main" id="{6F9AE701-5301-E458-CD72-35B618B23EFE}"/>
              </a:ext>
            </a:extLst>
          </p:cNvPr>
          <p:cNvSpPr txBox="1"/>
          <p:nvPr/>
        </p:nvSpPr>
        <p:spPr>
          <a:xfrm>
            <a:off x="6555288" y="2911393"/>
            <a:ext cx="1565353" cy="461665"/>
          </a:xfrm>
          <a:prstGeom prst="rect">
            <a:avLst/>
          </a:prstGeom>
          <a:noFill/>
        </p:spPr>
        <p:txBody>
          <a:bodyPr wrap="square">
            <a:spAutoFit/>
          </a:bodyPr>
          <a:lstStyle/>
          <a:p>
            <a:pPr algn="ctr">
              <a:spcBef>
                <a:spcPts val="600"/>
              </a:spcBef>
              <a:spcAft>
                <a:spcPts val="600"/>
              </a:spcAft>
            </a:pPr>
            <a:r>
              <a:rPr lang="ja-JP" altLang="en-US" sz="1200" b="1" noProof="1">
                <a:ea typeface="+mj-ea"/>
              </a:rPr>
              <a:t>部局のトップ：</a:t>
            </a:r>
            <a:r>
              <a:rPr kumimoji="1" lang="en-US" altLang="ja-JP" sz="1200" b="1" kern="1200" dirty="0">
                <a:solidFill>
                  <a:schemeClr val="dk1"/>
                </a:solidFill>
                <a:ea typeface="+mj-ea"/>
                <a:cs typeface="+mn-cs"/>
              </a:rPr>
              <a:t> </a:t>
            </a:r>
            <a:r>
              <a:rPr kumimoji="1" lang="ja-JP" altLang="en-US" sz="1200" b="1" kern="1200" dirty="0">
                <a:solidFill>
                  <a:schemeClr val="dk1"/>
                </a:solidFill>
                <a:ea typeface="+mj-ea"/>
                <a:cs typeface="+mn-cs"/>
              </a:rPr>
              <a:t>　　　　</a:t>
            </a:r>
            <a:r>
              <a:rPr lang="en-US" altLang="ja-JP" sz="1200" dirty="0">
                <a:ea typeface="+mj-ea"/>
              </a:rPr>
              <a:t> Dr. Joseph </a:t>
            </a:r>
            <a:r>
              <a:rPr lang="en-US" altLang="ja-JP" sz="1200" dirty="0" err="1">
                <a:ea typeface="+mj-ea"/>
              </a:rPr>
              <a:t>Lenai</a:t>
            </a:r>
            <a:endParaRPr kumimoji="1" lang="en-US" altLang="ja-JP" sz="1200" b="1" kern="1200" dirty="0">
              <a:solidFill>
                <a:schemeClr val="dk1"/>
              </a:solidFill>
              <a:ea typeface="+mj-ea"/>
              <a:cs typeface="+mn-cs"/>
            </a:endParaRPr>
          </a:p>
        </p:txBody>
      </p:sp>
      <p:sp>
        <p:nvSpPr>
          <p:cNvPr id="47" name="TextBox 157">
            <a:extLst>
              <a:ext uri="{FF2B5EF4-FFF2-40B4-BE49-F238E27FC236}">
                <a16:creationId xmlns:a16="http://schemas.microsoft.com/office/drawing/2014/main" id="{A153C15B-7296-4584-42F1-83C22CC8B043}"/>
              </a:ext>
            </a:extLst>
          </p:cNvPr>
          <p:cNvSpPr txBox="1"/>
          <p:nvPr/>
        </p:nvSpPr>
        <p:spPr>
          <a:xfrm>
            <a:off x="6517147"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8" name="TextBox 160">
            <a:extLst>
              <a:ext uri="{FF2B5EF4-FFF2-40B4-BE49-F238E27FC236}">
                <a16:creationId xmlns:a16="http://schemas.microsoft.com/office/drawing/2014/main" id="{64AB90C2-B2B2-072A-7719-7CB21594A61F}"/>
              </a:ext>
            </a:extLst>
          </p:cNvPr>
          <p:cNvSpPr txBox="1"/>
          <p:nvPr/>
        </p:nvSpPr>
        <p:spPr>
          <a:xfrm>
            <a:off x="8146777" y="2846370"/>
            <a:ext cx="1507365" cy="646331"/>
          </a:xfrm>
          <a:prstGeom prst="rect">
            <a:avLst/>
          </a:prstGeom>
          <a:noFill/>
        </p:spPr>
        <p:txBody>
          <a:bodyPr wrap="square">
            <a:spAutoFit/>
          </a:bodyPr>
          <a:lstStyle/>
          <a:p>
            <a:pPr algn="ctr">
              <a:spcBef>
                <a:spcPts val="600"/>
              </a:spcBef>
              <a:spcAft>
                <a:spcPts val="600"/>
              </a:spcAft>
            </a:pPr>
            <a:r>
              <a:rPr lang="ja-JP" altLang="en-US" sz="1200" b="1" noProof="1">
                <a:ea typeface="+mj-ea"/>
              </a:rPr>
              <a:t>部局のトップ：</a:t>
            </a:r>
            <a:r>
              <a:rPr kumimoji="1" lang="en-US" altLang="ja-JP" sz="1200" b="1" kern="1200" dirty="0">
                <a:solidFill>
                  <a:schemeClr val="dk1"/>
                </a:solidFill>
                <a:ea typeface="+mj-ea"/>
                <a:cs typeface="+mn-cs"/>
              </a:rPr>
              <a:t> </a:t>
            </a:r>
            <a:r>
              <a:rPr kumimoji="1" lang="ja-JP" altLang="en-US" sz="1200" b="1" kern="1200" dirty="0">
                <a:solidFill>
                  <a:schemeClr val="dk1"/>
                </a:solidFill>
                <a:ea typeface="+mj-ea"/>
                <a:cs typeface="+mn-cs"/>
              </a:rPr>
              <a:t>　　　　</a:t>
            </a:r>
            <a:r>
              <a:rPr lang="en-US" altLang="ja-JP" sz="1200" dirty="0">
                <a:ea typeface="+mj-ea"/>
              </a:rPr>
              <a:t> Dr. Joseph </a:t>
            </a:r>
            <a:r>
              <a:rPr lang="en-US" altLang="ja-JP" sz="1200" dirty="0" err="1">
                <a:ea typeface="+mj-ea"/>
              </a:rPr>
              <a:t>Kimagut</a:t>
            </a:r>
            <a:r>
              <a:rPr lang="en-US" altLang="ja-JP" sz="1200" dirty="0">
                <a:ea typeface="+mj-ea"/>
              </a:rPr>
              <a:t> </a:t>
            </a:r>
            <a:r>
              <a:rPr lang="en-US" altLang="ja-JP" sz="1200" dirty="0" err="1">
                <a:ea typeface="+mj-ea"/>
              </a:rPr>
              <a:t>Sitienei</a:t>
            </a:r>
            <a:endParaRPr kumimoji="1" lang="en-US" altLang="ja-JP" sz="1200" b="1" kern="1200" dirty="0">
              <a:solidFill>
                <a:schemeClr val="dk1"/>
              </a:solidFill>
              <a:ea typeface="+mj-ea"/>
              <a:cs typeface="+mn-cs"/>
            </a:endParaRPr>
          </a:p>
        </p:txBody>
      </p:sp>
      <p:sp>
        <p:nvSpPr>
          <p:cNvPr id="49" name="TextBox 162">
            <a:extLst>
              <a:ext uri="{FF2B5EF4-FFF2-40B4-BE49-F238E27FC236}">
                <a16:creationId xmlns:a16="http://schemas.microsoft.com/office/drawing/2014/main" id="{64E115A2-C148-5C33-36BF-B27186368F0F}"/>
              </a:ext>
            </a:extLst>
          </p:cNvPr>
          <p:cNvSpPr txBox="1"/>
          <p:nvPr/>
        </p:nvSpPr>
        <p:spPr>
          <a:xfrm>
            <a:off x="8140126"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cxnSp>
        <p:nvCxnSpPr>
          <p:cNvPr id="50" name="Straight Connector 163">
            <a:extLst>
              <a:ext uri="{FF2B5EF4-FFF2-40B4-BE49-F238E27FC236}">
                <a16:creationId xmlns:a16="http://schemas.microsoft.com/office/drawing/2014/main" id="{1DF2BD0D-F3CE-E265-D0AA-40FE23FEACA4}"/>
              </a:ext>
            </a:extLst>
          </p:cNvPr>
          <p:cNvCxnSpPr>
            <a:cxnSpLocks/>
            <a:stCxn id="8" idx="3"/>
            <a:endCxn id="51" idx="1"/>
          </p:cNvCxnSpPr>
          <p:nvPr/>
        </p:nvCxnSpPr>
        <p:spPr>
          <a:xfrm flipV="1">
            <a:off x="6024326" y="1502445"/>
            <a:ext cx="1807350" cy="14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Box 166">
            <a:extLst>
              <a:ext uri="{FF2B5EF4-FFF2-40B4-BE49-F238E27FC236}">
                <a16:creationId xmlns:a16="http://schemas.microsoft.com/office/drawing/2014/main" id="{826F1BD0-4CE4-0264-5076-D38B9044627E}"/>
              </a:ext>
            </a:extLst>
          </p:cNvPr>
          <p:cNvSpPr txBox="1"/>
          <p:nvPr/>
        </p:nvSpPr>
        <p:spPr>
          <a:xfrm>
            <a:off x="7831676" y="1348556"/>
            <a:ext cx="1578005" cy="307777"/>
          </a:xfrm>
          <a:prstGeom prst="rect">
            <a:avLst/>
          </a:prstGeom>
          <a:noFill/>
        </p:spPr>
        <p:txBody>
          <a:bodyPr wrap="square" anchor="ctr" anchorCtr="0">
            <a:spAutoFit/>
          </a:bodyPr>
          <a:lstStyle/>
          <a:p>
            <a:pPr algn="ctr">
              <a:spcBef>
                <a:spcPts val="600"/>
              </a:spcBef>
              <a:spcAft>
                <a:spcPts val="600"/>
              </a:spcAft>
            </a:pPr>
            <a:r>
              <a:rPr lang="en-US" sz="1400" b="1" noProof="1">
                <a:latin typeface="+mj-ea"/>
                <a:ea typeface="+mj-ea"/>
              </a:rPr>
              <a:t>行政サービス部</a:t>
            </a:r>
          </a:p>
        </p:txBody>
      </p:sp>
      <p:cxnSp>
        <p:nvCxnSpPr>
          <p:cNvPr id="52" name="Straight Arrow Connector 119">
            <a:extLst>
              <a:ext uri="{FF2B5EF4-FFF2-40B4-BE49-F238E27FC236}">
                <a16:creationId xmlns:a16="http://schemas.microsoft.com/office/drawing/2014/main" id="{0801A3E1-A311-6865-61F8-831CA99494B7}"/>
              </a:ext>
            </a:extLst>
          </p:cNvPr>
          <p:cNvCxnSpPr>
            <a:cxnSpLocks/>
          </p:cNvCxnSpPr>
          <p:nvPr/>
        </p:nvCxnSpPr>
        <p:spPr>
          <a:xfrm flipH="1">
            <a:off x="2697441" y="3570427"/>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119">
            <a:extLst>
              <a:ext uri="{FF2B5EF4-FFF2-40B4-BE49-F238E27FC236}">
                <a16:creationId xmlns:a16="http://schemas.microsoft.com/office/drawing/2014/main" id="{7CC20926-7F77-6B9C-F47F-8600B0D89049}"/>
              </a:ext>
            </a:extLst>
          </p:cNvPr>
          <p:cNvCxnSpPr>
            <a:cxnSpLocks/>
          </p:cNvCxnSpPr>
          <p:nvPr/>
        </p:nvCxnSpPr>
        <p:spPr>
          <a:xfrm flipH="1">
            <a:off x="4227512" y="3555423"/>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19">
            <a:extLst>
              <a:ext uri="{FF2B5EF4-FFF2-40B4-BE49-F238E27FC236}">
                <a16:creationId xmlns:a16="http://schemas.microsoft.com/office/drawing/2014/main" id="{51E7A840-9194-5CC0-E832-0496A7DD92B6}"/>
              </a:ext>
            </a:extLst>
          </p:cNvPr>
          <p:cNvCxnSpPr>
            <a:cxnSpLocks/>
          </p:cNvCxnSpPr>
          <p:nvPr/>
        </p:nvCxnSpPr>
        <p:spPr>
          <a:xfrm flipH="1">
            <a:off x="5796220" y="3540419"/>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119">
            <a:extLst>
              <a:ext uri="{FF2B5EF4-FFF2-40B4-BE49-F238E27FC236}">
                <a16:creationId xmlns:a16="http://schemas.microsoft.com/office/drawing/2014/main" id="{5583172D-5104-742E-A4B4-7782223ABC97}"/>
              </a:ext>
            </a:extLst>
          </p:cNvPr>
          <p:cNvCxnSpPr>
            <a:cxnSpLocks/>
          </p:cNvCxnSpPr>
          <p:nvPr/>
        </p:nvCxnSpPr>
        <p:spPr>
          <a:xfrm flipH="1">
            <a:off x="7364928" y="3525415"/>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119">
            <a:extLst>
              <a:ext uri="{FF2B5EF4-FFF2-40B4-BE49-F238E27FC236}">
                <a16:creationId xmlns:a16="http://schemas.microsoft.com/office/drawing/2014/main" id="{00A6CD1B-C24E-E325-0FCB-EAF2CD01C156}"/>
              </a:ext>
            </a:extLst>
          </p:cNvPr>
          <p:cNvCxnSpPr>
            <a:cxnSpLocks/>
          </p:cNvCxnSpPr>
          <p:nvPr/>
        </p:nvCxnSpPr>
        <p:spPr>
          <a:xfrm flipH="1">
            <a:off x="8972273" y="3510411"/>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6CEB7F80-2BDC-A9C2-D18B-BA531C483997}"/>
              </a:ext>
            </a:extLst>
          </p:cNvPr>
          <p:cNvSpPr/>
          <p:nvPr/>
        </p:nvSpPr>
        <p:spPr>
          <a:xfrm>
            <a:off x="461005" y="3910606"/>
            <a:ext cx="1286015" cy="189465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1" name="正方形/長方形 60">
            <a:extLst>
              <a:ext uri="{FF2B5EF4-FFF2-40B4-BE49-F238E27FC236}">
                <a16:creationId xmlns:a16="http://schemas.microsoft.com/office/drawing/2014/main" id="{8A517905-BF43-07EA-59B6-9DFF78CD705E}"/>
              </a:ext>
            </a:extLst>
          </p:cNvPr>
          <p:cNvSpPr/>
          <p:nvPr/>
        </p:nvSpPr>
        <p:spPr>
          <a:xfrm>
            <a:off x="2045181" y="3910606"/>
            <a:ext cx="1286015" cy="189465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2" name="正方形/長方形 61">
            <a:extLst>
              <a:ext uri="{FF2B5EF4-FFF2-40B4-BE49-F238E27FC236}">
                <a16:creationId xmlns:a16="http://schemas.microsoft.com/office/drawing/2014/main" id="{5DD2DC5A-4F47-D3CE-BE28-B0014B01D6A2}"/>
              </a:ext>
            </a:extLst>
          </p:cNvPr>
          <p:cNvSpPr/>
          <p:nvPr/>
        </p:nvSpPr>
        <p:spPr>
          <a:xfrm>
            <a:off x="3634561" y="3910598"/>
            <a:ext cx="1286015" cy="1894666"/>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3" name="正方形/長方形 62">
            <a:extLst>
              <a:ext uri="{FF2B5EF4-FFF2-40B4-BE49-F238E27FC236}">
                <a16:creationId xmlns:a16="http://schemas.microsoft.com/office/drawing/2014/main" id="{7753F7AE-143C-75C4-3275-3F43E39A3835}"/>
              </a:ext>
            </a:extLst>
          </p:cNvPr>
          <p:cNvSpPr/>
          <p:nvPr/>
        </p:nvSpPr>
        <p:spPr>
          <a:xfrm>
            <a:off x="5141525" y="3910598"/>
            <a:ext cx="1286015" cy="1894666"/>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4" name="正方形/長方形 63">
            <a:extLst>
              <a:ext uri="{FF2B5EF4-FFF2-40B4-BE49-F238E27FC236}">
                <a16:creationId xmlns:a16="http://schemas.microsoft.com/office/drawing/2014/main" id="{A05B594B-E2B4-5A63-92AD-27BA246B2732}"/>
              </a:ext>
            </a:extLst>
          </p:cNvPr>
          <p:cNvSpPr/>
          <p:nvPr/>
        </p:nvSpPr>
        <p:spPr>
          <a:xfrm>
            <a:off x="6724874" y="3894079"/>
            <a:ext cx="1286015" cy="1900643"/>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5" name="正方形/長方形 64">
            <a:extLst>
              <a:ext uri="{FF2B5EF4-FFF2-40B4-BE49-F238E27FC236}">
                <a16:creationId xmlns:a16="http://schemas.microsoft.com/office/drawing/2014/main" id="{8310404C-793A-13D7-50A4-6E842F724FC0}"/>
              </a:ext>
            </a:extLst>
          </p:cNvPr>
          <p:cNvSpPr/>
          <p:nvPr/>
        </p:nvSpPr>
        <p:spPr>
          <a:xfrm>
            <a:off x="8300368" y="3894080"/>
            <a:ext cx="1286015" cy="1900642"/>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6" name="TextBox 16">
            <a:extLst>
              <a:ext uri="{FF2B5EF4-FFF2-40B4-BE49-F238E27FC236}">
                <a16:creationId xmlns:a16="http://schemas.microsoft.com/office/drawing/2014/main" id="{6A441161-5C55-3F3D-A549-1C27CB55FAF9}"/>
              </a:ext>
            </a:extLst>
          </p:cNvPr>
          <p:cNvSpPr txBox="1"/>
          <p:nvPr/>
        </p:nvSpPr>
        <p:spPr>
          <a:xfrm>
            <a:off x="416496" y="4002683"/>
            <a:ext cx="1324683" cy="461665"/>
          </a:xfrm>
          <a:prstGeom prst="rect">
            <a:avLst/>
          </a:prstGeom>
          <a:noFill/>
        </p:spPr>
        <p:txBody>
          <a:bodyPr wrap="square">
            <a:spAutoFit/>
          </a:bodyPr>
          <a:lstStyle/>
          <a:p>
            <a:pPr algn="ctr">
              <a:spcBef>
                <a:spcPts val="600"/>
              </a:spcBef>
              <a:spcAft>
                <a:spcPts val="600"/>
              </a:spcAft>
            </a:pPr>
            <a:r>
              <a:rPr lang="en-US" sz="1200" noProof="1">
                <a:latin typeface="+mj-ea"/>
                <a:ea typeface="+mj-ea"/>
              </a:rPr>
              <a:t>疾病サーベイランスと疫学的対応</a:t>
            </a:r>
          </a:p>
        </p:txBody>
      </p:sp>
      <p:sp>
        <p:nvSpPr>
          <p:cNvPr id="67" name="TextBox 115">
            <a:extLst>
              <a:ext uri="{FF2B5EF4-FFF2-40B4-BE49-F238E27FC236}">
                <a16:creationId xmlns:a16="http://schemas.microsoft.com/office/drawing/2014/main" id="{6A3DCBE4-C431-DC83-E547-3FED72B1623B}"/>
              </a:ext>
            </a:extLst>
          </p:cNvPr>
          <p:cNvSpPr txBox="1"/>
          <p:nvPr/>
        </p:nvSpPr>
        <p:spPr>
          <a:xfrm>
            <a:off x="345977" y="4670435"/>
            <a:ext cx="154306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ラボサービス</a:t>
            </a:r>
          </a:p>
        </p:txBody>
      </p:sp>
      <p:sp>
        <p:nvSpPr>
          <p:cNvPr id="68" name="TextBox 117">
            <a:extLst>
              <a:ext uri="{FF2B5EF4-FFF2-40B4-BE49-F238E27FC236}">
                <a16:creationId xmlns:a16="http://schemas.microsoft.com/office/drawing/2014/main" id="{FC49D7BD-7C45-9936-6094-8111E4E73435}"/>
              </a:ext>
            </a:extLst>
          </p:cNvPr>
          <p:cNvSpPr txBox="1"/>
          <p:nvPr/>
        </p:nvSpPr>
        <p:spPr>
          <a:xfrm>
            <a:off x="316041" y="5356811"/>
            <a:ext cx="154306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環境衛生</a:t>
            </a:r>
          </a:p>
        </p:txBody>
      </p:sp>
      <p:sp>
        <p:nvSpPr>
          <p:cNvPr id="69" name="TextBox 41">
            <a:extLst>
              <a:ext uri="{FF2B5EF4-FFF2-40B4-BE49-F238E27FC236}">
                <a16:creationId xmlns:a16="http://schemas.microsoft.com/office/drawing/2014/main" id="{E6E8BF76-1879-C1BB-0A88-524248D2A25F}"/>
              </a:ext>
            </a:extLst>
          </p:cNvPr>
          <p:cNvSpPr txBox="1"/>
          <p:nvPr/>
        </p:nvSpPr>
        <p:spPr>
          <a:xfrm>
            <a:off x="1879247" y="5431289"/>
            <a:ext cx="1650148"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環境衛生課</a:t>
            </a:r>
          </a:p>
        </p:txBody>
      </p:sp>
      <p:sp>
        <p:nvSpPr>
          <p:cNvPr id="70" name="TextBox 135">
            <a:extLst>
              <a:ext uri="{FF2B5EF4-FFF2-40B4-BE49-F238E27FC236}">
                <a16:creationId xmlns:a16="http://schemas.microsoft.com/office/drawing/2014/main" id="{FC02FF81-D937-4FD4-6492-5B1C3EAEF16C}"/>
              </a:ext>
            </a:extLst>
          </p:cNvPr>
          <p:cNvSpPr txBox="1"/>
          <p:nvPr/>
        </p:nvSpPr>
        <p:spPr>
          <a:xfrm>
            <a:off x="2047448" y="4010426"/>
            <a:ext cx="1286015" cy="461665"/>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国民輸血とヒト臓器移植</a:t>
            </a:r>
          </a:p>
        </p:txBody>
      </p:sp>
      <p:sp>
        <p:nvSpPr>
          <p:cNvPr id="74" name="TextBox 139">
            <a:extLst>
              <a:ext uri="{FF2B5EF4-FFF2-40B4-BE49-F238E27FC236}">
                <a16:creationId xmlns:a16="http://schemas.microsoft.com/office/drawing/2014/main" id="{699364FA-EE3E-5777-80FF-25DD46795D7A}"/>
              </a:ext>
            </a:extLst>
          </p:cNvPr>
          <p:cNvSpPr txBox="1"/>
          <p:nvPr/>
        </p:nvSpPr>
        <p:spPr>
          <a:xfrm>
            <a:off x="1959880" y="4602149"/>
            <a:ext cx="1543064" cy="461665"/>
          </a:xfrm>
          <a:prstGeom prst="rect">
            <a:avLst/>
          </a:prstGeom>
          <a:noFill/>
        </p:spPr>
        <p:txBody>
          <a:bodyPr wrap="square">
            <a:spAutoFit/>
          </a:bodyPr>
          <a:lstStyle/>
          <a:p>
            <a:pPr algn="ctr"/>
            <a:r>
              <a:rPr lang="en-US" sz="1200" noProof="1">
                <a:latin typeface="+mj-ea"/>
                <a:ea typeface="+mj-ea"/>
              </a:rPr>
              <a:t>国民保健システム</a:t>
            </a:r>
          </a:p>
          <a:p>
            <a:pPr algn="ctr"/>
            <a:r>
              <a:rPr lang="en-US" sz="1200" noProof="1">
                <a:latin typeface="+mj-ea"/>
                <a:ea typeface="+mj-ea"/>
              </a:rPr>
              <a:t>の強化</a:t>
            </a:r>
          </a:p>
        </p:txBody>
      </p:sp>
      <p:sp>
        <p:nvSpPr>
          <p:cNvPr id="77" name="TextBox 143">
            <a:extLst>
              <a:ext uri="{FF2B5EF4-FFF2-40B4-BE49-F238E27FC236}">
                <a16:creationId xmlns:a16="http://schemas.microsoft.com/office/drawing/2014/main" id="{F922B63E-6077-CCBB-5693-1E5B013070CD}"/>
              </a:ext>
            </a:extLst>
          </p:cNvPr>
          <p:cNvSpPr txBox="1"/>
          <p:nvPr/>
        </p:nvSpPr>
        <p:spPr>
          <a:xfrm>
            <a:off x="3472888" y="3992335"/>
            <a:ext cx="1543064" cy="276999"/>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非</a:t>
            </a:r>
            <a:r>
              <a:rPr lang="ja-JP" altLang="en-US" sz="1200" noProof="1">
                <a:latin typeface="+mj-ea"/>
                <a:ea typeface="+mj-ea"/>
              </a:rPr>
              <a:t>感染</a:t>
            </a:r>
            <a:r>
              <a:rPr lang="en-US" sz="1200" noProof="1">
                <a:latin typeface="+mj-ea"/>
                <a:ea typeface="+mj-ea"/>
              </a:rPr>
              <a:t>性疾患</a:t>
            </a:r>
          </a:p>
        </p:txBody>
      </p:sp>
      <p:sp>
        <p:nvSpPr>
          <p:cNvPr id="79" name="TextBox 144">
            <a:extLst>
              <a:ext uri="{FF2B5EF4-FFF2-40B4-BE49-F238E27FC236}">
                <a16:creationId xmlns:a16="http://schemas.microsoft.com/office/drawing/2014/main" id="{9FE064CE-CCE5-B1EE-FBA1-198B96F8818C}"/>
              </a:ext>
            </a:extLst>
          </p:cNvPr>
          <p:cNvSpPr txBox="1"/>
          <p:nvPr/>
        </p:nvSpPr>
        <p:spPr>
          <a:xfrm>
            <a:off x="3445571" y="4799280"/>
            <a:ext cx="1680103" cy="461665"/>
          </a:xfrm>
          <a:prstGeom prst="rect">
            <a:avLst/>
          </a:prstGeom>
          <a:noFill/>
        </p:spPr>
        <p:txBody>
          <a:bodyPr wrap="square">
            <a:spAutoFit/>
          </a:bodyPr>
          <a:lstStyle/>
          <a:p>
            <a:pPr algn="ctr"/>
            <a:r>
              <a:rPr lang="en-US" sz="1200" noProof="1">
                <a:latin typeface="+mj-ea"/>
                <a:ea typeface="+mj-ea"/>
              </a:rPr>
              <a:t>プライマリ・</a:t>
            </a:r>
          </a:p>
          <a:p>
            <a:pPr algn="ctr"/>
            <a:r>
              <a:rPr lang="en-US" sz="1200" noProof="1">
                <a:latin typeface="+mj-ea"/>
                <a:ea typeface="+mj-ea"/>
              </a:rPr>
              <a:t>ヘルスケア</a:t>
            </a:r>
          </a:p>
        </p:txBody>
      </p:sp>
      <p:sp>
        <p:nvSpPr>
          <p:cNvPr id="80" name="TextBox 147">
            <a:extLst>
              <a:ext uri="{FF2B5EF4-FFF2-40B4-BE49-F238E27FC236}">
                <a16:creationId xmlns:a16="http://schemas.microsoft.com/office/drawing/2014/main" id="{48BE2AF5-9904-CE8E-9DD1-7945EA4464BB}"/>
              </a:ext>
            </a:extLst>
          </p:cNvPr>
          <p:cNvSpPr txBox="1"/>
          <p:nvPr/>
        </p:nvSpPr>
        <p:spPr>
          <a:xfrm>
            <a:off x="3475616" y="4405018"/>
            <a:ext cx="1539817" cy="276999"/>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家族の健康</a:t>
            </a:r>
          </a:p>
        </p:txBody>
      </p:sp>
      <p:sp>
        <p:nvSpPr>
          <p:cNvPr id="81" name="TextBox 148">
            <a:extLst>
              <a:ext uri="{FF2B5EF4-FFF2-40B4-BE49-F238E27FC236}">
                <a16:creationId xmlns:a16="http://schemas.microsoft.com/office/drawing/2014/main" id="{3A15D624-0F98-9575-23F2-B079FDCDDBAC}"/>
              </a:ext>
            </a:extLst>
          </p:cNvPr>
          <p:cNvSpPr txBox="1"/>
          <p:nvPr/>
        </p:nvSpPr>
        <p:spPr>
          <a:xfrm>
            <a:off x="3510855" y="5333058"/>
            <a:ext cx="1567501" cy="461665"/>
          </a:xfrm>
          <a:prstGeom prst="rect">
            <a:avLst/>
          </a:prstGeom>
          <a:noFill/>
        </p:spPr>
        <p:txBody>
          <a:bodyPr wrap="square">
            <a:spAutoFit/>
          </a:bodyPr>
          <a:lstStyle/>
          <a:p>
            <a:pPr algn="ctr"/>
            <a:r>
              <a:rPr lang="en-US" sz="1200" noProof="1">
                <a:latin typeface="+mj-ea"/>
                <a:ea typeface="+mj-ea"/>
              </a:rPr>
              <a:t>戦略的国家公衆</a:t>
            </a:r>
          </a:p>
          <a:p>
            <a:pPr algn="ctr"/>
            <a:r>
              <a:rPr lang="en-US" sz="1200" noProof="1">
                <a:latin typeface="+mj-ea"/>
                <a:ea typeface="+mj-ea"/>
              </a:rPr>
              <a:t>衛生プログラム</a:t>
            </a:r>
          </a:p>
        </p:txBody>
      </p:sp>
      <p:sp>
        <p:nvSpPr>
          <p:cNvPr id="83" name="TextBox 48">
            <a:extLst>
              <a:ext uri="{FF2B5EF4-FFF2-40B4-BE49-F238E27FC236}">
                <a16:creationId xmlns:a16="http://schemas.microsoft.com/office/drawing/2014/main" id="{32140914-9CC8-8EC6-58DC-C307273B0C5B}"/>
              </a:ext>
            </a:extLst>
          </p:cNvPr>
          <p:cNvSpPr txBox="1"/>
          <p:nvPr/>
        </p:nvSpPr>
        <p:spPr>
          <a:xfrm>
            <a:off x="5030693" y="4150843"/>
            <a:ext cx="1552780" cy="461665"/>
          </a:xfrm>
          <a:prstGeom prst="rect">
            <a:avLst/>
          </a:prstGeom>
          <a:noFill/>
        </p:spPr>
        <p:txBody>
          <a:bodyPr wrap="square">
            <a:spAutoFit/>
          </a:bodyPr>
          <a:lstStyle/>
          <a:p>
            <a:pPr algn="ctr"/>
            <a:r>
              <a:rPr lang="en-US" sz="1200" noProof="1">
                <a:latin typeface="+mj-ea"/>
                <a:ea typeface="+mj-ea"/>
              </a:rPr>
              <a:t>衛生基準と</a:t>
            </a:r>
          </a:p>
          <a:p>
            <a:pPr algn="ctr"/>
            <a:r>
              <a:rPr lang="en-US" sz="1200" noProof="1">
                <a:latin typeface="+mj-ea"/>
                <a:ea typeface="+mj-ea"/>
              </a:rPr>
              <a:t>品質保証</a:t>
            </a:r>
          </a:p>
        </p:txBody>
      </p:sp>
      <p:sp>
        <p:nvSpPr>
          <p:cNvPr id="85" name="TextBox 49">
            <a:extLst>
              <a:ext uri="{FF2B5EF4-FFF2-40B4-BE49-F238E27FC236}">
                <a16:creationId xmlns:a16="http://schemas.microsoft.com/office/drawing/2014/main" id="{81DDDC7E-E12F-33D6-A2AC-1AE984B104FD}"/>
              </a:ext>
            </a:extLst>
          </p:cNvPr>
          <p:cNvSpPr txBox="1"/>
          <p:nvPr/>
        </p:nvSpPr>
        <p:spPr>
          <a:xfrm>
            <a:off x="5085820" y="5168925"/>
            <a:ext cx="139742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保健法規</a:t>
            </a:r>
          </a:p>
        </p:txBody>
      </p:sp>
      <p:sp>
        <p:nvSpPr>
          <p:cNvPr id="86" name="TextBox 50">
            <a:extLst>
              <a:ext uri="{FF2B5EF4-FFF2-40B4-BE49-F238E27FC236}">
                <a16:creationId xmlns:a16="http://schemas.microsoft.com/office/drawing/2014/main" id="{8261EF19-2CA5-12A1-B8AC-CFD889F0504E}"/>
              </a:ext>
            </a:extLst>
          </p:cNvPr>
          <p:cNvSpPr txBox="1"/>
          <p:nvPr/>
        </p:nvSpPr>
        <p:spPr>
          <a:xfrm>
            <a:off x="6570663" y="4241259"/>
            <a:ext cx="1583582" cy="280831"/>
          </a:xfrm>
          <a:prstGeom prst="rect">
            <a:avLst/>
          </a:prstGeom>
          <a:noFill/>
        </p:spPr>
        <p:txBody>
          <a:bodyPr wrap="square">
            <a:spAutoFit/>
          </a:bodyPr>
          <a:lstStyle/>
          <a:p>
            <a:pPr algn="ctr">
              <a:spcBef>
                <a:spcPts val="600"/>
              </a:spcBef>
              <a:spcAft>
                <a:spcPts val="600"/>
              </a:spcAft>
            </a:pPr>
            <a:r>
              <a:rPr lang="en-US" sz="1200" noProof="1">
                <a:latin typeface="+mj-ea"/>
                <a:ea typeface="+mj-ea"/>
              </a:rPr>
              <a:t>保健部門調整課</a:t>
            </a:r>
          </a:p>
        </p:txBody>
      </p:sp>
      <p:sp>
        <p:nvSpPr>
          <p:cNvPr id="87" name="TextBox 51">
            <a:extLst>
              <a:ext uri="{FF2B5EF4-FFF2-40B4-BE49-F238E27FC236}">
                <a16:creationId xmlns:a16="http://schemas.microsoft.com/office/drawing/2014/main" id="{133BB0FA-6518-D616-AC67-24F8F8A6A696}"/>
              </a:ext>
            </a:extLst>
          </p:cNvPr>
          <p:cNvSpPr txBox="1"/>
          <p:nvPr/>
        </p:nvSpPr>
        <p:spPr>
          <a:xfrm>
            <a:off x="6551704" y="5178399"/>
            <a:ext cx="1621500" cy="276382"/>
          </a:xfrm>
          <a:prstGeom prst="rect">
            <a:avLst/>
          </a:prstGeom>
          <a:noFill/>
        </p:spPr>
        <p:txBody>
          <a:bodyPr wrap="square">
            <a:spAutoFit/>
          </a:bodyPr>
          <a:lstStyle/>
          <a:p>
            <a:pPr algn="ctr">
              <a:spcBef>
                <a:spcPts val="600"/>
              </a:spcBef>
              <a:spcAft>
                <a:spcPts val="600"/>
              </a:spcAft>
            </a:pPr>
            <a:r>
              <a:rPr lang="en-US" sz="1200" noProof="1">
                <a:latin typeface="+mj-ea"/>
                <a:ea typeface="+mj-ea"/>
              </a:rPr>
              <a:t>保健部門総務課</a:t>
            </a:r>
          </a:p>
        </p:txBody>
      </p:sp>
      <p:sp>
        <p:nvSpPr>
          <p:cNvPr id="88" name="TextBox 158">
            <a:extLst>
              <a:ext uri="{FF2B5EF4-FFF2-40B4-BE49-F238E27FC236}">
                <a16:creationId xmlns:a16="http://schemas.microsoft.com/office/drawing/2014/main" id="{88C5085D-C063-5DB6-D178-D1934E85E5B4}"/>
              </a:ext>
            </a:extLst>
          </p:cNvPr>
          <p:cNvSpPr txBox="1"/>
          <p:nvPr/>
        </p:nvSpPr>
        <p:spPr>
          <a:xfrm>
            <a:off x="8308223" y="4118118"/>
            <a:ext cx="1284871" cy="646331"/>
          </a:xfrm>
          <a:prstGeom prst="rect">
            <a:avLst/>
          </a:prstGeom>
          <a:noFill/>
        </p:spPr>
        <p:txBody>
          <a:bodyPr wrap="square">
            <a:spAutoFit/>
          </a:bodyPr>
          <a:lstStyle/>
          <a:p>
            <a:pPr algn="ctr">
              <a:spcBef>
                <a:spcPts val="600"/>
              </a:spcBef>
              <a:spcAft>
                <a:spcPts val="600"/>
              </a:spcAft>
            </a:pPr>
            <a:r>
              <a:rPr lang="en-US" sz="1200" noProof="1">
                <a:latin typeface="+mj-ea"/>
                <a:ea typeface="+mj-ea"/>
              </a:rPr>
              <a:t>保健セクターのモニタリング、評価、情報</a:t>
            </a:r>
          </a:p>
        </p:txBody>
      </p:sp>
      <p:sp>
        <p:nvSpPr>
          <p:cNvPr id="90" name="TextBox 159">
            <a:extLst>
              <a:ext uri="{FF2B5EF4-FFF2-40B4-BE49-F238E27FC236}">
                <a16:creationId xmlns:a16="http://schemas.microsoft.com/office/drawing/2014/main" id="{83E94E20-B6FC-19D6-94D2-D18C0E45308B}"/>
              </a:ext>
            </a:extLst>
          </p:cNvPr>
          <p:cNvSpPr txBox="1"/>
          <p:nvPr/>
        </p:nvSpPr>
        <p:spPr>
          <a:xfrm>
            <a:off x="8251816" y="5090189"/>
            <a:ext cx="1440914" cy="461665"/>
          </a:xfrm>
          <a:prstGeom prst="rect">
            <a:avLst/>
          </a:prstGeom>
          <a:noFill/>
        </p:spPr>
        <p:txBody>
          <a:bodyPr wrap="square">
            <a:spAutoFit/>
          </a:bodyPr>
          <a:lstStyle/>
          <a:p>
            <a:pPr algn="ctr">
              <a:spcBef>
                <a:spcPts val="600"/>
              </a:spcBef>
              <a:spcAft>
                <a:spcPts val="600"/>
              </a:spcAft>
            </a:pPr>
            <a:r>
              <a:rPr lang="en-US" sz="1200" noProof="1">
                <a:latin typeface="+mj-ea"/>
                <a:ea typeface="+mj-ea"/>
              </a:rPr>
              <a:t>保健政策</a:t>
            </a:r>
            <a:r>
              <a:rPr lang="ja-JP" altLang="en-US" sz="1200" noProof="1">
                <a:latin typeface="+mj-ea"/>
                <a:ea typeface="+mj-ea"/>
              </a:rPr>
              <a:t>の　　　　</a:t>
            </a:r>
            <a:r>
              <a:rPr lang="en-US" sz="1200" noProof="1">
                <a:latin typeface="+mj-ea"/>
                <a:ea typeface="+mj-ea"/>
              </a:rPr>
              <a:t>研究</a:t>
            </a:r>
            <a:r>
              <a:rPr lang="ja-JP" altLang="en-US" sz="1200" noProof="1">
                <a:latin typeface="+mj-ea"/>
                <a:ea typeface="+mj-ea"/>
              </a:rPr>
              <a:t>・</a:t>
            </a:r>
            <a:r>
              <a:rPr lang="en-US" sz="1200" noProof="1">
                <a:latin typeface="+mj-ea"/>
                <a:ea typeface="+mj-ea"/>
              </a:rPr>
              <a:t>開発</a:t>
            </a:r>
          </a:p>
        </p:txBody>
      </p:sp>
      <p:sp>
        <p:nvSpPr>
          <p:cNvPr id="112" name="TextBox 26">
            <a:extLst>
              <a:ext uri="{FF2B5EF4-FFF2-40B4-BE49-F238E27FC236}">
                <a16:creationId xmlns:a16="http://schemas.microsoft.com/office/drawing/2014/main" id="{36BC440F-8713-7BF3-F11C-4DD276923E45}"/>
              </a:ext>
            </a:extLst>
          </p:cNvPr>
          <p:cNvSpPr txBox="1"/>
          <p:nvPr/>
        </p:nvSpPr>
        <p:spPr>
          <a:xfrm>
            <a:off x="5155473" y="2279993"/>
            <a:ext cx="1338619" cy="461665"/>
          </a:xfrm>
          <a:prstGeom prst="rect">
            <a:avLst/>
          </a:prstGeom>
          <a:solidFill>
            <a:schemeClr val="accent1"/>
          </a:solidFill>
          <a:ln>
            <a:solidFill>
              <a:schemeClr val="accent1"/>
            </a:solidFill>
          </a:ln>
        </p:spPr>
        <p:txBody>
          <a:bodyPr wrap="square" anchor="ctr" anchorCtr="0">
            <a:spAutoFit/>
          </a:bodyPr>
          <a:lstStyle>
            <a:defPPr>
              <a:defRPr lang="ja-JP"/>
            </a:defPPr>
            <a:lvl1pPr algn="ctr">
              <a:spcAft>
                <a:spcPts val="200"/>
              </a:spcAft>
              <a:defRPr sz="1200" b="1">
                <a:latin typeface="MS PGothic" panose="020B0600070205080204" pitchFamily="34" charset="-128"/>
                <a:ea typeface="MS PGothic" panose="020B0600070205080204" pitchFamily="34" charset="-128"/>
              </a:defRPr>
            </a:lvl1pPr>
          </a:lstStyle>
          <a:p>
            <a:r>
              <a:rPr lang="en-US" altLang="ja-JP" noProof="1">
                <a:solidFill>
                  <a:schemeClr val="bg1"/>
                </a:solidFill>
                <a:latin typeface="+mj-ea"/>
                <a:ea typeface="+mj-ea"/>
              </a:rPr>
              <a:t>衛生基準と品質保証</a:t>
            </a:r>
          </a:p>
        </p:txBody>
      </p:sp>
      <p:sp>
        <p:nvSpPr>
          <p:cNvPr id="113" name="正方形/長方形 112">
            <a:extLst>
              <a:ext uri="{FF2B5EF4-FFF2-40B4-BE49-F238E27FC236}">
                <a16:creationId xmlns:a16="http://schemas.microsoft.com/office/drawing/2014/main" id="{F5B4EB9E-8F9D-38CE-CB4F-3901C4067B92}"/>
              </a:ext>
            </a:extLst>
          </p:cNvPr>
          <p:cNvSpPr/>
          <p:nvPr/>
        </p:nvSpPr>
        <p:spPr bwMode="gray">
          <a:xfrm>
            <a:off x="3570036" y="2278616"/>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en-US" altLang="ja-JP" sz="1200" b="1" noProof="1">
                <a:solidFill>
                  <a:schemeClr val="bg1"/>
                </a:solidFill>
                <a:latin typeface="+mj-ea"/>
                <a:ea typeface="+mj-ea"/>
              </a:rPr>
              <a:t>予防と健康増進</a:t>
            </a:r>
          </a:p>
        </p:txBody>
      </p:sp>
      <p:sp>
        <p:nvSpPr>
          <p:cNvPr id="116" name="正方形/長方形 115">
            <a:extLst>
              <a:ext uri="{FF2B5EF4-FFF2-40B4-BE49-F238E27FC236}">
                <a16:creationId xmlns:a16="http://schemas.microsoft.com/office/drawing/2014/main" id="{637397FF-561B-2E6D-B816-2EA7BD87ADB6}"/>
              </a:ext>
            </a:extLst>
          </p:cNvPr>
          <p:cNvSpPr/>
          <p:nvPr/>
        </p:nvSpPr>
        <p:spPr bwMode="gray">
          <a:xfrm>
            <a:off x="2038639" y="2267851"/>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ja-JP" altLang="en-US" sz="1200" b="1" noProof="1">
                <a:solidFill>
                  <a:schemeClr val="bg1"/>
                </a:solidFill>
                <a:latin typeface="+mj-ea"/>
                <a:ea typeface="+mj-ea"/>
              </a:rPr>
              <a:t>ヘルスケアサービス</a:t>
            </a:r>
            <a:endParaRPr lang="en-US" altLang="ja-JP" sz="1200" b="1" noProof="1">
              <a:solidFill>
                <a:schemeClr val="bg1"/>
              </a:solidFill>
              <a:latin typeface="+mj-ea"/>
              <a:ea typeface="+mj-ea"/>
            </a:endParaRPr>
          </a:p>
        </p:txBody>
      </p:sp>
      <p:sp>
        <p:nvSpPr>
          <p:cNvPr id="117" name="正方形/長方形 116">
            <a:extLst>
              <a:ext uri="{FF2B5EF4-FFF2-40B4-BE49-F238E27FC236}">
                <a16:creationId xmlns:a16="http://schemas.microsoft.com/office/drawing/2014/main" id="{5DF240F3-CD09-A888-2C60-6A2E68226430}"/>
              </a:ext>
            </a:extLst>
          </p:cNvPr>
          <p:cNvSpPr/>
          <p:nvPr/>
        </p:nvSpPr>
        <p:spPr bwMode="gray">
          <a:xfrm>
            <a:off x="496501" y="2276715"/>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ja-JP" altLang="en-US" sz="1200" b="1" noProof="1">
                <a:solidFill>
                  <a:schemeClr val="bg1"/>
                </a:solidFill>
                <a:latin typeface="+mj-ea"/>
                <a:ea typeface="+mj-ea"/>
              </a:rPr>
              <a:t>公衆衛生</a:t>
            </a:r>
            <a:endParaRPr lang="en-US" altLang="ja-JP" sz="1200" b="1" noProof="1">
              <a:solidFill>
                <a:schemeClr val="bg1"/>
              </a:solidFill>
              <a:latin typeface="+mj-ea"/>
              <a:ea typeface="+mj-ea"/>
            </a:endParaRPr>
          </a:p>
        </p:txBody>
      </p:sp>
      <p:sp>
        <p:nvSpPr>
          <p:cNvPr id="118" name="テキスト ボックス 117">
            <a:extLst>
              <a:ext uri="{FF2B5EF4-FFF2-40B4-BE49-F238E27FC236}">
                <a16:creationId xmlns:a16="http://schemas.microsoft.com/office/drawing/2014/main" id="{AD88F772-7154-FCE0-3D05-39E4BA3C5C16}"/>
              </a:ext>
            </a:extLst>
          </p:cNvPr>
          <p:cNvSpPr txBox="1"/>
          <p:nvPr/>
        </p:nvSpPr>
        <p:spPr bwMode="gray">
          <a:xfrm>
            <a:off x="366540" y="6397554"/>
            <a:ext cx="5929312" cy="215444"/>
          </a:xfrm>
          <a:prstGeom prst="rect">
            <a:avLst/>
          </a:prstGeom>
          <a:noFill/>
        </p:spPr>
        <p:txBody>
          <a:bodyPr wrap="square">
            <a:spAutoFit/>
          </a:bodyPr>
          <a:lstStyle/>
          <a:p>
            <a:r>
              <a:rPr kumimoji="1" lang="ja-JP" altLang="en-US" sz="800" noProof="1"/>
              <a:t>出所：ケニア保健省ホームページ</a:t>
            </a:r>
          </a:p>
        </p:txBody>
      </p:sp>
      <p:sp>
        <p:nvSpPr>
          <p:cNvPr id="7" name="タイトル 4">
            <a:extLst>
              <a:ext uri="{FF2B5EF4-FFF2-40B4-BE49-F238E27FC236}">
                <a16:creationId xmlns:a16="http://schemas.microsoft.com/office/drawing/2014/main" id="{CF8ED169-A0B9-851D-1394-1821032F38F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67498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保健</a:t>
            </a:r>
            <a:r>
              <a:rPr lang="en-US" altLang="ja-JP" noProof="1"/>
              <a:t>省内のキーパーソンに関する情報</a:t>
            </a:r>
            <a:endParaRPr kumimoji="1" lang="ja-JP" altLang="en-US" noProof="1"/>
          </a:p>
        </p:txBody>
      </p:sp>
      <p:graphicFrame>
        <p:nvGraphicFramePr>
          <p:cNvPr id="3" name="Table 6">
            <a:extLst>
              <a:ext uri="{FF2B5EF4-FFF2-40B4-BE49-F238E27FC236}">
                <a16:creationId xmlns:a16="http://schemas.microsoft.com/office/drawing/2014/main" id="{EF523FA9-8512-75B3-E766-AB07FDE0DDEB}"/>
              </a:ext>
            </a:extLst>
          </p:cNvPr>
          <p:cNvGraphicFramePr>
            <a:graphicFrameLocks noGrp="1"/>
          </p:cNvGraphicFramePr>
          <p:nvPr/>
        </p:nvGraphicFramePr>
        <p:xfrm>
          <a:off x="216101" y="1094317"/>
          <a:ext cx="9505952" cy="5216250"/>
        </p:xfrm>
        <a:graphic>
          <a:graphicData uri="http://schemas.openxmlformats.org/drawingml/2006/table">
            <a:tbl>
              <a:tblPr firstRow="1" bandRow="1">
                <a:tableStyleId>{5C22544A-7EE6-4342-B048-85BDC9FD1C3A}</a:tableStyleId>
              </a:tblPr>
              <a:tblGrid>
                <a:gridCol w="1800647">
                  <a:extLst>
                    <a:ext uri="{9D8B030D-6E8A-4147-A177-3AD203B41FA5}">
                      <a16:colId xmlns:a16="http://schemas.microsoft.com/office/drawing/2014/main" val="3342088967"/>
                    </a:ext>
                  </a:extLst>
                </a:gridCol>
                <a:gridCol w="3528392">
                  <a:extLst>
                    <a:ext uri="{9D8B030D-6E8A-4147-A177-3AD203B41FA5}">
                      <a16:colId xmlns:a16="http://schemas.microsoft.com/office/drawing/2014/main" val="1023858677"/>
                    </a:ext>
                  </a:extLst>
                </a:gridCol>
                <a:gridCol w="1800425">
                  <a:extLst>
                    <a:ext uri="{9D8B030D-6E8A-4147-A177-3AD203B41FA5}">
                      <a16:colId xmlns:a16="http://schemas.microsoft.com/office/drawing/2014/main" val="3015508182"/>
                    </a:ext>
                  </a:extLst>
                </a:gridCol>
                <a:gridCol w="2376488">
                  <a:extLst>
                    <a:ext uri="{9D8B030D-6E8A-4147-A177-3AD203B41FA5}">
                      <a16:colId xmlns:a16="http://schemas.microsoft.com/office/drawing/2014/main" val="471998321"/>
                    </a:ext>
                  </a:extLst>
                </a:gridCol>
              </a:tblGrid>
              <a:tr h="417555">
                <a:tc>
                  <a:txBody>
                    <a:bodyPr/>
                    <a:lstStyle/>
                    <a:p>
                      <a:pPr algn="ctr"/>
                      <a:r>
                        <a:rPr lang="en-US" sz="1400" noProof="1">
                          <a:latin typeface="+mj-lt"/>
                          <a:ea typeface="+mj-ea"/>
                        </a:rPr>
                        <a:t>個人名</a:t>
                      </a:r>
                    </a:p>
                  </a:txBody>
                  <a:tcPr anchor="ctr"/>
                </a:tc>
                <a:tc>
                  <a:txBody>
                    <a:bodyPr/>
                    <a:lstStyle/>
                    <a:p>
                      <a:pPr algn="ctr"/>
                      <a:r>
                        <a:rPr lang="en-US" sz="1400" noProof="1">
                          <a:latin typeface="+mj-lt"/>
                          <a:ea typeface="+mj-ea"/>
                        </a:rPr>
                        <a:t>保有ポジション</a:t>
                      </a:r>
                    </a:p>
                  </a:txBody>
                  <a:tcPr anchor="ctr"/>
                </a:tc>
                <a:tc>
                  <a:txBody>
                    <a:bodyPr/>
                    <a:lstStyle/>
                    <a:p>
                      <a:pPr algn="ctr"/>
                      <a:r>
                        <a:rPr lang="ja-JP" altLang="en-US" sz="1400" noProof="1">
                          <a:latin typeface="+mj-lt"/>
                          <a:ea typeface="+mj-ea"/>
                        </a:rPr>
                        <a:t>部局</a:t>
                      </a:r>
                      <a:endParaRPr lang="en-US" sz="1400" noProof="1">
                        <a:latin typeface="+mj-lt"/>
                        <a:ea typeface="+mj-ea"/>
                      </a:endParaRPr>
                    </a:p>
                  </a:txBody>
                  <a:tcPr anchor="ctr"/>
                </a:tc>
                <a:tc>
                  <a:txBody>
                    <a:bodyPr/>
                    <a:lstStyle/>
                    <a:p>
                      <a:pPr algn="ctr"/>
                      <a:r>
                        <a:rPr lang="en-US" sz="1400" noProof="1">
                          <a:latin typeface="+mj-lt"/>
                          <a:ea typeface="+mj-ea"/>
                        </a:rPr>
                        <a:t>連絡先情報</a:t>
                      </a:r>
                    </a:p>
                  </a:txBody>
                  <a:tcPr anchor="ctr"/>
                </a:tc>
                <a:extLst>
                  <a:ext uri="{0D108BD9-81ED-4DB2-BD59-A6C34878D82A}">
                    <a16:rowId xmlns:a16="http://schemas.microsoft.com/office/drawing/2014/main" val="670295820"/>
                  </a:ext>
                </a:extLst>
              </a:tr>
              <a:tr h="366993">
                <a:tc>
                  <a:txBody>
                    <a:bodyPr/>
                    <a:lstStyle/>
                    <a:p>
                      <a:pPr algn="l"/>
                      <a:r>
                        <a:rPr kumimoji="1" lang="en-US" sz="1200" b="1" kern="1200" dirty="0">
                          <a:solidFill>
                            <a:schemeClr val="dk1"/>
                          </a:solidFill>
                          <a:latin typeface="+mj-lt"/>
                          <a:ea typeface="+mj-ea"/>
                          <a:cs typeface="+mn-cs"/>
                        </a:rPr>
                        <a:t>Dr. Francis Kuria</a:t>
                      </a:r>
                    </a:p>
                  </a:txBody>
                  <a:tcPr anchor="ctr"/>
                </a:tc>
                <a:tc>
                  <a:txBody>
                    <a:bodyPr/>
                    <a:lstStyle/>
                    <a:p>
                      <a:pPr marL="171450" indent="-171450" algn="l">
                        <a:buFont typeface="Arial" panose="020B0604020202020204" pitchFamily="34" charset="0"/>
                        <a:buChar char="•"/>
                      </a:pPr>
                      <a:r>
                        <a:rPr lang="en-US" sz="1200" noProof="1">
                          <a:latin typeface="+mj-lt"/>
                          <a:ea typeface="+mj-ea"/>
                        </a:rPr>
                        <a:t>公衆衛生局長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j-lt"/>
                          <a:ea typeface="+mj-ea"/>
                        </a:rPr>
                        <a:t>公衆衛生</a:t>
                      </a:r>
                    </a:p>
                  </a:txBody>
                  <a:tcPr anchor="ctr"/>
                </a:tc>
                <a:tc>
                  <a:txBody>
                    <a:bodyPr/>
                    <a:lstStyle/>
                    <a:p>
                      <a:pPr marL="0" indent="0" algn="l">
                        <a:buFont typeface="Arial" panose="020B0604020202020204" pitchFamily="34" charset="0"/>
                        <a:buNone/>
                      </a:pPr>
                      <a:r>
                        <a:rPr lang="ja-JP" altLang="en-US" sz="1200" dirty="0">
                          <a:latin typeface="+mj-lt"/>
                          <a:hlinkClick r:id="rId6"/>
                        </a:rPr>
                        <a:t>https://www.linkedin.com/in/francis-kuria-380b97ab/?originalSubdomain=ke</a:t>
                      </a:r>
                      <a:endParaRPr lang="en-US" sz="1200" b="1" dirty="0">
                        <a:latin typeface="+mj-lt"/>
                        <a:ea typeface="+mj-ea"/>
                      </a:endParaRPr>
                    </a:p>
                  </a:txBody>
                  <a:tcPr anchor="ctr"/>
                </a:tc>
                <a:extLst>
                  <a:ext uri="{0D108BD9-81ED-4DB2-BD59-A6C34878D82A}">
                    <a16:rowId xmlns:a16="http://schemas.microsoft.com/office/drawing/2014/main" val="3802097873"/>
                  </a:ext>
                </a:extLst>
              </a:tr>
              <a:tr h="555588">
                <a:tc>
                  <a:txBody>
                    <a:bodyPr/>
                    <a:lstStyle/>
                    <a:p>
                      <a:pPr algn="l"/>
                      <a:r>
                        <a:rPr lang="en-US" sz="1200" b="1" dirty="0">
                          <a:latin typeface="+mj-lt"/>
                          <a:ea typeface="+mj-ea"/>
                        </a:rPr>
                        <a:t>Dr. Julius </a:t>
                      </a:r>
                      <a:r>
                        <a:rPr lang="en-US" sz="1200" b="1" dirty="0" err="1">
                          <a:latin typeface="+mj-lt"/>
                          <a:ea typeface="+mj-ea"/>
                        </a:rPr>
                        <a:t>Ogato</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j-lt"/>
                          <a:ea typeface="+mj-ea"/>
                        </a:rPr>
                        <a:t>保健省首席秘書官代理</a:t>
                      </a:r>
                    </a:p>
                    <a:p>
                      <a:pPr marL="171450" indent="-171450" algn="l">
                        <a:buFont typeface="Arial" panose="020B0604020202020204" pitchFamily="34" charset="0"/>
                        <a:buChar char="•"/>
                      </a:pPr>
                      <a:r>
                        <a:rPr lang="en-US" sz="1200" noProof="1">
                          <a:latin typeface="+mj-lt"/>
                          <a:ea typeface="+mj-ea"/>
                        </a:rPr>
                        <a:t>保健省医療サービス担当上級副局長</a:t>
                      </a:r>
                    </a:p>
                    <a:p>
                      <a:pPr marL="171450" indent="-171450" algn="l">
                        <a:buFont typeface="Arial" panose="020B0604020202020204" pitchFamily="34" charset="0"/>
                        <a:buChar char="•"/>
                      </a:pPr>
                      <a:r>
                        <a:rPr lang="en-US" sz="1200" noProof="1">
                          <a:latin typeface="+mj-lt"/>
                          <a:ea typeface="+mj-ea"/>
                        </a:rPr>
                        <a:t>国民保健システム強化責任者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j-lt"/>
                          <a:ea typeface="+mj-ea"/>
                        </a:rPr>
                        <a:t>ヘルスケアサービス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latin typeface="+mj-lt"/>
                          <a:hlinkClick r:id="rId7"/>
                        </a:rPr>
                        <a:t>https://www.linkedin.com/in/julius-ogato-a7742991/?originalSubdomain=ke</a:t>
                      </a:r>
                      <a:endParaRPr lang="en-US" sz="1200" b="1" dirty="0">
                        <a:latin typeface="+mj-lt"/>
                        <a:ea typeface="+mj-ea"/>
                      </a:endParaRPr>
                    </a:p>
                  </a:txBody>
                  <a:tcPr anchor="ctr"/>
                </a:tc>
                <a:extLst>
                  <a:ext uri="{0D108BD9-81ED-4DB2-BD59-A6C34878D82A}">
                    <a16:rowId xmlns:a16="http://schemas.microsoft.com/office/drawing/2014/main" val="1852776751"/>
                  </a:ext>
                </a:extLst>
              </a:tr>
              <a:tr h="667983">
                <a:tc>
                  <a:txBody>
                    <a:bodyPr/>
                    <a:lstStyle/>
                    <a:p>
                      <a:pPr algn="l"/>
                      <a:r>
                        <a:rPr lang="en-US" sz="1200" b="1" dirty="0">
                          <a:latin typeface="+mj-lt"/>
                          <a:ea typeface="+mj-ea"/>
                        </a:rPr>
                        <a:t>Dr. Andrew Mulwa</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1">
                          <a:latin typeface="+mj-lt"/>
                          <a:ea typeface="+mj-ea"/>
                        </a:rPr>
                        <a:t>最高経営責任者 (CEO</a:t>
                      </a:r>
                      <a:r>
                        <a:rPr lang="en-US" sz="1200" b="0" noProof="1">
                          <a:latin typeface="+mj-lt"/>
                          <a:ea typeface="+mj-ea"/>
                        </a:rPr>
                        <a:t>) :</a:t>
                      </a:r>
                      <a:r>
                        <a:rPr lang="ja-JP" altLang="en-US" sz="1200" b="0" noProof="1">
                          <a:solidFill>
                            <a:schemeClr val="dk1"/>
                          </a:solidFill>
                          <a:latin typeface="+mj-lt"/>
                          <a:ea typeface="+mj-ea"/>
                        </a:rPr>
                        <a:t>医療供給庁　（</a:t>
                      </a:r>
                      <a:r>
                        <a:rPr lang="en-US" sz="1200" b="0" noProof="1">
                          <a:latin typeface="+mj-lt"/>
                          <a:ea typeface="+mj-ea"/>
                        </a:rPr>
                        <a:t>Kenya </a:t>
                      </a:r>
                      <a:r>
                        <a:rPr lang="en-US" sz="1200" noProof="1">
                          <a:latin typeface="+mj-lt"/>
                          <a:ea typeface="+mj-ea"/>
                        </a:rPr>
                        <a:t>Medical Supplies Authority</a:t>
                      </a:r>
                      <a:r>
                        <a:rPr lang="ja-JP" altLang="en-US" sz="1200" noProof="1">
                          <a:latin typeface="+mj-lt"/>
                          <a:ea typeface="+mj-ea"/>
                        </a:rPr>
                        <a:t>）</a:t>
                      </a:r>
                      <a:endParaRPr lang="en-US" sz="1200" noProof="1">
                        <a:latin typeface="+mj-lt"/>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j-lt"/>
                          <a:ea typeface="+mj-ea"/>
                        </a:rPr>
                        <a:t>予防と健康増進</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latin typeface="+mj-lt"/>
                          <a:hlinkClick r:id="rId8"/>
                        </a:rPr>
                        <a:t>https://www.linkedin.com/in/dr-andrew-mulwa-385530193/?originalSubdomain=ke</a:t>
                      </a:r>
                      <a:endParaRPr lang="en-US" sz="1200" b="1" dirty="0">
                        <a:latin typeface="+mj-lt"/>
                        <a:ea typeface="+mj-ea"/>
                      </a:endParaRPr>
                    </a:p>
                  </a:txBody>
                  <a:tcPr anchor="ctr"/>
                </a:tc>
                <a:extLst>
                  <a:ext uri="{0D108BD9-81ED-4DB2-BD59-A6C34878D82A}">
                    <a16:rowId xmlns:a16="http://schemas.microsoft.com/office/drawing/2014/main" val="1003916793"/>
                  </a:ext>
                </a:extLst>
              </a:tr>
              <a:tr h="619125">
                <a:tc>
                  <a:txBody>
                    <a:bodyPr/>
                    <a:lstStyle/>
                    <a:p>
                      <a:pPr algn="l"/>
                      <a:r>
                        <a:rPr lang="en-US" sz="1200" b="1" dirty="0">
                          <a:latin typeface="+mj-lt"/>
                          <a:ea typeface="+mj-ea"/>
                        </a:rPr>
                        <a:t>Dr. Simon </a:t>
                      </a:r>
                      <a:r>
                        <a:rPr lang="en-US" sz="1200" b="1" dirty="0" err="1">
                          <a:latin typeface="+mj-lt"/>
                          <a:ea typeface="+mj-ea"/>
                        </a:rPr>
                        <a:t>Kibias</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j-lt"/>
                          <a:ea typeface="+mj-ea"/>
                        </a:rPr>
                        <a:t>衛生基準、品質保証および規制の責任者代理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j-lt"/>
                          <a:ea typeface="+mj-ea"/>
                        </a:rPr>
                        <a:t>衛生基準と品質保証</a:t>
                      </a:r>
                    </a:p>
                  </a:txBody>
                  <a:tcPr anchor="ctr"/>
                </a:tc>
                <a:tc>
                  <a:txBody>
                    <a:bodyPr/>
                    <a:lstStyle/>
                    <a:p>
                      <a:pPr marL="0" indent="0" algn="l">
                        <a:buFont typeface="Arial" panose="020B0604020202020204" pitchFamily="34" charset="0"/>
                        <a:buNone/>
                      </a:pPr>
                      <a:r>
                        <a:rPr lang="ja-JP" altLang="en-US" sz="1200" dirty="0">
                          <a:latin typeface="+mj-lt"/>
                          <a:hlinkClick r:id="rId9"/>
                        </a:rPr>
                        <a:t>https://www.linkedin.com/in/kibias-simon-doctor-4a5b7822/?originalSubdomain=ke</a:t>
                      </a:r>
                      <a:endParaRPr lang="en-US" sz="1200" b="1" dirty="0">
                        <a:latin typeface="+mj-lt"/>
                        <a:ea typeface="+mj-ea"/>
                      </a:endParaRPr>
                    </a:p>
                  </a:txBody>
                  <a:tcPr anchor="ctr"/>
                </a:tc>
                <a:extLst>
                  <a:ext uri="{0D108BD9-81ED-4DB2-BD59-A6C34878D82A}">
                    <a16:rowId xmlns:a16="http://schemas.microsoft.com/office/drawing/2014/main" val="2953958349"/>
                  </a:ext>
                </a:extLst>
              </a:tr>
              <a:tr h="683895">
                <a:tc>
                  <a:txBody>
                    <a:bodyPr/>
                    <a:lstStyle/>
                    <a:p>
                      <a:pPr algn="l"/>
                      <a:r>
                        <a:rPr lang="en-US" sz="1200" b="1" dirty="0">
                          <a:latin typeface="+mj-lt"/>
                          <a:ea typeface="+mj-ea"/>
                        </a:rPr>
                        <a:t>Dr. Joseph </a:t>
                      </a:r>
                      <a:r>
                        <a:rPr lang="en-US" sz="1200" b="1" dirty="0" err="1">
                          <a:latin typeface="+mj-lt"/>
                          <a:ea typeface="+mj-ea"/>
                        </a:rPr>
                        <a:t>Lenai</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j-lt"/>
                          <a:ea typeface="+mj-ea"/>
                        </a:rPr>
                        <a:t>予防・</a:t>
                      </a:r>
                      <a:r>
                        <a:rPr lang="ja-JP" altLang="en-US" sz="1200" noProof="1">
                          <a:latin typeface="+mj-lt"/>
                          <a:ea typeface="+mj-ea"/>
                        </a:rPr>
                        <a:t>健康</a:t>
                      </a:r>
                      <a:r>
                        <a:rPr lang="en-US" sz="1200" noProof="1">
                          <a:latin typeface="+mj-lt"/>
                          <a:ea typeface="+mj-ea"/>
                        </a:rPr>
                        <a:t>増進サービス担当課長代理</a:t>
                      </a:r>
                    </a:p>
                    <a:p>
                      <a:pPr marL="171450" indent="-171450" algn="l">
                        <a:buFont typeface="Arial" panose="020B0604020202020204" pitchFamily="34" charset="0"/>
                        <a:buChar char="•"/>
                      </a:pPr>
                      <a:r>
                        <a:rPr lang="en-US" sz="1200" noProof="1">
                          <a:latin typeface="+mj-lt"/>
                          <a:ea typeface="+mj-ea"/>
                        </a:rPr>
                        <a:t>保健分野の調整及び政府間関係の責任者代理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j-lt"/>
                          <a:ea typeface="+mj-ea"/>
                        </a:rPr>
                        <a:t>保健分野の調整と政府間関係</a:t>
                      </a:r>
                    </a:p>
                  </a:txBody>
                  <a:tcPr anchor="ctr"/>
                </a:tc>
                <a:tc>
                  <a:txBody>
                    <a:bodyPr/>
                    <a:lstStyle/>
                    <a:p>
                      <a:pPr marL="0" indent="0" algn="l">
                        <a:buFont typeface="Arial" panose="020B0604020202020204" pitchFamily="34" charset="0"/>
                        <a:buNone/>
                      </a:pPr>
                      <a:r>
                        <a:rPr lang="en-US" sz="1200" b="0" dirty="0">
                          <a:latin typeface="+mj-lt"/>
                          <a:ea typeface="+mj-ea"/>
                        </a:rPr>
                        <a:t>NA</a:t>
                      </a:r>
                    </a:p>
                  </a:txBody>
                  <a:tcPr anchor="ctr"/>
                </a:tc>
                <a:extLst>
                  <a:ext uri="{0D108BD9-81ED-4DB2-BD59-A6C34878D82A}">
                    <a16:rowId xmlns:a16="http://schemas.microsoft.com/office/drawing/2014/main" val="33324547"/>
                  </a:ext>
                </a:extLst>
              </a:tr>
              <a:tr h="784883">
                <a:tc>
                  <a:txBody>
                    <a:bodyPr/>
                    <a:lstStyle/>
                    <a:p>
                      <a:pPr algn="l"/>
                      <a:r>
                        <a:rPr lang="en-US" sz="1200" b="1" dirty="0">
                          <a:latin typeface="+mj-lt"/>
                          <a:ea typeface="+mj-ea"/>
                        </a:rPr>
                        <a:t>Dr. Joseph </a:t>
                      </a:r>
                      <a:r>
                        <a:rPr lang="en-US" sz="1200" b="1" dirty="0" err="1">
                          <a:latin typeface="+mj-lt"/>
                          <a:ea typeface="+mj-ea"/>
                        </a:rPr>
                        <a:t>Kimagut</a:t>
                      </a:r>
                      <a:r>
                        <a:rPr lang="en-US" sz="1200" b="1" dirty="0">
                          <a:latin typeface="+mj-lt"/>
                          <a:ea typeface="+mj-ea"/>
                        </a:rPr>
                        <a:t> </a:t>
                      </a:r>
                      <a:r>
                        <a:rPr lang="en-US" sz="1200" b="1" dirty="0" err="1">
                          <a:latin typeface="+mj-lt"/>
                          <a:ea typeface="+mj-ea"/>
                        </a:rPr>
                        <a:t>Sitienei</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j-lt"/>
                          <a:ea typeface="+mj-ea"/>
                        </a:rPr>
                        <a:t>健康政策・モニタリング・評価局局長代理</a:t>
                      </a:r>
                    </a:p>
                    <a:p>
                      <a:pPr marL="171450" indent="-171450" algn="l">
                        <a:buFont typeface="Arial" panose="020B0604020202020204" pitchFamily="34" charset="0"/>
                        <a:buChar char="•"/>
                      </a:pPr>
                      <a:r>
                        <a:rPr lang="en-US" sz="1200" noProof="1">
                          <a:latin typeface="+mj-lt"/>
                          <a:ea typeface="+mj-ea"/>
                        </a:rPr>
                        <a:t>国家戦略プログラム責任者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j-lt"/>
                          <a:ea typeface="+mj-ea"/>
                        </a:rPr>
                        <a:t>政策研究のモニタリングと評価</a:t>
                      </a:r>
                    </a:p>
                  </a:txBody>
                  <a:tcPr anchor="ctr"/>
                </a:tc>
                <a:tc>
                  <a:txBody>
                    <a:bodyPr/>
                    <a:lstStyle/>
                    <a:p>
                      <a:pPr marL="0" indent="0" algn="l">
                        <a:buFont typeface="Arial" panose="020B0604020202020204" pitchFamily="34" charset="0"/>
                        <a:buNone/>
                      </a:pPr>
                      <a:r>
                        <a:rPr lang="ja-JP" altLang="en-US" sz="1200" dirty="0">
                          <a:latin typeface="+mj-lt"/>
                          <a:hlinkClick r:id="rId10"/>
                        </a:rPr>
                        <a:t>https://www.linkedin.com/in/joseph-sitienei-b8367bb7/?originalSubdomain=ke</a:t>
                      </a:r>
                      <a:endParaRPr lang="en-US" sz="1200" b="1" dirty="0">
                        <a:latin typeface="+mj-lt"/>
                        <a:ea typeface="+mj-ea"/>
                      </a:endParaRPr>
                    </a:p>
                  </a:txBody>
                  <a:tcPr anchor="ctr"/>
                </a:tc>
                <a:extLst>
                  <a:ext uri="{0D108BD9-81ED-4DB2-BD59-A6C34878D82A}">
                    <a16:rowId xmlns:a16="http://schemas.microsoft.com/office/drawing/2014/main" val="4203729132"/>
                  </a:ext>
                </a:extLst>
              </a:tr>
            </a:tbl>
          </a:graphicData>
        </a:graphic>
      </p:graphicFrame>
      <p:sp>
        <p:nvSpPr>
          <p:cNvPr id="7" name="テキスト ボックス 6">
            <a:extLst>
              <a:ext uri="{FF2B5EF4-FFF2-40B4-BE49-F238E27FC236}">
                <a16:creationId xmlns:a16="http://schemas.microsoft.com/office/drawing/2014/main" id="{B1740C48-6DDC-03F4-996F-42F0FD144419}"/>
              </a:ext>
            </a:extLst>
          </p:cNvPr>
          <p:cNvSpPr txBox="1"/>
          <p:nvPr/>
        </p:nvSpPr>
        <p:spPr bwMode="gray">
          <a:xfrm>
            <a:off x="200025" y="6401733"/>
            <a:ext cx="5929312" cy="215444"/>
          </a:xfrm>
          <a:prstGeom prst="rect">
            <a:avLst/>
          </a:prstGeom>
          <a:noFill/>
        </p:spPr>
        <p:txBody>
          <a:bodyPr wrap="square">
            <a:spAutoFit/>
          </a:bodyPr>
          <a:lstStyle/>
          <a:p>
            <a:r>
              <a:rPr kumimoji="1" lang="ja-JP" altLang="en-US" sz="800" noProof="1"/>
              <a:t>出所：</a:t>
            </a:r>
            <a:r>
              <a:rPr kumimoji="1" lang="en-US" altLang="ja-JP" sz="800" noProof="1"/>
              <a:t>KEMSA</a:t>
            </a:r>
            <a:r>
              <a:rPr kumimoji="1" lang="ja-JP" altLang="en-US" sz="800" noProof="1"/>
              <a:t>ホームページ、</a:t>
            </a:r>
            <a:r>
              <a:rPr kumimoji="1" lang="en-US" altLang="ja-JP" sz="800" noProof="1"/>
              <a:t>Kenyatta National Hospital</a:t>
            </a:r>
            <a:r>
              <a:rPr kumimoji="1" lang="ja-JP" altLang="en-US" sz="800" noProof="1"/>
              <a:t>ホームページ、</a:t>
            </a:r>
            <a:r>
              <a:rPr kumimoji="1" lang="en-US" altLang="ja-JP" sz="800" noProof="1"/>
              <a:t>Kenya News Agency</a:t>
            </a:r>
            <a:r>
              <a:rPr kumimoji="1" lang="ja-JP" altLang="en-US" sz="800" noProof="1"/>
              <a:t>、ケニア保健省公式</a:t>
            </a:r>
            <a:r>
              <a:rPr kumimoji="1" lang="en-US" altLang="ja-JP" sz="800" noProof="1"/>
              <a:t>X</a:t>
            </a:r>
            <a:r>
              <a:rPr kumimoji="1" lang="ja-JP" altLang="en-US" sz="800" noProof="1"/>
              <a:t>（旧ツイッター）</a:t>
            </a:r>
            <a:r>
              <a:rPr kumimoji="1" lang="en-US" altLang="ja-JP" sz="800" noProof="1"/>
              <a:t> </a:t>
            </a:r>
            <a:endParaRPr kumimoji="1" lang="ja-JP" altLang="en-US" sz="800" noProof="1"/>
          </a:p>
        </p:txBody>
      </p:sp>
      <p:sp>
        <p:nvSpPr>
          <p:cNvPr id="8" name="タイトル 4">
            <a:extLst>
              <a:ext uri="{FF2B5EF4-FFF2-40B4-BE49-F238E27FC236}">
                <a16:creationId xmlns:a16="http://schemas.microsoft.com/office/drawing/2014/main" id="{17EE027D-703F-EE9E-0A0C-A253DA318D7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343164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extLst>
              <p:ext uri="{D42A27DB-BD31-4B8C-83A1-F6EECF244321}">
                <p14:modId xmlns:p14="http://schemas.microsoft.com/office/powerpoint/2010/main" val="26407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p>
        </p:txBody>
      </p:sp>
      <p:sp>
        <p:nvSpPr>
          <p:cNvPr id="34" name="テキスト ボックス 33"/>
          <p:cNvSpPr txBox="1"/>
          <p:nvPr/>
        </p:nvSpPr>
        <p:spPr>
          <a:xfrm>
            <a:off x="393688" y="6469180"/>
            <a:ext cx="8879791" cy="369332"/>
          </a:xfrm>
          <a:prstGeom prst="rect">
            <a:avLst/>
          </a:prstGeom>
          <a:noFill/>
        </p:spPr>
        <p:txBody>
          <a:bodyPr wrap="square" lIns="0" tIns="0" rIns="0" bIns="0" rtlCol="0">
            <a:spAutoFit/>
          </a:bodyPr>
          <a:lstStyle/>
          <a:p>
            <a:pPr marL="44450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Republic of Kenya, Ministry of Health Guidelines for Registration of Medical Devices Including In-Vitro Diagnostics </a:t>
            </a:r>
            <a:br>
              <a:rPr lang="en-US" altLang="ja-JP" sz="800" dirty="0">
                <a:latin typeface="Meiryo UI" panose="020B0604030504040204" pitchFamily="34" charset="-128"/>
                <a:ea typeface="Meiryo UI" panose="020B0604030504040204" pitchFamily="34" charset="-128"/>
                <a:cs typeface="Arial" panose="020B0604020202020204" pitchFamily="34" charset="0"/>
              </a:rPr>
            </a:br>
            <a:r>
              <a:rPr lang="en-US" altLang="ja-JP" sz="800" dirty="0">
                <a:latin typeface="Meiryo UI" panose="020B0604030504040204" pitchFamily="34" charset="-128"/>
                <a:ea typeface="Meiryo UI" panose="020B0604030504040204" pitchFamily="34" charset="-128"/>
                <a:cs typeface="Arial" panose="020B0604020202020204" pitchFamily="34" charset="0"/>
              </a:rPr>
              <a:t>JICA</a:t>
            </a:r>
            <a:r>
              <a:rPr lang="ja-JP" altLang="en-US" sz="800" dirty="0">
                <a:latin typeface="Meiryo UI" panose="020B0604030504040204" pitchFamily="34" charset="-128"/>
                <a:ea typeface="Meiryo UI" panose="020B0604030504040204" pitchFamily="34" charset="-128"/>
                <a:cs typeface="Arial" panose="020B0604020202020204" pitchFamily="34" charset="0"/>
              </a:rPr>
              <a:t>「アフリカ </a:t>
            </a:r>
            <a:r>
              <a:rPr lang="en-US" altLang="ja-JP" sz="800" dirty="0">
                <a:latin typeface="Meiryo UI" panose="020B0604030504040204" pitchFamily="34" charset="-128"/>
                <a:ea typeface="Meiryo UI" panose="020B0604030504040204" pitchFamily="34" charset="-128"/>
                <a:cs typeface="Arial" panose="020B0604020202020204" pitchFamily="34" charset="0"/>
              </a:rPr>
              <a:t>6 </a:t>
            </a:r>
            <a:r>
              <a:rPr lang="ja-JP" altLang="en-US" sz="800" dirty="0">
                <a:latin typeface="Meiryo UI" panose="020B0604030504040204" pitchFamily="34" charset="-128"/>
                <a:ea typeface="Meiryo UI" panose="020B0604030504040204" pitchFamily="34" charset="-128"/>
                <a:cs typeface="Arial" panose="020B0604020202020204" pitchFamily="34" charset="0"/>
              </a:rPr>
              <a:t>ヵ国における健康改善のための民間セクター活用情報収集・確認調査報告書」（</a:t>
            </a:r>
            <a:r>
              <a:rPr lang="en-US" altLang="ja-JP" sz="800" dirty="0">
                <a:latin typeface="Meiryo UI" panose="020B0604030504040204" pitchFamily="34" charset="-128"/>
                <a:ea typeface="Meiryo UI" panose="020B0604030504040204" pitchFamily="34" charset="-128"/>
                <a:cs typeface="Arial" panose="020B0604020202020204" pitchFamily="34" charset="0"/>
              </a:rPr>
              <a:t>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br>
              <a:rPr lang="en-US" altLang="ja-JP" sz="800" dirty="0">
                <a:latin typeface="Meiryo UI" panose="020B0604030504040204" pitchFamily="34" charset="-128"/>
                <a:ea typeface="Meiryo UI" panose="020B0604030504040204" pitchFamily="34" charset="-128"/>
                <a:cs typeface="Arial" panose="020B0604020202020204" pitchFamily="34" charset="0"/>
              </a:rPr>
            </a:br>
            <a:r>
              <a:rPr lang="en-US" altLang="ja-JP" sz="800" dirty="0">
                <a:latin typeface="Meiryo UI" panose="020B0604030504040204" pitchFamily="34" charset="-128"/>
                <a:ea typeface="Meiryo UI" panose="020B0604030504040204" pitchFamily="34" charset="-128"/>
                <a:cs typeface="Arial" panose="020B0604020202020204" pitchFamily="34" charset="0"/>
              </a:rPr>
              <a:t>JETRO </a:t>
            </a:r>
            <a:r>
              <a:rPr lang="ja-JP" altLang="en-US" sz="800" dirty="0">
                <a:latin typeface="Meiryo UI" panose="020B0604030504040204" pitchFamily="34" charset="-128"/>
                <a:ea typeface="Meiryo UI" panose="020B0604030504040204" pitchFamily="34" charset="-128"/>
                <a:cs typeface="Arial" panose="020B0604020202020204" pitchFamily="34" charset="0"/>
              </a:rPr>
              <a:t>アフリカ主要国の医療機器登録制度情報</a:t>
            </a: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72480" y="1800871"/>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72480" y="3026482"/>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製品ライセンスおよび認証</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1629832" y="1700808"/>
            <a:ext cx="8158506" cy="123418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外国メーカーは、単一の現地公認代理人（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LAR: local Authorized Representative)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の指定が必要で、同代表者を通じて登録・販売を行う。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品質マネジメントシステムについては、製造業者は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認証、米国食品医薬品局、品質システム規則、日本の平成</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年厚生労働省令第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号等への準拠証明、主要下請業者は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 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の認証の提出が求められる。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1629832" y="3026482"/>
            <a:ext cx="8158506" cy="256993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全ての医療機器について上市前に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への登録が義務付けられており、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は、登録のためのガイドライン「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Guidelines for Registration of Medical Devices Including In-Vitro Diagnostics Jan 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」を公表。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これまでは医療機器については、登録ではなく、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（リストへの掲載）の申請・認可手続きが行われていたが、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の認可を受けている医療機器も含め全ての医療機器の登録が義務づけられた。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登録は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年間有効（更新可能）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ソフトウェアのうち、医療目的のものは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マークの取得が必須となる。（欧州医療機器規則参照）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承認審査は、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の参照規制当局（日本を含めた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カ国・機関）からの認証がある場合、クラス別に認証数や販売実績等に応じて、簡易、迅速ないし即時の評価ルート（早期承認）が適用される。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他国での販売認可、市販後調査計画の提出などが適宜求められる。</a:t>
            </a:r>
          </a:p>
        </p:txBody>
      </p:sp>
      <p:sp>
        <p:nvSpPr>
          <p:cNvPr id="15" name="Rectangle: Rounded Corners 14">
            <a:extLst>
              <a:ext uri="{FF2B5EF4-FFF2-40B4-BE49-F238E27FC236}">
                <a16:creationId xmlns:a16="http://schemas.microsoft.com/office/drawing/2014/main" id="{DB30332F-5B60-47F3-83C8-7168A745B20A}"/>
              </a:ext>
            </a:extLst>
          </p:cNvPr>
          <p:cNvSpPr/>
          <p:nvPr/>
        </p:nvSpPr>
        <p:spPr>
          <a:xfrm>
            <a:off x="272480" y="1103562"/>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規制所管主体</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TextBox 15">
            <a:extLst>
              <a:ext uri="{FF2B5EF4-FFF2-40B4-BE49-F238E27FC236}">
                <a16:creationId xmlns:a16="http://schemas.microsoft.com/office/drawing/2014/main" id="{6783223C-11F5-44B5-A0C6-63AE0927BC08}"/>
              </a:ext>
            </a:extLst>
          </p:cNvPr>
          <p:cNvSpPr txBox="1"/>
          <p:nvPr/>
        </p:nvSpPr>
        <p:spPr>
          <a:xfrm>
            <a:off x="1629832" y="1108443"/>
            <a:ext cx="8158506"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医薬品・有害物質局（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 Pharmacy and Poisons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Rounded Corners 16">
            <a:extLst>
              <a:ext uri="{FF2B5EF4-FFF2-40B4-BE49-F238E27FC236}">
                <a16:creationId xmlns:a16="http://schemas.microsoft.com/office/drawing/2014/main" id="{9400B7FC-72D4-4BDB-9F97-6DAB2EE6C9D2}"/>
              </a:ext>
            </a:extLst>
          </p:cNvPr>
          <p:cNvSpPr/>
          <p:nvPr/>
        </p:nvSpPr>
        <p:spPr>
          <a:xfrm>
            <a:off x="272480" y="5584445"/>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製品分類</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TextBox 17">
            <a:extLst>
              <a:ext uri="{FF2B5EF4-FFF2-40B4-BE49-F238E27FC236}">
                <a16:creationId xmlns:a16="http://schemas.microsoft.com/office/drawing/2014/main" id="{C7C21F27-9238-4557-AB77-378CF5486094}"/>
              </a:ext>
            </a:extLst>
          </p:cNvPr>
          <p:cNvSpPr txBox="1"/>
          <p:nvPr/>
        </p:nvSpPr>
        <p:spPr>
          <a:xfrm>
            <a:off x="1629832" y="5584445"/>
            <a:ext cx="8158506" cy="73866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医療機器規制国際整合化会議</a:t>
            </a:r>
            <a:r>
              <a:rPr lang="en-US" altLang="zh-TW"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GHTF)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に準拠した、リスクに基づく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分類（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中～高リスク、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。過去の分類事例は以下サイトから検索できる。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https://products.pharmacyboardkenya.org/ppb_admin/pages/system_reports_public.php</a:t>
            </a:r>
          </a:p>
        </p:txBody>
      </p:sp>
    </p:spTree>
    <p:extLst>
      <p:ext uri="{BB962C8B-B14F-4D97-AF65-F5344CB8AC3E}">
        <p14:creationId xmlns:p14="http://schemas.microsoft.com/office/powerpoint/2010/main" val="13687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extLst>
              <p:ext uri="{D42A27DB-BD31-4B8C-83A1-F6EECF244321}">
                <p14:modId xmlns:p14="http://schemas.microsoft.com/office/powerpoint/2010/main" val="22119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医薬品に対する規制</a:t>
            </a:r>
          </a:p>
        </p:txBody>
      </p:sp>
      <p:sp>
        <p:nvSpPr>
          <p:cNvPr id="11" name="Rectangle: Rounded Corners 10">
            <a:extLst>
              <a:ext uri="{FF2B5EF4-FFF2-40B4-BE49-F238E27FC236}">
                <a16:creationId xmlns:a16="http://schemas.microsoft.com/office/drawing/2014/main" id="{31B240E9-6466-459E-815E-A37F752D64D6}"/>
              </a:ext>
            </a:extLst>
          </p:cNvPr>
          <p:cNvSpPr>
            <a:spLocks/>
          </p:cNvSpPr>
          <p:nvPr/>
        </p:nvSpPr>
        <p:spPr>
          <a:xfrm>
            <a:off x="272480" y="1059428"/>
            <a:ext cx="1278743"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製造許可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ED082FCC-7B18-4D3B-9F3C-C31E6DEF3214}"/>
              </a:ext>
            </a:extLst>
          </p:cNvPr>
          <p:cNvSpPr>
            <a:spLocks/>
          </p:cNvSpPr>
          <p:nvPr/>
        </p:nvSpPr>
        <p:spPr>
          <a:xfrm>
            <a:off x="272480" y="2709877"/>
            <a:ext cx="1278743"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Box 12">
            <a:extLst>
              <a:ext uri="{FF2B5EF4-FFF2-40B4-BE49-F238E27FC236}">
                <a16:creationId xmlns:a16="http://schemas.microsoft.com/office/drawing/2014/main" id="{5C2F87C9-973B-4BDB-AE5E-B9E6C105E0A4}"/>
              </a:ext>
            </a:extLst>
          </p:cNvPr>
          <p:cNvSpPr txBox="1">
            <a:spLocks/>
          </p:cNvSpPr>
          <p:nvPr/>
        </p:nvSpPr>
        <p:spPr>
          <a:xfrm>
            <a:off x="416496" y="3020018"/>
            <a:ext cx="9289030" cy="1495794"/>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輸入又は製造をする製品を登録するためには、申請書類、同一バッチの製品サンプル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個、登録料、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検査費用等の提出が必要である。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のガイドラインでは、申請から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カ月で登録が完了することになっているが、製品が登録されるまでに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年かかる場合もあり、製造業者が書類作成等に精通していないことに起因しているとの情報がある。登録書類は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人の評価者が検証を行う。追加情報を求められた場合、その回答があるまで審査は中断される。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な事情がある場合、迅速な承認が得られる場合がある。特別な状況として、製品が現地で製造されている場合、又は優先医薬品である場合（代替医薬品が存在しない場合等）に、迅速承認が認められ、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営業日以内に処理される。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416496" y="1395585"/>
            <a:ext cx="9289030" cy="1298817"/>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全ての医薬品製造者は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に従う必要があり、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ガイドラインに基づいている。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メーカーの検査を行う他、海外の製造業者についてはデスクレビューを含む遠隔の検査を実施する。しかし、検査官の不足により、全ての外国製造業者を規定時間内に検査することが困難な状況にあるとの情報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は、医薬品の流通と小売を規制する役割も担っている。全ての流通業者と小売薬局は、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から認定を受けて営業することが求められている。しかし、認可を受けていない薬局も多く、同じ市場で正規の薬局と競合している。</a:t>
            </a:r>
          </a:p>
        </p:txBody>
      </p:sp>
      <p:grpSp>
        <p:nvGrpSpPr>
          <p:cNvPr id="10" name="Group 9">
            <a:extLst>
              <a:ext uri="{FF2B5EF4-FFF2-40B4-BE49-F238E27FC236}">
                <a16:creationId xmlns:a16="http://schemas.microsoft.com/office/drawing/2014/main" id="{6CEB3967-AEA4-4A0F-B548-152D74447833}"/>
              </a:ext>
            </a:extLst>
          </p:cNvPr>
          <p:cNvGrpSpPr/>
          <p:nvPr/>
        </p:nvGrpSpPr>
        <p:grpSpPr>
          <a:xfrm>
            <a:off x="2408626" y="5003238"/>
            <a:ext cx="5816811" cy="1688270"/>
            <a:chOff x="4281616" y="1737533"/>
            <a:chExt cx="5051942" cy="1688270"/>
          </a:xfrm>
        </p:grpSpPr>
        <p:sp>
          <p:nvSpPr>
            <p:cNvPr id="17" name="角丸四角形 60">
              <a:extLst>
                <a:ext uri="{FF2B5EF4-FFF2-40B4-BE49-F238E27FC236}">
                  <a16:creationId xmlns:a16="http://schemas.microsoft.com/office/drawing/2014/main" id="{F90991D9-6B36-4704-9A03-C2AFB0D18B55}"/>
                </a:ext>
              </a:extLst>
            </p:cNvPr>
            <p:cNvSpPr/>
            <p:nvPr/>
          </p:nvSpPr>
          <p:spPr>
            <a:xfrm>
              <a:off x="4281616" y="1737533"/>
              <a:ext cx="5051942" cy="1688270"/>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プレースホルダ 1">
              <a:extLst>
                <a:ext uri="{FF2B5EF4-FFF2-40B4-BE49-F238E27FC236}">
                  <a16:creationId xmlns:a16="http://schemas.microsoft.com/office/drawing/2014/main" id="{A103814F-9290-4CB4-A1FE-3B316A8FF368}"/>
                </a:ext>
              </a:extLst>
            </p:cNvPr>
            <p:cNvSpPr txBox="1">
              <a:spLocks/>
            </p:cNvSpPr>
            <p:nvPr/>
          </p:nvSpPr>
          <p:spPr>
            <a:xfrm>
              <a:off x="4281618" y="1737533"/>
              <a:ext cx="5051940" cy="1686592"/>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申請書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同一バッチの製品サンプル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製造施設が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で承認されていない場合、サイトマスターファイル</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フォーマットによる医薬品証明書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登録料（輸入</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検査費用（</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未承認製造所</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6,000US$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海外製造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7">
            <a:extLst>
              <a:ext uri="{FF2B5EF4-FFF2-40B4-BE49-F238E27FC236}">
                <a16:creationId xmlns:a16="http://schemas.microsoft.com/office/drawing/2014/main" id="{2DDE6257-1B5F-4D07-A34C-5F34BE8D2EB2}"/>
              </a:ext>
            </a:extLst>
          </p:cNvPr>
          <p:cNvGrpSpPr/>
          <p:nvPr/>
        </p:nvGrpSpPr>
        <p:grpSpPr>
          <a:xfrm>
            <a:off x="2408626" y="4725144"/>
            <a:ext cx="4053044" cy="288032"/>
            <a:chOff x="4803500" y="2113806"/>
            <a:chExt cx="3680168" cy="288032"/>
          </a:xfrm>
        </p:grpSpPr>
        <p:cxnSp>
          <p:nvCxnSpPr>
            <p:cNvPr id="21" name="直線コネクタ 16">
              <a:extLst>
                <a:ext uri="{FF2B5EF4-FFF2-40B4-BE49-F238E27FC236}">
                  <a16:creationId xmlns:a16="http://schemas.microsoft.com/office/drawing/2014/main" id="{06EA6455-DFFC-4296-A354-38E318BDF020}"/>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B6165123-019D-4C62-8C12-6F48F2BF0F9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製品登録申請</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416496" y="6710679"/>
            <a:ext cx="8640960" cy="144016"/>
          </a:xfrm>
          <a:prstGeom prst="rect">
            <a:avLst/>
          </a:prstGeom>
          <a:noFill/>
        </p:spPr>
        <p:txBody>
          <a:bodyPr wrap="square" lIns="0" tIns="0" rIns="0" bIns="0" rtlCol="0">
            <a:noAutofit/>
          </a:bodyPr>
          <a:lstStyle/>
          <a:p>
            <a:pPr marL="44450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（出所）国際金融公社（</a:t>
            </a:r>
            <a:r>
              <a:rPr lang="en-US" altLang="ja-JP" sz="800" dirty="0">
                <a:latin typeface="Meiryo UI" panose="020B0604030504040204" pitchFamily="34" charset="-128"/>
                <a:ea typeface="Meiryo UI" panose="020B0604030504040204" pitchFamily="34" charset="-128"/>
                <a:cs typeface="Arial" panose="020B0604020202020204" pitchFamily="34" charset="0"/>
              </a:rPr>
              <a:t>IFC</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Kenya Pharmaceutical Industry Diagnostic Report 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p>
        </p:txBody>
      </p:sp>
    </p:spTree>
    <p:extLst>
      <p:ext uri="{BB962C8B-B14F-4D97-AF65-F5344CB8AC3E}">
        <p14:creationId xmlns:p14="http://schemas.microsoft.com/office/powerpoint/2010/main" val="4033118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extLst>
              <p:ext uri="{D42A27DB-BD31-4B8C-83A1-F6EECF244321}">
                <p14:modId xmlns:p14="http://schemas.microsoft.com/office/powerpoint/2010/main" val="255996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臨床試験に関する規制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124744"/>
            <a:ext cx="9505056" cy="27147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臨床試験を行う場合、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Pharmacy and Poisons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）の臨床試験に関する専門委員会（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）から認可を受けることが必要。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の臨床試験部門に提出する。申請書の内容は、試験プロトコル、患者情報、インフォームドコンセント書、製造所における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適合証明、主要研究者の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トレーニング実施証明等である。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申請受理に当たり、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は書類の不備等について事前スクリーニングを行い、問題無ければ、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の評価プロセスに進む。認可、却下等の判断は、申請から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営業日以内に行うことが目標とされている。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への申請に先立ち、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Commission for Science, Technology and Innovation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NACOSTI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）に認定された各地域の倫理委員会（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）によって、独立した倫理審査を受けることが必要。必要期間は機関によって異なる。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加えて、申請者は研究を開始する前に、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NACOSTI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から研究ライセンスを取得しなければならない。申請から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日程度を要する。</a:t>
            </a:r>
          </a:p>
        </p:txBody>
      </p:sp>
      <p:sp>
        <p:nvSpPr>
          <p:cNvPr id="12" name="Rectangle: Rounded Corners 11">
            <a:extLst>
              <a:ext uri="{FF2B5EF4-FFF2-40B4-BE49-F238E27FC236}">
                <a16:creationId xmlns:a16="http://schemas.microsoft.com/office/drawing/2014/main" id="{D8580B17-74B4-49BD-9FD9-0D51D176E03D}"/>
              </a:ext>
            </a:extLst>
          </p:cNvPr>
          <p:cNvSpPr/>
          <p:nvPr/>
        </p:nvSpPr>
        <p:spPr>
          <a:xfrm>
            <a:off x="3236993"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臨床試験申請</a:t>
            </a:r>
            <a:endParaRPr kumimoji="1" lang="en-US" sz="1000" dirty="0"/>
          </a:p>
        </p:txBody>
      </p:sp>
      <p:sp>
        <p:nvSpPr>
          <p:cNvPr id="13" name="Rectangle: Rounded Corners 12">
            <a:extLst>
              <a:ext uri="{FF2B5EF4-FFF2-40B4-BE49-F238E27FC236}">
                <a16:creationId xmlns:a16="http://schemas.microsoft.com/office/drawing/2014/main" id="{CB9C8195-F97C-49A0-9CD3-C1C65E51578C}"/>
              </a:ext>
            </a:extLst>
          </p:cNvPr>
          <p:cNvSpPr/>
          <p:nvPr/>
        </p:nvSpPr>
        <p:spPr>
          <a:xfrm>
            <a:off x="4593507"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事前審査</a:t>
            </a:r>
            <a:endParaRPr lang="en-US" altLang="ja-JP" sz="1000" dirty="0"/>
          </a:p>
          <a:p>
            <a:pPr marL="0" algn="ctr" fontAlgn="ctr">
              <a:lnSpc>
                <a:spcPct val="114000"/>
              </a:lnSpc>
              <a:spcAft>
                <a:spcPts val="400"/>
              </a:spcAft>
            </a:pPr>
            <a:r>
              <a:rPr kumimoji="1" lang="ja-JP" altLang="en-US" sz="1000" dirty="0"/>
              <a:t>（</a:t>
            </a:r>
            <a:r>
              <a:rPr lang="ja-JP" altLang="en-US" sz="1000" dirty="0"/>
              <a:t>５日間</a:t>
            </a:r>
            <a:r>
              <a:rPr kumimoji="1" lang="ja-JP" altLang="en-US" sz="1000" dirty="0"/>
              <a:t>）</a:t>
            </a:r>
            <a:endParaRPr kumimoji="1" lang="en-US" sz="1000" dirty="0"/>
          </a:p>
        </p:txBody>
      </p:sp>
      <p:sp>
        <p:nvSpPr>
          <p:cNvPr id="14" name="Rectangle: Rounded Corners 13">
            <a:extLst>
              <a:ext uri="{FF2B5EF4-FFF2-40B4-BE49-F238E27FC236}">
                <a16:creationId xmlns:a16="http://schemas.microsoft.com/office/drawing/2014/main" id="{DC9BB601-8F58-4442-ABCE-2199237DFBD5}"/>
              </a:ext>
            </a:extLst>
          </p:cNvPr>
          <p:cNvSpPr/>
          <p:nvPr/>
        </p:nvSpPr>
        <p:spPr>
          <a:xfrm>
            <a:off x="5950021"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000" dirty="0"/>
              <a:t>ECCT</a:t>
            </a:r>
            <a:r>
              <a:rPr lang="ja-JP" altLang="en-US" sz="1000" dirty="0"/>
              <a:t>評価</a:t>
            </a:r>
            <a:endParaRPr lang="en-US" altLang="ja-JP" sz="1000" dirty="0"/>
          </a:p>
          <a:p>
            <a:pPr marL="0" algn="ctr" fontAlgn="ctr">
              <a:lnSpc>
                <a:spcPct val="114000"/>
              </a:lnSpc>
              <a:spcAft>
                <a:spcPts val="400"/>
              </a:spcAft>
            </a:pPr>
            <a:r>
              <a:rPr kumimoji="1" lang="ja-JP" altLang="en-US" sz="1000" dirty="0"/>
              <a:t>（</a:t>
            </a:r>
            <a:r>
              <a:rPr kumimoji="1" lang="en-US" altLang="ja-JP" sz="1000" dirty="0"/>
              <a:t>30</a:t>
            </a:r>
            <a:r>
              <a:rPr kumimoji="1" lang="ja-JP" altLang="en-US" sz="1000" dirty="0"/>
              <a:t>営業日以内）</a:t>
            </a:r>
            <a:endParaRPr kumimoji="1" lang="en-US" sz="1000" dirty="0"/>
          </a:p>
        </p:txBody>
      </p:sp>
      <p:cxnSp>
        <p:nvCxnSpPr>
          <p:cNvPr id="15" name="Straight Arrow Connector 14">
            <a:extLst>
              <a:ext uri="{FF2B5EF4-FFF2-40B4-BE49-F238E27FC236}">
                <a16:creationId xmlns:a16="http://schemas.microsoft.com/office/drawing/2014/main" id="{E02DF133-89E9-4F44-8709-14B8182CA87C}"/>
              </a:ext>
            </a:extLst>
          </p:cNvPr>
          <p:cNvCxnSpPr>
            <a:cxnSpLocks/>
            <a:stCxn id="12" idx="3"/>
            <a:endCxn id="13" idx="1"/>
          </p:cNvCxnSpPr>
          <p:nvPr/>
        </p:nvCxnSpPr>
        <p:spPr>
          <a:xfrm>
            <a:off x="4456808" y="5294549"/>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7228EF-670F-40FF-A19D-F7FCB024C3D8}"/>
              </a:ext>
            </a:extLst>
          </p:cNvPr>
          <p:cNvCxnSpPr>
            <a:cxnSpLocks/>
          </p:cNvCxnSpPr>
          <p:nvPr/>
        </p:nvCxnSpPr>
        <p:spPr>
          <a:xfrm>
            <a:off x="5813322" y="5294549"/>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7">
            <a:extLst>
              <a:ext uri="{FF2B5EF4-FFF2-40B4-BE49-F238E27FC236}">
                <a16:creationId xmlns:a16="http://schemas.microsoft.com/office/drawing/2014/main" id="{CCCDB698-EB64-4465-AC5F-F4045B00CA34}"/>
              </a:ext>
            </a:extLst>
          </p:cNvPr>
          <p:cNvGrpSpPr/>
          <p:nvPr/>
        </p:nvGrpSpPr>
        <p:grpSpPr>
          <a:xfrm>
            <a:off x="313688" y="4348677"/>
            <a:ext cx="9329356" cy="288032"/>
            <a:chOff x="4803500" y="2113806"/>
            <a:chExt cx="3680168" cy="288032"/>
          </a:xfrm>
        </p:grpSpPr>
        <p:cxnSp>
          <p:nvCxnSpPr>
            <p:cNvPr id="26" name="直線コネクタ 16">
              <a:extLst>
                <a:ext uri="{FF2B5EF4-FFF2-40B4-BE49-F238E27FC236}">
                  <a16:creationId xmlns:a16="http://schemas.microsoft.com/office/drawing/2014/main" id="{24B8FA38-0EBE-40C1-B6A7-B920F3316B02}"/>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09362A13-A867-47C1-8AF4-5E2E4667CD0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ケニア</a:t>
              </a:r>
              <a:r>
                <a:rPr lang="en-US" altLang="ja-JP" sz="1400" dirty="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8" name="Rectangle: Rounded Corners 27">
            <a:extLst>
              <a:ext uri="{FF2B5EF4-FFF2-40B4-BE49-F238E27FC236}">
                <a16:creationId xmlns:a16="http://schemas.microsoft.com/office/drawing/2014/main" id="{7144C926-EF60-4A3A-A587-15EF5D4D0BFD}"/>
              </a:ext>
            </a:extLst>
          </p:cNvPr>
          <p:cNvSpPr/>
          <p:nvPr/>
        </p:nvSpPr>
        <p:spPr>
          <a:xfrm>
            <a:off x="365251" y="472514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00" dirty="0"/>
              <a:t>NACOSTI</a:t>
            </a:r>
            <a:r>
              <a:rPr kumimoji="1" lang="ja-JP" altLang="en-US" sz="1000" dirty="0"/>
              <a:t>へのライセンス取得申請</a:t>
            </a:r>
            <a:endParaRPr kumimoji="1" lang="en-US" sz="1000" dirty="0"/>
          </a:p>
        </p:txBody>
      </p:sp>
      <p:sp>
        <p:nvSpPr>
          <p:cNvPr id="29" name="Rectangle: Rounded Corners 28">
            <a:extLst>
              <a:ext uri="{FF2B5EF4-FFF2-40B4-BE49-F238E27FC236}">
                <a16:creationId xmlns:a16="http://schemas.microsoft.com/office/drawing/2014/main" id="{1695F630-79A0-4627-AD30-CDB9A6ECE564}"/>
              </a:ext>
            </a:extLst>
          </p:cNvPr>
          <p:cNvSpPr/>
          <p:nvPr/>
        </p:nvSpPr>
        <p:spPr>
          <a:xfrm>
            <a:off x="1721765" y="472514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ライセンス取得（</a:t>
            </a:r>
            <a:r>
              <a:rPr kumimoji="1" lang="en-US" altLang="ja-JP" sz="1000" dirty="0"/>
              <a:t>30</a:t>
            </a:r>
            <a:r>
              <a:rPr lang="ja-JP" altLang="en-US" sz="1000" dirty="0"/>
              <a:t>日間</a:t>
            </a:r>
            <a:r>
              <a:rPr kumimoji="1" lang="ja-JP" altLang="en-US" sz="1000" dirty="0"/>
              <a:t>）</a:t>
            </a:r>
            <a:endParaRPr kumimoji="1" lang="en-US" sz="1000" dirty="0"/>
          </a:p>
        </p:txBody>
      </p:sp>
      <p:cxnSp>
        <p:nvCxnSpPr>
          <p:cNvPr id="31" name="Straight Arrow Connector 30">
            <a:extLst>
              <a:ext uri="{FF2B5EF4-FFF2-40B4-BE49-F238E27FC236}">
                <a16:creationId xmlns:a16="http://schemas.microsoft.com/office/drawing/2014/main" id="{99642483-E19D-44EC-A3CD-8B71FF98D9AA}"/>
              </a:ext>
            </a:extLst>
          </p:cNvPr>
          <p:cNvCxnSpPr>
            <a:cxnSpLocks/>
            <a:stCxn id="28" idx="3"/>
            <a:endCxn id="29" idx="1"/>
          </p:cNvCxnSpPr>
          <p:nvPr/>
        </p:nvCxnSpPr>
        <p:spPr>
          <a:xfrm>
            <a:off x="1585066" y="5002375"/>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3114AE4-AD0D-4736-A8C7-88F46A85C2E4}"/>
              </a:ext>
            </a:extLst>
          </p:cNvPr>
          <p:cNvSpPr/>
          <p:nvPr/>
        </p:nvSpPr>
        <p:spPr>
          <a:xfrm>
            <a:off x="365251" y="53704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00" dirty="0"/>
              <a:t>EC</a:t>
            </a:r>
            <a:r>
              <a:rPr kumimoji="1" lang="ja-JP" altLang="en-US" sz="1000" dirty="0"/>
              <a:t>倫理審査申請</a:t>
            </a:r>
            <a:endParaRPr kumimoji="1" lang="en-US" sz="1000" dirty="0"/>
          </a:p>
        </p:txBody>
      </p:sp>
      <p:sp>
        <p:nvSpPr>
          <p:cNvPr id="34" name="Rectangle: Rounded Corners 33">
            <a:extLst>
              <a:ext uri="{FF2B5EF4-FFF2-40B4-BE49-F238E27FC236}">
                <a16:creationId xmlns:a16="http://schemas.microsoft.com/office/drawing/2014/main" id="{9F44585F-3B52-4E5B-B544-89EF45F39957}"/>
              </a:ext>
            </a:extLst>
          </p:cNvPr>
          <p:cNvSpPr/>
          <p:nvPr/>
        </p:nvSpPr>
        <p:spPr>
          <a:xfrm>
            <a:off x="1721765" y="53704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00" dirty="0"/>
              <a:t>EC</a:t>
            </a:r>
            <a:r>
              <a:rPr kumimoji="1" lang="ja-JP" altLang="en-US" sz="1000" dirty="0"/>
              <a:t>による許可</a:t>
            </a:r>
            <a:endParaRPr kumimoji="1" lang="en-US" sz="1000" dirty="0"/>
          </a:p>
        </p:txBody>
      </p:sp>
      <p:cxnSp>
        <p:nvCxnSpPr>
          <p:cNvPr id="35" name="Straight Arrow Connector 34">
            <a:extLst>
              <a:ext uri="{FF2B5EF4-FFF2-40B4-BE49-F238E27FC236}">
                <a16:creationId xmlns:a16="http://schemas.microsoft.com/office/drawing/2014/main" id="{B41DA218-8490-4118-A828-3DB4547FB878}"/>
              </a:ext>
            </a:extLst>
          </p:cNvPr>
          <p:cNvCxnSpPr>
            <a:cxnSpLocks/>
            <a:stCxn id="33" idx="3"/>
            <a:endCxn id="34" idx="1"/>
          </p:cNvCxnSpPr>
          <p:nvPr/>
        </p:nvCxnSpPr>
        <p:spPr>
          <a:xfrm>
            <a:off x="1585066" y="56477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A595F41C-AD5A-4D80-9978-BA9B744EA3AF}"/>
              </a:ext>
            </a:extLst>
          </p:cNvPr>
          <p:cNvSpPr/>
          <p:nvPr/>
        </p:nvSpPr>
        <p:spPr>
          <a:xfrm>
            <a:off x="7306535"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臨床試験開始</a:t>
            </a:r>
            <a:endParaRPr kumimoji="1" lang="en-US" sz="1000" dirty="0"/>
          </a:p>
        </p:txBody>
      </p:sp>
      <p:cxnSp>
        <p:nvCxnSpPr>
          <p:cNvPr id="37" name="Straight Arrow Connector 36">
            <a:extLst>
              <a:ext uri="{FF2B5EF4-FFF2-40B4-BE49-F238E27FC236}">
                <a16:creationId xmlns:a16="http://schemas.microsoft.com/office/drawing/2014/main" id="{D793044B-A161-4C4F-AD47-EFCC88BD351C}"/>
              </a:ext>
            </a:extLst>
          </p:cNvPr>
          <p:cNvCxnSpPr>
            <a:cxnSpLocks/>
          </p:cNvCxnSpPr>
          <p:nvPr/>
        </p:nvCxnSpPr>
        <p:spPr>
          <a:xfrm>
            <a:off x="7169836" y="5294549"/>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6DB3FCF-2DAD-43F5-AD14-4E9DA3DFAAC5}"/>
              </a:ext>
            </a:extLst>
          </p:cNvPr>
          <p:cNvCxnSpPr>
            <a:cxnSpLocks/>
          </p:cNvCxnSpPr>
          <p:nvPr/>
        </p:nvCxnSpPr>
        <p:spPr>
          <a:xfrm flipH="1" flipV="1">
            <a:off x="2926562" y="4928151"/>
            <a:ext cx="15018" cy="805105"/>
          </a:xfrm>
          <a:prstGeom prst="bentConnector3">
            <a:avLst>
              <a:gd name="adj1" fmla="val -1005207"/>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920ADD9-DFEC-42EB-9E2B-E0EDA422FE55}"/>
              </a:ext>
            </a:extLst>
          </p:cNvPr>
          <p:cNvCxnSpPr>
            <a:cxnSpLocks/>
          </p:cNvCxnSpPr>
          <p:nvPr/>
        </p:nvCxnSpPr>
        <p:spPr>
          <a:xfrm>
            <a:off x="3098047" y="5301208"/>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3">
            <a:extLst>
              <a:ext uri="{FF2B5EF4-FFF2-40B4-BE49-F238E27FC236}">
                <a16:creationId xmlns:a16="http://schemas.microsoft.com/office/drawing/2014/main" id="{CD55674B-C3D7-4FB8-AE40-4EFC38633C98}"/>
              </a:ext>
            </a:extLst>
          </p:cNvPr>
          <p:cNvSpPr txBox="1"/>
          <p:nvPr/>
        </p:nvSpPr>
        <p:spPr>
          <a:xfrm>
            <a:off x="416496" y="671067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（出所）ケニア保健省「</a:t>
            </a:r>
            <a:r>
              <a:rPr lang="en-US" altLang="ja-JP" sz="800" dirty="0"/>
              <a:t>Guidelines for the Conduct of Clinical Trials in Kenya</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(2022)</a:t>
            </a:r>
            <a:r>
              <a:rPr lang="ja-JP" altLang="en-US" sz="800" dirty="0">
                <a:latin typeface="Meiryo UI" panose="020B0604030504040204" pitchFamily="34" charset="-128"/>
                <a:ea typeface="Meiryo UI" panose="020B0604030504040204" pitchFamily="34" charset="-128"/>
                <a:cs typeface="Arial" panose="020B0604020202020204" pitchFamily="34" charset="0"/>
              </a:rPr>
              <a:t>、米国</a:t>
            </a:r>
            <a:r>
              <a:rPr lang="en-US" altLang="ja-JP" sz="800" dirty="0">
                <a:latin typeface="Meiryo UI" panose="020B0604030504040204" pitchFamily="34" charset="-128"/>
                <a:ea typeface="Meiryo UI" panose="020B0604030504040204" pitchFamily="34" charset="-128"/>
                <a:cs typeface="Arial" panose="020B0604020202020204" pitchFamily="34" charset="0"/>
              </a:rPr>
              <a:t>NIH</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a:t>
            </a:r>
          </a:p>
        </p:txBody>
      </p:sp>
    </p:spTree>
    <p:extLst>
      <p:ext uri="{BB962C8B-B14F-4D97-AF65-F5344CB8AC3E}">
        <p14:creationId xmlns:p14="http://schemas.microsoft.com/office/powerpoint/2010/main" val="363310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667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年データ保護法は、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日に施行され、現在、ケニアにおけるデータ保護に関する主要な法令である。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苦情処理手続きと法の規定の不遵守の場合の執行メカニズム、情報管理者および情報処理者の登録、個人データの商業利用の制限その他の一般規定に関する規則は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月（情報管理者および情報処理者の登録は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が、ケニア国外への個人情報の移転は、同法の下で制限されている。データ管理者等は、移転に先立ち、データ保護法と類似する法令を含め、個人情報のセキュリティおよび保護に関する適切なセーフガード措置について証明を提出する必要がある。また、機密性の高い個人情報をケニア国外に持ち出す場合は、情報主体の同意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nvGraphicFramePr>
        <p:xfrm>
          <a:off x="200025" y="2420888"/>
          <a:ext cx="9505056" cy="2613475"/>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データ保護法において、個人情報とは、識別された、または識別可能な自然人に関するデータと定義されている。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センシティブ個人情報」とは、個人情報の対象者の人種、健康状態、民族的社会的出身、良心、信念、遺伝情報、生体情報、財産詳細、婚姻状況、家族の詳細（本人の子供、両親、配偶者または配偶者の名前を含む）、性別または性的指向を明らかにする情報と定義され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000" dirty="0">
                          <a:solidFill>
                            <a:srgbClr val="000000"/>
                          </a:solidFill>
                          <a:latin typeface="+mn-lt"/>
                          <a:ea typeface="+mn-ea"/>
                          <a:cs typeface="Arial" panose="020B0604020202020204" pitchFamily="34" charset="0"/>
                        </a:rPr>
                        <a:t>署名待ちの段階にあるデータ保護（一般）規則においては、情報主体の権利、個人情報の商業利用の制限、情報管理者等の義務および責務、個人情報侵害の通知、その他の一般規定に関してより詳細に規定される予定である。</a:t>
                      </a:r>
                      <a:endParaRPr kumimoji="1" lang="en-US" altLang="ja-JP" sz="1000" dirty="0">
                        <a:solidFill>
                          <a:srgbClr val="000000"/>
                        </a:solidFill>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000" dirty="0">
                          <a:solidFill>
                            <a:srgbClr val="000000"/>
                          </a:solidFill>
                          <a:latin typeface="+mn-lt"/>
                          <a:ea typeface="+mn-ea"/>
                          <a:cs typeface="Arial" panose="020B0604020202020204" pitchFamily="34" charset="0"/>
                        </a:rPr>
                        <a:t>個人情報をケニア国外に持ち出す場合には、情報主体の同意が必要である。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b="0" i="0" dirty="0">
                          <a:solidFill>
                            <a:srgbClr val="000000"/>
                          </a:solidFill>
                          <a:effectLst/>
                          <a:latin typeface="+mn-lt"/>
                          <a:ea typeface="+mn-ea"/>
                        </a:rPr>
                        <a:t>データ保護法は、</a:t>
                      </a:r>
                      <a:r>
                        <a:rPr lang="ja-JP" altLang="en-US" sz="1000" dirty="0">
                          <a:solidFill>
                            <a:srgbClr val="000000"/>
                          </a:solidFill>
                          <a:latin typeface="+mn-lt"/>
                          <a:ea typeface="+mn-ea"/>
                        </a:rPr>
                        <a:t>個人情報の合法的な処理について、いくつかの条件を規定しており、その中で、データ対象者のプライバシーに関する権利に従って処理されることや、明示的、特定的かつ合法的な目的のために収集され、それらの目的とは相容れない方法で利用されないこと、不正確な個人情報を遅滞なく消去または修正し、正確な状態に保つこと等が規定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また、個人情報の収集や処理に関しては、情報対象者の同意や法的理由等により必要であることが求められている。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00472" y="6597352"/>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3546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5743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医療現場では、書面および口頭のコミュニケーションにおいて一般的に英語が使用されている。ただし、患者が英語を解さず、スワヒリ語やその地方の言語での会話が必要になることも多い。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（出所）エキスパートインタビュー</a:t>
            </a:r>
          </a:p>
        </p:txBody>
      </p:sp>
    </p:spTree>
    <p:extLst>
      <p:ext uri="{BB962C8B-B14F-4D97-AF65-F5344CB8AC3E}">
        <p14:creationId xmlns:p14="http://schemas.microsoft.com/office/powerpoint/2010/main" val="3577871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extLst>
              <p:ext uri="{D42A27DB-BD31-4B8C-83A1-F6EECF244321}">
                <p14:modId xmlns:p14="http://schemas.microsoft.com/office/powerpoint/2010/main" val="28893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2" y="1124744"/>
            <a:ext cx="9505056" cy="1627177"/>
          </a:xfrm>
          <a:prstGeom prst="rect">
            <a:avLst/>
          </a:prstGeom>
          <a:noFill/>
        </p:spPr>
        <p:txBody>
          <a:bodyPr wrap="square" lIns="0" tIns="0" rIns="0" bIns="0" rtlCol="0">
            <a:spAutoFit/>
          </a:bodyPr>
          <a:lstStyle/>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ケニアで医師免許を取得するためには、医科大学や医学部で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年間の教育を受け、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Bachelor’s degree in Medicine and Bachelor of Surgery (MBChB)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をおさめる必要がある。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卒業後に、公立または私立病院における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か月のインターンシップを経て、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に正式な医師としての登録ができる。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386460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3/3</a:t>
            </a:r>
            <a:r>
              <a:rPr lang="ja-JP" altLang="en-US" dirty="0"/>
              <a:t>）</a:t>
            </a:r>
          </a:p>
        </p:txBody>
      </p:sp>
      <p:graphicFrame>
        <p:nvGraphicFramePr>
          <p:cNvPr id="6" name="表 5"/>
          <p:cNvGraphicFramePr>
            <a:graphicFrameLocks noGrp="1"/>
          </p:cNvGraphicFramePr>
          <p:nvPr/>
        </p:nvGraphicFramePr>
        <p:xfrm>
          <a:off x="200025" y="1196752"/>
          <a:ext cx="4500001" cy="3473448"/>
        </p:xfrm>
        <a:graphic>
          <a:graphicData uri="http://schemas.openxmlformats.org/drawingml/2006/table">
            <a:tbl>
              <a:tblPr firstRow="1" bandRow="1">
                <a:tableStyleId>{5940675A-B579-460E-94D1-54222C63F5DA}</a:tableStyleId>
              </a:tblPr>
              <a:tblGrid>
                <a:gridCol w="216001">
                  <a:extLst>
                    <a:ext uri="{9D8B030D-6E8A-4147-A177-3AD203B41FA5}">
                      <a16:colId xmlns:a16="http://schemas.microsoft.com/office/drawing/2014/main" val="20000"/>
                    </a:ext>
                  </a:extLst>
                </a:gridCol>
                <a:gridCol w="216001">
                  <a:extLst>
                    <a:ext uri="{9D8B030D-6E8A-4147-A177-3AD203B41FA5}">
                      <a16:colId xmlns:a16="http://schemas.microsoft.com/office/drawing/2014/main" val="20001"/>
                    </a:ext>
                  </a:extLst>
                </a:gridCol>
                <a:gridCol w="3491999">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内閣官房健康医療戦略室および厚生労働省とケニア保健省の協力覚書（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0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0" y="1176507"/>
            <a:ext cx="9505056" cy="155305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500" dirty="0"/>
              <a:t>研究では、５人に１人の看護師が海外へ移住を希望するという情報や、医師についても同様に、毎年</a:t>
            </a:r>
            <a:r>
              <a:rPr lang="en-US" altLang="ja-JP" sz="1500" dirty="0"/>
              <a:t>600</a:t>
            </a:r>
            <a:r>
              <a:rPr lang="ja-JP" altLang="en-US" sz="1500" dirty="0"/>
              <a:t>人の医学部卒業生のうち</a:t>
            </a:r>
            <a:r>
              <a:rPr lang="en-US" altLang="ja-JP" sz="1500" dirty="0"/>
              <a:t>30</a:t>
            </a:r>
            <a:r>
              <a:rPr lang="ja-JP" altLang="en-US" sz="1500" dirty="0"/>
              <a:t>～</a:t>
            </a:r>
            <a:r>
              <a:rPr lang="en-US" altLang="ja-JP" sz="1500" dirty="0"/>
              <a:t>40</a:t>
            </a:r>
            <a:r>
              <a:rPr lang="ja-JP" altLang="en-US" sz="1500" dirty="0"/>
              <a:t>％がインターン終了後に退職していると報告がある。</a:t>
            </a:r>
            <a:r>
              <a:rPr lang="en-US" altLang="ja-JP" sz="1500" dirty="0"/>
              <a:t>1993</a:t>
            </a:r>
            <a:r>
              <a:rPr lang="ja-JP" altLang="en-US" sz="1500" dirty="0"/>
              <a:t>年から</a:t>
            </a:r>
            <a:r>
              <a:rPr lang="en-US" altLang="ja-JP" sz="1500" dirty="0"/>
              <a:t>2013</a:t>
            </a:r>
            <a:r>
              <a:rPr lang="ja-JP" altLang="en-US" sz="1500" dirty="0"/>
              <a:t>年までに、計</a:t>
            </a:r>
            <a:r>
              <a:rPr lang="en-US" altLang="ja-JP" sz="1500" dirty="0"/>
              <a:t>6,659</a:t>
            </a:r>
            <a:r>
              <a:rPr lang="ja-JP" altLang="en-US" sz="1500" dirty="0"/>
              <a:t>人の看護師が移住したというデータもある。（うち、アメリカへの移住が</a:t>
            </a:r>
            <a:r>
              <a:rPr lang="en-US" altLang="ja-JP" sz="1500" dirty="0"/>
              <a:t>2,973</a:t>
            </a:r>
            <a:r>
              <a:rPr lang="ja-JP" altLang="en-US" sz="1500" dirty="0"/>
              <a:t>人、イギリスへの移住が</a:t>
            </a:r>
            <a:r>
              <a:rPr lang="en-US" altLang="ja-JP" sz="1500" dirty="0"/>
              <a:t>2,325</a:t>
            </a:r>
            <a:r>
              <a:rPr lang="ja-JP" altLang="en-US" sz="1500" dirty="0"/>
              <a:t>人等）</a:t>
            </a:r>
            <a:endParaRPr lang="en-US" altLang="ja-JP" sz="1500" dirty="0"/>
          </a:p>
          <a:p>
            <a:pPr marL="190500" indent="-190500" algn="just">
              <a:lnSpc>
                <a:spcPct val="110000"/>
              </a:lnSpc>
              <a:spcAft>
                <a:spcPts val="200"/>
              </a:spcAft>
              <a:buClr>
                <a:srgbClr val="5F8AC3"/>
              </a:buClr>
              <a:buFont typeface="Wingdings" panose="05000000000000000000" pitchFamily="2" charset="2"/>
              <a:buChar char="n"/>
            </a:pPr>
            <a:r>
              <a:rPr lang="ja-JP" altLang="en-US" sz="1500" dirty="0"/>
              <a:t>また、頭脳流出と関連して、不十分なリソースや貧弱な人材計画等の要因から、医療従事者が都市部に偏</a:t>
            </a:r>
            <a:endParaRPr lang="en-US" altLang="ja-JP" sz="1500" dirty="0"/>
          </a:p>
          <a:p>
            <a:pPr marL="190500" indent="-190500" algn="just">
              <a:lnSpc>
                <a:spcPct val="110000"/>
              </a:lnSpc>
              <a:spcAft>
                <a:spcPts val="200"/>
              </a:spcAft>
              <a:buClr>
                <a:srgbClr val="5F8AC3"/>
              </a:buClr>
              <a:buFont typeface="Wingdings" panose="05000000000000000000" pitchFamily="2" charset="2"/>
              <a:buChar char="n"/>
            </a:pPr>
            <a:r>
              <a:rPr lang="ja-JP" altLang="en-US" sz="1500" dirty="0"/>
              <a:t>こうした医療従事者の地域の偏在は、医療従事者が少ない群において成人間における</a:t>
            </a:r>
            <a:r>
              <a:rPr lang="en-US" altLang="ja-JP" sz="1500" dirty="0"/>
              <a:t>HIV</a:t>
            </a:r>
            <a:r>
              <a:rPr lang="ja-JP" altLang="en-US" sz="1500" dirty="0"/>
              <a:t>の有病率が高いなど、</a:t>
            </a:r>
            <a:r>
              <a:rPr lang="en-US" altLang="ja-JP" sz="1500" dirty="0"/>
              <a:t> HIV</a:t>
            </a:r>
            <a:r>
              <a:rPr lang="ja-JP" altLang="en-US" sz="1500" dirty="0"/>
              <a:t>の蔓延率との逆相関も示唆されている。</a:t>
            </a:r>
            <a:endParaRPr lang="en-US" altLang="ja-JP" sz="1500" dirty="0"/>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545169"/>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ケニア保健省「</a:t>
            </a:r>
            <a:r>
              <a:rPr lang="en-US" altLang="ja-JP" sz="800" dirty="0"/>
              <a:t> Human Resources for Health; Gaps and opportunities for strengthening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t>Kenya Health Workforce Report: The Status of Healthcare Professionals in Kenya,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Health professionals in Kenya: strategies to expand reach and reduce brain drain of psychiatric nurses and psychiatrists</a:t>
            </a:r>
            <a:r>
              <a:rPr lang="ja-JP" altLang="en-US" sz="800" dirty="0"/>
              <a:t>（</a:t>
            </a:r>
            <a:r>
              <a:rPr lang="en-US" altLang="ja-JP" sz="800" dirty="0"/>
              <a:t>2016</a:t>
            </a:r>
            <a:r>
              <a:rPr lang="ja-JP" altLang="en-US" sz="800" dirty="0"/>
              <a:t>）</a:t>
            </a:r>
            <a:endParaRPr lang="en-US" altLang="ja-JP" sz="800" dirty="0"/>
          </a:p>
          <a:p>
            <a:pPr marL="358775" indent="-3587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57037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noChangeAspect="1"/>
          </p:cNvGraphicFramePr>
          <p:nvPr>
            <p:custDataLst>
              <p:tags r:id="rId1"/>
            </p:custDataLst>
            <p:extLst>
              <p:ext uri="{D42A27DB-BD31-4B8C-83A1-F6EECF244321}">
                <p14:modId xmlns:p14="http://schemas.microsoft.com/office/powerpoint/2010/main" val="125027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168250" cy="14548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国外で医師としての教育を受け、ケニアで医師として登録したい場合は、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実施する試験を受ける必要がある。取得済の資格および経験に応じて、インターンシップを経た上での医師登録となるか、インターンシップを経ずに登録となるかが決定される。ただし、東アフリカパートナー国の医科大学を卒業している場合は、試験は免除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外国籍（東アフリカパートナー国は除く）の医師の場合は、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tentative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registration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の扱いになる。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Kenya Medical Practitioners and Dentists Council</a:t>
            </a:r>
            <a:r>
              <a:rPr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政府公共</a:t>
            </a:r>
            <a:r>
              <a:rPr lang="en-US" altLang="ja-JP" noProof="1">
                <a:latin typeface="HGP創英角ｺﾞｼｯｸUB" panose="020B0900000000000000" pitchFamily="50" charset="-128"/>
              </a:rPr>
              <a:t>調達制度</a:t>
            </a:r>
            <a:r>
              <a:rPr lang="ja-JP" altLang="en-US" noProof="1">
                <a:latin typeface="HGP創英角ｺﾞｼｯｸUB" panose="020B0900000000000000" pitchFamily="50" charset="-128"/>
              </a:rPr>
              <a:t>に関わる組織</a:t>
            </a:r>
            <a:endParaRPr kumimoji="1" lang="ja-JP" altLang="en-US" noProof="1">
              <a:latin typeface="HGP創英角ｺﾞｼｯｸUB" panose="020B0900000000000000" pitchFamily="50" charset="-128"/>
            </a:endParaRPr>
          </a:p>
        </p:txBody>
      </p:sp>
      <p:sp>
        <p:nvSpPr>
          <p:cNvPr id="13" name="テキスト ボックス 12"/>
          <p:cNvSpPr txBox="1"/>
          <p:nvPr/>
        </p:nvSpPr>
        <p:spPr>
          <a:xfrm>
            <a:off x="185430" y="6535519"/>
            <a:ext cx="8568878" cy="345628"/>
          </a:xfrm>
          <a:prstGeom prst="rect">
            <a:avLst/>
          </a:prstGeom>
          <a:noFill/>
        </p:spPr>
        <p:txBody>
          <a:bodyPr wrap="square" lIns="0" tIns="0" rIns="0" bIns="0" rtlCol="0">
            <a:noAutofit/>
          </a:bodyPr>
          <a:lstStyle/>
          <a:p>
            <a:r>
              <a:rPr kumimoji="1" lang="ja-JP" altLang="en-US" sz="800" noProof="1">
                <a:solidFill>
                  <a:srgbClr val="000000"/>
                </a:solidFill>
                <a:latin typeface="+mj-lt"/>
                <a:cs typeface="Arial" panose="020B0604020202020204" pitchFamily="34" charset="0"/>
              </a:rPr>
              <a:t>出所：　</a:t>
            </a:r>
            <a:r>
              <a:rPr lang="en-US" altLang="ja-JP" sz="800" noProof="1">
                <a:solidFill>
                  <a:srgbClr val="000000"/>
                </a:solidFill>
                <a:latin typeface="+mj-lt"/>
                <a:cs typeface="Arial" panose="020B0604020202020204" pitchFamily="34" charset="0"/>
              </a:rPr>
              <a:t>Pharmacy and Poisons Board (PPB), Kenya Medical Supplies Authority (KEMSA) , </a:t>
            </a:r>
            <a:r>
              <a:rPr lang="ja-JP" altLang="en-US" sz="800" noProof="1">
                <a:solidFill>
                  <a:srgbClr val="000000"/>
                </a:solidFill>
                <a:latin typeface="+mj-lt"/>
                <a:cs typeface="Arial" panose="020B0604020202020204" pitchFamily="34" charset="0"/>
              </a:rPr>
              <a:t>ケニア保健省、</a:t>
            </a:r>
            <a:r>
              <a:rPr lang="en-US" altLang="ja-JP" sz="800" noProof="1">
                <a:solidFill>
                  <a:srgbClr val="000000"/>
                </a:solidFill>
                <a:latin typeface="+mj-lt"/>
                <a:cs typeface="Arial" panose="020B0604020202020204" pitchFamily="34" charset="0"/>
              </a:rPr>
              <a:t>National Public Health Laboratory Services</a:t>
            </a:r>
            <a:r>
              <a:rPr lang="ja-JP" altLang="en-US" sz="800" noProof="1">
                <a:solidFill>
                  <a:srgbClr val="000000"/>
                </a:solidFill>
                <a:latin typeface="+mj-lt"/>
                <a:cs typeface="Arial" panose="020B0604020202020204" pitchFamily="34" charset="0"/>
              </a:rPr>
              <a:t>ホームページ</a:t>
            </a:r>
            <a:endParaRPr lang="en-US" altLang="ja-JP" sz="800" noProof="1">
              <a:solidFill>
                <a:srgbClr val="000000"/>
              </a:solidFill>
              <a:latin typeface="+mj-lt"/>
              <a:cs typeface="Arial" panose="020B0604020202020204" pitchFamily="34" charset="0"/>
            </a:endParaRPr>
          </a:p>
          <a:p>
            <a:endParaRPr kumimoji="1" lang="ja-JP" altLang="en-US" sz="800" dirty="0">
              <a:solidFill>
                <a:srgbClr val="000000"/>
              </a:solidFill>
              <a:latin typeface="+mj-lt"/>
            </a:endParaRPr>
          </a:p>
          <a:p>
            <a:endParaRPr lang="en-US" altLang="ja-JP" sz="800" b="1" dirty="0">
              <a:latin typeface="+mj-lt"/>
            </a:endParaRPr>
          </a:p>
        </p:txBody>
      </p:sp>
      <p:graphicFrame>
        <p:nvGraphicFramePr>
          <p:cNvPr id="7" name="Table 7">
            <a:extLst>
              <a:ext uri="{FF2B5EF4-FFF2-40B4-BE49-F238E27FC236}">
                <a16:creationId xmlns:a16="http://schemas.microsoft.com/office/drawing/2014/main" id="{CA9949C5-44DA-E9C6-2DFB-43DBFF8F60F4}"/>
              </a:ext>
            </a:extLst>
          </p:cNvPr>
          <p:cNvGraphicFramePr>
            <a:graphicFrameLocks noGrp="1"/>
          </p:cNvGraphicFramePr>
          <p:nvPr/>
        </p:nvGraphicFramePr>
        <p:xfrm>
          <a:off x="232335" y="1035385"/>
          <a:ext cx="9473639" cy="5363165"/>
        </p:xfrm>
        <a:graphic>
          <a:graphicData uri="http://schemas.openxmlformats.org/drawingml/2006/table">
            <a:tbl>
              <a:tblPr firstRow="1" bandRow="1">
                <a:tableStyleId>{5C22544A-7EE6-4342-B048-85BDC9FD1C3A}</a:tableStyleId>
              </a:tblPr>
              <a:tblGrid>
                <a:gridCol w="1748979">
                  <a:extLst>
                    <a:ext uri="{9D8B030D-6E8A-4147-A177-3AD203B41FA5}">
                      <a16:colId xmlns:a16="http://schemas.microsoft.com/office/drawing/2014/main" val="4139622767"/>
                    </a:ext>
                  </a:extLst>
                </a:gridCol>
                <a:gridCol w="2331973">
                  <a:extLst>
                    <a:ext uri="{9D8B030D-6E8A-4147-A177-3AD203B41FA5}">
                      <a16:colId xmlns:a16="http://schemas.microsoft.com/office/drawing/2014/main" val="2644547032"/>
                    </a:ext>
                  </a:extLst>
                </a:gridCol>
                <a:gridCol w="2842092">
                  <a:extLst>
                    <a:ext uri="{9D8B030D-6E8A-4147-A177-3AD203B41FA5}">
                      <a16:colId xmlns:a16="http://schemas.microsoft.com/office/drawing/2014/main" val="3702994216"/>
                    </a:ext>
                  </a:extLst>
                </a:gridCol>
                <a:gridCol w="2550595">
                  <a:extLst>
                    <a:ext uri="{9D8B030D-6E8A-4147-A177-3AD203B41FA5}">
                      <a16:colId xmlns:a16="http://schemas.microsoft.com/office/drawing/2014/main" val="1094541605"/>
                    </a:ext>
                  </a:extLst>
                </a:gridCol>
              </a:tblGrid>
              <a:tr h="394040">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組織</a:t>
                      </a:r>
                    </a:p>
                  </a:txBody>
                  <a:tcPr anchor="ctr">
                    <a:solidFill>
                      <a:srgbClr val="3D6AA7"/>
                    </a:solidFill>
                  </a:tcPr>
                </a:tc>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目的/目標</a:t>
                      </a:r>
                    </a:p>
                  </a:txBody>
                  <a:tcPr anchor="ctr">
                    <a:solidFill>
                      <a:srgbClr val="3D6AA7"/>
                    </a:solidFill>
                  </a:tcPr>
                </a:tc>
                <a:tc>
                  <a:txBody>
                    <a:bodyPr/>
                    <a:lstStyle/>
                    <a:p>
                      <a:pPr algn="ctr"/>
                      <a:r>
                        <a:rPr lang="ja-JP" altLang="en-US" sz="1400" b="0" noProof="1">
                          <a:latin typeface="HGP創英角ｺﾞｼｯｸUB" panose="020B0900000000000000" pitchFamily="50" charset="-128"/>
                          <a:ea typeface="HGP創英角ｺﾞｼｯｸUB" panose="020B0900000000000000" pitchFamily="50" charset="-128"/>
                        </a:rPr>
                        <a:t>主要な</a:t>
                      </a:r>
                      <a:r>
                        <a:rPr lang="en-US" sz="1400" b="0" noProof="1">
                          <a:latin typeface="HGP創英角ｺﾞｼｯｸUB" panose="020B0900000000000000" pitchFamily="50" charset="-128"/>
                          <a:ea typeface="HGP創英角ｺﾞｼｯｸUB" panose="020B0900000000000000" pitchFamily="50" charset="-128"/>
                        </a:rPr>
                        <a:t>機能</a:t>
                      </a:r>
                    </a:p>
                  </a:txBody>
                  <a:tcPr anchor="ctr">
                    <a:solidFill>
                      <a:srgbClr val="3D6AA7"/>
                    </a:solidFill>
                  </a:tcPr>
                </a:tc>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説明</a:t>
                      </a:r>
                    </a:p>
                  </a:txBody>
                  <a:tcPr anchor="ctr">
                    <a:solidFill>
                      <a:srgbClr val="3D6AA7"/>
                    </a:solidFill>
                  </a:tcPr>
                </a:tc>
                <a:extLst>
                  <a:ext uri="{0D108BD9-81ED-4DB2-BD59-A6C34878D82A}">
                    <a16:rowId xmlns:a16="http://schemas.microsoft.com/office/drawing/2014/main" val="3669073727"/>
                  </a:ext>
                </a:extLst>
              </a:tr>
              <a:tr h="1145784">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ケニアで施行されている薬物規制法で想定されている消費者の保護を確保すること</a:t>
                      </a:r>
                    </a:p>
                    <a:p>
                      <a:pPr marL="171450" indent="-171450">
                        <a:buFont typeface="Arial" panose="020B0604020202020204" pitchFamily="34" charset="0"/>
                        <a:buChar char="•"/>
                      </a:pPr>
                      <a:r>
                        <a:rPr lang="en-US" sz="1200" noProof="1">
                          <a:latin typeface="+mn-ea"/>
                          <a:ea typeface="+mn-ea"/>
                        </a:rPr>
                        <a:t>適切な規制措置の実施</a:t>
                      </a:r>
                      <a:endParaRPr lang="en-US" sz="1200" dirty="0">
                        <a:latin typeface="+mn-ea"/>
                        <a:ea typeface="+mn-ea"/>
                      </a:endParaRPr>
                    </a:p>
                  </a:txBody>
                  <a:tcPr anchor="ctr"/>
                </a:tc>
                <a:tc>
                  <a:txBody>
                    <a:bodyPr/>
                    <a:lstStyle/>
                    <a:p>
                      <a:pPr marL="285750" indent="-285750">
                        <a:buFont typeface="Arial" panose="020B0604020202020204" pitchFamily="34" charset="0"/>
                        <a:buChar char="•"/>
                      </a:pPr>
                      <a:r>
                        <a:rPr lang="en-US" sz="1200" noProof="1">
                          <a:latin typeface="+mn-ea"/>
                          <a:ea typeface="+mn-ea"/>
                        </a:rPr>
                        <a:t>医薬品その他の保健技術の登録</a:t>
                      </a:r>
                    </a:p>
                    <a:p>
                      <a:pPr marL="285750" indent="-285750">
                        <a:buFont typeface="Arial" panose="020B0604020202020204" pitchFamily="34" charset="0"/>
                        <a:buChar char="•"/>
                      </a:pPr>
                      <a:r>
                        <a:rPr lang="en-US" sz="1200" noProof="1">
                          <a:latin typeface="+mn-ea"/>
                          <a:ea typeface="+mn-ea"/>
                        </a:rPr>
                        <a:t>良好な製造・流通慣行の実施</a:t>
                      </a:r>
                    </a:p>
                    <a:p>
                      <a:pPr marL="285750" indent="-285750">
                        <a:buFont typeface="Arial" panose="020B0604020202020204" pitchFamily="34" charset="0"/>
                        <a:buChar char="•"/>
                      </a:pPr>
                      <a:r>
                        <a:rPr lang="en-US" sz="1200" noProof="1">
                          <a:latin typeface="+mn-ea"/>
                          <a:ea typeface="+mn-ea"/>
                        </a:rPr>
                        <a:t>医薬品及び各成分の適合性試験</a:t>
                      </a:r>
                    </a:p>
                  </a:txBody>
                  <a:tcPr anchor="ctr"/>
                </a:tc>
                <a:tc>
                  <a:txBody>
                    <a:bodyPr/>
                    <a:lstStyle/>
                    <a:p>
                      <a:pPr marL="171450" indent="-171450">
                        <a:buFont typeface="Arial" panose="020B0604020202020204" pitchFamily="34" charset="0"/>
                        <a:buChar char="•"/>
                      </a:pPr>
                      <a:r>
                        <a:rPr lang="en-US" sz="1200" noProof="1">
                          <a:latin typeface="+mn-ea"/>
                          <a:ea typeface="+mn-ea"/>
                        </a:rPr>
                        <a:t>薬局及び毒物法第</a:t>
                      </a:r>
                      <a:r>
                        <a:rPr lang="en-US" sz="1200" noProof="1">
                          <a:latin typeface="+mj-lt"/>
                          <a:ea typeface="+mn-ea"/>
                        </a:rPr>
                        <a:t>244</a:t>
                      </a:r>
                      <a:r>
                        <a:rPr lang="en-US" sz="1200" noProof="1">
                          <a:latin typeface="+mn-ea"/>
                          <a:ea typeface="+mn-ea"/>
                        </a:rPr>
                        <a:t>章に基づいて設立された委員会は、薬局の業務並びに薬物及び毒物の製造及び取引を規制する</a:t>
                      </a:r>
                      <a:endParaRPr lang="en-US" sz="1200" dirty="0">
                        <a:latin typeface="+mn-ea"/>
                        <a:ea typeface="+mn-ea"/>
                      </a:endParaRPr>
                    </a:p>
                  </a:txBody>
                  <a:tcPr anchor="ctr"/>
                </a:tc>
                <a:extLst>
                  <a:ext uri="{0D108BD9-81ED-4DB2-BD59-A6C34878D82A}">
                    <a16:rowId xmlns:a16="http://schemas.microsoft.com/office/drawing/2014/main" val="2117380636"/>
                  </a:ext>
                </a:extLst>
              </a:tr>
              <a:tr h="970473">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医療サービス省が運営する公衆衛生施設への医薬品の調達、保管及び販売</a:t>
                      </a:r>
                    </a:p>
                  </a:txBody>
                  <a:tcPr anchor="ctr"/>
                </a:tc>
                <a:tc>
                  <a:txBody>
                    <a:bodyPr/>
                    <a:lstStyle/>
                    <a:p>
                      <a:pPr marL="285750" indent="-285750">
                        <a:buFont typeface="Arial" panose="020B0604020202020204" pitchFamily="34" charset="0"/>
                        <a:buChar char="•"/>
                      </a:pPr>
                      <a:r>
                        <a:rPr lang="en-US" sz="1200" noProof="1">
                          <a:latin typeface="+mn-ea"/>
                          <a:ea typeface="+mn-ea"/>
                        </a:rPr>
                        <a:t>調達</a:t>
                      </a:r>
                    </a:p>
                    <a:p>
                      <a:pPr marL="285750" indent="-285750">
                        <a:buFont typeface="Arial" panose="020B0604020202020204" pitchFamily="34" charset="0"/>
                        <a:buChar char="•"/>
                      </a:pPr>
                      <a:r>
                        <a:rPr lang="en-US" sz="1200" noProof="1">
                          <a:latin typeface="+mn-ea"/>
                          <a:ea typeface="+mn-ea"/>
                        </a:rPr>
                        <a:t>倉庫</a:t>
                      </a:r>
                    </a:p>
                    <a:p>
                      <a:pPr marL="285750" indent="-285750">
                        <a:buFont typeface="Arial" panose="020B0604020202020204" pitchFamily="34" charset="0"/>
                        <a:buChar char="•"/>
                      </a:pPr>
                      <a:r>
                        <a:rPr lang="en-US" sz="1200" noProof="1">
                          <a:latin typeface="+mn-ea"/>
                          <a:ea typeface="+mn-ea"/>
                        </a:rPr>
                        <a:t>分配</a:t>
                      </a:r>
                    </a:p>
                    <a:p>
                      <a:pPr marL="285750" indent="-285750">
                        <a:buFont typeface="Arial" panose="020B0604020202020204" pitchFamily="34" charset="0"/>
                        <a:buChar char="•"/>
                      </a:pPr>
                      <a:r>
                        <a:rPr lang="en-US" sz="1200" noProof="1">
                          <a:latin typeface="+mn-ea"/>
                          <a:ea typeface="+mn-ea"/>
                        </a:rPr>
                        <a:t>サプライ・チェーン・サービス</a:t>
                      </a:r>
                    </a:p>
                    <a:p>
                      <a:pPr marL="285750" indent="-285750">
                        <a:buFont typeface="Arial" panose="020B0604020202020204" pitchFamily="34" charset="0"/>
                        <a:buChar char="•"/>
                      </a:pPr>
                      <a:r>
                        <a:rPr lang="en-US" sz="1200" noProof="1">
                          <a:latin typeface="+mn-ea"/>
                          <a:ea typeface="+mn-ea"/>
                        </a:rPr>
                        <a:t>営業・マーケティング</a:t>
                      </a:r>
                    </a:p>
                  </a:txBody>
                  <a:tcPr anchor="ctr"/>
                </a:tc>
                <a:tc>
                  <a:txBody>
                    <a:bodyPr/>
                    <a:lstStyle/>
                    <a:p>
                      <a:pPr marL="171450" indent="-171450">
                        <a:buFont typeface="Arial" panose="020B0604020202020204" pitchFamily="34" charset="0"/>
                        <a:buChar char="•"/>
                      </a:pPr>
                      <a:r>
                        <a:rPr lang="en-US" sz="1200" noProof="1">
                          <a:latin typeface="+mj-lt"/>
                          <a:ea typeface="+mn-ea"/>
                        </a:rPr>
                        <a:t>2013</a:t>
                      </a:r>
                      <a:r>
                        <a:rPr lang="en-US" sz="1200" noProof="1">
                          <a:latin typeface="+mn-ea"/>
                          <a:ea typeface="+mn-ea"/>
                        </a:rPr>
                        <a:t>年の</a:t>
                      </a:r>
                      <a:r>
                        <a:rPr lang="en-US" sz="1200" noProof="1">
                          <a:latin typeface="+mj-lt"/>
                          <a:ea typeface="+mn-ea"/>
                        </a:rPr>
                        <a:t>KEMSA</a:t>
                      </a:r>
                      <a:r>
                        <a:rPr lang="en-US" sz="1200" noProof="1">
                          <a:latin typeface="+mn-ea"/>
                          <a:ea typeface="+mn-ea"/>
                        </a:rPr>
                        <a:t>法に基づいて設立されたこの組織は、保健省 (</a:t>
                      </a:r>
                      <a:r>
                        <a:rPr lang="en-US" sz="1200" noProof="1">
                          <a:latin typeface="+mj-lt"/>
                          <a:ea typeface="+mn-ea"/>
                        </a:rPr>
                        <a:t>MoH</a:t>
                      </a:r>
                      <a:r>
                        <a:rPr lang="en-US" sz="1200" noProof="1">
                          <a:latin typeface="+mn-ea"/>
                          <a:ea typeface="+mn-ea"/>
                        </a:rPr>
                        <a:t>) が支援する施設とプログラムを提供する専門的な医療物流プロバイダーとして活動してい</a:t>
                      </a:r>
                      <a:r>
                        <a:rPr lang="ja-JP" altLang="en-US" sz="1200" noProof="1">
                          <a:latin typeface="+mn-ea"/>
                          <a:ea typeface="+mn-ea"/>
                        </a:rPr>
                        <a:t>る</a:t>
                      </a:r>
                      <a:endParaRPr lang="en-US" sz="1200" noProof="1">
                        <a:latin typeface="+mn-ea"/>
                        <a:ea typeface="+mn-ea"/>
                      </a:endParaRPr>
                    </a:p>
                  </a:txBody>
                  <a:tcPr anchor="ctr"/>
                </a:tc>
                <a:extLst>
                  <a:ext uri="{0D108BD9-81ED-4DB2-BD59-A6C34878D82A}">
                    <a16:rowId xmlns:a16="http://schemas.microsoft.com/office/drawing/2014/main" val="3700453766"/>
                  </a:ext>
                </a:extLst>
              </a:tr>
              <a:tr h="1321095">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すべての人のため</a:t>
                      </a:r>
                      <a:r>
                        <a:rPr lang="ja-JP" altLang="en-US" sz="1200" noProof="1">
                          <a:latin typeface="+mn-ea"/>
                          <a:ea typeface="+mn-ea"/>
                        </a:rPr>
                        <a:t>に</a:t>
                      </a:r>
                      <a:r>
                        <a:rPr lang="en-US" sz="1200" noProof="1">
                          <a:latin typeface="+mn-ea"/>
                          <a:ea typeface="+mn-ea"/>
                        </a:rPr>
                        <a:t>公平で、手頃な価格で、利用しやすく、質の高い医療を達成すること</a:t>
                      </a:r>
                    </a:p>
                  </a:txBody>
                  <a:tcPr anchor="ctr"/>
                </a:tc>
                <a:tc>
                  <a:txBody>
                    <a:bodyPr/>
                    <a:lstStyle/>
                    <a:p>
                      <a:pPr marL="285750" indent="-285750">
                        <a:buFont typeface="Arial" panose="020B0604020202020204" pitchFamily="34" charset="0"/>
                        <a:buChar char="•"/>
                      </a:pPr>
                      <a:r>
                        <a:rPr lang="en-US" sz="1200" noProof="1">
                          <a:latin typeface="+mn-ea"/>
                          <a:ea typeface="+mn-ea"/>
                        </a:rPr>
                        <a:t>保健政策開発</a:t>
                      </a:r>
                    </a:p>
                    <a:p>
                      <a:pPr marL="285750" indent="-285750">
                        <a:buFont typeface="Arial" panose="020B0604020202020204" pitchFamily="34" charset="0"/>
                        <a:buChar char="•"/>
                      </a:pPr>
                      <a:r>
                        <a:rPr lang="en-US" sz="1200" noProof="1">
                          <a:latin typeface="+mn-ea"/>
                          <a:ea typeface="+mn-ea"/>
                        </a:rPr>
                        <a:t>衛生規則の策定</a:t>
                      </a:r>
                    </a:p>
                    <a:p>
                      <a:pPr marL="285750" indent="-285750">
                        <a:buFont typeface="Arial" panose="020B0604020202020204" pitchFamily="34" charset="0"/>
                        <a:buChar char="•"/>
                      </a:pPr>
                      <a:r>
                        <a:rPr lang="en-US" sz="1200" noProof="1">
                          <a:latin typeface="+mn-ea"/>
                          <a:ea typeface="+mn-ea"/>
                        </a:rPr>
                        <a:t>全国紹介医療施設の管理</a:t>
                      </a:r>
                    </a:p>
                    <a:p>
                      <a:pPr marL="285750" indent="-285750">
                        <a:buFont typeface="Arial" panose="020B0604020202020204" pitchFamily="34" charset="0"/>
                        <a:buChar char="•"/>
                      </a:pPr>
                      <a:r>
                        <a:rPr lang="en-US" sz="1200" noProof="1">
                          <a:latin typeface="+mn-ea"/>
                          <a:ea typeface="+mn-ea"/>
                        </a:rPr>
                        <a:t>キャパシティ・ビルディング</a:t>
                      </a:r>
                    </a:p>
                    <a:p>
                      <a:pPr marL="285750" indent="-285750">
                        <a:buFont typeface="Arial" panose="020B0604020202020204" pitchFamily="34" charset="0"/>
                        <a:buChar char="•"/>
                      </a:pPr>
                      <a:r>
                        <a:rPr lang="en-US" sz="1200" noProof="1">
                          <a:latin typeface="+mn-ea"/>
                          <a:ea typeface="+mn-ea"/>
                        </a:rPr>
                        <a:t>郡政府に対する技術援助</a:t>
                      </a:r>
                    </a:p>
                  </a:txBody>
                  <a:tcPr anchor="ctr"/>
                </a:tc>
                <a:tc>
                  <a:txBody>
                    <a:bodyPr/>
                    <a:lstStyle/>
                    <a:p>
                      <a:pPr marL="171450" indent="-171450">
                        <a:buFont typeface="Arial" panose="020B0604020202020204" pitchFamily="34" charset="0"/>
                        <a:buChar char="•"/>
                      </a:pPr>
                      <a:r>
                        <a:rPr lang="en-US" sz="1200" noProof="1">
                          <a:latin typeface="+mj-lt"/>
                          <a:ea typeface="+mn-ea"/>
                        </a:rPr>
                        <a:t>2017</a:t>
                      </a:r>
                      <a:r>
                        <a:rPr lang="en-US" sz="1200" noProof="1">
                          <a:latin typeface="+mn-ea"/>
                          <a:ea typeface="+mn-ea"/>
                        </a:rPr>
                        <a:t>年保健法に基づいて設立された保健省 (MoH) は、予防、治療、リハビリテーションサービスに重点を置いた、進歩的で迅速かつ持続可能な医療システムを構築することを任務とする政府機関である</a:t>
                      </a:r>
                    </a:p>
                  </a:txBody>
                  <a:tcPr anchor="ctr"/>
                </a:tc>
                <a:extLst>
                  <a:ext uri="{0D108BD9-81ED-4DB2-BD59-A6C34878D82A}">
                    <a16:rowId xmlns:a16="http://schemas.microsoft.com/office/drawing/2014/main" val="416507693"/>
                  </a:ext>
                </a:extLst>
              </a:tr>
              <a:tr h="1496406">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すべての人のため</a:t>
                      </a:r>
                      <a:r>
                        <a:rPr lang="ja-JP" altLang="en-US" sz="1200" noProof="1">
                          <a:latin typeface="+mn-ea"/>
                          <a:ea typeface="+mn-ea"/>
                        </a:rPr>
                        <a:t>に</a:t>
                      </a:r>
                      <a:r>
                        <a:rPr lang="en-US" sz="1200" noProof="1">
                          <a:latin typeface="+mn-ea"/>
                          <a:ea typeface="+mn-ea"/>
                        </a:rPr>
                        <a:t>公平で、手頃な価格で、利用しやすく、質の高い医療を達成するという国家保健目標の達成に貢献すること</a:t>
                      </a:r>
                    </a:p>
                  </a:txBody>
                  <a:tcPr anchor="ctr"/>
                </a:tc>
                <a:tc>
                  <a:txBody>
                    <a:bodyPr/>
                    <a:lstStyle/>
                    <a:p>
                      <a:pPr marL="171450" indent="-171450">
                        <a:buFont typeface="Arial" panose="020B0604020202020204" pitchFamily="34" charset="0"/>
                        <a:buChar char="•"/>
                      </a:pPr>
                      <a:r>
                        <a:rPr lang="en-US" sz="1200" noProof="1">
                          <a:latin typeface="+mn-ea"/>
                          <a:ea typeface="+mn-ea"/>
                        </a:rPr>
                        <a:t>研究所サービス;モニタリング、評価;</a:t>
                      </a:r>
                      <a:r>
                        <a:rPr lang="en-US" sz="1200" noProof="1">
                          <a:latin typeface="+mj-lt"/>
                          <a:ea typeface="+mn-ea"/>
                        </a:rPr>
                        <a:t>ICT</a:t>
                      </a:r>
                      <a:r>
                        <a:rPr lang="en-US" sz="1200" noProof="1">
                          <a:latin typeface="+mn-ea"/>
                          <a:ea typeface="+mn-ea"/>
                        </a:rPr>
                        <a:t>とコミュニケーション</a:t>
                      </a:r>
                    </a:p>
                    <a:p>
                      <a:pPr marL="171450" indent="-171450">
                        <a:buFont typeface="Arial" panose="020B0604020202020204" pitchFamily="34" charset="0"/>
                        <a:buChar char="•"/>
                      </a:pPr>
                      <a:r>
                        <a:rPr lang="en-US" sz="1200" noProof="1">
                          <a:latin typeface="+mn-ea"/>
                          <a:ea typeface="+mn-ea"/>
                        </a:rPr>
                        <a:t>品質管理、認定、バイオセーフティ、バイオセキュリティ</a:t>
                      </a:r>
                    </a:p>
                    <a:p>
                      <a:pPr marL="171450" indent="-171450">
                        <a:buFont typeface="Arial" panose="020B0604020202020204" pitchFamily="34" charset="0"/>
                        <a:buChar char="•"/>
                      </a:pPr>
                      <a:r>
                        <a:rPr lang="en-US" sz="1200" noProof="1">
                          <a:latin typeface="+mn-ea"/>
                          <a:ea typeface="+mn-ea"/>
                        </a:rPr>
                        <a:t>リーダーシップ、ガバナンス、パートナーシップ、資金調達、人材</a:t>
                      </a:r>
                    </a:p>
                    <a:p>
                      <a:pPr marL="171450" indent="-171450">
                        <a:buFont typeface="Arial" panose="020B0604020202020204" pitchFamily="34" charset="0"/>
                        <a:buChar char="•"/>
                      </a:pPr>
                      <a:r>
                        <a:rPr lang="en-US" sz="1200" noProof="1">
                          <a:latin typeface="+mn-ea"/>
                          <a:ea typeface="+mn-ea"/>
                        </a:rPr>
                        <a:t>インフラ</a:t>
                      </a:r>
                      <a:r>
                        <a:rPr lang="ja-JP" altLang="en-US" sz="1200" noProof="1">
                          <a:latin typeface="+mn-ea"/>
                          <a:ea typeface="+mn-ea"/>
                        </a:rPr>
                        <a:t>・</a:t>
                      </a:r>
                      <a:r>
                        <a:rPr lang="en-US" sz="1200" noProof="1">
                          <a:latin typeface="+mn-ea"/>
                          <a:ea typeface="+mn-ea"/>
                        </a:rPr>
                        <a:t>設備</a:t>
                      </a:r>
                      <a:r>
                        <a:rPr lang="ja-JP" altLang="en-US" sz="1200" noProof="1">
                          <a:latin typeface="+mn-ea"/>
                          <a:ea typeface="+mn-ea"/>
                        </a:rPr>
                        <a:t>・</a:t>
                      </a:r>
                      <a:r>
                        <a:rPr lang="en-US" sz="1200" noProof="1">
                          <a:latin typeface="+mn-ea"/>
                          <a:ea typeface="+mn-ea"/>
                        </a:rPr>
                        <a:t>物流ネットワーク</a:t>
                      </a:r>
                    </a:p>
                  </a:txBody>
                  <a:tcPr anchor="ctr"/>
                </a:tc>
                <a:tc>
                  <a:txBody>
                    <a:bodyPr/>
                    <a:lstStyle/>
                    <a:p>
                      <a:pPr marL="171450" indent="-171450">
                        <a:buFont typeface="Arial" panose="020B0604020202020204" pitchFamily="34" charset="0"/>
                        <a:buChar char="•"/>
                      </a:pPr>
                      <a:r>
                        <a:rPr lang="en-US" sz="1200" noProof="1">
                          <a:latin typeface="+mn-ea"/>
                          <a:ea typeface="+mn-ea"/>
                        </a:rPr>
                        <a:t>国立、国際、および郡の研究所を結ぶいくつかの参照研究所ユニットで構成されてい</a:t>
                      </a:r>
                      <a:r>
                        <a:rPr lang="ja-JP" altLang="en-US" sz="1200" noProof="1">
                          <a:latin typeface="+mn-ea"/>
                          <a:ea typeface="+mn-ea"/>
                        </a:rPr>
                        <a:t>る</a:t>
                      </a:r>
                      <a:r>
                        <a:rPr lang="en-US" sz="1200" noProof="1">
                          <a:latin typeface="+mn-ea"/>
                          <a:ea typeface="+mn-ea"/>
                        </a:rPr>
                        <a:t>。</a:t>
                      </a:r>
                      <a:r>
                        <a:rPr lang="en-IN" sz="1200" noProof="1">
                          <a:latin typeface="+mn-ea"/>
                          <a:ea typeface="+mn-ea"/>
                        </a:rPr>
                        <a:t>組織は、優先的な感染性および非感染性疾患のための専門的な検査、検査室ベースの疾患サーベイランスを実施してい</a:t>
                      </a:r>
                      <a:r>
                        <a:rPr lang="ja-JP" altLang="en-US" sz="1200" noProof="1">
                          <a:latin typeface="+mn-ea"/>
                          <a:ea typeface="+mn-ea"/>
                        </a:rPr>
                        <a:t>る</a:t>
                      </a:r>
                      <a:endParaRPr lang="en-US" sz="1200" dirty="0">
                        <a:highlight>
                          <a:srgbClr val="FFFF00"/>
                        </a:highlight>
                        <a:latin typeface="+mn-ea"/>
                        <a:ea typeface="+mn-ea"/>
                      </a:endParaRPr>
                    </a:p>
                  </a:txBody>
                  <a:tcPr anchor="ctr"/>
                </a:tc>
                <a:extLst>
                  <a:ext uri="{0D108BD9-81ED-4DB2-BD59-A6C34878D82A}">
                    <a16:rowId xmlns:a16="http://schemas.microsoft.com/office/drawing/2014/main" val="474704909"/>
                  </a:ext>
                </a:extLst>
              </a:tr>
            </a:tbl>
          </a:graphicData>
        </a:graphic>
      </p:graphicFrame>
      <p:pic>
        <p:nvPicPr>
          <p:cNvPr id="5" name="Picture 4">
            <a:extLst>
              <a:ext uri="{FF2B5EF4-FFF2-40B4-BE49-F238E27FC236}">
                <a16:creationId xmlns:a16="http://schemas.microsoft.com/office/drawing/2014/main" id="{6C4F3BB3-D70C-3FFC-3941-3AA78FCB533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5395" y="1725092"/>
            <a:ext cx="1495105" cy="582953"/>
          </a:xfrm>
          <a:prstGeom prst="rect">
            <a:avLst/>
          </a:prstGeom>
        </p:spPr>
      </p:pic>
      <p:pic>
        <p:nvPicPr>
          <p:cNvPr id="1026" name="Picture 2" descr="KEMSA-ロゴ-ケニア医療用品庁-KEMSA">
            <a:extLst>
              <a:ext uri="{FF2B5EF4-FFF2-40B4-BE49-F238E27FC236}">
                <a16:creationId xmlns:a16="http://schemas.microsoft.com/office/drawing/2014/main" id="{BE882970-6FA2-3F6A-1FDF-9A2969CB48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872" y="2847788"/>
            <a:ext cx="1298527" cy="397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ケニア保健省|医療微生物学・免疫学部門">
            <a:extLst>
              <a:ext uri="{FF2B5EF4-FFF2-40B4-BE49-F238E27FC236}">
                <a16:creationId xmlns:a16="http://schemas.microsoft.com/office/drawing/2014/main" id="{F717723E-D7DA-9DD3-0195-E40D9CE5F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 y="3707372"/>
            <a:ext cx="1798642" cy="11983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Aプログラムの設立から学んだ教訓-Kenyaの経験">
            <a:extLst>
              <a:ext uri="{FF2B5EF4-FFF2-40B4-BE49-F238E27FC236}">
                <a16:creationId xmlns:a16="http://schemas.microsoft.com/office/drawing/2014/main" id="{90B465CD-1493-4D54-E916-12FD08D221B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129" y="5232013"/>
            <a:ext cx="1753638" cy="857698"/>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4">
            <a:extLst>
              <a:ext uri="{FF2B5EF4-FFF2-40B4-BE49-F238E27FC236}">
                <a16:creationId xmlns:a16="http://schemas.microsoft.com/office/drawing/2014/main" id="{E6B1472F-3133-B913-D60A-A68E6F34330E}"/>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3539658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AAD62E7-DE8F-1B3C-2999-EDFB2551973B}"/>
              </a:ext>
            </a:extLst>
          </p:cNvPr>
          <p:cNvSpPr>
            <a:spLocks noGrp="1"/>
          </p:cNvSpPr>
          <p:nvPr>
            <p:ph type="body" sz="quarter" idx="15"/>
          </p:nvPr>
        </p:nvSpPr>
        <p:spPr/>
        <p:txBody>
          <a:bodyPr/>
          <a:lstStyle/>
          <a:p>
            <a:r>
              <a:rPr kumimoji="1" lang="ja-JP" altLang="en-US" dirty="0"/>
              <a:t>医療機器登録にかかる規制当局 </a:t>
            </a:r>
            <a:r>
              <a:rPr lang="en-US" altLang="ja-JP" noProof="1"/>
              <a:t>- </a:t>
            </a:r>
            <a:r>
              <a:rPr kumimoji="1" lang="en-US" altLang="ja-JP" dirty="0"/>
              <a:t>Pharmacy and Poisons Board (PPB)</a:t>
            </a:r>
            <a:endParaRPr kumimoji="1" lang="ja-JP" altLang="en-US" dirty="0"/>
          </a:p>
        </p:txBody>
      </p:sp>
      <p:grpSp>
        <p:nvGrpSpPr>
          <p:cNvPr id="6" name="Group 1">
            <a:extLst>
              <a:ext uri="{FF2B5EF4-FFF2-40B4-BE49-F238E27FC236}">
                <a16:creationId xmlns:a16="http://schemas.microsoft.com/office/drawing/2014/main" id="{AFFF185B-5CE1-8EBB-CDFE-E83BAA5C2A58}"/>
              </a:ext>
            </a:extLst>
          </p:cNvPr>
          <p:cNvGrpSpPr/>
          <p:nvPr/>
        </p:nvGrpSpPr>
        <p:grpSpPr>
          <a:xfrm>
            <a:off x="5044464" y="1225979"/>
            <a:ext cx="4484169" cy="1590347"/>
            <a:chOff x="312273" y="2364240"/>
            <a:chExt cx="4484169" cy="1590347"/>
          </a:xfrm>
        </p:grpSpPr>
        <p:cxnSp>
          <p:nvCxnSpPr>
            <p:cNvPr id="7" name="Straight Connector 8">
              <a:extLst>
                <a:ext uri="{FF2B5EF4-FFF2-40B4-BE49-F238E27FC236}">
                  <a16:creationId xmlns:a16="http://schemas.microsoft.com/office/drawing/2014/main" id="{AC995334-665E-1607-D73C-17B431EE3C80}"/>
                </a:ext>
              </a:extLst>
            </p:cNvPr>
            <p:cNvCxnSpPr>
              <a:cxnSpLocks/>
            </p:cNvCxnSpPr>
            <p:nvPr/>
          </p:nvCxnSpPr>
          <p:spPr bwMode="gray">
            <a:xfrm>
              <a:off x="1481284" y="2488225"/>
              <a:ext cx="3240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9DBEDC0A-0CE3-D7E0-45F4-2D62A56A5862}"/>
                </a:ext>
              </a:extLst>
            </p:cNvPr>
            <p:cNvSpPr/>
            <p:nvPr/>
          </p:nvSpPr>
          <p:spPr>
            <a:xfrm>
              <a:off x="312273" y="2364240"/>
              <a:ext cx="1082348" cy="246221"/>
            </a:xfrm>
            <a:prstGeom prst="rect">
              <a:avLst/>
            </a:prstGeom>
            <a:noFill/>
          </p:spPr>
          <p:txBody>
            <a:bodyPr wrap="none">
              <a:spAutoFit/>
            </a:bodyPr>
            <a:lstStyle/>
            <a:p>
              <a:pPr defTabSz="990564" fontAlgn="auto">
                <a:spcBef>
                  <a:spcPts val="300"/>
                </a:spcBef>
                <a:spcAft>
                  <a:spcPts val="0"/>
                </a:spcAft>
                <a:buSzPct val="100000"/>
              </a:pPr>
              <a:r>
                <a:rPr kumimoji="1" lang="en-US" sz="1000" b="1" dirty="0">
                  <a:solidFill>
                    <a:schemeClr val="accent6"/>
                  </a:solidFill>
                  <a:latin typeface="+mn-lt"/>
                </a:rPr>
                <a:t>医療機器の登録</a:t>
              </a:r>
              <a:endParaRPr kumimoji="1" lang="en-US" sz="1000" dirty="0">
                <a:solidFill>
                  <a:schemeClr val="accent6"/>
                </a:solidFill>
                <a:latin typeface="+mn-lt"/>
              </a:endParaRPr>
            </a:p>
          </p:txBody>
        </p:sp>
        <p:sp>
          <p:nvSpPr>
            <p:cNvPr id="9" name="TextBox 35">
              <a:extLst>
                <a:ext uri="{FF2B5EF4-FFF2-40B4-BE49-F238E27FC236}">
                  <a16:creationId xmlns:a16="http://schemas.microsoft.com/office/drawing/2014/main" id="{CF70E744-322B-10F8-F6BD-49D3559C5BDF}"/>
                </a:ext>
              </a:extLst>
            </p:cNvPr>
            <p:cNvSpPr txBox="1"/>
            <p:nvPr/>
          </p:nvSpPr>
          <p:spPr bwMode="gray">
            <a:xfrm>
              <a:off x="428845" y="2569592"/>
              <a:ext cx="4367597" cy="1384995"/>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lt"/>
                  <a:cs typeface="+mn-cs"/>
                </a:rPr>
                <a:t>体外診断用医療機器を含む</a:t>
              </a:r>
              <a:r>
                <a:rPr kumimoji="1" lang="en-US" sz="1000" b="1" u="sng" dirty="0" err="1">
                  <a:solidFill>
                    <a:prstClr val="black"/>
                  </a:solidFill>
                  <a:latin typeface="+mn-lt"/>
                  <a:cs typeface="+mn-cs"/>
                </a:rPr>
                <a:t>医療機器は</a:t>
              </a:r>
              <a:r>
                <a:rPr kumimoji="1" lang="ja-JP" altLang="en-US" sz="1000" b="1" u="sng" dirty="0">
                  <a:solidFill>
                    <a:prstClr val="black"/>
                  </a:solidFill>
                  <a:latin typeface="+mn-lt"/>
                  <a:cs typeface="+mn-cs"/>
                </a:rPr>
                <a:t>全て</a:t>
              </a:r>
              <a:r>
                <a:rPr kumimoji="1" lang="en-US" sz="1000" b="1" u="sng" dirty="0" err="1">
                  <a:solidFill>
                    <a:prstClr val="black"/>
                  </a:solidFill>
                  <a:latin typeface="+mn-lt"/>
                  <a:cs typeface="+mn-cs"/>
                </a:rPr>
                <a:t>PPBに登録</a:t>
              </a:r>
              <a:r>
                <a:rPr kumimoji="1" lang="ja-JP" altLang="en-US" sz="1000" b="1" u="sng" dirty="0">
                  <a:solidFill>
                    <a:prstClr val="black"/>
                  </a:solidFill>
                  <a:latin typeface="+mn-lt"/>
                  <a:cs typeface="+mn-cs"/>
                </a:rPr>
                <a:t>（</a:t>
              </a:r>
              <a:r>
                <a:rPr kumimoji="1" lang="en-US" altLang="ja-JP" sz="1000" b="1" u="sng" dirty="0">
                  <a:solidFill>
                    <a:prstClr val="black"/>
                  </a:solidFill>
                  <a:latin typeface="+mn-lt"/>
                  <a:cs typeface="+mn-cs"/>
                </a:rPr>
                <a:t>PPB</a:t>
              </a:r>
              <a:r>
                <a:rPr kumimoji="1" lang="ja-JP" altLang="en-US" sz="1000" b="1" u="sng" dirty="0">
                  <a:solidFill>
                    <a:prstClr val="black"/>
                  </a:solidFill>
                  <a:latin typeface="+mn-lt"/>
                  <a:cs typeface="+mn-cs"/>
                </a:rPr>
                <a:t>登録は</a:t>
              </a:r>
              <a:r>
                <a:rPr kumimoji="1" lang="en-US" altLang="ja-JP" sz="1000" b="1" u="sng" dirty="0">
                  <a:solidFill>
                    <a:prstClr val="black"/>
                  </a:solidFill>
                  <a:latin typeface="+mn-lt"/>
                  <a:cs typeface="+mn-cs"/>
                </a:rPr>
                <a:t>5</a:t>
              </a:r>
              <a:r>
                <a:rPr kumimoji="1" lang="ja-JP" altLang="en-US" sz="1000" b="1" u="sng" dirty="0">
                  <a:solidFill>
                    <a:prstClr val="black"/>
                  </a:solidFill>
                  <a:latin typeface="+mn-lt"/>
                  <a:cs typeface="+mn-cs"/>
                </a:rPr>
                <a:t>年間有効（更新可能）</a:t>
              </a:r>
              <a:r>
                <a:rPr kumimoji="1" lang="en-US" sz="1000" dirty="0" err="1">
                  <a:solidFill>
                    <a:prstClr val="black"/>
                  </a:solidFill>
                  <a:latin typeface="+mn-lt"/>
                  <a:cs typeface="+mn-cs"/>
                </a:rPr>
                <a:t>する必要があ</a:t>
              </a:r>
              <a:r>
                <a:rPr kumimoji="1" lang="ja-JP" altLang="en-US" sz="1000" dirty="0">
                  <a:solidFill>
                    <a:prstClr val="black"/>
                  </a:solidFill>
                  <a:latin typeface="+mn-lt"/>
                  <a:cs typeface="+mn-cs"/>
                </a:rPr>
                <a:t>り、</a:t>
              </a:r>
              <a:r>
                <a:rPr kumimoji="1" lang="en-US" altLang="ja-JP" sz="1000" dirty="0">
                  <a:solidFill>
                    <a:prstClr val="black"/>
                  </a:solidFill>
                  <a:latin typeface="+mn-lt"/>
                  <a:cs typeface="+mn-cs"/>
                </a:rPr>
                <a:t>PPB</a:t>
              </a:r>
              <a:r>
                <a:rPr kumimoji="1" lang="ja-JP" altLang="en-US" sz="1000" dirty="0">
                  <a:solidFill>
                    <a:prstClr val="black"/>
                  </a:solidFill>
                  <a:latin typeface="+mn-lt"/>
                  <a:cs typeface="+mn-cs"/>
                </a:rPr>
                <a:t>は、登録のためのガイドライン「</a:t>
              </a:r>
              <a:r>
                <a:rPr kumimoji="1" lang="en-US" altLang="ja-JP" sz="1000" dirty="0">
                  <a:solidFill>
                    <a:prstClr val="black"/>
                  </a:solidFill>
                  <a:latin typeface="+mn-lt"/>
                  <a:cs typeface="+mn-cs"/>
                </a:rPr>
                <a:t>Guidelines for Registration of Medical Devices Including In-Vitro Diagnostics Jan 2022</a:t>
              </a:r>
              <a:r>
                <a:rPr kumimoji="1" lang="ja-JP" altLang="en-US" sz="1000" dirty="0">
                  <a:solidFill>
                    <a:prstClr val="black"/>
                  </a:solidFill>
                  <a:latin typeface="+mn-lt"/>
                  <a:cs typeface="+mn-cs"/>
                </a:rPr>
                <a:t>」を公表。</a:t>
              </a:r>
              <a:endParaRPr kumimoji="1" lang="en-US" altLang="ja-JP" sz="1000" dirty="0">
                <a:solidFill>
                  <a:prstClr val="black"/>
                </a:solidFill>
                <a:latin typeface="+mn-lt"/>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ja-JP" altLang="en-US" sz="1000" dirty="0">
                  <a:solidFill>
                    <a:prstClr val="black"/>
                  </a:solidFill>
                  <a:latin typeface="+mn-lt"/>
                  <a:cs typeface="+mn-cs"/>
                </a:rPr>
                <a:t>ソフトウェアのうち、医療目的のものは</a:t>
              </a:r>
              <a:r>
                <a:rPr kumimoji="1" lang="en-US" altLang="ja-JP" sz="1000" dirty="0">
                  <a:solidFill>
                    <a:prstClr val="black"/>
                  </a:solidFill>
                  <a:latin typeface="+mn-lt"/>
                  <a:cs typeface="+mn-cs"/>
                </a:rPr>
                <a:t>CE</a:t>
              </a:r>
              <a:r>
                <a:rPr kumimoji="1" lang="ja-JP" altLang="en-US" sz="1000" dirty="0">
                  <a:solidFill>
                    <a:prstClr val="black"/>
                  </a:solidFill>
                  <a:latin typeface="+mn-lt"/>
                  <a:cs typeface="+mn-cs"/>
                </a:rPr>
                <a:t>マークの取得が必須となる。（欧州医療機器規則参照）</a:t>
              </a:r>
              <a:endParaRPr kumimoji="1" lang="en-US" sz="1000" dirty="0">
                <a:solidFill>
                  <a:prstClr val="black"/>
                </a:solidFill>
                <a:latin typeface="+mn-lt"/>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en-US" sz="1000" b="1" u="sng" dirty="0" err="1">
                  <a:solidFill>
                    <a:prstClr val="black"/>
                  </a:solidFill>
                  <a:latin typeface="+mn-lt"/>
                  <a:cs typeface="+mn-cs"/>
                </a:rPr>
                <a:t>外国メーカーは、単一の現地公認代理人</a:t>
              </a:r>
              <a:r>
                <a:rPr kumimoji="1" lang="en-US" sz="1000" b="1" u="sng" dirty="0">
                  <a:solidFill>
                    <a:prstClr val="black"/>
                  </a:solidFill>
                  <a:latin typeface="+mn-lt"/>
                  <a:cs typeface="+mn-cs"/>
                </a:rPr>
                <a:t> (LAR) </a:t>
              </a:r>
              <a:r>
                <a:rPr kumimoji="1" lang="ja-JP" altLang="en-US" sz="1000" b="1" u="sng" dirty="0">
                  <a:solidFill>
                    <a:prstClr val="black"/>
                  </a:solidFill>
                  <a:latin typeface="+mn-lt"/>
                  <a:cs typeface="+mn-cs"/>
                </a:rPr>
                <a:t>の</a:t>
              </a:r>
              <a:r>
                <a:rPr kumimoji="1" lang="en-US" sz="1000" b="1" u="sng" dirty="0">
                  <a:solidFill>
                    <a:prstClr val="black"/>
                  </a:solidFill>
                  <a:latin typeface="+mn-lt"/>
                  <a:cs typeface="+mn-cs"/>
                </a:rPr>
                <a:t>指定</a:t>
              </a:r>
              <a:r>
                <a:rPr kumimoji="1" lang="ja-JP" altLang="en-US" sz="1000" dirty="0">
                  <a:solidFill>
                    <a:prstClr val="black"/>
                  </a:solidFill>
                  <a:latin typeface="+mn-lt"/>
                  <a:cs typeface="+mn-cs"/>
                </a:rPr>
                <a:t>が必要</a:t>
              </a:r>
              <a:r>
                <a:rPr kumimoji="1" lang="en-US" sz="1000" dirty="0">
                  <a:solidFill>
                    <a:prstClr val="black"/>
                  </a:solidFill>
                  <a:latin typeface="+mn-lt"/>
                  <a:cs typeface="+mn-cs"/>
                </a:rPr>
                <a:t> </a:t>
              </a:r>
            </a:p>
            <a:p>
              <a:pPr marL="273050" indent="-103188" defTabSz="990564" fontAlgn="auto">
                <a:spcBef>
                  <a:spcPts val="300"/>
                </a:spcBef>
                <a:spcAft>
                  <a:spcPts val="0"/>
                </a:spcAft>
                <a:buSzPct val="100000"/>
                <a:buFont typeface="Wingdings" panose="05000000000000000000" pitchFamily="2" charset="2"/>
                <a:buChar char="ü"/>
              </a:pPr>
              <a:r>
                <a:rPr kumimoji="1" lang="en-US" sz="1000" dirty="0">
                  <a:solidFill>
                    <a:prstClr val="black"/>
                  </a:solidFill>
                  <a:latin typeface="+mn-lt"/>
                  <a:cs typeface="+mn-cs"/>
                </a:rPr>
                <a:t>認可書はLARがメーカーの同意を得て行動している</a:t>
              </a:r>
              <a:r>
                <a:rPr kumimoji="1" lang="ja-JP" altLang="en-US" sz="1000" dirty="0">
                  <a:solidFill>
                    <a:prstClr val="black"/>
                  </a:solidFill>
                  <a:latin typeface="+mn-lt"/>
                  <a:cs typeface="+mn-cs"/>
                </a:rPr>
                <a:t>証明として必要</a:t>
              </a:r>
              <a:r>
                <a:rPr kumimoji="1" lang="en-US" sz="1000" dirty="0">
                  <a:solidFill>
                    <a:prstClr val="black"/>
                  </a:solidFill>
                  <a:latin typeface="+mn-lt"/>
                  <a:cs typeface="+mn-cs"/>
                </a:rPr>
                <a:t> </a:t>
              </a:r>
            </a:p>
            <a:p>
              <a:pPr marL="273050" indent="-103188" defTabSz="990564" fontAlgn="auto">
                <a:spcBef>
                  <a:spcPts val="300"/>
                </a:spcBef>
                <a:spcAft>
                  <a:spcPts val="0"/>
                </a:spcAft>
                <a:buSzPct val="100000"/>
                <a:buFont typeface="Wingdings" panose="05000000000000000000" pitchFamily="2" charset="2"/>
                <a:buChar char="ü"/>
              </a:pPr>
              <a:r>
                <a:rPr kumimoji="1" lang="en-US" altLang="ja-JP" sz="1000" b="1" u="sng" dirty="0">
                  <a:solidFill>
                    <a:prstClr val="black"/>
                  </a:solidFill>
                  <a:latin typeface="+mn-lt"/>
                  <a:cs typeface="+mn-cs"/>
                </a:rPr>
                <a:t>LAR</a:t>
              </a:r>
              <a:r>
                <a:rPr kumimoji="1" lang="ja-JP" altLang="en-US" sz="1000" b="1" u="sng" dirty="0">
                  <a:solidFill>
                    <a:prstClr val="black"/>
                  </a:solidFill>
                  <a:latin typeface="+mn-lt"/>
                  <a:cs typeface="+mn-cs"/>
                </a:rPr>
                <a:t>は</a:t>
              </a:r>
              <a:r>
                <a:rPr kumimoji="1" lang="en-US" sz="1000" b="1" u="sng" dirty="0">
                  <a:solidFill>
                    <a:prstClr val="black"/>
                  </a:solidFill>
                  <a:latin typeface="+mn-lt"/>
                  <a:cs typeface="+mn-cs"/>
                </a:rPr>
                <a:t>法規制の遵守を確保しPPBとの</a:t>
              </a:r>
              <a:r>
                <a:rPr kumimoji="1" lang="ja-JP" altLang="en-US" sz="1000" b="1" u="sng" dirty="0">
                  <a:solidFill>
                    <a:prstClr val="black"/>
                  </a:solidFill>
                  <a:latin typeface="+mn-lt"/>
                  <a:cs typeface="+mn-cs"/>
                </a:rPr>
                <a:t>連絡窓口</a:t>
              </a:r>
              <a:r>
                <a:rPr kumimoji="1" lang="ja-JP" altLang="en-US" sz="1000" dirty="0">
                  <a:solidFill>
                    <a:prstClr val="black"/>
                  </a:solidFill>
                  <a:latin typeface="+mn-lt"/>
                  <a:cs typeface="+mn-cs"/>
                </a:rPr>
                <a:t>として機能する義務</a:t>
              </a:r>
              <a:endParaRPr kumimoji="1" lang="en-US" sz="1000" dirty="0">
                <a:solidFill>
                  <a:prstClr val="black"/>
                </a:solidFill>
                <a:latin typeface="+mn-lt"/>
                <a:cs typeface="+mn-cs"/>
              </a:endParaRPr>
            </a:p>
          </p:txBody>
        </p:sp>
      </p:grpSp>
      <p:grpSp>
        <p:nvGrpSpPr>
          <p:cNvPr id="10" name="Group 9">
            <a:extLst>
              <a:ext uri="{FF2B5EF4-FFF2-40B4-BE49-F238E27FC236}">
                <a16:creationId xmlns:a16="http://schemas.microsoft.com/office/drawing/2014/main" id="{35FAE27C-56B1-CFA3-554C-B03BD7553A47}"/>
              </a:ext>
            </a:extLst>
          </p:cNvPr>
          <p:cNvGrpSpPr/>
          <p:nvPr/>
        </p:nvGrpSpPr>
        <p:grpSpPr>
          <a:xfrm>
            <a:off x="5053742" y="2977257"/>
            <a:ext cx="4399733" cy="1326193"/>
            <a:chOff x="356061" y="3573141"/>
            <a:chExt cx="4399733" cy="1326193"/>
          </a:xfrm>
        </p:grpSpPr>
        <p:cxnSp>
          <p:nvCxnSpPr>
            <p:cNvPr id="11" name="Straight Connector 30">
              <a:extLst>
                <a:ext uri="{FF2B5EF4-FFF2-40B4-BE49-F238E27FC236}">
                  <a16:creationId xmlns:a16="http://schemas.microsoft.com/office/drawing/2014/main" id="{21C4F6D4-BFA8-B265-BE89-0D352BCCAC2A}"/>
                </a:ext>
              </a:extLst>
            </p:cNvPr>
            <p:cNvCxnSpPr>
              <a:cxnSpLocks/>
            </p:cNvCxnSpPr>
            <p:nvPr/>
          </p:nvCxnSpPr>
          <p:spPr bwMode="gray">
            <a:xfrm>
              <a:off x="1263794" y="3696251"/>
              <a:ext cx="3492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31">
              <a:extLst>
                <a:ext uri="{FF2B5EF4-FFF2-40B4-BE49-F238E27FC236}">
                  <a16:creationId xmlns:a16="http://schemas.microsoft.com/office/drawing/2014/main" id="{06857AD6-DD4C-DD6C-C307-104CD8D080CF}"/>
                </a:ext>
              </a:extLst>
            </p:cNvPr>
            <p:cNvSpPr/>
            <p:nvPr/>
          </p:nvSpPr>
          <p:spPr>
            <a:xfrm>
              <a:off x="356061" y="3573141"/>
              <a:ext cx="825867" cy="246221"/>
            </a:xfrm>
            <a:prstGeom prst="rect">
              <a:avLst/>
            </a:prstGeom>
            <a:noFill/>
          </p:spPr>
          <p:txBody>
            <a:bodyPr wrap="none">
              <a:spAutoFit/>
            </a:bodyPr>
            <a:lstStyle/>
            <a:p>
              <a:pPr defTabSz="990564" fontAlgn="auto">
                <a:spcBef>
                  <a:spcPts val="300"/>
                </a:spcBef>
                <a:spcAft>
                  <a:spcPts val="0"/>
                </a:spcAft>
                <a:buSzPct val="100000"/>
              </a:pPr>
              <a:r>
                <a:rPr kumimoji="1" lang="en-US" sz="1000" b="1" dirty="0">
                  <a:solidFill>
                    <a:schemeClr val="accent6"/>
                  </a:solidFill>
                  <a:latin typeface="+mn-lt"/>
                </a:rPr>
                <a:t>登録の免除</a:t>
              </a:r>
              <a:endParaRPr kumimoji="1" lang="en-US" sz="1000" dirty="0">
                <a:solidFill>
                  <a:schemeClr val="accent6"/>
                </a:solidFill>
                <a:latin typeface="+mn-lt"/>
              </a:endParaRPr>
            </a:p>
          </p:txBody>
        </p:sp>
        <p:sp>
          <p:nvSpPr>
            <p:cNvPr id="13" name="TextBox 23">
              <a:extLst>
                <a:ext uri="{FF2B5EF4-FFF2-40B4-BE49-F238E27FC236}">
                  <a16:creationId xmlns:a16="http://schemas.microsoft.com/office/drawing/2014/main" id="{DB327D80-C15D-1FD0-CDAD-1374BCED31BD}"/>
                </a:ext>
              </a:extLst>
            </p:cNvPr>
            <p:cNvSpPr txBox="1"/>
            <p:nvPr/>
          </p:nvSpPr>
          <p:spPr bwMode="gray">
            <a:xfrm>
              <a:off x="466417" y="3783644"/>
              <a:ext cx="4176000" cy="1115690"/>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lt"/>
                  <a:cs typeface="+mn-cs"/>
                </a:rPr>
                <a:t>医療機器の登録は、</a:t>
              </a:r>
              <a:r>
                <a:rPr kumimoji="1" lang="en-US" sz="1000" b="1" u="sng" dirty="0">
                  <a:solidFill>
                    <a:prstClr val="black"/>
                  </a:solidFill>
                  <a:latin typeface="+mn-lt"/>
                  <a:cs typeface="+mn-cs"/>
                </a:rPr>
                <a:t>次の場合に免除</a:t>
              </a:r>
              <a:r>
                <a:rPr kumimoji="1" lang="en-US" sz="1000" dirty="0">
                  <a:solidFill>
                    <a:prstClr val="black"/>
                  </a:solidFill>
                  <a:latin typeface="+mn-lt"/>
                  <a:cs typeface="+mn-cs"/>
                </a:rPr>
                <a:t>される。</a:t>
              </a:r>
            </a:p>
            <a:p>
              <a:pPr marL="40005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lt"/>
                  <a:cs typeface="+mn-cs"/>
                </a:rPr>
                <a:t>販売のための実演の目的</a:t>
              </a:r>
            </a:p>
            <a:p>
              <a:pPr marL="40005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lt"/>
                  <a:cs typeface="+mn-cs"/>
                </a:rPr>
                <a:t>教育の目的</a:t>
              </a:r>
            </a:p>
            <a:p>
              <a:pPr marL="400050" lvl="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lt"/>
                  <a:cs typeface="+mn-cs"/>
                </a:rPr>
                <a:t>医療機器の臨床研究又は性能評価の目的</a:t>
              </a:r>
            </a:p>
            <a:p>
              <a:pPr marL="400050" lvl="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Calibri Light"/>
                </a:rPr>
                <a:t>オーダーメイド医療機器</a:t>
              </a:r>
            </a:p>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lt"/>
                  <a:cs typeface="+mn-cs"/>
                </a:rPr>
                <a:t>上記理由によ</a:t>
              </a:r>
              <a:r>
                <a:rPr kumimoji="1" lang="ja-JP" altLang="en-US" sz="1000" dirty="0">
                  <a:solidFill>
                    <a:prstClr val="black"/>
                  </a:solidFill>
                  <a:latin typeface="+mn-lt"/>
                  <a:cs typeface="+mn-cs"/>
                </a:rPr>
                <a:t>る</a:t>
              </a:r>
              <a:r>
                <a:rPr kumimoji="1" lang="en-US" sz="1000" dirty="0">
                  <a:solidFill>
                    <a:prstClr val="black"/>
                  </a:solidFill>
                  <a:latin typeface="+mn-lt"/>
                  <a:cs typeface="+mn-cs"/>
                </a:rPr>
                <a:t>医療機器輸入</a:t>
              </a:r>
              <a:r>
                <a:rPr kumimoji="1" lang="ja-JP" altLang="en-US" sz="1000" dirty="0">
                  <a:solidFill>
                    <a:prstClr val="black"/>
                  </a:solidFill>
                  <a:latin typeface="+mn-lt"/>
                  <a:cs typeface="+mn-cs"/>
                </a:rPr>
                <a:t>者や製造者</a:t>
              </a:r>
              <a:r>
                <a:rPr kumimoji="1" lang="en-US" sz="1000" dirty="0">
                  <a:solidFill>
                    <a:prstClr val="black"/>
                  </a:solidFill>
                  <a:latin typeface="+mn-lt"/>
                  <a:cs typeface="+mn-cs"/>
                </a:rPr>
                <a:t>も、設置許可</a:t>
              </a:r>
              <a:r>
                <a:rPr kumimoji="1" lang="ja-JP" altLang="en-US" sz="1000" dirty="0">
                  <a:solidFill>
                    <a:prstClr val="black"/>
                  </a:solidFill>
                  <a:latin typeface="+mn-lt"/>
                  <a:cs typeface="+mn-cs"/>
                </a:rPr>
                <a:t>は免除</a:t>
              </a:r>
              <a:endParaRPr kumimoji="1" lang="en-US" sz="1000" dirty="0">
                <a:solidFill>
                  <a:prstClr val="black"/>
                </a:solidFill>
                <a:latin typeface="+mn-lt"/>
                <a:cs typeface="+mn-cs"/>
              </a:endParaRPr>
            </a:p>
          </p:txBody>
        </p:sp>
      </p:grpSp>
      <p:grpSp>
        <p:nvGrpSpPr>
          <p:cNvPr id="14" name="Group 10">
            <a:extLst>
              <a:ext uri="{FF2B5EF4-FFF2-40B4-BE49-F238E27FC236}">
                <a16:creationId xmlns:a16="http://schemas.microsoft.com/office/drawing/2014/main" id="{8F5E27A0-A090-2A1B-B12C-2751761EEB50}"/>
              </a:ext>
            </a:extLst>
          </p:cNvPr>
          <p:cNvGrpSpPr/>
          <p:nvPr/>
        </p:nvGrpSpPr>
        <p:grpSpPr>
          <a:xfrm>
            <a:off x="5162995" y="4322246"/>
            <a:ext cx="4356000" cy="765684"/>
            <a:chOff x="340188" y="5311562"/>
            <a:chExt cx="4356000" cy="765684"/>
          </a:xfrm>
        </p:grpSpPr>
        <p:cxnSp>
          <p:nvCxnSpPr>
            <p:cNvPr id="15" name="Straight Connector 32">
              <a:extLst>
                <a:ext uri="{FF2B5EF4-FFF2-40B4-BE49-F238E27FC236}">
                  <a16:creationId xmlns:a16="http://schemas.microsoft.com/office/drawing/2014/main" id="{EAF54C05-F840-334D-6749-3038A021527C}"/>
                </a:ext>
              </a:extLst>
            </p:cNvPr>
            <p:cNvCxnSpPr>
              <a:cxnSpLocks/>
              <a:stCxn id="16" idx="3"/>
            </p:cNvCxnSpPr>
            <p:nvPr/>
          </p:nvCxnSpPr>
          <p:spPr bwMode="gray">
            <a:xfrm>
              <a:off x="1346924" y="5434673"/>
              <a:ext cx="3349264" cy="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36">
              <a:extLst>
                <a:ext uri="{FF2B5EF4-FFF2-40B4-BE49-F238E27FC236}">
                  <a16:creationId xmlns:a16="http://schemas.microsoft.com/office/drawing/2014/main" id="{4883C5C5-109C-0C31-2F24-E673887FEC3D}"/>
                </a:ext>
              </a:extLst>
            </p:cNvPr>
            <p:cNvSpPr/>
            <p:nvPr/>
          </p:nvSpPr>
          <p:spPr>
            <a:xfrm>
              <a:off x="340188" y="5311562"/>
              <a:ext cx="1006736" cy="246221"/>
            </a:xfrm>
            <a:prstGeom prst="rect">
              <a:avLst/>
            </a:prstGeom>
            <a:noFill/>
          </p:spPr>
          <p:txBody>
            <a:bodyPr wrap="none" lIns="36000" rIns="36000">
              <a:spAutoFit/>
            </a:bodyPr>
            <a:lstStyle/>
            <a:p>
              <a:pPr defTabSz="990564" fontAlgn="auto">
                <a:spcBef>
                  <a:spcPts val="300"/>
                </a:spcBef>
                <a:spcAft>
                  <a:spcPts val="0"/>
                </a:spcAft>
                <a:buSzPct val="100000"/>
              </a:pPr>
              <a:r>
                <a:rPr kumimoji="1" lang="en-US" sz="1000" b="1" dirty="0">
                  <a:solidFill>
                    <a:schemeClr val="accent6"/>
                  </a:solidFill>
                  <a:latin typeface="+mn-lt"/>
                </a:rPr>
                <a:t>医療機器の輸入</a:t>
              </a:r>
              <a:endParaRPr kumimoji="1" lang="en-US" sz="1000" dirty="0">
                <a:solidFill>
                  <a:schemeClr val="accent6"/>
                </a:solidFill>
                <a:latin typeface="+mn-lt"/>
              </a:endParaRPr>
            </a:p>
          </p:txBody>
        </p:sp>
        <p:sp>
          <p:nvSpPr>
            <p:cNvPr id="17" name="TextBox 39">
              <a:extLst>
                <a:ext uri="{FF2B5EF4-FFF2-40B4-BE49-F238E27FC236}">
                  <a16:creationId xmlns:a16="http://schemas.microsoft.com/office/drawing/2014/main" id="{CFA86ABB-BF28-1EC3-D020-2DF1A96A1A19}"/>
                </a:ext>
              </a:extLst>
            </p:cNvPr>
            <p:cNvSpPr txBox="1"/>
            <p:nvPr/>
          </p:nvSpPr>
          <p:spPr bwMode="gray">
            <a:xfrm>
              <a:off x="367756" y="5577109"/>
              <a:ext cx="4194247" cy="500137"/>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lt"/>
                  <a:cs typeface="+mn-cs"/>
                </a:rPr>
                <a:t>輸入医療機器は</a:t>
              </a:r>
              <a:r>
                <a:rPr kumimoji="1" lang="en-US" sz="1000" b="1" u="sng" dirty="0">
                  <a:solidFill>
                    <a:prstClr val="black"/>
                  </a:solidFill>
                  <a:latin typeface="+mn-lt"/>
                  <a:cs typeface="+mn-cs"/>
                </a:rPr>
                <a:t>KEBSが実施する輸出前の基準適合性確認 (PVoC: Pre-Export Verification of Conformity ) プログラムに適合する必要</a:t>
              </a:r>
              <a:r>
                <a:rPr kumimoji="1" lang="en-US" sz="1000" dirty="0">
                  <a:solidFill>
                    <a:prstClr val="black"/>
                  </a:solidFill>
                  <a:latin typeface="+mn-lt"/>
                  <a:cs typeface="+mn-cs"/>
                </a:rPr>
                <a:t>がある</a:t>
              </a:r>
            </a:p>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lt"/>
                  <a:cs typeface="+mn-cs"/>
                </a:rPr>
                <a:t>適合性評価は、KEBSによって認可された機関が</a:t>
              </a:r>
              <a:r>
                <a:rPr kumimoji="1" lang="en-US" sz="1000" b="1" u="sng" dirty="0">
                  <a:solidFill>
                    <a:prstClr val="black"/>
                  </a:solidFill>
                  <a:latin typeface="+mn-lt"/>
                  <a:cs typeface="+mn-cs"/>
                </a:rPr>
                <a:t>原産国において実施</a:t>
              </a:r>
            </a:p>
          </p:txBody>
        </p:sp>
      </p:grpSp>
      <p:grpSp>
        <p:nvGrpSpPr>
          <p:cNvPr id="18" name="グループ化 17">
            <a:extLst>
              <a:ext uri="{FF2B5EF4-FFF2-40B4-BE49-F238E27FC236}">
                <a16:creationId xmlns:a16="http://schemas.microsoft.com/office/drawing/2014/main" id="{173BD2CF-0F54-2724-1A64-DE816E5D5AF9}"/>
              </a:ext>
            </a:extLst>
          </p:cNvPr>
          <p:cNvGrpSpPr/>
          <p:nvPr/>
        </p:nvGrpSpPr>
        <p:grpSpPr>
          <a:xfrm>
            <a:off x="5162996" y="5160106"/>
            <a:ext cx="4340745" cy="1503477"/>
            <a:chOff x="5162996" y="5447711"/>
            <a:chExt cx="4340745" cy="1503477"/>
          </a:xfrm>
        </p:grpSpPr>
        <p:sp>
          <p:nvSpPr>
            <p:cNvPr id="19" name="TextBox 15">
              <a:extLst>
                <a:ext uri="{FF2B5EF4-FFF2-40B4-BE49-F238E27FC236}">
                  <a16:creationId xmlns:a16="http://schemas.microsoft.com/office/drawing/2014/main" id="{56329263-1C4A-8F51-0211-EEE7A9F49E90}"/>
                </a:ext>
              </a:extLst>
            </p:cNvPr>
            <p:cNvSpPr txBox="1"/>
            <p:nvPr/>
          </p:nvSpPr>
          <p:spPr bwMode="gray">
            <a:xfrm>
              <a:off x="5162996" y="5643138"/>
              <a:ext cx="4324930" cy="1308050"/>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lt"/>
                  <a:cs typeface="+mn-cs"/>
                </a:rPr>
                <a:t>CSDT文書には、</a:t>
              </a:r>
              <a:r>
                <a:rPr kumimoji="1" lang="en-US" sz="1000" b="1" dirty="0">
                  <a:solidFill>
                    <a:prstClr val="black"/>
                  </a:solidFill>
                  <a:latin typeface="+mn-lt"/>
                  <a:cs typeface="+mn-cs"/>
                </a:rPr>
                <a:t>International Medical Devices Regulators Forum (IMDRF) </a:t>
              </a:r>
              <a:r>
                <a:rPr kumimoji="1" lang="en-US" sz="1000" dirty="0">
                  <a:solidFill>
                    <a:prstClr val="black"/>
                  </a:solidFill>
                  <a:latin typeface="+mn-lt"/>
                  <a:cs typeface="+mn-cs"/>
                </a:rPr>
                <a:t>ガイダンス文書 「医療機器の安全性と性能の基本原則 (STED) への適合性を証明するための要約技術文書」 の特定の要素が含ま</a:t>
              </a:r>
              <a:r>
                <a:rPr kumimoji="1" lang="ja-JP" altLang="en-US" sz="1000" dirty="0">
                  <a:solidFill>
                    <a:prstClr val="black"/>
                  </a:solidFill>
                  <a:latin typeface="+mn-lt"/>
                  <a:cs typeface="+mn-cs"/>
                </a:rPr>
                <a:t>れ</a:t>
              </a:r>
              <a:r>
                <a:rPr kumimoji="1" lang="en-US" sz="1000" dirty="0">
                  <a:solidFill>
                    <a:prstClr val="black"/>
                  </a:solidFill>
                  <a:latin typeface="+mn-lt"/>
                  <a:cs typeface="+mn-cs"/>
                </a:rPr>
                <a:t>る</a:t>
              </a:r>
            </a:p>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lt"/>
                  <a:cs typeface="+mn-cs"/>
                </a:rPr>
                <a:t>PPBに提出する医療機器の登録申請書は、CSDT文書に記載された様式で作成する必要がある</a:t>
              </a:r>
            </a:p>
            <a:p>
              <a:pPr marL="266700" lvl="0" indent="-182563" defTabSz="990564" fontAlgn="auto">
                <a:spcBef>
                  <a:spcPts val="300"/>
                </a:spcBef>
                <a:spcAft>
                  <a:spcPts val="0"/>
                </a:spcAft>
                <a:buSzPct val="100000"/>
                <a:buFont typeface="Wingdings" panose="05000000000000000000" pitchFamily="2" charset="2"/>
                <a:buChar char="ü"/>
              </a:pPr>
              <a:r>
                <a:rPr kumimoji="1" lang="en-US" altLang="ja-JP" sz="1000" dirty="0">
                  <a:solidFill>
                    <a:prstClr val="black"/>
                  </a:solidFill>
                  <a:latin typeface="+mn-lt"/>
                  <a:cs typeface="+mn-cs"/>
                </a:rPr>
                <a:t>CSDT</a:t>
              </a:r>
              <a:r>
                <a:rPr kumimoji="1" lang="ja-JP" altLang="en-US" sz="1000" dirty="0">
                  <a:solidFill>
                    <a:prstClr val="black"/>
                  </a:solidFill>
                  <a:latin typeface="+mn-lt"/>
                  <a:cs typeface="+mn-cs"/>
                </a:rPr>
                <a:t>には</a:t>
              </a:r>
              <a:r>
                <a:rPr kumimoji="1" lang="en-US" sz="1000" dirty="0">
                  <a:solidFill>
                    <a:prstClr val="black"/>
                  </a:solidFill>
                  <a:latin typeface="+mn-lt"/>
                  <a:cs typeface="+mn-cs"/>
                </a:rPr>
                <a:t>、製造業者、LAR、製品コード、機器分類、適合宣言書案、リスク管理、臨床評価、Post-Marketing Surveillance Plan</a:t>
              </a:r>
              <a:r>
                <a:rPr kumimoji="1" lang="ja-JP" altLang="en-US" sz="1000" dirty="0">
                  <a:solidFill>
                    <a:prstClr val="black"/>
                  </a:solidFill>
                  <a:latin typeface="+mn-lt"/>
                  <a:cs typeface="+mn-cs"/>
                </a:rPr>
                <a:t>、</a:t>
              </a:r>
              <a:r>
                <a:rPr kumimoji="1" lang="en-US" altLang="ja-JP" sz="1000" dirty="0">
                  <a:solidFill>
                    <a:prstClr val="black"/>
                  </a:solidFill>
                  <a:latin typeface="+mn-lt"/>
                  <a:cs typeface="+mn-cs"/>
                </a:rPr>
                <a:t>Post Marketing Clinical Follow-up</a:t>
              </a:r>
              <a:r>
                <a:rPr kumimoji="1" lang="ja-JP" altLang="en-US" sz="1000" dirty="0">
                  <a:solidFill>
                    <a:prstClr val="black"/>
                  </a:solidFill>
                  <a:latin typeface="+mn-lt"/>
                  <a:cs typeface="+mn-cs"/>
                </a:rPr>
                <a:t>等が</a:t>
              </a:r>
              <a:r>
                <a:rPr kumimoji="1" lang="en-US" sz="1000" dirty="0">
                  <a:solidFill>
                    <a:prstClr val="black"/>
                  </a:solidFill>
                  <a:latin typeface="+mn-lt"/>
                  <a:cs typeface="+mn-cs"/>
                </a:rPr>
                <a:t>含まれる。</a:t>
              </a:r>
            </a:p>
          </p:txBody>
        </p:sp>
        <p:cxnSp>
          <p:nvCxnSpPr>
            <p:cNvPr id="20" name="Straight Connector 17">
              <a:extLst>
                <a:ext uri="{FF2B5EF4-FFF2-40B4-BE49-F238E27FC236}">
                  <a16:creationId xmlns:a16="http://schemas.microsoft.com/office/drawing/2014/main" id="{C53C5306-350E-734F-042C-8D0B66115796}"/>
                </a:ext>
              </a:extLst>
            </p:cNvPr>
            <p:cNvCxnSpPr>
              <a:cxnSpLocks/>
            </p:cNvCxnSpPr>
            <p:nvPr/>
          </p:nvCxnSpPr>
          <p:spPr bwMode="gray">
            <a:xfrm>
              <a:off x="7415741" y="5561452"/>
              <a:ext cx="2088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18">
              <a:extLst>
                <a:ext uri="{FF2B5EF4-FFF2-40B4-BE49-F238E27FC236}">
                  <a16:creationId xmlns:a16="http://schemas.microsoft.com/office/drawing/2014/main" id="{53DC3F6C-D720-D1DC-2EE5-57F5858A9230}"/>
                </a:ext>
              </a:extLst>
            </p:cNvPr>
            <p:cNvSpPr/>
            <p:nvPr/>
          </p:nvSpPr>
          <p:spPr>
            <a:xfrm>
              <a:off x="5180950" y="5447711"/>
              <a:ext cx="2223933" cy="226591"/>
            </a:xfrm>
            <a:prstGeom prst="rect">
              <a:avLst/>
            </a:prstGeom>
            <a:noFill/>
          </p:spPr>
          <p:txBody>
            <a:bodyPr wrap="none" lIns="36000" tIns="36000" rIns="36000" bIns="36000">
              <a:spAutoFit/>
            </a:bodyPr>
            <a:lstStyle/>
            <a:p>
              <a:pPr defTabSz="990564" fontAlgn="auto">
                <a:spcBef>
                  <a:spcPts val="300"/>
                </a:spcBef>
                <a:spcAft>
                  <a:spcPts val="0"/>
                </a:spcAft>
                <a:buSzPct val="100000"/>
              </a:pPr>
              <a:r>
                <a:rPr kumimoji="1" lang="en-US" sz="1000" b="1" dirty="0">
                  <a:solidFill>
                    <a:schemeClr val="accent6"/>
                  </a:solidFill>
                  <a:latin typeface="+mn-lt"/>
                </a:rPr>
                <a:t>共通提出一式文書テンプレート (CSDT)</a:t>
              </a:r>
            </a:p>
          </p:txBody>
        </p:sp>
      </p:grpSp>
      <p:grpSp>
        <p:nvGrpSpPr>
          <p:cNvPr id="22" name="グループ化 21">
            <a:extLst>
              <a:ext uri="{FF2B5EF4-FFF2-40B4-BE49-F238E27FC236}">
                <a16:creationId xmlns:a16="http://schemas.microsoft.com/office/drawing/2014/main" id="{579F350B-0FAB-904C-AE2B-0AADFDB3B3DB}"/>
              </a:ext>
            </a:extLst>
          </p:cNvPr>
          <p:cNvGrpSpPr/>
          <p:nvPr/>
        </p:nvGrpSpPr>
        <p:grpSpPr>
          <a:xfrm>
            <a:off x="462727" y="1232490"/>
            <a:ext cx="4320000" cy="365991"/>
            <a:chOff x="5033273" y="1110854"/>
            <a:chExt cx="4320000" cy="365991"/>
          </a:xfrm>
        </p:grpSpPr>
        <p:sp>
          <p:nvSpPr>
            <p:cNvPr id="23" name="正方形/長方形 22">
              <a:extLst>
                <a:ext uri="{FF2B5EF4-FFF2-40B4-BE49-F238E27FC236}">
                  <a16:creationId xmlns:a16="http://schemas.microsoft.com/office/drawing/2014/main" id="{21D79711-3F7B-2894-8E30-1BC834E743BC}"/>
                </a:ext>
              </a:extLst>
            </p:cNvPr>
            <p:cNvSpPr/>
            <p:nvPr/>
          </p:nvSpPr>
          <p:spPr bwMode="gray">
            <a:xfrm>
              <a:off x="5033273" y="1110854"/>
              <a:ext cx="4320000" cy="360000"/>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solidFill>
                  <a:schemeClr val="bg1"/>
                </a:solidFill>
              </a:endParaRPr>
            </a:p>
          </p:txBody>
        </p:sp>
        <p:sp>
          <p:nvSpPr>
            <p:cNvPr id="24" name="正方形/長方形 23">
              <a:extLst>
                <a:ext uri="{FF2B5EF4-FFF2-40B4-BE49-F238E27FC236}">
                  <a16:creationId xmlns:a16="http://schemas.microsoft.com/office/drawing/2014/main" id="{6DBB3FE4-8397-BFC6-DA0C-128E05B83BC4}"/>
                </a:ext>
              </a:extLst>
            </p:cNvPr>
            <p:cNvSpPr/>
            <p:nvPr/>
          </p:nvSpPr>
          <p:spPr bwMode="gray">
            <a:xfrm>
              <a:off x="5047261" y="1116845"/>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solidFill>
                    <a:schemeClr val="bg1"/>
                  </a:solidFill>
                </a:rPr>
                <a:t>関連機関</a:t>
              </a:r>
            </a:p>
          </p:txBody>
        </p:sp>
        <p:sp>
          <p:nvSpPr>
            <p:cNvPr id="25" name="正方形/長方形 24">
              <a:extLst>
                <a:ext uri="{FF2B5EF4-FFF2-40B4-BE49-F238E27FC236}">
                  <a16:creationId xmlns:a16="http://schemas.microsoft.com/office/drawing/2014/main" id="{C592740B-D0FC-AD37-015C-F545BAFEB678}"/>
                </a:ext>
              </a:extLst>
            </p:cNvPr>
            <p:cNvSpPr/>
            <p:nvPr/>
          </p:nvSpPr>
          <p:spPr bwMode="gray">
            <a:xfrm>
              <a:off x="6533741" y="1162121"/>
              <a:ext cx="1368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Pharmacy</a:t>
              </a:r>
              <a:r>
                <a:rPr kumimoji="1" lang="ja-JP" altLang="en-US" sz="1000" b="1" dirty="0">
                  <a:solidFill>
                    <a:prstClr val="black"/>
                  </a:solidFill>
                </a:rPr>
                <a:t> </a:t>
              </a:r>
              <a:r>
                <a:rPr kumimoji="1" lang="en-US" altLang="ja-JP" sz="1000" b="1" dirty="0">
                  <a:solidFill>
                    <a:prstClr val="black"/>
                  </a:solidFill>
                </a:rPr>
                <a:t>&amp; Poisons Board (PPB)</a:t>
              </a:r>
            </a:p>
          </p:txBody>
        </p:sp>
        <p:sp>
          <p:nvSpPr>
            <p:cNvPr id="26" name="正方形/長方形 25">
              <a:extLst>
                <a:ext uri="{FF2B5EF4-FFF2-40B4-BE49-F238E27FC236}">
                  <a16:creationId xmlns:a16="http://schemas.microsoft.com/office/drawing/2014/main" id="{5D5E01AE-F7A7-7D9A-3D36-CE8C93B96B1A}"/>
                </a:ext>
              </a:extLst>
            </p:cNvPr>
            <p:cNvSpPr/>
            <p:nvPr/>
          </p:nvSpPr>
          <p:spPr bwMode="gray">
            <a:xfrm>
              <a:off x="5937443" y="1162121"/>
              <a:ext cx="468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ja-JP" altLang="en-US" sz="1000" b="1" dirty="0">
                  <a:solidFill>
                    <a:prstClr val="black"/>
                  </a:solidFill>
                </a:rPr>
                <a:t>保健省</a:t>
              </a:r>
              <a:endParaRPr kumimoji="1" lang="en-US" altLang="ja-JP" sz="1000" b="1" dirty="0">
                <a:solidFill>
                  <a:prstClr val="black"/>
                </a:solidFill>
              </a:endParaRPr>
            </a:p>
          </p:txBody>
        </p:sp>
        <p:sp>
          <p:nvSpPr>
            <p:cNvPr id="27" name="正方形/長方形 26">
              <a:extLst>
                <a:ext uri="{FF2B5EF4-FFF2-40B4-BE49-F238E27FC236}">
                  <a16:creationId xmlns:a16="http://schemas.microsoft.com/office/drawing/2014/main" id="{77B0F791-E27A-EA51-EC7B-A9EAAAEC5E29}"/>
                </a:ext>
              </a:extLst>
            </p:cNvPr>
            <p:cNvSpPr/>
            <p:nvPr/>
          </p:nvSpPr>
          <p:spPr bwMode="gray">
            <a:xfrm>
              <a:off x="8008225" y="1152224"/>
              <a:ext cx="1260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Kenya Bureau of Standards (KEBS)</a:t>
              </a:r>
            </a:p>
          </p:txBody>
        </p:sp>
      </p:grpSp>
      <p:sp>
        <p:nvSpPr>
          <p:cNvPr id="28" name="角丸四角形 75">
            <a:extLst>
              <a:ext uri="{FF2B5EF4-FFF2-40B4-BE49-F238E27FC236}">
                <a16:creationId xmlns:a16="http://schemas.microsoft.com/office/drawing/2014/main" id="{B00A6D41-8780-07AA-6FA7-EF6E0C910102}"/>
              </a:ext>
            </a:extLst>
          </p:cNvPr>
          <p:cNvSpPr/>
          <p:nvPr/>
        </p:nvSpPr>
        <p:spPr bwMode="gray">
          <a:xfrm>
            <a:off x="417600" y="1977270"/>
            <a:ext cx="1337344" cy="1089171"/>
          </a:xfrm>
          <a:prstGeom prst="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dirty="0">
                <a:solidFill>
                  <a:schemeClr val="bg1"/>
                </a:solidFill>
                <a:ea typeface="Yu Gothic UI"/>
              </a:rPr>
              <a:t>規制当局</a:t>
            </a:r>
            <a:endPar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endParaRPr>
          </a:p>
        </p:txBody>
      </p:sp>
      <p:sp>
        <p:nvSpPr>
          <p:cNvPr id="29" name="ホームベース 19">
            <a:extLst>
              <a:ext uri="{FF2B5EF4-FFF2-40B4-BE49-F238E27FC236}">
                <a16:creationId xmlns:a16="http://schemas.microsoft.com/office/drawing/2014/main" id="{B676FA24-6EB9-3437-8AA8-FFDE50656967}"/>
              </a:ext>
            </a:extLst>
          </p:cNvPr>
          <p:cNvSpPr/>
          <p:nvPr/>
        </p:nvSpPr>
        <p:spPr bwMode="gray">
          <a:xfrm>
            <a:off x="1799823" y="1977270"/>
            <a:ext cx="3022136" cy="1089171"/>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0" name="正方形/長方形 29">
            <a:extLst>
              <a:ext uri="{FF2B5EF4-FFF2-40B4-BE49-F238E27FC236}">
                <a16:creationId xmlns:a16="http://schemas.microsoft.com/office/drawing/2014/main" id="{233E90A3-0B58-94BB-F086-76A7F4168621}"/>
              </a:ext>
            </a:extLst>
          </p:cNvPr>
          <p:cNvSpPr/>
          <p:nvPr/>
        </p:nvSpPr>
        <p:spPr>
          <a:xfrm>
            <a:off x="1932535" y="2049378"/>
            <a:ext cx="2785806" cy="880617"/>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050" dirty="0">
                <a:solidFill>
                  <a:prstClr val="black"/>
                </a:solidFill>
                <a:latin typeface="+mn-ea"/>
              </a:rPr>
              <a:t>医療機器および関連品を輸入するには、 </a:t>
            </a:r>
            <a:r>
              <a:rPr kumimoji="1" lang="en-US" altLang="ja-JP" sz="1050" dirty="0">
                <a:solidFill>
                  <a:prstClr val="black"/>
                </a:solidFill>
                <a:latin typeface="+mn-ea"/>
              </a:rPr>
              <a:t>Pharmacy &amp;</a:t>
            </a:r>
            <a:r>
              <a:rPr kumimoji="1" lang="ja-JP" altLang="en-US" sz="1050" dirty="0">
                <a:solidFill>
                  <a:prstClr val="black"/>
                </a:solidFill>
                <a:latin typeface="+mn-ea"/>
              </a:rPr>
              <a:t> </a:t>
            </a:r>
            <a:r>
              <a:rPr kumimoji="1" lang="en-US" altLang="ja-JP" sz="1050" dirty="0">
                <a:solidFill>
                  <a:prstClr val="black"/>
                </a:solidFill>
                <a:latin typeface="+mn-ea"/>
              </a:rPr>
              <a:t>Poisons Board</a:t>
            </a:r>
            <a:r>
              <a:rPr kumimoji="1" lang="ja-JP" altLang="en-US" sz="1050" dirty="0">
                <a:solidFill>
                  <a:prstClr val="black"/>
                </a:solidFill>
                <a:latin typeface="+mn-ea"/>
              </a:rPr>
              <a:t>（</a:t>
            </a:r>
            <a:r>
              <a:rPr kumimoji="1" lang="en-US" altLang="ja-JP" sz="1050" dirty="0">
                <a:solidFill>
                  <a:prstClr val="black"/>
                </a:solidFill>
                <a:latin typeface="+mn-ea"/>
              </a:rPr>
              <a:t>PPB)</a:t>
            </a:r>
            <a:r>
              <a:rPr kumimoji="1" lang="ja-JP" altLang="en-US" sz="1050" dirty="0">
                <a:solidFill>
                  <a:prstClr val="black"/>
                </a:solidFill>
                <a:latin typeface="+mn-ea"/>
              </a:rPr>
              <a:t>への商品登録が必要である。</a:t>
            </a:r>
            <a:endParaRPr kumimoji="1" lang="en-US" altLang="ja-JP" sz="1050" dirty="0">
              <a:solidFill>
                <a:prstClr val="black"/>
              </a:solidFill>
              <a:latin typeface="+mn-ea"/>
            </a:endParaRPr>
          </a:p>
          <a:p>
            <a:pPr marL="171450" lvl="0" indent="-171450" algn="just">
              <a:buFont typeface="Wingdings" panose="05000000000000000000" pitchFamily="2" charset="2"/>
              <a:buChar char="n"/>
              <a:defRPr/>
            </a:pPr>
            <a:endParaRPr kumimoji="1" lang="en-US" altLang="ja-JP" sz="1050" dirty="0">
              <a:solidFill>
                <a:prstClr val="black"/>
              </a:solidFill>
              <a:latin typeface="+mn-ea"/>
            </a:endParaRPr>
          </a:p>
          <a:p>
            <a:pPr marL="171450" lvl="0" indent="-171450" algn="just">
              <a:buFont typeface="Wingdings" panose="05000000000000000000" pitchFamily="2" charset="2"/>
              <a:buChar char="n"/>
              <a:defRPr/>
            </a:pPr>
            <a:r>
              <a:rPr kumimoji="1" lang="ja-JP" altLang="en-US" sz="1050" dirty="0">
                <a:solidFill>
                  <a:prstClr val="black"/>
                </a:solidFill>
                <a:latin typeface="+mn-ea"/>
              </a:rPr>
              <a:t>登録は輸入代理店が実施できる。</a:t>
            </a:r>
          </a:p>
        </p:txBody>
      </p:sp>
      <p:sp>
        <p:nvSpPr>
          <p:cNvPr id="31" name="ホームベース 19">
            <a:extLst>
              <a:ext uri="{FF2B5EF4-FFF2-40B4-BE49-F238E27FC236}">
                <a16:creationId xmlns:a16="http://schemas.microsoft.com/office/drawing/2014/main" id="{664CC0BE-5CE4-EC67-1AED-75104D10A748}"/>
              </a:ext>
            </a:extLst>
          </p:cNvPr>
          <p:cNvSpPr/>
          <p:nvPr/>
        </p:nvSpPr>
        <p:spPr bwMode="gray">
          <a:xfrm>
            <a:off x="1799823" y="3222882"/>
            <a:ext cx="3024000" cy="1440000"/>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医療機器はリスクに応じ、 </a:t>
            </a:r>
            <a:r>
              <a:rPr kumimoji="1" lang="en-US" altLang="ja-JP" sz="1100" b="1" i="0" u="none" strike="noStrike" kern="1200" cap="none" spc="0" normalizeH="0" baseline="0" noProof="0" dirty="0">
                <a:ln>
                  <a:noFill/>
                </a:ln>
                <a:solidFill>
                  <a:prstClr val="white"/>
                </a:solidFill>
                <a:effectLst/>
                <a:uLnTx/>
                <a:uFillTx/>
                <a:latin typeface="Arial" charset="0"/>
                <a:ea typeface="Yu Gothic UI"/>
                <a:cs typeface="Arial" charset="0"/>
              </a:rPr>
              <a:t>4 </a:t>
            </a: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段階（ </a:t>
            </a:r>
            <a:r>
              <a:rPr kumimoji="1" lang="en-US" altLang="ja-JP" sz="1100" b="1" i="0" u="none" strike="noStrike" kern="1200" cap="none" spc="0" normalizeH="0" baseline="0" noProof="0" dirty="0">
                <a:ln>
                  <a:noFill/>
                </a:ln>
                <a:solidFill>
                  <a:prstClr val="white"/>
                </a:solidFill>
                <a:effectLst/>
                <a:uLnTx/>
                <a:uFillTx/>
                <a:latin typeface="Arial" charset="0"/>
                <a:ea typeface="Yu Gothic UI"/>
                <a:cs typeface="Arial" charset="0"/>
              </a:rPr>
              <a:t>A~D </a:t>
            </a: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）に分類される。過去の分類事例は以下サイトから検索できる。</a:t>
            </a: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2" name="ホームベース 19">
            <a:extLst>
              <a:ext uri="{FF2B5EF4-FFF2-40B4-BE49-F238E27FC236}">
                <a16:creationId xmlns:a16="http://schemas.microsoft.com/office/drawing/2014/main" id="{ECF94163-0D4F-C46A-C16A-3EA47D75D68E}"/>
              </a:ext>
            </a:extLst>
          </p:cNvPr>
          <p:cNvSpPr/>
          <p:nvPr/>
        </p:nvSpPr>
        <p:spPr bwMode="gray">
          <a:xfrm>
            <a:off x="1799823" y="4819323"/>
            <a:ext cx="3015587" cy="1440000"/>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3" name="正方形/長方形 32">
            <a:extLst>
              <a:ext uri="{FF2B5EF4-FFF2-40B4-BE49-F238E27FC236}">
                <a16:creationId xmlns:a16="http://schemas.microsoft.com/office/drawing/2014/main" id="{55FAB2EA-F75E-C394-8114-34FA36E4CBC2}"/>
              </a:ext>
            </a:extLst>
          </p:cNvPr>
          <p:cNvSpPr/>
          <p:nvPr/>
        </p:nvSpPr>
        <p:spPr>
          <a:xfrm>
            <a:off x="2014963" y="5020088"/>
            <a:ext cx="2707128" cy="1042199"/>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050" dirty="0">
                <a:solidFill>
                  <a:prstClr val="black"/>
                </a:solidFill>
                <a:latin typeface="+mn-ea"/>
              </a:rPr>
              <a:t>ケニア向け輸出貨物は、</a:t>
            </a:r>
            <a:r>
              <a:rPr kumimoji="1" lang="en-US" altLang="ja-JP" sz="1050" dirty="0">
                <a:solidFill>
                  <a:prstClr val="black"/>
                </a:solidFill>
                <a:latin typeface="+mn-ea"/>
              </a:rPr>
              <a:t>Kenya Bureau of Standards </a:t>
            </a:r>
            <a:r>
              <a:rPr kumimoji="1" lang="ja-JP" altLang="en-US" sz="1050" dirty="0">
                <a:solidFill>
                  <a:prstClr val="black"/>
                </a:solidFill>
                <a:latin typeface="+mn-ea"/>
              </a:rPr>
              <a:t>（</a:t>
            </a:r>
            <a:r>
              <a:rPr kumimoji="1" lang="en-US" altLang="ja-JP" sz="1050" dirty="0">
                <a:solidFill>
                  <a:prstClr val="black"/>
                </a:solidFill>
                <a:latin typeface="+mn-ea"/>
              </a:rPr>
              <a:t>KEBS</a:t>
            </a:r>
            <a:r>
              <a:rPr kumimoji="1" lang="ja-JP" altLang="en-US" sz="1050" dirty="0">
                <a:solidFill>
                  <a:prstClr val="black"/>
                </a:solidFill>
                <a:latin typeface="+mn-ea"/>
              </a:rPr>
              <a:t>）がが定める基準適合認証プログラム（</a:t>
            </a:r>
            <a:r>
              <a:rPr kumimoji="1" lang="en-US" altLang="ja-JP" sz="1050" dirty="0" err="1">
                <a:solidFill>
                  <a:prstClr val="black"/>
                </a:solidFill>
                <a:latin typeface="+mn-ea"/>
              </a:rPr>
              <a:t>PVoC</a:t>
            </a:r>
            <a:r>
              <a:rPr kumimoji="1" lang="ja-JP" altLang="en-US" sz="1050" dirty="0">
                <a:solidFill>
                  <a:prstClr val="black"/>
                </a:solidFill>
                <a:latin typeface="+mn-ea"/>
              </a:rPr>
              <a:t>）に基づく基準適合証書 </a:t>
            </a:r>
            <a:r>
              <a:rPr kumimoji="1" lang="en-US" altLang="ja-JP" sz="1050" dirty="0">
                <a:solidFill>
                  <a:prstClr val="black"/>
                </a:solidFill>
                <a:latin typeface="+mn-ea"/>
              </a:rPr>
              <a:t>CoC</a:t>
            </a:r>
            <a:r>
              <a:rPr kumimoji="1" lang="ja-JP" altLang="en-US" sz="1050" dirty="0">
                <a:solidFill>
                  <a:prstClr val="black"/>
                </a:solidFill>
                <a:latin typeface="+mn-ea"/>
              </a:rPr>
              <a:t>：</a:t>
            </a:r>
            <a:r>
              <a:rPr kumimoji="1" lang="en-US" altLang="ja-JP" sz="1050" dirty="0">
                <a:solidFill>
                  <a:prstClr val="black"/>
                </a:solidFill>
                <a:latin typeface="+mn-ea"/>
              </a:rPr>
              <a:t>Certificate Of Conformity) </a:t>
            </a:r>
            <a:r>
              <a:rPr kumimoji="1" lang="ja-JP" altLang="en-US" sz="1050" dirty="0">
                <a:solidFill>
                  <a:prstClr val="black"/>
                </a:solidFill>
                <a:latin typeface="+mn-ea"/>
              </a:rPr>
              <a:t>の取得が必要。である。</a:t>
            </a:r>
            <a:endParaRPr kumimoji="1" lang="en-US" altLang="ja-JP" sz="1050" dirty="0">
              <a:solidFill>
                <a:prstClr val="black"/>
              </a:solidFill>
              <a:latin typeface="+mn-ea"/>
            </a:endParaRPr>
          </a:p>
          <a:p>
            <a:pPr marL="171450" lvl="0" indent="-171450">
              <a:buFont typeface="Wingdings" panose="05000000000000000000" pitchFamily="2" charset="2"/>
              <a:buChar char="n"/>
              <a:defRPr/>
            </a:pPr>
            <a:r>
              <a:rPr kumimoji="1" lang="en-US" altLang="ja-JP" sz="1050" dirty="0">
                <a:solidFill>
                  <a:prstClr val="black"/>
                </a:solidFill>
                <a:latin typeface="+mn-ea"/>
              </a:rPr>
              <a:t>CoC </a:t>
            </a:r>
            <a:r>
              <a:rPr kumimoji="1" lang="ja-JP" altLang="en-US" sz="1050" dirty="0">
                <a:solidFill>
                  <a:prstClr val="black"/>
                </a:solidFill>
                <a:latin typeface="+mn-ea"/>
              </a:rPr>
              <a:t>は </a:t>
            </a:r>
            <a:r>
              <a:rPr kumimoji="1" lang="en-US" altLang="ja-JP" sz="1050" dirty="0">
                <a:solidFill>
                  <a:prstClr val="black"/>
                </a:solidFill>
                <a:latin typeface="+mn-ea"/>
              </a:rPr>
              <a:t>1 </a:t>
            </a:r>
            <a:r>
              <a:rPr kumimoji="1" lang="ja-JP" altLang="en-US" sz="1050" dirty="0">
                <a:solidFill>
                  <a:prstClr val="black"/>
                </a:solidFill>
                <a:latin typeface="+mn-ea"/>
              </a:rPr>
              <a:t>年間有効である。</a:t>
            </a:r>
          </a:p>
        </p:txBody>
      </p:sp>
      <p:sp>
        <p:nvSpPr>
          <p:cNvPr id="34" name="正方形/長方形 33">
            <a:extLst>
              <a:ext uri="{FF2B5EF4-FFF2-40B4-BE49-F238E27FC236}">
                <a16:creationId xmlns:a16="http://schemas.microsoft.com/office/drawing/2014/main" id="{4E1E4A3B-C3F5-48FB-439A-397AF5AB9C90}"/>
              </a:ext>
            </a:extLst>
          </p:cNvPr>
          <p:cNvSpPr/>
          <p:nvPr/>
        </p:nvSpPr>
        <p:spPr>
          <a:xfrm>
            <a:off x="1951508" y="3405395"/>
            <a:ext cx="2770582" cy="1042199"/>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050" dirty="0">
                <a:solidFill>
                  <a:prstClr val="black"/>
                </a:solidFill>
                <a:latin typeface="+mn-ea"/>
              </a:rPr>
              <a:t>医療機器はリスクに応じ、 </a:t>
            </a:r>
            <a:r>
              <a:rPr kumimoji="1" lang="en-US" altLang="ja-JP" sz="1050" dirty="0">
                <a:solidFill>
                  <a:prstClr val="black"/>
                </a:solidFill>
                <a:latin typeface="+mn-ea"/>
              </a:rPr>
              <a:t>4 </a:t>
            </a:r>
            <a:r>
              <a:rPr kumimoji="1" lang="ja-JP" altLang="en-US" sz="1050" dirty="0">
                <a:solidFill>
                  <a:prstClr val="black"/>
                </a:solidFill>
                <a:latin typeface="+mn-ea"/>
              </a:rPr>
              <a:t>段階（ </a:t>
            </a:r>
            <a:r>
              <a:rPr kumimoji="1" lang="en-US" altLang="ja-JP" sz="1050" dirty="0">
                <a:solidFill>
                  <a:prstClr val="black"/>
                </a:solidFill>
                <a:latin typeface="+mn-ea"/>
              </a:rPr>
              <a:t>A~D </a:t>
            </a:r>
            <a:r>
              <a:rPr kumimoji="1" lang="ja-JP" altLang="en-US" sz="1050" dirty="0">
                <a:solidFill>
                  <a:prstClr val="black"/>
                </a:solidFill>
                <a:latin typeface="+mn-ea"/>
              </a:rPr>
              <a:t>）に分類される。</a:t>
            </a:r>
          </a:p>
          <a:p>
            <a:pPr marL="171450" lvl="0" indent="-171450">
              <a:buFont typeface="Wingdings" panose="05000000000000000000" pitchFamily="2" charset="2"/>
              <a:buChar char="n"/>
              <a:defRPr/>
            </a:pPr>
            <a:r>
              <a:rPr kumimoji="1" lang="en-US" altLang="ja-JP" sz="1050" dirty="0">
                <a:solidFill>
                  <a:prstClr val="black"/>
                </a:solidFill>
                <a:latin typeface="+mn-ea"/>
              </a:rPr>
              <a:t>PPB </a:t>
            </a:r>
            <a:r>
              <a:rPr kumimoji="1" lang="ja-JP" altLang="en-US" sz="1050" dirty="0">
                <a:solidFill>
                  <a:prstClr val="black"/>
                </a:solidFill>
                <a:latin typeface="+mn-ea"/>
              </a:rPr>
              <a:t>登録には、品質管理証明として </a:t>
            </a:r>
            <a:r>
              <a:rPr kumimoji="1" lang="en-US" altLang="ja-JP" sz="1050" dirty="0">
                <a:solidFill>
                  <a:prstClr val="black"/>
                </a:solidFill>
                <a:latin typeface="+mn-ea"/>
              </a:rPr>
              <a:t>ISO13485 </a:t>
            </a:r>
            <a:r>
              <a:rPr kumimoji="1" lang="ja-JP" altLang="en-US" sz="1050" dirty="0">
                <a:solidFill>
                  <a:prstClr val="black"/>
                </a:solidFill>
                <a:latin typeface="+mn-ea"/>
              </a:rPr>
              <a:t>、 </a:t>
            </a:r>
            <a:r>
              <a:rPr kumimoji="1" lang="en-US" altLang="ja-JP" sz="1050" dirty="0">
                <a:solidFill>
                  <a:prstClr val="black"/>
                </a:solidFill>
                <a:latin typeface="+mn-ea"/>
              </a:rPr>
              <a:t>FDA </a:t>
            </a:r>
            <a:r>
              <a:rPr kumimoji="1" lang="ja-JP" altLang="en-US" sz="1050" dirty="0">
                <a:solidFill>
                  <a:prstClr val="black"/>
                </a:solidFill>
                <a:latin typeface="+mn-ea"/>
              </a:rPr>
              <a:t>、 厚生労働省令 第 </a:t>
            </a:r>
            <a:r>
              <a:rPr kumimoji="1" lang="en-US" altLang="ja-JP" sz="1050" dirty="0">
                <a:solidFill>
                  <a:prstClr val="black"/>
                </a:solidFill>
                <a:latin typeface="+mn-ea"/>
              </a:rPr>
              <a:t>169 </a:t>
            </a:r>
            <a:r>
              <a:rPr kumimoji="1" lang="ja-JP" altLang="en-US" sz="1050" dirty="0">
                <a:solidFill>
                  <a:prstClr val="black"/>
                </a:solidFill>
                <a:latin typeface="+mn-ea"/>
              </a:rPr>
              <a:t>号への適合、 </a:t>
            </a:r>
            <a:r>
              <a:rPr kumimoji="1" lang="en-US" altLang="ja-JP" sz="1050" dirty="0">
                <a:solidFill>
                  <a:prstClr val="black"/>
                </a:solidFill>
                <a:latin typeface="+mn-ea"/>
              </a:rPr>
              <a:t>CE </a:t>
            </a:r>
            <a:r>
              <a:rPr kumimoji="1" lang="ja-JP" altLang="en-US" sz="1050" dirty="0">
                <a:solidFill>
                  <a:prstClr val="black"/>
                </a:solidFill>
                <a:latin typeface="+mn-ea"/>
              </a:rPr>
              <a:t>マークなどが必要である。</a:t>
            </a:r>
          </a:p>
          <a:p>
            <a:pPr marL="171450" lvl="0" indent="-171450">
              <a:buFont typeface="Wingdings" panose="05000000000000000000" pitchFamily="2" charset="2"/>
              <a:buChar char="n"/>
              <a:defRPr/>
            </a:pPr>
            <a:r>
              <a:rPr kumimoji="1" lang="en-US" altLang="ja-JP" sz="1050" dirty="0">
                <a:solidFill>
                  <a:prstClr val="black"/>
                </a:solidFill>
                <a:latin typeface="+mn-ea"/>
              </a:rPr>
              <a:t>PPB </a:t>
            </a:r>
            <a:r>
              <a:rPr kumimoji="1" lang="ja-JP" altLang="en-US" sz="1050" dirty="0">
                <a:solidFill>
                  <a:prstClr val="black"/>
                </a:solidFill>
                <a:latin typeface="+mn-ea"/>
              </a:rPr>
              <a:t>登録は </a:t>
            </a:r>
            <a:r>
              <a:rPr kumimoji="1" lang="en-US" altLang="ja-JP" sz="1050" dirty="0">
                <a:solidFill>
                  <a:prstClr val="black"/>
                </a:solidFill>
                <a:latin typeface="+mn-ea"/>
              </a:rPr>
              <a:t>5 </a:t>
            </a:r>
            <a:r>
              <a:rPr kumimoji="1" lang="ja-JP" altLang="en-US" sz="1050" dirty="0">
                <a:solidFill>
                  <a:prstClr val="black"/>
                </a:solidFill>
                <a:latin typeface="+mn-ea"/>
              </a:rPr>
              <a:t>年間有効（更新可能）。</a:t>
            </a:r>
          </a:p>
        </p:txBody>
      </p:sp>
      <p:sp>
        <p:nvSpPr>
          <p:cNvPr id="35" name="角丸四角形 75">
            <a:extLst>
              <a:ext uri="{FF2B5EF4-FFF2-40B4-BE49-F238E27FC236}">
                <a16:creationId xmlns:a16="http://schemas.microsoft.com/office/drawing/2014/main" id="{34BC3C06-C97F-3191-9462-5EA90A266C75}"/>
              </a:ext>
            </a:extLst>
          </p:cNvPr>
          <p:cNvSpPr/>
          <p:nvPr/>
        </p:nvSpPr>
        <p:spPr bwMode="gray">
          <a:xfrm>
            <a:off x="417600" y="3226556"/>
            <a:ext cx="1318211" cy="1436325"/>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dirty="0">
                <a:solidFill>
                  <a:schemeClr val="bg1"/>
                </a:solidFill>
                <a:ea typeface="Yu Gothic UI"/>
              </a:rPr>
              <a:t>医療機器登録制度</a:t>
            </a:r>
            <a:endPar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endParaRPr>
          </a:p>
        </p:txBody>
      </p:sp>
      <p:sp>
        <p:nvSpPr>
          <p:cNvPr id="36" name="角丸四角形 75">
            <a:extLst>
              <a:ext uri="{FF2B5EF4-FFF2-40B4-BE49-F238E27FC236}">
                <a16:creationId xmlns:a16="http://schemas.microsoft.com/office/drawing/2014/main" id="{A4F69AF8-53AD-78D4-DD24-FAED6B0461B5}"/>
              </a:ext>
            </a:extLst>
          </p:cNvPr>
          <p:cNvSpPr/>
          <p:nvPr/>
        </p:nvSpPr>
        <p:spPr bwMode="gray">
          <a:xfrm>
            <a:off x="417600" y="4795641"/>
            <a:ext cx="1341472" cy="1463682"/>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rPr>
              <a:t>輸入規制</a:t>
            </a:r>
          </a:p>
        </p:txBody>
      </p:sp>
      <p:sp>
        <p:nvSpPr>
          <p:cNvPr id="37" name="テキスト ボックス 36">
            <a:extLst>
              <a:ext uri="{FF2B5EF4-FFF2-40B4-BE49-F238E27FC236}">
                <a16:creationId xmlns:a16="http://schemas.microsoft.com/office/drawing/2014/main" id="{6B5134AB-0A29-7027-F363-44E98BDB113B}"/>
              </a:ext>
            </a:extLst>
          </p:cNvPr>
          <p:cNvSpPr txBox="1"/>
          <p:nvPr/>
        </p:nvSpPr>
        <p:spPr>
          <a:xfrm>
            <a:off x="429471" y="6526926"/>
            <a:ext cx="8784976" cy="12311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 PPB</a:t>
            </a:r>
            <a:r>
              <a:rPr lang="ja-JP" altLang="en-US" sz="800" dirty="0">
                <a:latin typeface="+mj-lt"/>
                <a:ea typeface="+mj-ea"/>
                <a:cs typeface="Arial" panose="020B0604020202020204" pitchFamily="34" charset="0"/>
              </a:rPr>
              <a:t>ホームページ、デスクリサーチ</a:t>
            </a:r>
            <a:endParaRPr lang="ja-JP" altLang="en-US" sz="800" dirty="0">
              <a:latin typeface="+mj-lt"/>
              <a:ea typeface="+mj-ea"/>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2861258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D1845B8-8FF5-7867-9ECF-649AFE5B91F2}"/>
              </a:ext>
            </a:extLst>
          </p:cNvPr>
          <p:cNvSpPr>
            <a:spLocks noGrp="1"/>
          </p:cNvSpPr>
          <p:nvPr>
            <p:ph type="body" sz="quarter" idx="15"/>
          </p:nvPr>
        </p:nvSpPr>
        <p:spPr/>
        <p:txBody>
          <a:bodyPr/>
          <a:lstStyle/>
          <a:p>
            <a:r>
              <a:rPr kumimoji="1" lang="ja-JP" altLang="en-US" dirty="0"/>
              <a:t>公共調達にかかわる組織 </a:t>
            </a:r>
            <a:r>
              <a:rPr lang="en-US" altLang="ja-JP" noProof="1"/>
              <a:t>- </a:t>
            </a:r>
            <a:r>
              <a:rPr kumimoji="1" lang="en-US" altLang="ja-JP" dirty="0"/>
              <a:t>Kenya Medical Supplies Authority (KEMSA)</a:t>
            </a:r>
            <a:endParaRPr kumimoji="1" lang="ja-JP" altLang="en-US" dirty="0"/>
          </a:p>
        </p:txBody>
      </p:sp>
      <p:sp>
        <p:nvSpPr>
          <p:cNvPr id="4" name="TextBox 71">
            <a:extLst>
              <a:ext uri="{FF2B5EF4-FFF2-40B4-BE49-F238E27FC236}">
                <a16:creationId xmlns:a16="http://schemas.microsoft.com/office/drawing/2014/main" id="{A6329A07-1CC8-A637-55C2-284F27289B71}"/>
              </a:ext>
            </a:extLst>
          </p:cNvPr>
          <p:cNvSpPr txBox="1"/>
          <p:nvPr/>
        </p:nvSpPr>
        <p:spPr bwMode="gray">
          <a:xfrm>
            <a:off x="408591" y="2029127"/>
            <a:ext cx="4561154" cy="792525"/>
          </a:xfrm>
          <a:prstGeom prst="rect">
            <a:avLst/>
          </a:prstGeom>
          <a:noFill/>
        </p:spPr>
        <p:txBody>
          <a:bodyPr wrap="square" lIns="0" tIns="0" rIns="0" bIns="0" rtlCol="0">
            <a:spAutoFit/>
          </a:bodyPr>
          <a:lstStyle/>
          <a:p>
            <a:pPr marL="171450" lvl="0" indent="-171450" defTabSz="990564" fontAlgn="auto">
              <a:spcBef>
                <a:spcPts val="300"/>
              </a:spcBef>
              <a:spcAft>
                <a:spcPts val="0"/>
              </a:spcAft>
              <a:buSzPct val="100000"/>
              <a:buFont typeface="Arial" panose="020B0604020202020204" pitchFamily="34" charset="0"/>
              <a:buChar char="•"/>
              <a:defRPr/>
            </a:pPr>
            <a:r>
              <a:rPr kumimoji="1" lang="en-US" sz="1100" i="0" u="none" strike="noStrike" kern="1200" cap="none" spc="0" normalizeH="0" baseline="0" noProof="0" dirty="0">
                <a:ln>
                  <a:noFill/>
                </a:ln>
                <a:solidFill>
                  <a:prstClr val="black"/>
                </a:solidFill>
                <a:effectLst/>
                <a:uLnTx/>
                <a:uFillTx/>
                <a:latin typeface="+mj-lt"/>
                <a:cs typeface="Arial" charset="0"/>
              </a:rPr>
              <a:t>KEMSAは</a:t>
            </a:r>
            <a:r>
              <a:rPr kumimoji="1" lang="ja-JP" altLang="en-US" sz="1100" i="0" u="none" strike="noStrike" kern="1200" cap="none" spc="0" normalizeH="0" baseline="0" noProof="0" dirty="0">
                <a:ln>
                  <a:noFill/>
                </a:ln>
                <a:solidFill>
                  <a:prstClr val="black"/>
                </a:solidFill>
                <a:effectLst/>
                <a:uLnTx/>
                <a:uFillTx/>
                <a:latin typeface="+mj-lt"/>
                <a:cs typeface="Arial" charset="0"/>
              </a:rPr>
              <a:t>保健省</a:t>
            </a:r>
            <a:r>
              <a:rPr kumimoji="1" lang="en-US" sz="1100" i="0" u="none" strike="noStrike" kern="1200" cap="none" spc="0" normalizeH="0" baseline="0" noProof="0" dirty="0">
                <a:ln>
                  <a:noFill/>
                </a:ln>
                <a:solidFill>
                  <a:prstClr val="black"/>
                </a:solidFill>
                <a:effectLst/>
                <a:uLnTx/>
                <a:uFillTx/>
                <a:latin typeface="+mj-lt"/>
                <a:cs typeface="Arial" charset="0"/>
              </a:rPr>
              <a:t>の</a:t>
            </a:r>
            <a:r>
              <a:rPr kumimoji="1" lang="ja-JP" altLang="en-US" sz="1100" i="0" u="none" strike="noStrike" kern="1200" cap="none" spc="0" normalizeH="0" baseline="0" noProof="0" dirty="0">
                <a:ln>
                  <a:noFill/>
                </a:ln>
                <a:solidFill>
                  <a:prstClr val="black"/>
                </a:solidFill>
                <a:effectLst/>
                <a:uLnTx/>
                <a:uFillTx/>
                <a:latin typeface="+mj-lt"/>
                <a:cs typeface="Arial" charset="0"/>
              </a:rPr>
              <a:t>医療機器と医薬品の調達機関として</a:t>
            </a:r>
            <a:r>
              <a:rPr kumimoji="1" lang="en-US" sz="1100" i="0" u="none" strike="noStrike" kern="1200" cap="none" spc="0" normalizeH="0" baseline="0" noProof="0" dirty="0">
                <a:ln>
                  <a:noFill/>
                </a:ln>
                <a:solidFill>
                  <a:prstClr val="black"/>
                </a:solidFill>
                <a:effectLst/>
                <a:uLnTx/>
                <a:uFillTx/>
                <a:latin typeface="+mj-lt"/>
                <a:cs typeface="Arial" charset="0"/>
              </a:rPr>
              <a:t>公的調達を監督</a:t>
            </a:r>
          </a:p>
          <a:p>
            <a:pPr marL="273050" lvl="0" indent="-177800" defTabSz="990564" fontAlgn="auto">
              <a:spcBef>
                <a:spcPts val="300"/>
              </a:spcBef>
              <a:spcAft>
                <a:spcPts val="0"/>
              </a:spcAft>
              <a:buSzPct val="100000"/>
              <a:buFont typeface="Wingdings" panose="05000000000000000000" pitchFamily="2" charset="2"/>
              <a:buChar char="ü"/>
              <a:defRPr/>
            </a:pPr>
            <a:r>
              <a:rPr kumimoji="1" lang="en-US" sz="1100" b="1" i="0" u="sng" strike="noStrike" kern="1200" cap="none" spc="0" normalizeH="0" baseline="0" noProof="0" dirty="0">
                <a:ln>
                  <a:noFill/>
                </a:ln>
                <a:solidFill>
                  <a:prstClr val="black"/>
                </a:solidFill>
                <a:effectLst/>
                <a:uLnTx/>
                <a:uFillTx/>
                <a:latin typeface="+mj-lt"/>
                <a:cs typeface="Arial" charset="0"/>
              </a:rPr>
              <a:t>ケニア市場で推定30%の医薬品を調達</a:t>
            </a:r>
            <a:r>
              <a:rPr kumimoji="1" lang="en-US" sz="1100" i="0" u="none" strike="noStrike" kern="1200" cap="none" spc="0" normalizeH="0" baseline="0" noProof="0" dirty="0">
                <a:ln>
                  <a:noFill/>
                </a:ln>
                <a:solidFill>
                  <a:prstClr val="black"/>
                </a:solidFill>
                <a:effectLst/>
                <a:uLnTx/>
                <a:uFillTx/>
                <a:latin typeface="+mj-lt"/>
                <a:cs typeface="Arial" charset="0"/>
              </a:rPr>
              <a:t>している</a:t>
            </a:r>
          </a:p>
          <a:p>
            <a:pPr marL="171450" lvl="0" indent="-171450" defTabSz="990564" fontAlgn="auto">
              <a:spcBef>
                <a:spcPts val="300"/>
              </a:spcBef>
              <a:spcAft>
                <a:spcPts val="0"/>
              </a:spcAft>
              <a:buSzPct val="100000"/>
              <a:buFont typeface="Arial" panose="020B0604020202020204" pitchFamily="34" charset="0"/>
              <a:buChar char="•"/>
              <a:defRPr/>
            </a:pPr>
            <a:r>
              <a:rPr kumimoji="1" lang="ja-JP" altLang="en-US" sz="1100" i="0" u="none" strike="noStrike" kern="1200" cap="none" spc="0" normalizeH="0" baseline="0" noProof="0" dirty="0">
                <a:ln>
                  <a:noFill/>
                </a:ln>
                <a:solidFill>
                  <a:prstClr val="black"/>
                </a:solidFill>
                <a:effectLst/>
                <a:uLnTx/>
                <a:uFillTx/>
                <a:latin typeface="+mj-lt"/>
                <a:cs typeface="Arial" charset="0"/>
              </a:rPr>
              <a:t>全ての公的医療機関は</a:t>
            </a:r>
            <a:r>
              <a:rPr kumimoji="1" lang="en-US" altLang="ja-JP" sz="1100" i="0" u="none" strike="noStrike" kern="1200" cap="none" spc="0" normalizeH="0" baseline="0" noProof="0" dirty="0">
                <a:ln>
                  <a:noFill/>
                </a:ln>
                <a:solidFill>
                  <a:prstClr val="black"/>
                </a:solidFill>
                <a:effectLst/>
                <a:uLnTx/>
                <a:uFillTx/>
                <a:latin typeface="+mj-lt"/>
                <a:cs typeface="Arial" charset="0"/>
              </a:rPr>
              <a:t>KEMSA</a:t>
            </a:r>
            <a:r>
              <a:rPr kumimoji="1" lang="ja-JP" altLang="en-US" sz="1100" i="0" u="none" strike="noStrike" kern="1200" cap="none" spc="0" normalizeH="0" baseline="0" noProof="0" dirty="0">
                <a:ln>
                  <a:noFill/>
                </a:ln>
                <a:solidFill>
                  <a:prstClr val="black"/>
                </a:solidFill>
                <a:effectLst/>
                <a:uLnTx/>
                <a:uFillTx/>
                <a:latin typeface="+mj-lt"/>
                <a:cs typeface="Arial" charset="0"/>
              </a:rPr>
              <a:t>からの購入が義務付けられる</a:t>
            </a:r>
            <a:endParaRPr kumimoji="1" lang="en-US" altLang="ja-JP" sz="1100" i="0" u="none" strike="noStrike" kern="1200" cap="none" spc="0" normalizeH="0" baseline="0" noProof="0" dirty="0">
              <a:ln>
                <a:noFill/>
              </a:ln>
              <a:solidFill>
                <a:prstClr val="black"/>
              </a:solidFill>
              <a:effectLst/>
              <a:uLnTx/>
              <a:uFillTx/>
              <a:latin typeface="+mj-lt"/>
              <a:cs typeface="Arial" charset="0"/>
            </a:endParaRPr>
          </a:p>
          <a:p>
            <a:pPr marL="273050" lvl="0" indent="-177800" defTabSz="990564" fontAlgn="auto">
              <a:spcBef>
                <a:spcPts val="300"/>
              </a:spcBef>
              <a:spcAft>
                <a:spcPts val="0"/>
              </a:spcAft>
              <a:buSzPct val="100000"/>
              <a:buFont typeface="Wingdings" panose="05000000000000000000" pitchFamily="2" charset="2"/>
              <a:buChar char="ü"/>
              <a:defRPr/>
            </a:pPr>
            <a:r>
              <a:rPr kumimoji="1" lang="en-US" sz="1100" dirty="0">
                <a:solidFill>
                  <a:prstClr val="black"/>
                </a:solidFill>
                <a:latin typeface="+mj-lt"/>
              </a:rPr>
              <a:t>物資</a:t>
            </a:r>
            <a:r>
              <a:rPr kumimoji="1" lang="ja-JP" altLang="en-US" sz="1100" dirty="0">
                <a:solidFill>
                  <a:prstClr val="black"/>
                </a:solidFill>
                <a:latin typeface="+mj-lt"/>
              </a:rPr>
              <a:t>の</a:t>
            </a:r>
            <a:r>
              <a:rPr kumimoji="1" lang="en-US" sz="1100" b="1" u="sng" dirty="0">
                <a:solidFill>
                  <a:prstClr val="black"/>
                </a:solidFill>
                <a:latin typeface="+mj-lt"/>
              </a:rPr>
              <a:t>入手</a:t>
            </a:r>
            <a:r>
              <a:rPr kumimoji="1" lang="ja-JP" altLang="en-US" sz="1100" b="1" u="sng" dirty="0">
                <a:solidFill>
                  <a:prstClr val="black"/>
                </a:solidFill>
                <a:latin typeface="+mj-lt"/>
              </a:rPr>
              <a:t>が困難な場合のみ、民間業者からの調達</a:t>
            </a:r>
            <a:r>
              <a:rPr kumimoji="1" lang="ja-JP" altLang="en-US" sz="1100" dirty="0">
                <a:solidFill>
                  <a:prstClr val="black"/>
                </a:solidFill>
                <a:latin typeface="+mj-lt"/>
              </a:rPr>
              <a:t>が可能</a:t>
            </a:r>
            <a:endParaRPr kumimoji="1" lang="en-US" sz="1100" dirty="0">
              <a:solidFill>
                <a:prstClr val="black"/>
              </a:solidFill>
              <a:latin typeface="+mj-lt"/>
            </a:endParaRPr>
          </a:p>
        </p:txBody>
      </p:sp>
      <p:sp>
        <p:nvSpPr>
          <p:cNvPr id="5" name="TextBox 75">
            <a:extLst>
              <a:ext uri="{FF2B5EF4-FFF2-40B4-BE49-F238E27FC236}">
                <a16:creationId xmlns:a16="http://schemas.microsoft.com/office/drawing/2014/main" id="{A039A0AA-0412-CA19-43E5-6B88FA039CEA}"/>
              </a:ext>
            </a:extLst>
          </p:cNvPr>
          <p:cNvSpPr txBox="1"/>
          <p:nvPr/>
        </p:nvSpPr>
        <p:spPr bwMode="gray">
          <a:xfrm>
            <a:off x="482838" y="4826319"/>
            <a:ext cx="4535400" cy="931024"/>
          </a:xfrm>
          <a:prstGeom prst="rect">
            <a:avLst/>
          </a:prstGeom>
          <a:noFill/>
        </p:spPr>
        <p:txBody>
          <a:bodyPr wrap="square" lIns="0" tIns="0" rIns="0" bIns="0" rtlCol="0">
            <a:spAutoFit/>
          </a:bodyPr>
          <a:lstStyle/>
          <a:p>
            <a:pPr marL="171450" lvl="0" indent="-171450" defTabSz="990564" fontAlgn="auto">
              <a:spcBef>
                <a:spcPts val="300"/>
              </a:spcBef>
              <a:spcAft>
                <a:spcPts val="0"/>
              </a:spcAft>
              <a:buSzPct val="100000"/>
              <a:buFont typeface="Arial" panose="020B0604020202020204" pitchFamily="34" charset="0"/>
              <a:buChar char="•"/>
              <a:defRPr/>
            </a:pPr>
            <a:r>
              <a:rPr kumimoji="1" lang="en-US" sz="1100" dirty="0">
                <a:solidFill>
                  <a:prstClr val="black"/>
                </a:solidFill>
                <a:latin typeface="+mj-lt"/>
              </a:rPr>
              <a:t>KEMSA</a:t>
            </a:r>
            <a:r>
              <a:rPr kumimoji="1" lang="ja-JP" altLang="en-US" sz="1100" dirty="0">
                <a:solidFill>
                  <a:prstClr val="black"/>
                </a:solidFill>
                <a:latin typeface="+mj-lt"/>
              </a:rPr>
              <a:t>は独立採算制を取り、</a:t>
            </a:r>
            <a:r>
              <a:rPr kumimoji="1" lang="en-US" sz="1100" dirty="0">
                <a:solidFill>
                  <a:prstClr val="black"/>
                </a:solidFill>
                <a:latin typeface="+mj-lt"/>
              </a:rPr>
              <a:t>公的</a:t>
            </a:r>
            <a:r>
              <a:rPr kumimoji="1" lang="ja-JP" altLang="en-US" sz="1100" dirty="0">
                <a:solidFill>
                  <a:prstClr val="black"/>
                </a:solidFill>
                <a:latin typeface="+mj-lt"/>
              </a:rPr>
              <a:t>調達の購入額から事業費を組成</a:t>
            </a:r>
            <a:endParaRPr kumimoji="1" lang="en-US" sz="1100" dirty="0">
              <a:solidFill>
                <a:prstClr val="black"/>
              </a:solidFill>
              <a:latin typeface="+mj-lt"/>
            </a:endParaRPr>
          </a:p>
          <a:p>
            <a:pPr marL="171450" lvl="0" indent="-171450" defTabSz="990564" fontAlgn="auto">
              <a:spcBef>
                <a:spcPts val="300"/>
              </a:spcBef>
              <a:spcAft>
                <a:spcPts val="0"/>
              </a:spcAft>
              <a:buSzPct val="100000"/>
              <a:buFont typeface="Arial" panose="020B0604020202020204" pitchFamily="34" charset="0"/>
              <a:buChar char="•"/>
              <a:defRPr/>
            </a:pPr>
            <a:r>
              <a:rPr kumimoji="1" lang="ja-JP" altLang="en-US" sz="1100" b="1" u="sng" dirty="0">
                <a:solidFill>
                  <a:prstClr val="black"/>
                </a:solidFill>
                <a:latin typeface="+mj-lt"/>
              </a:rPr>
              <a:t>全ての</a:t>
            </a:r>
            <a:r>
              <a:rPr kumimoji="1" lang="en-US" sz="1100" b="1" u="sng" dirty="0">
                <a:solidFill>
                  <a:prstClr val="black"/>
                </a:solidFill>
                <a:latin typeface="+mj-lt"/>
              </a:rPr>
              <a:t>公共入札は、KEMSAのウェブサイトに掲載</a:t>
            </a:r>
            <a:r>
              <a:rPr kumimoji="1" lang="en-US" sz="1100" dirty="0">
                <a:solidFill>
                  <a:prstClr val="black"/>
                </a:solidFill>
                <a:latin typeface="+mj-lt"/>
              </a:rPr>
              <a:t>され、公共調達法に従わなければならない。 </a:t>
            </a:r>
          </a:p>
          <a:p>
            <a:pPr marL="273050" indent="-177800" defTabSz="990564" fontAlgn="auto">
              <a:spcBef>
                <a:spcPts val="300"/>
              </a:spcBef>
              <a:spcAft>
                <a:spcPts val="0"/>
              </a:spcAft>
              <a:buSzPct val="100000"/>
              <a:buFont typeface="Arial" panose="020B0604020202020204" pitchFamily="34" charset="0"/>
              <a:buChar char="•"/>
              <a:defRPr/>
            </a:pPr>
            <a:r>
              <a:rPr kumimoji="1" lang="ja-JP" altLang="en-US" sz="1000" dirty="0">
                <a:solidFill>
                  <a:prstClr val="black"/>
                </a:solidFill>
                <a:latin typeface="+mj-lt"/>
              </a:rPr>
              <a:t>ケニア政府の事業で</a:t>
            </a:r>
            <a:r>
              <a:rPr kumimoji="1" lang="en-US" sz="1000" dirty="0">
                <a:solidFill>
                  <a:prstClr val="black"/>
                </a:solidFill>
                <a:latin typeface="+mj-lt"/>
              </a:rPr>
              <a:t>は、</a:t>
            </a:r>
            <a:r>
              <a:rPr kumimoji="1" lang="en-US" sz="1000" b="1" u="sng" dirty="0">
                <a:solidFill>
                  <a:prstClr val="black"/>
                </a:solidFill>
                <a:latin typeface="+mj-lt"/>
              </a:rPr>
              <a:t>現地</a:t>
            </a:r>
            <a:r>
              <a:rPr kumimoji="1" lang="ja-JP" altLang="en-US" sz="1000" b="1" u="sng" dirty="0">
                <a:solidFill>
                  <a:prstClr val="black"/>
                </a:solidFill>
                <a:latin typeface="+mj-lt"/>
              </a:rPr>
              <a:t>調達が好まれ、全体の</a:t>
            </a:r>
            <a:r>
              <a:rPr kumimoji="1" lang="en-US" sz="1000" b="1" u="sng" dirty="0">
                <a:solidFill>
                  <a:prstClr val="black"/>
                </a:solidFill>
                <a:latin typeface="+mj-lt"/>
              </a:rPr>
              <a:t>10~20%</a:t>
            </a:r>
            <a:r>
              <a:rPr kumimoji="1" lang="en-US" sz="1000" dirty="0">
                <a:solidFill>
                  <a:prstClr val="black"/>
                </a:solidFill>
                <a:latin typeface="+mj-lt"/>
              </a:rPr>
              <a:t>を占める</a:t>
            </a:r>
          </a:p>
          <a:p>
            <a:pPr marL="273050" indent="-177800" defTabSz="990564" fontAlgn="auto">
              <a:spcBef>
                <a:spcPts val="300"/>
              </a:spcBef>
              <a:spcAft>
                <a:spcPts val="0"/>
              </a:spcAft>
              <a:buSzPct val="100000"/>
              <a:buFont typeface="Arial" panose="020B0604020202020204" pitchFamily="34" charset="0"/>
              <a:buChar char="•"/>
              <a:defRPr/>
            </a:pPr>
            <a:r>
              <a:rPr kumimoji="1" lang="ja-JP" altLang="en-US" sz="1000" dirty="0">
                <a:solidFill>
                  <a:prstClr val="black"/>
                </a:solidFill>
                <a:latin typeface="+mj-lt"/>
              </a:rPr>
              <a:t>一方で</a:t>
            </a:r>
            <a:r>
              <a:rPr kumimoji="1" lang="en-US" sz="1000" dirty="0">
                <a:solidFill>
                  <a:prstClr val="black"/>
                </a:solidFill>
                <a:latin typeface="+mj-lt"/>
              </a:rPr>
              <a:t>UNICEF、世界基金、USAID、UNFP</a:t>
            </a:r>
            <a:r>
              <a:rPr kumimoji="1" lang="ja-JP" altLang="en-US" sz="1000" dirty="0">
                <a:solidFill>
                  <a:prstClr val="black"/>
                </a:solidFill>
                <a:latin typeface="+mj-lt"/>
              </a:rPr>
              <a:t>等の国際機関との支援事業も実施</a:t>
            </a:r>
            <a:endParaRPr kumimoji="1" lang="en-US" sz="1000" dirty="0">
              <a:solidFill>
                <a:prstClr val="black"/>
              </a:solidFill>
              <a:latin typeface="+mj-lt"/>
            </a:endParaRPr>
          </a:p>
        </p:txBody>
      </p:sp>
      <p:grpSp>
        <p:nvGrpSpPr>
          <p:cNvPr id="6" name="Group 21">
            <a:extLst>
              <a:ext uri="{FF2B5EF4-FFF2-40B4-BE49-F238E27FC236}">
                <a16:creationId xmlns:a16="http://schemas.microsoft.com/office/drawing/2014/main" id="{E408E47D-6E89-434A-5D26-417DD4AC7A93}"/>
              </a:ext>
            </a:extLst>
          </p:cNvPr>
          <p:cNvGrpSpPr/>
          <p:nvPr/>
        </p:nvGrpSpPr>
        <p:grpSpPr>
          <a:xfrm>
            <a:off x="352167" y="3444560"/>
            <a:ext cx="4486865" cy="864866"/>
            <a:chOff x="706492" y="3109584"/>
            <a:chExt cx="4486865" cy="864866"/>
          </a:xfrm>
        </p:grpSpPr>
        <p:cxnSp>
          <p:nvCxnSpPr>
            <p:cNvPr id="7" name="Connector: Elbow 77">
              <a:extLst>
                <a:ext uri="{FF2B5EF4-FFF2-40B4-BE49-F238E27FC236}">
                  <a16:creationId xmlns:a16="http://schemas.microsoft.com/office/drawing/2014/main" id="{74778E4A-5EAB-7861-1E2A-3E742D3767E5}"/>
                </a:ext>
              </a:extLst>
            </p:cNvPr>
            <p:cNvCxnSpPr>
              <a:cxnSpLocks/>
            </p:cNvCxnSpPr>
            <p:nvPr/>
          </p:nvCxnSpPr>
          <p:spPr bwMode="gray">
            <a:xfrm rot="10800000" flipV="1">
              <a:off x="706492" y="3236585"/>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8">
              <a:extLst>
                <a:ext uri="{FF2B5EF4-FFF2-40B4-BE49-F238E27FC236}">
                  <a16:creationId xmlns:a16="http://schemas.microsoft.com/office/drawing/2014/main" id="{01D4391D-AE95-5A90-3419-45B53B10B029}"/>
                </a:ext>
              </a:extLst>
            </p:cNvPr>
            <p:cNvSpPr/>
            <p:nvPr/>
          </p:nvSpPr>
          <p:spPr bwMode="gray">
            <a:xfrm>
              <a:off x="899829" y="3115372"/>
              <a:ext cx="576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00" b="1" i="0" u="none" strike="noStrike" kern="1200" cap="none" spc="0" normalizeH="0" baseline="0" noProof="0" dirty="0">
                  <a:ln>
                    <a:noFill/>
                  </a:ln>
                  <a:solidFill>
                    <a:schemeClr val="bg1"/>
                  </a:solidFill>
                  <a:effectLst/>
                  <a:uLnTx/>
                  <a:uFillTx/>
                  <a:latin typeface="+mj-lt"/>
                  <a:cs typeface="+mn-cs"/>
                </a:rPr>
                <a:t>購入</a:t>
              </a:r>
            </a:p>
          </p:txBody>
        </p:sp>
        <p:sp>
          <p:nvSpPr>
            <p:cNvPr id="9" name="TextBox 79">
              <a:extLst>
                <a:ext uri="{FF2B5EF4-FFF2-40B4-BE49-F238E27FC236}">
                  <a16:creationId xmlns:a16="http://schemas.microsoft.com/office/drawing/2014/main" id="{0572C6C0-708C-3FDA-12DB-901206B8A727}"/>
                </a:ext>
              </a:extLst>
            </p:cNvPr>
            <p:cNvSpPr txBox="1"/>
            <p:nvPr/>
          </p:nvSpPr>
          <p:spPr bwMode="gray">
            <a:xfrm>
              <a:off x="743269" y="3447510"/>
              <a:ext cx="971378" cy="307777"/>
            </a:xfrm>
            <a:prstGeom prst="rect">
              <a:avLst/>
            </a:prstGeom>
            <a:noFill/>
          </p:spPr>
          <p:txBody>
            <a:bodyPr wrap="square" lIns="0" tIns="0" rIns="0" bIns="0" rtlCol="0">
              <a:spAutoFit/>
            </a:bodyPr>
            <a:lstStyle/>
            <a:p>
              <a:pPr algn="ctr" defTabSz="990564" fontAlgn="auto">
                <a:spcBef>
                  <a:spcPts val="0"/>
                </a:spcBef>
                <a:spcAft>
                  <a:spcPts val="0"/>
                </a:spcAft>
                <a:buSzPct val="100000"/>
              </a:pPr>
              <a:r>
                <a:rPr lang="ja-JP" altLang="en-US" sz="1000" dirty="0">
                  <a:latin typeface="+mj-lt"/>
                </a:rPr>
                <a:t>自己</a:t>
              </a:r>
              <a:r>
                <a:rPr lang="en-US" sz="1000" dirty="0">
                  <a:latin typeface="+mj-lt"/>
                </a:rPr>
                <a:t>資金を医薬品の調達に活用</a:t>
              </a:r>
              <a:endParaRPr kumimoji="1" lang="en-US" sz="1000" u="none" strike="noStrike" kern="1200" cap="none" spc="0" normalizeH="0" baseline="0" noProof="0" dirty="0">
                <a:ln>
                  <a:noFill/>
                </a:ln>
                <a:solidFill>
                  <a:prstClr val="black"/>
                </a:solidFill>
                <a:effectLst/>
                <a:uLnTx/>
                <a:uFillTx/>
                <a:latin typeface="+mj-lt"/>
                <a:cs typeface="+mn-cs"/>
              </a:endParaRPr>
            </a:p>
          </p:txBody>
        </p:sp>
        <p:cxnSp>
          <p:nvCxnSpPr>
            <p:cNvPr id="10" name="Connector: Elbow 80">
              <a:extLst>
                <a:ext uri="{FF2B5EF4-FFF2-40B4-BE49-F238E27FC236}">
                  <a16:creationId xmlns:a16="http://schemas.microsoft.com/office/drawing/2014/main" id="{85E10C66-2F51-1325-93C0-0AE659824E35}"/>
                </a:ext>
              </a:extLst>
            </p:cNvPr>
            <p:cNvCxnSpPr>
              <a:cxnSpLocks/>
            </p:cNvCxnSpPr>
            <p:nvPr/>
          </p:nvCxnSpPr>
          <p:spPr bwMode="gray">
            <a:xfrm rot="5400000">
              <a:off x="1508634"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ctor: Elbow 81">
              <a:extLst>
                <a:ext uri="{FF2B5EF4-FFF2-40B4-BE49-F238E27FC236}">
                  <a16:creationId xmlns:a16="http://schemas.microsoft.com/office/drawing/2014/main" id="{E2C3CB2A-C467-B802-5800-B7A37217CD04}"/>
                </a:ext>
              </a:extLst>
            </p:cNvPr>
            <p:cNvCxnSpPr>
              <a:cxnSpLocks/>
            </p:cNvCxnSpPr>
            <p:nvPr/>
          </p:nvCxnSpPr>
          <p:spPr bwMode="gray">
            <a:xfrm rot="10800000" flipV="1">
              <a:off x="1824219" y="3255696"/>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82">
              <a:extLst>
                <a:ext uri="{FF2B5EF4-FFF2-40B4-BE49-F238E27FC236}">
                  <a16:creationId xmlns:a16="http://schemas.microsoft.com/office/drawing/2014/main" id="{C08CEFEF-D111-BAB9-E3EB-C2B053A97F4E}"/>
                </a:ext>
              </a:extLst>
            </p:cNvPr>
            <p:cNvSpPr/>
            <p:nvPr/>
          </p:nvSpPr>
          <p:spPr bwMode="gray">
            <a:xfrm>
              <a:off x="1995438" y="3109584"/>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00" b="1" i="0" u="none" strike="noStrike" kern="1200" cap="none" spc="0" normalizeH="0" baseline="0" noProof="0" dirty="0">
                  <a:ln>
                    <a:noFill/>
                  </a:ln>
                  <a:solidFill>
                    <a:schemeClr val="bg1"/>
                  </a:solidFill>
                  <a:effectLst/>
                  <a:uLnTx/>
                  <a:uFillTx/>
                  <a:latin typeface="+mj-lt"/>
                  <a:cs typeface="+mn-cs"/>
                </a:rPr>
                <a:t>注文管理</a:t>
              </a:r>
            </a:p>
          </p:txBody>
        </p:sp>
        <p:sp>
          <p:nvSpPr>
            <p:cNvPr id="13" name="TextBox 83">
              <a:extLst>
                <a:ext uri="{FF2B5EF4-FFF2-40B4-BE49-F238E27FC236}">
                  <a16:creationId xmlns:a16="http://schemas.microsoft.com/office/drawing/2014/main" id="{04B8D63A-7A13-B672-2AE6-84176D674847}"/>
                </a:ext>
              </a:extLst>
            </p:cNvPr>
            <p:cNvSpPr txBox="1"/>
            <p:nvPr/>
          </p:nvSpPr>
          <p:spPr bwMode="gray">
            <a:xfrm>
              <a:off x="1919765" y="3449312"/>
              <a:ext cx="971378" cy="307777"/>
            </a:xfrm>
            <a:prstGeom prst="rect">
              <a:avLst/>
            </a:prstGeom>
            <a:noFill/>
          </p:spPr>
          <p:txBody>
            <a:bodyPr wrap="square" lIns="0" tIns="0" rIns="0" bIns="0" rtlCol="0">
              <a:spAutoFit/>
            </a:bodyPr>
            <a:lstStyle/>
            <a:p>
              <a:pPr defTabSz="990564" fontAlgn="auto">
                <a:spcBef>
                  <a:spcPts val="0"/>
                </a:spcBef>
                <a:spcAft>
                  <a:spcPts val="0"/>
                </a:spcAft>
                <a:buSzPct val="100000"/>
              </a:pPr>
              <a:r>
                <a:rPr lang="ja-JP" altLang="en-US" sz="1000" b="1" u="sng" dirty="0">
                  <a:latin typeface="+mj-lt"/>
                </a:rPr>
                <a:t>カウンティ</a:t>
              </a:r>
              <a:r>
                <a:rPr lang="en-US" sz="1000" b="1" u="sng" dirty="0" err="1">
                  <a:latin typeface="+mj-lt"/>
                </a:rPr>
                <a:t>が発注の責任</a:t>
              </a:r>
              <a:r>
                <a:rPr lang="en-US" sz="1000" dirty="0" err="1">
                  <a:latin typeface="+mj-lt"/>
                </a:rPr>
                <a:t>を負</a:t>
              </a:r>
              <a:r>
                <a:rPr lang="ja-JP" altLang="en-US" sz="1000" dirty="0">
                  <a:latin typeface="+mj-lt"/>
                </a:rPr>
                <a:t>う</a:t>
              </a:r>
              <a:endParaRPr kumimoji="1" lang="en-US" sz="1000" u="none" strike="noStrike" kern="1200" cap="none" spc="0" normalizeH="0" baseline="0" noProof="0" dirty="0">
                <a:ln>
                  <a:noFill/>
                </a:ln>
                <a:solidFill>
                  <a:prstClr val="black"/>
                </a:solidFill>
                <a:effectLst/>
                <a:uLnTx/>
                <a:uFillTx/>
                <a:latin typeface="+mj-lt"/>
                <a:cs typeface="+mn-cs"/>
              </a:endParaRPr>
            </a:p>
          </p:txBody>
        </p:sp>
        <p:cxnSp>
          <p:nvCxnSpPr>
            <p:cNvPr id="14" name="Connector: Elbow 84">
              <a:extLst>
                <a:ext uri="{FF2B5EF4-FFF2-40B4-BE49-F238E27FC236}">
                  <a16:creationId xmlns:a16="http://schemas.microsoft.com/office/drawing/2014/main" id="{209339FE-087B-00DA-FBBB-3ABB50401C86}"/>
                </a:ext>
              </a:extLst>
            </p:cNvPr>
            <p:cNvCxnSpPr>
              <a:cxnSpLocks/>
            </p:cNvCxnSpPr>
            <p:nvPr/>
          </p:nvCxnSpPr>
          <p:spPr bwMode="gray">
            <a:xfrm rot="5400000">
              <a:off x="2597806" y="374106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or: Elbow 85">
              <a:extLst>
                <a:ext uri="{FF2B5EF4-FFF2-40B4-BE49-F238E27FC236}">
                  <a16:creationId xmlns:a16="http://schemas.microsoft.com/office/drawing/2014/main" id="{380859AD-6266-127B-223E-ED531D5DE31C}"/>
                </a:ext>
              </a:extLst>
            </p:cNvPr>
            <p:cNvCxnSpPr>
              <a:cxnSpLocks/>
            </p:cNvCxnSpPr>
            <p:nvPr/>
          </p:nvCxnSpPr>
          <p:spPr bwMode="gray">
            <a:xfrm rot="10800000" flipV="1">
              <a:off x="2959443" y="3234647"/>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86">
              <a:extLst>
                <a:ext uri="{FF2B5EF4-FFF2-40B4-BE49-F238E27FC236}">
                  <a16:creationId xmlns:a16="http://schemas.microsoft.com/office/drawing/2014/main" id="{182E5615-6F65-C66E-885D-AD88AB29A379}"/>
                </a:ext>
              </a:extLst>
            </p:cNvPr>
            <p:cNvSpPr/>
            <p:nvPr/>
          </p:nvSpPr>
          <p:spPr bwMode="gray">
            <a:xfrm>
              <a:off x="3153699" y="3116479"/>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00" b="1" i="0" u="none" strike="noStrike" kern="1200" cap="none" spc="0" normalizeH="0" baseline="0" noProof="0" dirty="0">
                  <a:ln>
                    <a:noFill/>
                  </a:ln>
                  <a:solidFill>
                    <a:schemeClr val="bg1"/>
                  </a:solidFill>
                  <a:effectLst/>
                  <a:uLnTx/>
                  <a:uFillTx/>
                  <a:latin typeface="+mj-lt"/>
                  <a:cs typeface="+mn-cs"/>
                </a:rPr>
                <a:t>支払</a:t>
              </a:r>
            </a:p>
          </p:txBody>
        </p:sp>
        <p:sp>
          <p:nvSpPr>
            <p:cNvPr id="17" name="TextBox 87">
              <a:extLst>
                <a:ext uri="{FF2B5EF4-FFF2-40B4-BE49-F238E27FC236}">
                  <a16:creationId xmlns:a16="http://schemas.microsoft.com/office/drawing/2014/main" id="{C49A2678-1C7D-3D26-658F-55AD1FF8F5F3}"/>
                </a:ext>
              </a:extLst>
            </p:cNvPr>
            <p:cNvSpPr txBox="1"/>
            <p:nvPr/>
          </p:nvSpPr>
          <p:spPr bwMode="gray">
            <a:xfrm>
              <a:off x="3032468" y="3455423"/>
              <a:ext cx="1036280" cy="461665"/>
            </a:xfrm>
            <a:prstGeom prst="rect">
              <a:avLst/>
            </a:prstGeom>
            <a:noFill/>
          </p:spPr>
          <p:txBody>
            <a:bodyPr wrap="square" lIns="0" tIns="0" rIns="0" bIns="0" rtlCol="0">
              <a:spAutoFit/>
            </a:bodyPr>
            <a:lstStyle/>
            <a:p>
              <a:pPr defTabSz="990564" fontAlgn="auto">
                <a:spcBef>
                  <a:spcPts val="0"/>
                </a:spcBef>
                <a:spcAft>
                  <a:spcPts val="0"/>
                </a:spcAft>
                <a:buSzPct val="100000"/>
              </a:pPr>
              <a:r>
                <a:rPr lang="ja-JP" altLang="en-US" sz="1000" dirty="0">
                  <a:latin typeface="+mj-lt"/>
                </a:rPr>
                <a:t>供与</a:t>
              </a:r>
              <a:r>
                <a:rPr lang="en-US" sz="1000" dirty="0" err="1">
                  <a:latin typeface="+mj-lt"/>
                </a:rPr>
                <a:t>と物資の費用は</a:t>
              </a:r>
              <a:r>
                <a:rPr lang="ja-JP" altLang="en-US" sz="1000" b="1" u="sng" dirty="0">
                  <a:latin typeface="+mj-lt"/>
                </a:rPr>
                <a:t>カウンティ</a:t>
              </a:r>
              <a:r>
                <a:rPr lang="en-US" sz="1000" b="1" u="sng" dirty="0" err="1">
                  <a:latin typeface="+mj-lt"/>
                </a:rPr>
                <a:t>政府</a:t>
              </a:r>
              <a:r>
                <a:rPr lang="en-US" sz="1000" dirty="0" err="1">
                  <a:latin typeface="+mj-lt"/>
                </a:rPr>
                <a:t>が負担</a:t>
              </a:r>
              <a:endParaRPr kumimoji="1" lang="en-US" sz="1000" u="none" strike="noStrike" kern="1200" cap="none" spc="0" normalizeH="0" baseline="0" noProof="0" dirty="0">
                <a:ln>
                  <a:noFill/>
                </a:ln>
                <a:solidFill>
                  <a:prstClr val="black"/>
                </a:solidFill>
                <a:effectLst/>
                <a:uLnTx/>
                <a:uFillTx/>
                <a:latin typeface="+mj-lt"/>
                <a:cs typeface="+mn-cs"/>
              </a:endParaRPr>
            </a:p>
          </p:txBody>
        </p:sp>
        <p:cxnSp>
          <p:nvCxnSpPr>
            <p:cNvPr id="18" name="Connector: Elbow 88">
              <a:extLst>
                <a:ext uri="{FF2B5EF4-FFF2-40B4-BE49-F238E27FC236}">
                  <a16:creationId xmlns:a16="http://schemas.microsoft.com/office/drawing/2014/main" id="{27342CDF-A622-8419-9473-66002275A414}"/>
                </a:ext>
              </a:extLst>
            </p:cNvPr>
            <p:cNvCxnSpPr>
              <a:cxnSpLocks/>
            </p:cNvCxnSpPr>
            <p:nvPr/>
          </p:nvCxnSpPr>
          <p:spPr bwMode="gray">
            <a:xfrm rot="5400000">
              <a:off x="3789186" y="3744164"/>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Connector: Elbow 89">
              <a:extLst>
                <a:ext uri="{FF2B5EF4-FFF2-40B4-BE49-F238E27FC236}">
                  <a16:creationId xmlns:a16="http://schemas.microsoft.com/office/drawing/2014/main" id="{239705E8-E321-70A6-764E-3423BC940563}"/>
                </a:ext>
              </a:extLst>
            </p:cNvPr>
            <p:cNvCxnSpPr>
              <a:cxnSpLocks/>
            </p:cNvCxnSpPr>
            <p:nvPr/>
          </p:nvCxnSpPr>
          <p:spPr bwMode="gray">
            <a:xfrm rot="10800000" flipV="1">
              <a:off x="4124102" y="3196339"/>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90">
              <a:extLst>
                <a:ext uri="{FF2B5EF4-FFF2-40B4-BE49-F238E27FC236}">
                  <a16:creationId xmlns:a16="http://schemas.microsoft.com/office/drawing/2014/main" id="{896062F1-7D34-E39C-3585-6718D25CE043}"/>
                </a:ext>
              </a:extLst>
            </p:cNvPr>
            <p:cNvSpPr/>
            <p:nvPr/>
          </p:nvSpPr>
          <p:spPr bwMode="gray">
            <a:xfrm>
              <a:off x="4304833" y="3115372"/>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sz="1000" b="1" dirty="0">
                  <a:solidFill>
                    <a:schemeClr val="bg1"/>
                  </a:solidFill>
                  <a:latin typeface="+mj-lt"/>
                  <a:cs typeface="+mn-cs"/>
                </a:rPr>
                <a:t>在庫補充</a:t>
              </a:r>
              <a:endParaRPr kumimoji="1" lang="en-US" sz="1000" b="1" i="0" u="none" strike="noStrike" kern="1200" cap="none" spc="0" normalizeH="0" baseline="0" noProof="0" dirty="0">
                <a:ln>
                  <a:noFill/>
                </a:ln>
                <a:solidFill>
                  <a:schemeClr val="bg1"/>
                </a:solidFill>
                <a:effectLst/>
                <a:uLnTx/>
                <a:uFillTx/>
                <a:latin typeface="+mj-lt"/>
                <a:cs typeface="+mn-cs"/>
              </a:endParaRPr>
            </a:p>
          </p:txBody>
        </p:sp>
        <p:sp>
          <p:nvSpPr>
            <p:cNvPr id="21" name="TextBox 91">
              <a:extLst>
                <a:ext uri="{FF2B5EF4-FFF2-40B4-BE49-F238E27FC236}">
                  <a16:creationId xmlns:a16="http://schemas.microsoft.com/office/drawing/2014/main" id="{FEEF068C-8E91-6ED5-9D90-5B24F3553663}"/>
                </a:ext>
              </a:extLst>
            </p:cNvPr>
            <p:cNvSpPr txBox="1"/>
            <p:nvPr/>
          </p:nvSpPr>
          <p:spPr bwMode="gray">
            <a:xfrm>
              <a:off x="4194896" y="3470072"/>
              <a:ext cx="998461" cy="307777"/>
            </a:xfrm>
            <a:prstGeom prst="rect">
              <a:avLst/>
            </a:prstGeom>
            <a:noFill/>
          </p:spPr>
          <p:txBody>
            <a:bodyPr wrap="square" lIns="0" tIns="0" rIns="0" bIns="0" rtlCol="0">
              <a:spAutoFit/>
            </a:bodyPr>
            <a:lstStyle/>
            <a:p>
              <a:pPr algn="ctr" defTabSz="990564" fontAlgn="auto">
                <a:spcBef>
                  <a:spcPts val="0"/>
                </a:spcBef>
                <a:spcAft>
                  <a:spcPts val="0"/>
                </a:spcAft>
                <a:buSzPct val="100000"/>
              </a:pPr>
              <a:r>
                <a:rPr lang="ja-JP" altLang="en-US" sz="1000" dirty="0">
                  <a:latin typeface="+mj-lt"/>
                </a:rPr>
                <a:t>購買からの資金で在庫を補充</a:t>
              </a:r>
              <a:endParaRPr kumimoji="1" lang="en-US" sz="1000" u="none" strike="noStrike" kern="1200" cap="none" spc="0" normalizeH="0" baseline="0" noProof="0" dirty="0">
                <a:ln>
                  <a:noFill/>
                </a:ln>
                <a:solidFill>
                  <a:prstClr val="black"/>
                </a:solidFill>
                <a:effectLst/>
                <a:uLnTx/>
                <a:uFillTx/>
                <a:latin typeface="+mj-lt"/>
                <a:cs typeface="+mn-cs"/>
              </a:endParaRPr>
            </a:p>
          </p:txBody>
        </p:sp>
        <p:cxnSp>
          <p:nvCxnSpPr>
            <p:cNvPr id="22" name="Connector: Elbow 92">
              <a:extLst>
                <a:ext uri="{FF2B5EF4-FFF2-40B4-BE49-F238E27FC236}">
                  <a16:creationId xmlns:a16="http://schemas.microsoft.com/office/drawing/2014/main" id="{0BF2281D-7B0D-0186-8F75-B6422E2989E6}"/>
                </a:ext>
              </a:extLst>
            </p:cNvPr>
            <p:cNvCxnSpPr>
              <a:cxnSpLocks/>
            </p:cNvCxnSpPr>
            <p:nvPr/>
          </p:nvCxnSpPr>
          <p:spPr bwMode="gray">
            <a:xfrm rot="5400000">
              <a:off x="4959411"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CA32EAAF-E597-16DF-BE03-6BCEFDADD951}"/>
              </a:ext>
            </a:extLst>
          </p:cNvPr>
          <p:cNvGrpSpPr/>
          <p:nvPr/>
        </p:nvGrpSpPr>
        <p:grpSpPr>
          <a:xfrm>
            <a:off x="311280" y="1216328"/>
            <a:ext cx="4320000" cy="365991"/>
            <a:chOff x="482838" y="1456303"/>
            <a:chExt cx="4320000" cy="365991"/>
          </a:xfrm>
        </p:grpSpPr>
        <p:sp>
          <p:nvSpPr>
            <p:cNvPr id="24" name="正方形/長方形 23">
              <a:extLst>
                <a:ext uri="{FF2B5EF4-FFF2-40B4-BE49-F238E27FC236}">
                  <a16:creationId xmlns:a16="http://schemas.microsoft.com/office/drawing/2014/main" id="{EAD399E7-3680-D495-B062-28A968EB9A1C}"/>
                </a:ext>
              </a:extLst>
            </p:cNvPr>
            <p:cNvSpPr/>
            <p:nvPr/>
          </p:nvSpPr>
          <p:spPr bwMode="gray">
            <a:xfrm>
              <a:off x="482838" y="1456303"/>
              <a:ext cx="4320000" cy="360000"/>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solidFill>
                  <a:schemeClr val="bg1"/>
                </a:solidFill>
              </a:endParaRPr>
            </a:p>
          </p:txBody>
        </p:sp>
        <p:sp>
          <p:nvSpPr>
            <p:cNvPr id="25" name="正方形/長方形 24">
              <a:extLst>
                <a:ext uri="{FF2B5EF4-FFF2-40B4-BE49-F238E27FC236}">
                  <a16:creationId xmlns:a16="http://schemas.microsoft.com/office/drawing/2014/main" id="{E1BE2908-D30F-978D-2F30-5A638B970871}"/>
                </a:ext>
              </a:extLst>
            </p:cNvPr>
            <p:cNvSpPr/>
            <p:nvPr/>
          </p:nvSpPr>
          <p:spPr bwMode="gray">
            <a:xfrm>
              <a:off x="496826" y="1462294"/>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solidFill>
                    <a:schemeClr val="bg1"/>
                  </a:solidFill>
                </a:rPr>
                <a:t>関連機関</a:t>
              </a:r>
            </a:p>
          </p:txBody>
        </p:sp>
        <p:sp>
          <p:nvSpPr>
            <p:cNvPr id="26" name="正方形/長方形 25">
              <a:extLst>
                <a:ext uri="{FF2B5EF4-FFF2-40B4-BE49-F238E27FC236}">
                  <a16:creationId xmlns:a16="http://schemas.microsoft.com/office/drawing/2014/main" id="{D190D0EF-1D74-C017-12E6-A92BD8481DAE}"/>
                </a:ext>
              </a:extLst>
            </p:cNvPr>
            <p:cNvSpPr/>
            <p:nvPr/>
          </p:nvSpPr>
          <p:spPr bwMode="gray">
            <a:xfrm>
              <a:off x="1983306" y="1507570"/>
              <a:ext cx="2736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Kenya Medical Supplies Authority (KEMSA)</a:t>
              </a:r>
            </a:p>
          </p:txBody>
        </p:sp>
        <p:sp>
          <p:nvSpPr>
            <p:cNvPr id="27" name="正方形/長方形 26">
              <a:extLst>
                <a:ext uri="{FF2B5EF4-FFF2-40B4-BE49-F238E27FC236}">
                  <a16:creationId xmlns:a16="http://schemas.microsoft.com/office/drawing/2014/main" id="{6C10E89B-49B7-B0FB-7891-325A90B5C1EE}"/>
                </a:ext>
              </a:extLst>
            </p:cNvPr>
            <p:cNvSpPr/>
            <p:nvPr/>
          </p:nvSpPr>
          <p:spPr bwMode="gray">
            <a:xfrm>
              <a:off x="1387008" y="1507570"/>
              <a:ext cx="540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ja-JP" altLang="en-US" sz="1000" b="1" dirty="0">
                  <a:solidFill>
                    <a:prstClr val="black"/>
                  </a:solidFill>
                </a:rPr>
                <a:t>保健省</a:t>
              </a:r>
              <a:endParaRPr kumimoji="1" lang="en-US" altLang="ja-JP" sz="1000" b="1" dirty="0">
                <a:solidFill>
                  <a:prstClr val="black"/>
                </a:solidFill>
              </a:endParaRPr>
            </a:p>
          </p:txBody>
        </p:sp>
      </p:grpSp>
      <p:sp>
        <p:nvSpPr>
          <p:cNvPr id="28" name="正方形/長方形 27">
            <a:extLst>
              <a:ext uri="{FF2B5EF4-FFF2-40B4-BE49-F238E27FC236}">
                <a16:creationId xmlns:a16="http://schemas.microsoft.com/office/drawing/2014/main" id="{D6AE6798-882C-768B-3FF5-03CAEB3CB43E}"/>
              </a:ext>
            </a:extLst>
          </p:cNvPr>
          <p:cNvSpPr/>
          <p:nvPr/>
        </p:nvSpPr>
        <p:spPr>
          <a:xfrm>
            <a:off x="5242824" y="1519595"/>
            <a:ext cx="4067832" cy="4634991"/>
          </a:xfrm>
          <a:prstGeom prst="rect">
            <a:avLst/>
          </a:prstGeom>
          <a:noFill/>
          <a:ln>
            <a:noFill/>
          </a:ln>
        </p:spPr>
        <p:txBody>
          <a:bodyPr wrap="square" rtlCol="0" anchor="ctr">
            <a:noAutofit/>
          </a:bodyPr>
          <a:lstStyle/>
          <a:p>
            <a:pPr fontAlgn="ctr">
              <a:lnSpc>
                <a:spcPct val="110000"/>
              </a:lnSpc>
              <a:spcAft>
                <a:spcPts val="200"/>
              </a:spcAft>
              <a:buClr>
                <a:srgbClr val="5F8AC3"/>
              </a:buClr>
            </a:pPr>
            <a:r>
              <a:rPr lang="en-US" altLang="ja-JP" sz="1200" dirty="0"/>
              <a:t> </a:t>
            </a:r>
          </a:p>
          <a:p>
            <a:pPr marL="190500" indent="-190500" fontAlgn="ctr">
              <a:lnSpc>
                <a:spcPct val="110000"/>
              </a:lnSpc>
              <a:spcAft>
                <a:spcPts val="200"/>
              </a:spcAft>
              <a:buClr>
                <a:srgbClr val="5F8AC3"/>
              </a:buClr>
              <a:buFont typeface="Wingdings" panose="05000000000000000000" pitchFamily="2" charset="2"/>
              <a:buChar char="n"/>
            </a:pPr>
            <a:r>
              <a:rPr lang="en-US" altLang="ja-JP" sz="1200" noProof="1"/>
              <a:t>すべての国および地方</a:t>
            </a:r>
            <a:r>
              <a:rPr lang="ja-JP" altLang="en-US" sz="1200" noProof="1"/>
              <a:t>の公的医療</a:t>
            </a:r>
            <a:r>
              <a:rPr lang="en-US" altLang="ja-JP" sz="1200" noProof="1"/>
              <a:t>施設は、法律によって最初にKEMSAから購入することが義務付けられており、商品が入手できない場合にのみ、他の民間セクターの代理店から調達することが認められてい</a:t>
            </a:r>
            <a:r>
              <a:rPr lang="ja-JP" altLang="en-US" sz="1200" noProof="1"/>
              <a:t>る。</a:t>
            </a:r>
            <a:endParaRPr lang="en-US" altLang="ja-JP" sz="1200" noProof="1"/>
          </a:p>
          <a:p>
            <a:pPr fontAlgn="ctr">
              <a:lnSpc>
                <a:spcPct val="110000"/>
              </a:lnSpc>
              <a:spcAft>
                <a:spcPts val="200"/>
              </a:spcAft>
              <a:buClr>
                <a:srgbClr val="5F8AC3"/>
              </a:buClr>
            </a:pPr>
            <a:r>
              <a:rPr lang="en-US" altLang="ja-JP" sz="1200" dirty="0"/>
              <a:t> </a:t>
            </a:r>
          </a:p>
          <a:p>
            <a:pPr marL="190500" indent="-190500" fontAlgn="ctr">
              <a:lnSpc>
                <a:spcPct val="110000"/>
              </a:lnSpc>
              <a:spcAft>
                <a:spcPts val="200"/>
              </a:spcAft>
              <a:buClr>
                <a:srgbClr val="5F8AC3"/>
              </a:buClr>
              <a:buFont typeface="Wingdings" panose="05000000000000000000" pitchFamily="2" charset="2"/>
              <a:buChar char="n"/>
            </a:pPr>
            <a:r>
              <a:rPr lang="en-US" altLang="ja-JP" sz="1200" noProof="1"/>
              <a:t>KEMSAは、公共</a:t>
            </a:r>
            <a:r>
              <a:rPr lang="ja-JP" altLang="en-US" sz="1200" noProof="1"/>
              <a:t>調達</a:t>
            </a:r>
            <a:r>
              <a:rPr lang="en-US" altLang="ja-JP" sz="1200" noProof="1"/>
              <a:t>からの支払いに</a:t>
            </a:r>
            <a:r>
              <a:rPr lang="ja-JP" altLang="en-US" sz="1200" noProof="1"/>
              <a:t>頼っているため</a:t>
            </a:r>
            <a:r>
              <a:rPr lang="en-US" altLang="ja-JP" sz="1200" noProof="1"/>
              <a:t>、</a:t>
            </a:r>
            <a:r>
              <a:rPr lang="ja-JP" altLang="en-US" sz="1200" noProof="1"/>
              <a:t>ケニア政府</a:t>
            </a:r>
            <a:r>
              <a:rPr lang="en-US" altLang="ja-JP" sz="1200" noProof="1"/>
              <a:t>から直接資金を受け取っておらず、様々なドナー</a:t>
            </a:r>
            <a:r>
              <a:rPr lang="ja-JP" altLang="en-US" sz="1200" noProof="1"/>
              <a:t>（</a:t>
            </a:r>
            <a:r>
              <a:rPr lang="en-US" altLang="ja-JP" sz="1200" noProof="1"/>
              <a:t>ユニセフ、グローバルファンド、DFID、USAID、KFW、UNFP</a:t>
            </a:r>
            <a:r>
              <a:rPr lang="ja-JP" altLang="en-US" sz="1200" noProof="1"/>
              <a:t>等）</a:t>
            </a:r>
            <a:r>
              <a:rPr lang="en-US" altLang="ja-JP" sz="1200" noProof="1"/>
              <a:t>とパートナーシップを結んでい</a:t>
            </a:r>
            <a:r>
              <a:rPr lang="ja-JP" altLang="en-US" sz="1200" noProof="1"/>
              <a:t>る</a:t>
            </a:r>
            <a:r>
              <a:rPr lang="en-US" altLang="ja-JP" sz="1200" noProof="1"/>
              <a:t>。保健省と保健セクター開発パートナーは、KEMSAを通じて は 必須医薬品及び医療用品 </a:t>
            </a:r>
            <a:r>
              <a:rPr lang="ja-JP" altLang="en-US" sz="1200" noProof="1"/>
              <a:t>（</a:t>
            </a:r>
            <a:r>
              <a:rPr lang="en-US" altLang="ja-JP" sz="1200" noProof="1"/>
              <a:t>EMMS</a:t>
            </a:r>
            <a:r>
              <a:rPr lang="ja-JP" altLang="en-US" sz="1200" noProof="1"/>
              <a:t>） </a:t>
            </a:r>
            <a:r>
              <a:rPr lang="en-US" altLang="ja-JP" sz="1200" noProof="1"/>
              <a:t>と医療機器の調達、保管、配布に多額の資金を投入している。KEMSAはEMMSと医療機器を調達し、それを全国の公衆衛生施設 (PHF) に配布する中央専門機関として機能している。</a:t>
            </a:r>
          </a:p>
          <a:p>
            <a:pPr fontAlgn="ctr">
              <a:lnSpc>
                <a:spcPct val="110000"/>
              </a:lnSpc>
              <a:spcAft>
                <a:spcPts val="200"/>
              </a:spcAft>
              <a:buClr>
                <a:srgbClr val="5F8AC3"/>
              </a:buClr>
            </a:pPr>
            <a:r>
              <a:rPr lang="en-US" altLang="ja-JP" sz="1200" dirty="0"/>
              <a:t> </a:t>
            </a:r>
          </a:p>
          <a:p>
            <a:pPr marL="190500" indent="-190500" fontAlgn="ctr">
              <a:lnSpc>
                <a:spcPct val="110000"/>
              </a:lnSpc>
              <a:spcAft>
                <a:spcPts val="200"/>
              </a:spcAft>
              <a:buClr>
                <a:srgbClr val="5F8AC3"/>
              </a:buClr>
              <a:buFont typeface="Wingdings" panose="05000000000000000000" pitchFamily="2" charset="2"/>
              <a:buChar char="n"/>
            </a:pPr>
            <a:r>
              <a:rPr lang="ja-JP" altLang="en-US" sz="1200" noProof="1"/>
              <a:t>医薬品・医療機器の流通</a:t>
            </a:r>
            <a:r>
              <a:rPr lang="en-US" altLang="ja-JP" sz="1200" noProof="1"/>
              <a:t>は、KEMSAの全国の倉庫のいずれか</a:t>
            </a:r>
            <a:r>
              <a:rPr lang="ja-JP" altLang="en-US" sz="1200" noProof="1"/>
              <a:t>（</a:t>
            </a:r>
            <a:r>
              <a:rPr lang="en-US" altLang="ja-JP" sz="1200" noProof="1"/>
              <a:t>ナイロビ、モンバサ、ナクル、ニエリ、ガリッサ、エルドレ、キスム、カカメガなど</a:t>
            </a:r>
            <a:r>
              <a:rPr lang="ja-JP" altLang="en-US" sz="1200" noProof="1"/>
              <a:t>）</a:t>
            </a:r>
            <a:r>
              <a:rPr lang="en-US" altLang="ja-JP" sz="1200" noProof="1"/>
              <a:t>から</a:t>
            </a:r>
            <a:r>
              <a:rPr lang="ja-JP" altLang="en-US" sz="1200" noProof="1"/>
              <a:t>配布される</a:t>
            </a:r>
            <a:r>
              <a:rPr lang="en-US" altLang="ja-JP" sz="1200" noProof="1"/>
              <a:t>。</a:t>
            </a:r>
            <a:r>
              <a:rPr lang="en-US" altLang="ja-JP" sz="1200" dirty="0"/>
              <a:t> </a:t>
            </a:r>
            <a:r>
              <a:rPr lang="ja-JP" altLang="en-US" sz="1200" noProof="1"/>
              <a:t>医療</a:t>
            </a:r>
            <a:r>
              <a:rPr lang="en-US" altLang="ja-JP" sz="1200" noProof="1"/>
              <a:t>施設は、KEMSAから定期的に製品を</a:t>
            </a:r>
            <a:r>
              <a:rPr lang="ja-JP" altLang="en-US" sz="1200" noProof="1"/>
              <a:t>リクエスト</a:t>
            </a:r>
            <a:r>
              <a:rPr lang="en-US" altLang="ja-JP" sz="1200" noProof="1"/>
              <a:t>するか、</a:t>
            </a:r>
            <a:r>
              <a:rPr lang="ja-JP" altLang="en-US" sz="1200" noProof="1"/>
              <a:t>もしくは</a:t>
            </a:r>
            <a:r>
              <a:rPr lang="en-US" altLang="ja-JP" sz="1200" noProof="1"/>
              <a:t>KEMSAが割り当て比率に従ってこれらの施設に製品を</a:t>
            </a:r>
            <a:r>
              <a:rPr lang="ja-JP" altLang="en-US" sz="1200" noProof="1"/>
              <a:t>提供する</a:t>
            </a:r>
            <a:r>
              <a:rPr lang="en-US" altLang="ja-JP" sz="1200" noProof="1"/>
              <a:t>。</a:t>
            </a:r>
          </a:p>
          <a:p>
            <a:pPr marL="190500" indent="-190500" fontAlgn="ctr">
              <a:lnSpc>
                <a:spcPct val="110000"/>
              </a:lnSpc>
              <a:spcAft>
                <a:spcPts val="200"/>
              </a:spcAft>
              <a:buClr>
                <a:srgbClr val="5F8AC3"/>
              </a:buClr>
              <a:buFont typeface="Wingdings" panose="05000000000000000000" pitchFamily="2" charset="2"/>
              <a:buChar char="n"/>
            </a:pPr>
            <a:endParaRPr lang="en-US" altLang="ja-JP" sz="1200" dirty="0"/>
          </a:p>
        </p:txBody>
      </p:sp>
      <p:sp>
        <p:nvSpPr>
          <p:cNvPr id="29" name="テキスト ボックス 28">
            <a:extLst>
              <a:ext uri="{FF2B5EF4-FFF2-40B4-BE49-F238E27FC236}">
                <a16:creationId xmlns:a16="http://schemas.microsoft.com/office/drawing/2014/main" id="{7EEECF7E-4B57-9AC1-EA72-631395F1E362}"/>
              </a:ext>
            </a:extLst>
          </p:cNvPr>
          <p:cNvSpPr txBox="1"/>
          <p:nvPr/>
        </p:nvSpPr>
        <p:spPr>
          <a:xfrm>
            <a:off x="440397" y="6570857"/>
            <a:ext cx="8784976" cy="12311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 KEMSA</a:t>
            </a:r>
            <a:r>
              <a:rPr lang="ja-JP" altLang="en-US" sz="800" dirty="0">
                <a:latin typeface="+mj-lt"/>
                <a:ea typeface="+mj-ea"/>
                <a:cs typeface="Arial" panose="020B0604020202020204" pitchFamily="34" charset="0"/>
              </a:rPr>
              <a:t>ホームページ、デスクリサーチ</a:t>
            </a:r>
          </a:p>
        </p:txBody>
      </p:sp>
      <p:sp>
        <p:nvSpPr>
          <p:cNvPr id="32" name="タイトル 4">
            <a:extLst>
              <a:ext uri="{FF2B5EF4-FFF2-40B4-BE49-F238E27FC236}">
                <a16:creationId xmlns:a16="http://schemas.microsoft.com/office/drawing/2014/main" id="{D0845C24-7112-5E37-B6F7-7B3F1D65798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4169850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政府</a:t>
            </a:r>
            <a:r>
              <a:rPr lang="ja-JP" altLang="en-US" noProof="1"/>
              <a:t>公共</a:t>
            </a:r>
            <a:r>
              <a:rPr lang="en-US" altLang="ja-JP" noProof="1"/>
              <a:t>調達制度の概要 - 法規制</a:t>
            </a:r>
            <a:endParaRPr kumimoji="1" lang="ja-JP" altLang="en-US" noProof="1"/>
          </a:p>
        </p:txBody>
      </p:sp>
      <p:sp>
        <p:nvSpPr>
          <p:cNvPr id="8" name="TextBox 2">
            <a:extLst>
              <a:ext uri="{FF2B5EF4-FFF2-40B4-BE49-F238E27FC236}">
                <a16:creationId xmlns:a16="http://schemas.microsoft.com/office/drawing/2014/main" id="{4D12C3F5-E02F-58C8-FF25-13A915F85089}"/>
              </a:ext>
            </a:extLst>
          </p:cNvPr>
          <p:cNvSpPr txBox="1"/>
          <p:nvPr/>
        </p:nvSpPr>
        <p:spPr>
          <a:xfrm>
            <a:off x="289924" y="1124744"/>
            <a:ext cx="9373152" cy="307777"/>
          </a:xfrm>
          <a:prstGeom prst="rect">
            <a:avLst/>
          </a:prstGeom>
          <a:solidFill>
            <a:schemeClr val="accent1"/>
          </a:solidFill>
        </p:spPr>
        <p:txBody>
          <a:bodyPr wrap="square">
            <a:spAutoFit/>
          </a:bodyPr>
          <a:lstStyle/>
          <a:p>
            <a:pPr algn="ctr"/>
            <a:r>
              <a:rPr lang="en-US" sz="1400" b="1" noProof="1">
                <a:solidFill>
                  <a:schemeClr val="bg1"/>
                </a:solidFill>
                <a:latin typeface="+mj-lt"/>
                <a:ea typeface="+mj-ea"/>
              </a:rPr>
              <a:t>調達プロセスに関する法規制</a:t>
            </a:r>
          </a:p>
        </p:txBody>
      </p:sp>
      <p:sp>
        <p:nvSpPr>
          <p:cNvPr id="10" name="TextBox 4">
            <a:extLst>
              <a:ext uri="{FF2B5EF4-FFF2-40B4-BE49-F238E27FC236}">
                <a16:creationId xmlns:a16="http://schemas.microsoft.com/office/drawing/2014/main" id="{43AD60DE-1A2A-9648-C9FA-63A9DEA6A137}"/>
              </a:ext>
            </a:extLst>
          </p:cNvPr>
          <p:cNvSpPr txBox="1"/>
          <p:nvPr/>
        </p:nvSpPr>
        <p:spPr>
          <a:xfrm>
            <a:off x="419075" y="1421703"/>
            <a:ext cx="9244001" cy="1133131"/>
          </a:xfrm>
          <a:prstGeom prst="rect">
            <a:avLst/>
          </a:prstGeom>
          <a:noFill/>
        </p:spPr>
        <p:txBody>
          <a:bodyPr wrap="square">
            <a:spAutoFit/>
          </a:bodyPr>
          <a:lstStyle/>
          <a:p>
            <a:pPr algn="ctr">
              <a:spcBef>
                <a:spcPts val="300"/>
              </a:spcBef>
              <a:spcAft>
                <a:spcPts val="300"/>
              </a:spcAft>
            </a:pPr>
            <a:r>
              <a:rPr lang="en-US" sz="1200" b="1" noProof="1">
                <a:solidFill>
                  <a:schemeClr val="accent1">
                    <a:lumMod val="75000"/>
                  </a:schemeClr>
                </a:solidFill>
                <a:latin typeface="+mj-lt"/>
                <a:ea typeface="+mj-ea"/>
              </a:rPr>
              <a:t>2015年公共調達及び資産処分法 (PPADA)</a:t>
            </a:r>
          </a:p>
          <a:p>
            <a:pPr marL="285750" indent="-285750">
              <a:spcBef>
                <a:spcPts val="200"/>
              </a:spcBef>
              <a:spcAft>
                <a:spcPts val="200"/>
              </a:spcAft>
              <a:buFont typeface="Arial" panose="020B0604020202020204" pitchFamily="34" charset="0"/>
              <a:buChar char="•"/>
            </a:pPr>
            <a:r>
              <a:rPr lang="en-US" sz="1120" noProof="1">
                <a:latin typeface="+mj-lt"/>
                <a:ea typeface="+mj-ea"/>
              </a:rPr>
              <a:t>この法律は、公正、衡平、透明性、競争力、持続可能性及び費用対効果の高い、公共調達及び資産処分のための 「強固」</a:t>
            </a:r>
            <a:r>
              <a:rPr lang="ja-JP" altLang="en-US" sz="1120" noProof="1">
                <a:latin typeface="+mj-lt"/>
                <a:ea typeface="+mj-ea"/>
              </a:rPr>
              <a:t>な</a:t>
            </a:r>
            <a:r>
              <a:rPr lang="en-US" sz="1120" noProof="1">
                <a:latin typeface="+mj-lt"/>
                <a:ea typeface="+mj-ea"/>
              </a:rPr>
              <a:t> 公共システムを達成することを目的として起草された。</a:t>
            </a:r>
          </a:p>
          <a:p>
            <a:pPr marL="285750" indent="-285750">
              <a:spcBef>
                <a:spcPts val="200"/>
              </a:spcBef>
              <a:spcAft>
                <a:spcPts val="200"/>
              </a:spcAft>
              <a:buFont typeface="Arial" panose="020B0604020202020204" pitchFamily="34" charset="0"/>
              <a:buChar char="•"/>
            </a:pPr>
            <a:r>
              <a:rPr lang="en-US" sz="1120" noProof="1">
                <a:latin typeface="+mj-lt"/>
                <a:ea typeface="+mj-ea"/>
              </a:rPr>
              <a:t>このポリシーは、調達計画と処理、契約管理、在庫と資産管理、資産の処分、コンプライアンスと執行のメカニズムに適用され</a:t>
            </a:r>
            <a:r>
              <a:rPr lang="ja-JP" altLang="en-US" sz="1120" noProof="1">
                <a:latin typeface="+mj-lt"/>
                <a:ea typeface="+mj-ea"/>
              </a:rPr>
              <a:t>る</a:t>
            </a:r>
            <a:r>
              <a:rPr lang="en-US" sz="1120" noProof="1">
                <a:latin typeface="+mj-lt"/>
                <a:ea typeface="+mj-ea"/>
              </a:rPr>
              <a:t>。</a:t>
            </a:r>
          </a:p>
          <a:p>
            <a:pPr marL="285750" indent="-285750">
              <a:spcBef>
                <a:spcPts val="200"/>
              </a:spcBef>
              <a:spcAft>
                <a:spcPts val="200"/>
              </a:spcAft>
              <a:buFont typeface="Arial" panose="020B0604020202020204" pitchFamily="34" charset="0"/>
              <a:buChar char="•"/>
            </a:pPr>
            <a:r>
              <a:rPr lang="en-US" sz="1120" noProof="1">
                <a:latin typeface="+mj-lt"/>
                <a:ea typeface="+mj-ea"/>
              </a:rPr>
              <a:t>この法律は、公共調達及び処分活動に関与するすべての公共団体及びその他の利害関係者に指示を与える。</a:t>
            </a:r>
          </a:p>
        </p:txBody>
      </p:sp>
      <p:sp>
        <p:nvSpPr>
          <p:cNvPr id="17" name="TextBox 6">
            <a:extLst>
              <a:ext uri="{FF2B5EF4-FFF2-40B4-BE49-F238E27FC236}">
                <a16:creationId xmlns:a16="http://schemas.microsoft.com/office/drawing/2014/main" id="{08204CE4-B034-CE12-6511-2CE3D2F8C029}"/>
              </a:ext>
            </a:extLst>
          </p:cNvPr>
          <p:cNvSpPr txBox="1"/>
          <p:nvPr/>
        </p:nvSpPr>
        <p:spPr>
          <a:xfrm>
            <a:off x="419075" y="2944294"/>
            <a:ext cx="9113274" cy="1459374"/>
          </a:xfrm>
          <a:prstGeom prst="rect">
            <a:avLst/>
          </a:prstGeom>
          <a:noFill/>
        </p:spPr>
        <p:txBody>
          <a:bodyPr wrap="square">
            <a:spAutoFit/>
          </a:bodyPr>
          <a:lstStyle/>
          <a:p>
            <a:pPr algn="ctr">
              <a:spcBef>
                <a:spcPts val="300"/>
              </a:spcBef>
              <a:spcAft>
                <a:spcPts val="300"/>
              </a:spcAft>
            </a:pPr>
            <a:r>
              <a:rPr lang="en-US" sz="1200" b="1" noProof="1">
                <a:solidFill>
                  <a:schemeClr val="accent1">
                    <a:lumMod val="75000"/>
                  </a:schemeClr>
                </a:solidFill>
                <a:latin typeface="+mj-lt"/>
                <a:ea typeface="+mj-ea"/>
              </a:rPr>
              <a:t>2020年公共調達及び資産処分規則 (PPADR)</a:t>
            </a:r>
          </a:p>
          <a:p>
            <a:pPr>
              <a:spcBef>
                <a:spcPts val="600"/>
              </a:spcBef>
              <a:spcAft>
                <a:spcPts val="600"/>
              </a:spcAft>
            </a:pPr>
            <a:r>
              <a:rPr lang="en-US" sz="1120" noProof="1">
                <a:latin typeface="+mj-lt"/>
                <a:ea typeface="+mj-ea"/>
              </a:rPr>
              <a:t>新しい規則に示された主な変更には、次のようなものがあ</a:t>
            </a:r>
            <a:r>
              <a:rPr lang="ja-JP" altLang="en-US" sz="1120" noProof="1">
                <a:latin typeface="+mj-lt"/>
                <a:ea typeface="+mj-ea"/>
              </a:rPr>
              <a:t>る</a:t>
            </a:r>
            <a:r>
              <a:rPr lang="en-US" sz="1120" noProof="1">
                <a:latin typeface="+mj-lt"/>
                <a:ea typeface="+mj-ea"/>
              </a:rPr>
              <a:t>。</a:t>
            </a:r>
          </a:p>
          <a:p>
            <a:pPr marL="171450" indent="-171450">
              <a:spcBef>
                <a:spcPts val="200"/>
              </a:spcBef>
              <a:spcAft>
                <a:spcPts val="200"/>
              </a:spcAft>
              <a:buFont typeface="Arial" panose="020B0604020202020204" pitchFamily="34" charset="0"/>
              <a:buChar char="•"/>
            </a:pPr>
            <a:r>
              <a:rPr lang="en-US" sz="1120" noProof="1">
                <a:latin typeface="+mj-lt"/>
                <a:ea typeface="+mj-ea"/>
              </a:rPr>
              <a:t>ケニア政府と外国の政府、機関、団体又は多数国間機関との間の多数国間協定に関する法律の規定の適用除外</a:t>
            </a:r>
          </a:p>
          <a:p>
            <a:pPr marL="171450" indent="-171450">
              <a:spcBef>
                <a:spcPts val="200"/>
              </a:spcBef>
              <a:spcAft>
                <a:spcPts val="200"/>
              </a:spcAft>
              <a:buFont typeface="Arial" panose="020B0604020202020204" pitchFamily="34" charset="0"/>
              <a:buChar char="•"/>
            </a:pPr>
            <a:r>
              <a:rPr lang="en-US" sz="1120" noProof="1">
                <a:latin typeface="+mj-lt"/>
                <a:ea typeface="+mj-ea"/>
              </a:rPr>
              <a:t>入札者が法の規定に違反した場合における聴聞の手続の導入。</a:t>
            </a:r>
            <a:r>
              <a:rPr lang="en-US" sz="1120" dirty="0">
                <a:latin typeface="+mj-lt"/>
                <a:ea typeface="+mj-ea"/>
              </a:rPr>
              <a:t> </a:t>
            </a:r>
            <a:r>
              <a:rPr lang="en-US" sz="1120" noProof="1">
                <a:latin typeface="+mj-lt"/>
                <a:ea typeface="+mj-ea"/>
              </a:rPr>
              <a:t>公共調達規制当局による電子調達システムの採用のためのガイドラインと手順の追加と中央オンラインポータルの開発</a:t>
            </a:r>
          </a:p>
          <a:p>
            <a:pPr marL="171450" indent="-171450">
              <a:spcBef>
                <a:spcPts val="200"/>
              </a:spcBef>
              <a:spcAft>
                <a:spcPts val="200"/>
              </a:spcAft>
              <a:buFont typeface="Arial" panose="020B0604020202020204" pitchFamily="34" charset="0"/>
              <a:buChar char="•"/>
            </a:pPr>
            <a:r>
              <a:rPr lang="en-US" sz="1120" noProof="1">
                <a:latin typeface="+mj-lt"/>
                <a:ea typeface="+mj-ea"/>
              </a:rPr>
              <a:t>ケニア国民の雇用を確保するために、調達機関が適用すべき優先権及び留保に関する規定並びに落札者が満たすべき更なる要件</a:t>
            </a:r>
          </a:p>
        </p:txBody>
      </p:sp>
      <p:sp>
        <p:nvSpPr>
          <p:cNvPr id="18" name="TextBox 8">
            <a:extLst>
              <a:ext uri="{FF2B5EF4-FFF2-40B4-BE49-F238E27FC236}">
                <a16:creationId xmlns:a16="http://schemas.microsoft.com/office/drawing/2014/main" id="{B5FDD359-65B2-C84B-0CE5-7C8D84A25889}"/>
              </a:ext>
            </a:extLst>
          </p:cNvPr>
          <p:cNvSpPr txBox="1"/>
          <p:nvPr/>
        </p:nvSpPr>
        <p:spPr>
          <a:xfrm>
            <a:off x="311648" y="4460637"/>
            <a:ext cx="9380026" cy="307777"/>
          </a:xfrm>
          <a:prstGeom prst="rect">
            <a:avLst/>
          </a:prstGeom>
          <a:solidFill>
            <a:schemeClr val="accent1"/>
          </a:solidFill>
        </p:spPr>
        <p:txBody>
          <a:bodyPr wrap="square">
            <a:spAutoFit/>
          </a:bodyPr>
          <a:lstStyle/>
          <a:p>
            <a:pPr algn="ctr"/>
            <a:r>
              <a:rPr lang="en-US" sz="1400" b="1" noProof="1">
                <a:solidFill>
                  <a:schemeClr val="bg1"/>
                </a:solidFill>
                <a:latin typeface="+mj-lt"/>
                <a:ea typeface="+mj-ea"/>
              </a:rPr>
              <a:t>調達プロセスに関連するその他の法規制</a:t>
            </a:r>
          </a:p>
        </p:txBody>
      </p:sp>
      <p:sp>
        <p:nvSpPr>
          <p:cNvPr id="19" name="TextBox 10">
            <a:extLst>
              <a:ext uri="{FF2B5EF4-FFF2-40B4-BE49-F238E27FC236}">
                <a16:creationId xmlns:a16="http://schemas.microsoft.com/office/drawing/2014/main" id="{61CA005C-0486-1885-998D-FA414648909E}"/>
              </a:ext>
            </a:extLst>
          </p:cNvPr>
          <p:cNvSpPr txBox="1"/>
          <p:nvPr/>
        </p:nvSpPr>
        <p:spPr>
          <a:xfrm>
            <a:off x="248686" y="5403103"/>
            <a:ext cx="4752975" cy="449354"/>
          </a:xfrm>
          <a:prstGeom prst="rect">
            <a:avLst/>
          </a:prstGeom>
          <a:noFill/>
        </p:spPr>
        <p:txBody>
          <a:bodyPr wrap="square">
            <a:spAutoFit/>
          </a:bodyPr>
          <a:lstStyle/>
          <a:p>
            <a:pPr algn="ctr">
              <a:spcBef>
                <a:spcPts val="600"/>
              </a:spcBef>
              <a:spcAft>
                <a:spcPts val="600"/>
              </a:spcAft>
            </a:pPr>
            <a:r>
              <a:rPr lang="en-US" sz="1200" b="1" noProof="1">
                <a:solidFill>
                  <a:schemeClr val="accent1">
                    <a:lumMod val="75000"/>
                  </a:schemeClr>
                </a:solidFill>
                <a:latin typeface="+mj-lt"/>
                <a:ea typeface="+mj-ea"/>
              </a:rPr>
              <a:t>2012年財政管理法 (PFMA) -</a:t>
            </a:r>
            <a:r>
              <a:rPr lang="en-US" sz="1120" noProof="1">
                <a:latin typeface="+mj-lt"/>
                <a:ea typeface="+mj-ea"/>
              </a:rPr>
              <a:t>憲法の原則に沿った適切な財政管理を目指し</a:t>
            </a:r>
            <a:r>
              <a:rPr lang="ja-JP" altLang="en-US" sz="1120" noProof="1">
                <a:latin typeface="+mj-lt"/>
                <a:ea typeface="+mj-ea"/>
              </a:rPr>
              <a:t>　　　　　　　　　　　　　</a:t>
            </a:r>
            <a:r>
              <a:rPr lang="en-US" sz="1120" noProof="1">
                <a:latin typeface="+mj-lt"/>
                <a:ea typeface="+mj-ea"/>
              </a:rPr>
              <a:t>説明責任、透明性、効率性を確保する</a:t>
            </a:r>
            <a:endParaRPr lang="en-US" sz="1200" b="1" dirty="0">
              <a:solidFill>
                <a:schemeClr val="accent1">
                  <a:lumMod val="75000"/>
                </a:schemeClr>
              </a:solidFill>
              <a:latin typeface="+mj-lt"/>
              <a:ea typeface="+mj-ea"/>
            </a:endParaRPr>
          </a:p>
        </p:txBody>
      </p:sp>
      <p:sp>
        <p:nvSpPr>
          <p:cNvPr id="20" name="TextBox 11">
            <a:extLst>
              <a:ext uri="{FF2B5EF4-FFF2-40B4-BE49-F238E27FC236}">
                <a16:creationId xmlns:a16="http://schemas.microsoft.com/office/drawing/2014/main" id="{DE4D46EB-BF87-802F-179F-61DCD3DAD31E}"/>
              </a:ext>
            </a:extLst>
          </p:cNvPr>
          <p:cNvSpPr txBox="1"/>
          <p:nvPr/>
        </p:nvSpPr>
        <p:spPr>
          <a:xfrm>
            <a:off x="229453" y="4825383"/>
            <a:ext cx="4752975" cy="449354"/>
          </a:xfrm>
          <a:prstGeom prst="rect">
            <a:avLst/>
          </a:prstGeom>
          <a:noFill/>
        </p:spPr>
        <p:txBody>
          <a:bodyPr wrap="square">
            <a:spAutoFit/>
          </a:bodyPr>
          <a:lstStyle/>
          <a:p>
            <a:pPr algn="ctr">
              <a:spcBef>
                <a:spcPts val="600"/>
              </a:spcBef>
              <a:spcAft>
                <a:spcPts val="600"/>
              </a:spcAft>
            </a:pPr>
            <a:r>
              <a:rPr lang="en-US" sz="1200" b="1" noProof="1">
                <a:solidFill>
                  <a:schemeClr val="accent1">
                    <a:lumMod val="75000"/>
                  </a:schemeClr>
                </a:solidFill>
                <a:latin typeface="+mj-lt"/>
                <a:ea typeface="+mj-ea"/>
              </a:rPr>
              <a:t>2003年公務員倫理法-</a:t>
            </a:r>
            <a:r>
              <a:rPr lang="en-US" sz="1120" noProof="1">
                <a:latin typeface="+mj-lt"/>
                <a:ea typeface="+mj-ea"/>
              </a:rPr>
              <a:t>透明性を促進するために特定の公務員に財務情報の開示を義務付ける</a:t>
            </a:r>
            <a:endParaRPr lang="en-US" sz="1200" b="1" dirty="0">
              <a:solidFill>
                <a:schemeClr val="accent1">
                  <a:lumMod val="75000"/>
                </a:schemeClr>
              </a:solidFill>
              <a:latin typeface="+mj-lt"/>
              <a:ea typeface="+mj-ea"/>
            </a:endParaRPr>
          </a:p>
        </p:txBody>
      </p:sp>
      <p:sp>
        <p:nvSpPr>
          <p:cNvPr id="21" name="TextBox 13">
            <a:extLst>
              <a:ext uri="{FF2B5EF4-FFF2-40B4-BE49-F238E27FC236}">
                <a16:creationId xmlns:a16="http://schemas.microsoft.com/office/drawing/2014/main" id="{E9745BEC-7DDA-C9DB-19B0-BE3626747ADB}"/>
              </a:ext>
            </a:extLst>
          </p:cNvPr>
          <p:cNvSpPr txBox="1"/>
          <p:nvPr/>
        </p:nvSpPr>
        <p:spPr>
          <a:xfrm>
            <a:off x="4931774" y="5389635"/>
            <a:ext cx="4917770" cy="449354"/>
          </a:xfrm>
          <a:prstGeom prst="rect">
            <a:avLst/>
          </a:prstGeom>
          <a:noFill/>
        </p:spPr>
        <p:txBody>
          <a:bodyPr wrap="square">
            <a:spAutoFit/>
          </a:bodyPr>
          <a:lstStyle/>
          <a:p>
            <a:pPr algn="ctr">
              <a:spcBef>
                <a:spcPts val="600"/>
              </a:spcBef>
              <a:spcAft>
                <a:spcPts val="600"/>
              </a:spcAft>
            </a:pPr>
            <a:r>
              <a:rPr lang="en-US" sz="1200" b="1" noProof="1">
                <a:solidFill>
                  <a:schemeClr val="accent1">
                    <a:lumMod val="75000"/>
                  </a:schemeClr>
                </a:solidFill>
                <a:latin typeface="+mj-lt"/>
                <a:ea typeface="+mj-ea"/>
              </a:rPr>
              <a:t>2015年公開監査法-</a:t>
            </a:r>
            <a:r>
              <a:rPr lang="en-US" sz="1120" noProof="1">
                <a:latin typeface="+mj-lt"/>
                <a:ea typeface="+mj-ea"/>
              </a:rPr>
              <a:t>会計監査人に、資金の効果的かつ効率的な適用を確保するために、関連する公的機関において監査活動を実施する権限を与える</a:t>
            </a:r>
            <a:endParaRPr lang="en-US" sz="1200" b="1" dirty="0">
              <a:solidFill>
                <a:schemeClr val="accent1">
                  <a:lumMod val="75000"/>
                </a:schemeClr>
              </a:solidFill>
              <a:latin typeface="+mj-lt"/>
              <a:ea typeface="+mj-ea"/>
            </a:endParaRPr>
          </a:p>
        </p:txBody>
      </p:sp>
      <p:sp>
        <p:nvSpPr>
          <p:cNvPr id="22" name="TextBox 14">
            <a:extLst>
              <a:ext uri="{FF2B5EF4-FFF2-40B4-BE49-F238E27FC236}">
                <a16:creationId xmlns:a16="http://schemas.microsoft.com/office/drawing/2014/main" id="{A7D30D16-D1DD-9196-8E88-E14D56CE5171}"/>
              </a:ext>
            </a:extLst>
          </p:cNvPr>
          <p:cNvSpPr txBox="1"/>
          <p:nvPr/>
        </p:nvSpPr>
        <p:spPr>
          <a:xfrm>
            <a:off x="4938699" y="4818810"/>
            <a:ext cx="4752975" cy="449354"/>
          </a:xfrm>
          <a:prstGeom prst="rect">
            <a:avLst/>
          </a:prstGeom>
          <a:noFill/>
        </p:spPr>
        <p:txBody>
          <a:bodyPr wrap="square">
            <a:spAutoFit/>
          </a:bodyPr>
          <a:lstStyle/>
          <a:p>
            <a:pPr algn="ctr">
              <a:spcBef>
                <a:spcPts val="600"/>
              </a:spcBef>
              <a:spcAft>
                <a:spcPts val="600"/>
              </a:spcAft>
            </a:pPr>
            <a:r>
              <a:rPr lang="en-US" sz="1200" b="1" noProof="1">
                <a:solidFill>
                  <a:schemeClr val="accent1">
                    <a:lumMod val="75000"/>
                  </a:schemeClr>
                </a:solidFill>
                <a:latin typeface="+mj-lt"/>
                <a:ea typeface="+mj-ea"/>
              </a:rPr>
              <a:t>2003年腐敗防止・経済犯罪防止法-</a:t>
            </a:r>
            <a:r>
              <a:rPr lang="en-US" sz="1120" noProof="1">
                <a:latin typeface="+mj-lt"/>
                <a:ea typeface="+mj-ea"/>
              </a:rPr>
              <a:t>入札プロセス内で公共財産と歳入を保護するための措置を含む</a:t>
            </a:r>
            <a:endParaRPr lang="en-US" sz="1200" b="1" dirty="0">
              <a:solidFill>
                <a:schemeClr val="accent1">
                  <a:lumMod val="75000"/>
                </a:schemeClr>
              </a:solidFill>
              <a:latin typeface="+mj-lt"/>
              <a:ea typeface="+mj-ea"/>
            </a:endParaRPr>
          </a:p>
        </p:txBody>
      </p:sp>
      <p:cxnSp>
        <p:nvCxnSpPr>
          <p:cNvPr id="23" name="Straight Connector 15">
            <a:extLst>
              <a:ext uri="{FF2B5EF4-FFF2-40B4-BE49-F238E27FC236}">
                <a16:creationId xmlns:a16="http://schemas.microsoft.com/office/drawing/2014/main" id="{4172760F-5005-8C30-DDB8-06D525D948E0}"/>
              </a:ext>
            </a:extLst>
          </p:cNvPr>
          <p:cNvCxnSpPr>
            <a:cxnSpLocks/>
          </p:cNvCxnSpPr>
          <p:nvPr/>
        </p:nvCxnSpPr>
        <p:spPr>
          <a:xfrm>
            <a:off x="200472" y="2812391"/>
            <a:ext cx="9462604"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0082ECD-0B19-13A5-CEDF-D3EB596C5209}"/>
              </a:ext>
            </a:extLst>
          </p:cNvPr>
          <p:cNvSpPr txBox="1"/>
          <p:nvPr/>
        </p:nvSpPr>
        <p:spPr bwMode="gray">
          <a:xfrm>
            <a:off x="301610" y="6195032"/>
            <a:ext cx="5853689" cy="338554"/>
          </a:xfrm>
          <a:prstGeom prst="rect">
            <a:avLst/>
          </a:prstGeom>
          <a:noFill/>
        </p:spPr>
        <p:txBody>
          <a:bodyPr wrap="square">
            <a:spAutoFit/>
          </a:bodyPr>
          <a:lstStyle/>
          <a:p>
            <a:r>
              <a:rPr kumimoji="1" lang="ja-JP" altLang="en-US" sz="800" noProof="1">
                <a:latin typeface="+mj-lt"/>
              </a:rPr>
              <a:t>出所：</a:t>
            </a:r>
            <a:r>
              <a:rPr kumimoji="1" lang="en-US" altLang="ja-JP" sz="800" noProof="1">
                <a:latin typeface="+mj-lt"/>
              </a:rPr>
              <a:t>Public Procurement Regulatory Authority</a:t>
            </a:r>
            <a:r>
              <a:rPr kumimoji="1" lang="ja-JP" altLang="en-US" sz="800" noProof="1">
                <a:latin typeface="+mj-lt"/>
              </a:rPr>
              <a:t>ホームページ／</a:t>
            </a:r>
            <a:r>
              <a:rPr kumimoji="1" lang="en-US" altLang="ja-JP" sz="800" noProof="1">
                <a:latin typeface="+mj-lt"/>
              </a:rPr>
              <a:t>KEY CHANGES INTRODUCED BY THE RECENTLY PUBLISHED PUBLIC PROCUREMENT AND ASSET DISPOSAL REGULATIONS, 2020</a:t>
            </a:r>
          </a:p>
        </p:txBody>
      </p:sp>
      <p:sp>
        <p:nvSpPr>
          <p:cNvPr id="5" name="タイトル 4">
            <a:extLst>
              <a:ext uri="{FF2B5EF4-FFF2-40B4-BE49-F238E27FC236}">
                <a16:creationId xmlns:a16="http://schemas.microsoft.com/office/drawing/2014/main" id="{0329C120-C10F-4E40-3D0F-82668F3CEE2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1873250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政府</a:t>
            </a:r>
            <a:r>
              <a:rPr lang="ja-JP" altLang="en-US" noProof="1"/>
              <a:t>公共</a:t>
            </a:r>
            <a:r>
              <a:rPr lang="en-US" altLang="ja-JP" noProof="1"/>
              <a:t>調達システムの概要 - KEMSAのビジネスモデル</a:t>
            </a:r>
            <a:endParaRPr kumimoji="1" lang="ja-JP" altLang="en-US" noProof="1"/>
          </a:p>
        </p:txBody>
      </p:sp>
      <p:graphicFrame>
        <p:nvGraphicFramePr>
          <p:cNvPr id="3" name="表 4">
            <a:extLst>
              <a:ext uri="{FF2B5EF4-FFF2-40B4-BE49-F238E27FC236}">
                <a16:creationId xmlns:a16="http://schemas.microsoft.com/office/drawing/2014/main" id="{2673CE05-D850-4B46-847E-0B9556394374}"/>
              </a:ext>
            </a:extLst>
          </p:cNvPr>
          <p:cNvGraphicFramePr>
            <a:graphicFrameLocks noGrp="1"/>
          </p:cNvGraphicFramePr>
          <p:nvPr/>
        </p:nvGraphicFramePr>
        <p:xfrm>
          <a:off x="200025" y="1052736"/>
          <a:ext cx="9361040" cy="5104254"/>
        </p:xfrm>
        <a:graphic>
          <a:graphicData uri="http://schemas.openxmlformats.org/drawingml/2006/table">
            <a:tbl>
              <a:tblPr firstRow="1" bandRow="1">
                <a:tableStyleId>{93296810-A885-4BE3-A3E7-6D5BEEA58F35}</a:tableStyleId>
              </a:tblPr>
              <a:tblGrid>
                <a:gridCol w="3528839">
                  <a:extLst>
                    <a:ext uri="{9D8B030D-6E8A-4147-A177-3AD203B41FA5}">
                      <a16:colId xmlns:a16="http://schemas.microsoft.com/office/drawing/2014/main" val="3415338459"/>
                    </a:ext>
                  </a:extLst>
                </a:gridCol>
                <a:gridCol w="5832201">
                  <a:extLst>
                    <a:ext uri="{9D8B030D-6E8A-4147-A177-3AD203B41FA5}">
                      <a16:colId xmlns:a16="http://schemas.microsoft.com/office/drawing/2014/main" val="2671346666"/>
                    </a:ext>
                  </a:extLst>
                </a:gridCol>
              </a:tblGrid>
              <a:tr h="381172">
                <a:tc>
                  <a:txBody>
                    <a:bodyPr/>
                    <a:lstStyle/>
                    <a:p>
                      <a:pPr algn="ctr"/>
                      <a:r>
                        <a:rPr kumimoji="1" lang="ja-JP" altLang="en-US" sz="1400" dirty="0">
                          <a:latin typeface="ＭＳ Ｐゴシック 本文"/>
                          <a:cs typeface="Calibri" panose="020F0502020204030204" pitchFamily="34" charset="0"/>
                        </a:rPr>
                        <a:t>機能</a:t>
                      </a:r>
                    </a:p>
                  </a:txBody>
                  <a:tcPr/>
                </a:tc>
                <a:tc>
                  <a:txBody>
                    <a:bodyPr/>
                    <a:lstStyle/>
                    <a:p>
                      <a:pPr algn="ctr"/>
                      <a:r>
                        <a:rPr kumimoji="1" lang="en-US" altLang="ja-JP" sz="1400" noProof="1">
                          <a:latin typeface="ＭＳ Ｐゴシック 本文"/>
                          <a:cs typeface="Calibri" panose="020F0502020204030204" pitchFamily="34" charset="0"/>
                        </a:rPr>
                        <a:t>KEMSAのモデル</a:t>
                      </a:r>
                      <a:r>
                        <a:rPr kumimoji="1" lang="ja-JP" altLang="en-US" sz="1400" noProof="1">
                          <a:latin typeface="ＭＳ Ｐゴシック 本文"/>
                          <a:cs typeface="Calibri" panose="020F0502020204030204" pitchFamily="34" charset="0"/>
                        </a:rPr>
                        <a:t>・役割</a:t>
                      </a:r>
                      <a:endParaRPr kumimoji="1" lang="ja-JP" altLang="en-US" sz="1400" dirty="0">
                        <a:latin typeface="ＭＳ Ｐゴシック 本文"/>
                        <a:cs typeface="Calibri" panose="020F0502020204030204" pitchFamily="34" charset="0"/>
                      </a:endParaRPr>
                    </a:p>
                  </a:txBody>
                  <a:tcPr/>
                </a:tc>
                <a:extLst>
                  <a:ext uri="{0D108BD9-81ED-4DB2-BD59-A6C34878D82A}">
                    <a16:rowId xmlns:a16="http://schemas.microsoft.com/office/drawing/2014/main" val="2623013569"/>
                  </a:ext>
                </a:extLst>
              </a:tr>
              <a:tr h="346959">
                <a:tc>
                  <a:txBody>
                    <a:bodyPr/>
                    <a:lstStyle/>
                    <a:p>
                      <a:r>
                        <a:rPr kumimoji="1" lang="en-US" altLang="ja-JP" sz="1200" noProof="1">
                          <a:latin typeface="ＭＳ Ｐゴシック 本文"/>
                          <a:cs typeface="Calibri" panose="020F0502020204030204" pitchFamily="34" charset="0"/>
                        </a:rPr>
                        <a:t>メーカー/サプライヤーから調達</a:t>
                      </a:r>
                      <a:r>
                        <a:rPr kumimoji="1" lang="ja-JP" altLang="en-US" sz="1200" noProof="1">
                          <a:latin typeface="ＭＳ Ｐゴシック 本文"/>
                          <a:cs typeface="Calibri" panose="020F0502020204030204" pitchFamily="34" charset="0"/>
                        </a:rPr>
                        <a:t>する機関・組織</a:t>
                      </a:r>
                      <a:endParaRPr kumimoji="1" lang="ja-JP" altLang="en-US" sz="1200" dirty="0">
                        <a:latin typeface="ＭＳ Ｐゴシック 本文"/>
                        <a:cs typeface="Calibri" panose="020F0502020204030204" pitchFamily="34" charset="0"/>
                      </a:endParaRPr>
                    </a:p>
                  </a:txBody>
                  <a:tcPr/>
                </a:tc>
                <a:tc>
                  <a:txBody>
                    <a:bodyPr/>
                    <a:lstStyle/>
                    <a:p>
                      <a:r>
                        <a:rPr kumimoji="1" lang="en-US" altLang="ja-JP" sz="1200" noProof="1">
                          <a:latin typeface="ＭＳ Ｐゴシック 本文"/>
                          <a:cs typeface="Calibri" panose="020F0502020204030204" pitchFamily="34" charset="0"/>
                        </a:rPr>
                        <a:t>KEMSA </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HIV/AIDS</a:t>
                      </a:r>
                      <a:r>
                        <a:rPr kumimoji="1" lang="ja-JP" altLang="en-US" sz="1200" noProof="1">
                          <a:latin typeface="ＭＳ Ｐゴシック 本文"/>
                          <a:cs typeface="Calibri" panose="020F0502020204030204" pitchFamily="34" charset="0"/>
                        </a:rPr>
                        <a:t>、マラリア、結核、</a:t>
                      </a:r>
                      <a:r>
                        <a:rPr kumimoji="1" lang="en-US" altLang="zh-TW" sz="1200" noProof="1">
                          <a:latin typeface="ＭＳ Ｐゴシック 本文"/>
                          <a:cs typeface="Calibri" panose="020F0502020204030204" pitchFamily="34" charset="0"/>
                        </a:rPr>
                        <a:t>RH</a:t>
                      </a:r>
                      <a:r>
                        <a:rPr kumimoji="1" lang="zh-TW" altLang="en-US" sz="1200" noProof="1">
                          <a:latin typeface="ＭＳ Ｐゴシック 本文"/>
                          <a:cs typeface="Calibri" panose="020F0502020204030204" pitchFamily="34" charset="0"/>
                        </a:rPr>
                        <a:t>式血液型不適合</a:t>
                      </a:r>
                      <a:r>
                        <a:rPr kumimoji="1" lang="ja-JP" altLang="en-US" sz="1200" noProof="1">
                          <a:latin typeface="ＭＳ Ｐゴシック 本文"/>
                          <a:cs typeface="Calibri" panose="020F0502020204030204" pitchFamily="34" charset="0"/>
                        </a:rPr>
                        <a:t>における治療薬</a:t>
                      </a:r>
                      <a:r>
                        <a:rPr kumimoji="1" lang="en-US" altLang="ja-JP" sz="1200" noProof="1">
                          <a:latin typeface="ＭＳ Ｐゴシック 本文"/>
                          <a:cs typeface="Calibri" panose="020F0502020204030204" pitchFamily="34" charset="0"/>
                        </a:rPr>
                        <a:t>を除く</a:t>
                      </a:r>
                      <a:r>
                        <a:rPr kumimoji="1" lang="ja-JP" altLang="en-US" sz="1200" noProof="1">
                          <a:latin typeface="ＭＳ Ｐゴシック 本文"/>
                          <a:cs typeface="Calibri" panose="020F0502020204030204" pitchFamily="34" charset="0"/>
                        </a:rPr>
                        <a:t>）</a:t>
                      </a:r>
                      <a:endParaRPr kumimoji="1" lang="ja-JP" altLang="en-US" sz="1200" dirty="0">
                        <a:latin typeface="ＭＳ Ｐゴシック 本文"/>
                        <a:cs typeface="Calibri" panose="020F0502020204030204" pitchFamily="34" charset="0"/>
                      </a:endParaRPr>
                    </a:p>
                  </a:txBody>
                  <a:tcPr/>
                </a:tc>
                <a:extLst>
                  <a:ext uri="{0D108BD9-81ED-4DB2-BD59-A6C34878D82A}">
                    <a16:rowId xmlns:a16="http://schemas.microsoft.com/office/drawing/2014/main" val="1823257750"/>
                  </a:ext>
                </a:extLst>
              </a:tr>
              <a:tr h="711077">
                <a:tc>
                  <a:txBody>
                    <a:bodyPr/>
                    <a:lstStyle/>
                    <a:p>
                      <a:r>
                        <a:rPr kumimoji="1" lang="en-US" altLang="ja-JP" sz="1200" noProof="1">
                          <a:latin typeface="ＭＳ Ｐゴシック 本文"/>
                          <a:cs typeface="Calibri" panose="020F0502020204030204" pitchFamily="34" charset="0"/>
                        </a:rPr>
                        <a:t>注文す</a:t>
                      </a:r>
                      <a:r>
                        <a:rPr kumimoji="1" lang="ja-JP" altLang="en-US" sz="1200" noProof="1">
                          <a:latin typeface="ＭＳ Ｐゴシック 本文"/>
                          <a:cs typeface="Calibri" panose="020F0502020204030204" pitchFamily="34" charset="0"/>
                        </a:rPr>
                        <a:t>る機関・組織</a:t>
                      </a:r>
                      <a:endParaRPr kumimoji="1" lang="ja-JP" altLang="en-US" sz="12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カウンティが、地域内の</a:t>
                      </a:r>
                      <a:r>
                        <a:rPr kumimoji="1" lang="en-US" altLang="ja-JP" sz="1200" kern="1200" noProof="1">
                          <a:solidFill>
                            <a:schemeClr val="dk1"/>
                          </a:solidFill>
                          <a:latin typeface="ＭＳ Ｐゴシック 本文"/>
                          <a:ea typeface="+mn-ea"/>
                          <a:cs typeface="Calibri" panose="020F0502020204030204" pitchFamily="34" charset="0"/>
                        </a:rPr>
                        <a:t>すべての医療施設に代わって注文を出</a:t>
                      </a:r>
                      <a:r>
                        <a:rPr kumimoji="1" lang="ja-JP" altLang="en-US" sz="1200" kern="1200" noProof="1">
                          <a:solidFill>
                            <a:schemeClr val="dk1"/>
                          </a:solidFill>
                          <a:latin typeface="ＭＳ Ｐゴシック 本文"/>
                          <a:ea typeface="+mn-ea"/>
                          <a:cs typeface="Calibri" panose="020F0502020204030204" pitchFamily="34" charset="0"/>
                        </a:rPr>
                        <a:t>す。</a:t>
                      </a:r>
                      <a:endParaRPr kumimoji="1" lang="en-US" altLang="ja-JP" sz="1200" kern="1200" noProof="1">
                        <a:solidFill>
                          <a:schemeClr val="dk1"/>
                        </a:solidFill>
                        <a:latin typeface="ＭＳ Ｐゴシック 本文"/>
                        <a:ea typeface="+mn-ea"/>
                        <a:cs typeface="Calibri" panose="020F0502020204030204" pitchFamily="34" charset="0"/>
                      </a:endParaRPr>
                    </a:p>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公共医療施設</a:t>
                      </a:r>
                      <a:r>
                        <a:rPr kumimoji="1" lang="en-US" altLang="ja-JP" sz="1200" kern="1200" noProof="1">
                          <a:solidFill>
                            <a:schemeClr val="dk1"/>
                          </a:solidFill>
                          <a:latin typeface="ＭＳ Ｐゴシック 本文"/>
                          <a:ea typeface="+mn-ea"/>
                          <a:cs typeface="Calibri" panose="020F0502020204030204" pitchFamily="34" charset="0"/>
                        </a:rPr>
                        <a:t>は、KEMSAから定期的に製品を</a:t>
                      </a:r>
                      <a:r>
                        <a:rPr kumimoji="1" lang="ja-JP" altLang="en-US" sz="1200" kern="1200" noProof="1">
                          <a:solidFill>
                            <a:schemeClr val="dk1"/>
                          </a:solidFill>
                          <a:latin typeface="ＭＳ Ｐゴシック 本文"/>
                          <a:ea typeface="+mn-ea"/>
                          <a:cs typeface="Calibri" panose="020F0502020204030204" pitchFamily="34" charset="0"/>
                        </a:rPr>
                        <a:t>注文</a:t>
                      </a:r>
                      <a:r>
                        <a:rPr kumimoji="1" lang="en-US" altLang="ja-JP" sz="1200" kern="1200" noProof="1">
                          <a:solidFill>
                            <a:schemeClr val="dk1"/>
                          </a:solidFill>
                          <a:latin typeface="ＭＳ Ｐゴシック 本文"/>
                          <a:ea typeface="+mn-ea"/>
                          <a:cs typeface="Calibri" panose="020F0502020204030204" pitchFamily="34" charset="0"/>
                        </a:rPr>
                        <a:t>する、</a:t>
                      </a:r>
                      <a:r>
                        <a:rPr kumimoji="1" lang="ja-JP" altLang="en-US" sz="1200" kern="1200" noProof="1">
                          <a:solidFill>
                            <a:schemeClr val="dk1"/>
                          </a:solidFill>
                          <a:latin typeface="ＭＳ Ｐゴシック 本文"/>
                          <a:ea typeface="+mn-ea"/>
                          <a:cs typeface="Calibri" panose="020F0502020204030204" pitchFamily="34" charset="0"/>
                        </a:rPr>
                        <a:t>もしくは</a:t>
                      </a:r>
                      <a:r>
                        <a:rPr kumimoji="1" lang="en-US" altLang="ja-JP" sz="1200" kern="1200" noProof="1">
                          <a:solidFill>
                            <a:schemeClr val="dk1"/>
                          </a:solidFill>
                          <a:latin typeface="ＭＳ Ｐゴシック 本文"/>
                          <a:ea typeface="+mn-ea"/>
                          <a:cs typeface="Calibri" panose="020F0502020204030204" pitchFamily="34" charset="0"/>
                        </a:rPr>
                        <a:t>KEMSAが割り当て比率に従って施設に製品を</a:t>
                      </a:r>
                      <a:r>
                        <a:rPr kumimoji="1" lang="ja-JP" altLang="en-US" sz="1200" kern="1200" noProof="1">
                          <a:solidFill>
                            <a:schemeClr val="dk1"/>
                          </a:solidFill>
                          <a:latin typeface="ＭＳ Ｐゴシック 本文"/>
                          <a:ea typeface="+mn-ea"/>
                          <a:cs typeface="Calibri" panose="020F0502020204030204" pitchFamily="34" charset="0"/>
                        </a:rPr>
                        <a:t>提供する</a:t>
                      </a:r>
                      <a:r>
                        <a:rPr kumimoji="1" lang="en-US" altLang="ja-JP" sz="1200" kern="1200" noProof="1">
                          <a:solidFill>
                            <a:schemeClr val="dk1"/>
                          </a:solidFill>
                          <a:latin typeface="ＭＳ Ｐゴシック 本文"/>
                          <a:ea typeface="+mn-ea"/>
                          <a:cs typeface="Calibri" panose="020F0502020204030204" pitchFamily="34" charset="0"/>
                        </a:rPr>
                        <a:t>。</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396278231"/>
                  </a:ext>
                </a:extLst>
              </a:tr>
              <a:tr h="914242">
                <a:tc>
                  <a:txBody>
                    <a:bodyPr/>
                    <a:lstStyle/>
                    <a:p>
                      <a:r>
                        <a:rPr kumimoji="1" lang="en-US" altLang="ja-JP" sz="1200" noProof="1">
                          <a:latin typeface="ＭＳ Ｐゴシック 本文"/>
                          <a:cs typeface="Calibri" panose="020F0502020204030204" pitchFamily="34" charset="0"/>
                        </a:rPr>
                        <a:t>調達した商品の費用</a:t>
                      </a:r>
                      <a:r>
                        <a:rPr kumimoji="1" lang="ja-JP" altLang="en-US" sz="1200" noProof="1">
                          <a:latin typeface="ＭＳ Ｐゴシック 本文"/>
                          <a:cs typeface="Calibri" panose="020F0502020204030204" pitchFamily="34" charset="0"/>
                        </a:rPr>
                        <a:t>を</a:t>
                      </a:r>
                      <a:r>
                        <a:rPr kumimoji="1" lang="en-US" altLang="ja-JP" sz="1200" noProof="1">
                          <a:latin typeface="ＭＳ Ｐゴシック 本文"/>
                          <a:cs typeface="Calibri" panose="020F0502020204030204" pitchFamily="34" charset="0"/>
                        </a:rPr>
                        <a:t>負担する</a:t>
                      </a:r>
                      <a:r>
                        <a:rPr kumimoji="1" lang="ja-JP" altLang="en-US" sz="1200" noProof="1">
                          <a:latin typeface="ＭＳ Ｐゴシック 本文"/>
                          <a:cs typeface="Calibri" panose="020F0502020204030204" pitchFamily="34" charset="0"/>
                        </a:rPr>
                        <a:t>機関・組織</a:t>
                      </a:r>
                      <a:endParaRPr kumimoji="1" lang="ja-JP" altLang="en-US" sz="1200" dirty="0">
                        <a:latin typeface="ＭＳ Ｐゴシック 本文"/>
                        <a:cs typeface="Calibri" panose="020F0502020204030204" pitchFamily="34" charset="0"/>
                      </a:endParaRPr>
                    </a:p>
                  </a:txBody>
                  <a:tcPr/>
                </a:tc>
                <a:tc>
                  <a:txBody>
                    <a:bodyPr/>
                    <a:lstStyle/>
                    <a:p>
                      <a:pPr marL="171450" indent="-171450">
                        <a:buFont typeface="Arial" panose="020B0604020202020204" pitchFamily="34" charset="0"/>
                        <a:buChar char="•"/>
                      </a:pPr>
                      <a:r>
                        <a:rPr kumimoji="1" lang="ja-JP" altLang="en-US" sz="1200" noProof="1">
                          <a:latin typeface="ＭＳ Ｐゴシック 本文"/>
                          <a:cs typeface="Calibri" panose="020F0502020204030204" pitchFamily="34" charset="0"/>
                        </a:rPr>
                        <a:t>カウンティは</a:t>
                      </a:r>
                      <a:r>
                        <a:rPr kumimoji="1" lang="en-US" altLang="ja-JP" sz="1200" noProof="1">
                          <a:latin typeface="ＭＳ Ｐゴシック 本文"/>
                          <a:cs typeface="Calibri" panose="020F0502020204030204" pitchFamily="34" charset="0"/>
                        </a:rPr>
                        <a:t>、商品のコストと倉庫および流通手数料 </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約8%</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 を支払う。</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HIV/AIDS</a:t>
                      </a:r>
                      <a:r>
                        <a:rPr kumimoji="1" lang="ja-JP" altLang="en-US" sz="1200" noProof="1">
                          <a:latin typeface="ＭＳ Ｐゴシック 本文"/>
                          <a:cs typeface="Calibri" panose="020F0502020204030204" pitchFamily="34" charset="0"/>
                        </a:rPr>
                        <a:t>、マラリア、結核、</a:t>
                      </a:r>
                      <a:r>
                        <a:rPr kumimoji="1" lang="en-US" altLang="zh-TW" sz="1200" noProof="1">
                          <a:latin typeface="ＭＳ Ｐゴシック 本文"/>
                          <a:cs typeface="Calibri" panose="020F0502020204030204" pitchFamily="34" charset="0"/>
                        </a:rPr>
                        <a:t>RH</a:t>
                      </a:r>
                      <a:r>
                        <a:rPr kumimoji="1" lang="zh-TW" altLang="en-US" sz="1200" noProof="1">
                          <a:latin typeface="ＭＳ Ｐゴシック 本文"/>
                          <a:cs typeface="Calibri" panose="020F0502020204030204" pitchFamily="34" charset="0"/>
                        </a:rPr>
                        <a:t>式血液型不適合</a:t>
                      </a:r>
                      <a:r>
                        <a:rPr kumimoji="1" lang="ja-JP" altLang="en-US" sz="1200" noProof="1">
                          <a:latin typeface="ＭＳ Ｐゴシック 本文"/>
                          <a:cs typeface="Calibri" panose="020F0502020204030204" pitchFamily="34" charset="0"/>
                        </a:rPr>
                        <a:t>における治療薬</a:t>
                      </a:r>
                      <a:r>
                        <a:rPr kumimoji="1" lang="en-US" altLang="ja-JP" sz="1200" noProof="1">
                          <a:latin typeface="ＭＳ Ｐゴシック 本文"/>
                          <a:cs typeface="Calibri" panose="020F0502020204030204" pitchFamily="34" charset="0"/>
                        </a:rPr>
                        <a:t>を除く</a:t>
                      </a:r>
                      <a:r>
                        <a:rPr kumimoji="1" lang="ja-JP" altLang="en-US" sz="1200" noProof="1">
                          <a:latin typeface="ＭＳ Ｐゴシック 本文"/>
                          <a:cs typeface="Calibri" panose="020F0502020204030204" pitchFamily="34" charset="0"/>
                        </a:rPr>
                        <a:t>）</a:t>
                      </a:r>
                      <a:endParaRPr kumimoji="1" lang="en-US" altLang="ja-JP" sz="1200" noProof="1">
                        <a:latin typeface="ＭＳ Ｐゴシック 本文"/>
                        <a:cs typeface="Calibri" panose="020F0502020204030204" pitchFamily="34" charset="0"/>
                      </a:endParaRPr>
                    </a:p>
                    <a:p>
                      <a:pPr marL="171450" indent="-171450">
                        <a:buFont typeface="Arial" panose="020B0604020202020204" pitchFamily="34" charset="0"/>
                        <a:buChar char="•"/>
                      </a:pPr>
                      <a:r>
                        <a:rPr lang="en-US" altLang="ja-JP" sz="1200" noProof="1">
                          <a:latin typeface="ＭＳ Ｐゴシック 本文"/>
                          <a:cs typeface="Calibri" panose="020F0502020204030204" pitchFamily="34" charset="0"/>
                        </a:rPr>
                        <a:t>医薬品</a:t>
                      </a:r>
                      <a:r>
                        <a:rPr lang="ja-JP" altLang="en-US" sz="1200" noProof="1">
                          <a:latin typeface="ＭＳ Ｐゴシック 本文"/>
                          <a:cs typeface="Calibri" panose="020F0502020204030204" pitchFamily="34" charset="0"/>
                        </a:rPr>
                        <a:t>・医療機器の</a:t>
                      </a:r>
                      <a:r>
                        <a:rPr lang="en-US" altLang="ja-JP" sz="1200" noProof="1">
                          <a:latin typeface="ＭＳ Ｐゴシック 本文"/>
                          <a:cs typeface="Calibri" panose="020F0502020204030204" pitchFamily="34" charset="0"/>
                        </a:rPr>
                        <a:t>予算は、連邦政府からあらかじめ決められた配分を受ける各国政府から出される。</a:t>
                      </a:r>
                      <a:endParaRPr kumimoji="1" lang="ja-JP" altLang="en-US" sz="1200" dirty="0">
                        <a:latin typeface="ＭＳ Ｐゴシック 本文"/>
                        <a:cs typeface="Calibri" panose="020F0502020204030204" pitchFamily="34" charset="0"/>
                      </a:endParaRPr>
                    </a:p>
                  </a:txBody>
                  <a:tcPr/>
                </a:tc>
                <a:extLst>
                  <a:ext uri="{0D108BD9-81ED-4DB2-BD59-A6C34878D82A}">
                    <a16:rowId xmlns:a16="http://schemas.microsoft.com/office/drawing/2014/main" val="2201490304"/>
                  </a:ext>
                </a:extLst>
              </a:tr>
              <a:tr h="507912">
                <a:tc>
                  <a:txBody>
                    <a:bodyPr/>
                    <a:lstStyle/>
                    <a:p>
                      <a:r>
                        <a:rPr kumimoji="1" lang="en-US" altLang="ja-JP" sz="1200" noProof="1">
                          <a:latin typeface="ＭＳ Ｐゴシック 本文"/>
                          <a:cs typeface="Calibri" panose="020F0502020204030204" pitchFamily="34" charset="0"/>
                        </a:rPr>
                        <a:t>支払条件</a:t>
                      </a:r>
                      <a:endParaRPr kumimoji="1" lang="ja-JP" altLang="en-US" sz="12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各カウンティ</a:t>
                      </a:r>
                      <a:r>
                        <a:rPr kumimoji="1" lang="en-US" altLang="ja-JP" sz="1200" kern="1200" noProof="1">
                          <a:solidFill>
                            <a:schemeClr val="dk1"/>
                          </a:solidFill>
                          <a:latin typeface="ＭＳ Ｐゴシック 本文"/>
                          <a:ea typeface="+mn-ea"/>
                          <a:cs typeface="Calibri" panose="020F0502020204030204" pitchFamily="34" charset="0"/>
                        </a:rPr>
                        <a:t>は物資を受け取る前に前払いするか、KEMSAから30日間のクレジットを受け取ることができ</a:t>
                      </a:r>
                      <a:r>
                        <a:rPr kumimoji="1" lang="ja-JP" altLang="en-US" sz="1200" kern="1200" noProof="1">
                          <a:solidFill>
                            <a:schemeClr val="dk1"/>
                          </a:solidFill>
                          <a:latin typeface="ＭＳ Ｐゴシック 本文"/>
                          <a:ea typeface="+mn-ea"/>
                          <a:cs typeface="Calibri" panose="020F0502020204030204" pitchFamily="34" charset="0"/>
                        </a:rPr>
                        <a:t>る。</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2798712433"/>
                  </a:ext>
                </a:extLst>
              </a:tr>
              <a:tr h="914242">
                <a:tc>
                  <a:txBody>
                    <a:bodyPr/>
                    <a:lstStyle/>
                    <a:p>
                      <a:r>
                        <a:rPr kumimoji="1" lang="ja-JP" altLang="en-US" sz="1200" noProof="1">
                          <a:latin typeface="ＭＳ Ｐゴシック 本文"/>
                          <a:cs typeface="Calibri" panose="020F0502020204030204" pitchFamily="34" charset="0"/>
                        </a:rPr>
                        <a:t>配布</a:t>
                      </a:r>
                      <a:r>
                        <a:rPr kumimoji="1" lang="en-US" altLang="ja-JP" sz="1200" noProof="1">
                          <a:latin typeface="ＭＳ Ｐゴシック 本文"/>
                          <a:cs typeface="Calibri" panose="020F0502020204030204" pitchFamily="34" charset="0"/>
                        </a:rPr>
                        <a:t>頻度</a:t>
                      </a:r>
                      <a:endParaRPr kumimoji="1" lang="ja-JP" altLang="en-US" sz="12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配布頻度は</a:t>
                      </a:r>
                      <a:r>
                        <a:rPr kumimoji="1" lang="en-US" altLang="ja-JP" sz="1200" kern="1200" noProof="1">
                          <a:solidFill>
                            <a:schemeClr val="dk1"/>
                          </a:solidFill>
                          <a:latin typeface="ＭＳ Ｐゴシック 本文"/>
                          <a:ea typeface="+mn-ea"/>
                          <a:cs typeface="Calibri" panose="020F0502020204030204" pitchFamily="34" charset="0"/>
                        </a:rPr>
                        <a:t>四半期 </a:t>
                      </a:r>
                      <a:r>
                        <a:rPr kumimoji="1" lang="ja-JP" altLang="en-US" sz="1200" kern="1200" noProof="1">
                          <a:solidFill>
                            <a:schemeClr val="dk1"/>
                          </a:solidFill>
                          <a:latin typeface="ＭＳ Ｐゴシック 本文"/>
                          <a:ea typeface="+mn-ea"/>
                          <a:cs typeface="Calibri" panose="020F0502020204030204" pitchFamily="34" charset="0"/>
                        </a:rPr>
                        <a:t>毎</a:t>
                      </a:r>
                      <a:r>
                        <a:rPr kumimoji="1" lang="en-US" altLang="ja-JP" sz="1200" kern="1200" noProof="1">
                          <a:solidFill>
                            <a:schemeClr val="dk1"/>
                          </a:solidFill>
                          <a:latin typeface="ＭＳ Ｐゴシック 本文"/>
                          <a:ea typeface="+mn-ea"/>
                          <a:cs typeface="Calibri" panose="020F0502020204030204" pitchFamily="34" charset="0"/>
                        </a:rPr>
                        <a:t>(</a:t>
                      </a:r>
                      <a:r>
                        <a:rPr kumimoji="1" lang="ja-JP" altLang="en-US" sz="1200" kern="1200" noProof="1">
                          <a:solidFill>
                            <a:schemeClr val="dk1"/>
                          </a:solidFill>
                          <a:latin typeface="ＭＳ Ｐゴシック 本文"/>
                          <a:ea typeface="+mn-ea"/>
                          <a:cs typeface="Calibri" panose="020F0502020204030204" pitchFamily="34" charset="0"/>
                        </a:rPr>
                        <a:t>病院は</a:t>
                      </a:r>
                      <a:r>
                        <a:rPr kumimoji="1" lang="en-US" altLang="ja-JP" sz="1200" kern="1200" noProof="1">
                          <a:solidFill>
                            <a:schemeClr val="dk1"/>
                          </a:solidFill>
                          <a:latin typeface="ＭＳ Ｐゴシック 本文"/>
                          <a:ea typeface="+mn-ea"/>
                          <a:cs typeface="Calibri" panose="020F0502020204030204" pitchFamily="34" charset="0"/>
                        </a:rPr>
                        <a:t>月次)</a:t>
                      </a:r>
                      <a:r>
                        <a:rPr kumimoji="1" lang="ja-JP" altLang="en-US" sz="1200" kern="1200" noProof="1">
                          <a:solidFill>
                            <a:schemeClr val="dk1"/>
                          </a:solidFill>
                          <a:latin typeface="ＭＳ Ｐゴシック 本文"/>
                          <a:ea typeface="+mn-ea"/>
                          <a:cs typeface="Calibri" panose="020F0502020204030204" pitchFamily="34" charset="0"/>
                        </a:rPr>
                        <a:t>が多く、各カウンティ</a:t>
                      </a:r>
                      <a:r>
                        <a:rPr kumimoji="1" lang="en-US" altLang="ja-JP" sz="1200" kern="1200" noProof="1">
                          <a:solidFill>
                            <a:schemeClr val="dk1"/>
                          </a:solidFill>
                          <a:latin typeface="ＭＳ Ｐゴシック 本文"/>
                          <a:ea typeface="+mn-ea"/>
                          <a:cs typeface="Calibri" panose="020F0502020204030204" pitchFamily="34" charset="0"/>
                        </a:rPr>
                        <a:t>とKEMSAの</a:t>
                      </a:r>
                      <a:r>
                        <a:rPr kumimoji="1" lang="ja-JP" altLang="en-US" sz="1200" kern="1200" noProof="1">
                          <a:solidFill>
                            <a:schemeClr val="dk1"/>
                          </a:solidFill>
                          <a:latin typeface="ＭＳ Ｐゴシック 本文"/>
                          <a:ea typeface="+mn-ea"/>
                          <a:cs typeface="Calibri" panose="020F0502020204030204" pitchFamily="34" charset="0"/>
                        </a:rPr>
                        <a:t>間で決められている</a:t>
                      </a:r>
                      <a:r>
                        <a:rPr kumimoji="1" lang="en-US" altLang="ja-JP" sz="1200" kern="1200" noProof="1">
                          <a:solidFill>
                            <a:schemeClr val="dk1"/>
                          </a:solidFill>
                          <a:latin typeface="ＭＳ Ｐゴシック 本文"/>
                          <a:ea typeface="+mn-ea"/>
                          <a:cs typeface="Calibri" panose="020F0502020204030204" pitchFamily="34" charset="0"/>
                        </a:rPr>
                        <a:t>。</a:t>
                      </a:r>
                    </a:p>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地方</a:t>
                      </a:r>
                      <a:r>
                        <a:rPr kumimoji="1" lang="en-US" altLang="ja-JP" sz="1200" kern="1200" noProof="1">
                          <a:solidFill>
                            <a:schemeClr val="dk1"/>
                          </a:solidFill>
                          <a:latin typeface="ＭＳ Ｐゴシック 本文"/>
                          <a:ea typeface="+mn-ea"/>
                          <a:cs typeface="Calibri" panose="020F0502020204030204" pitchFamily="34" charset="0"/>
                        </a:rPr>
                        <a:t>の</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 への配布頻度は四半期ごとであるが、病院や大規模な都市部の</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a:t>
                      </a:r>
                      <a:r>
                        <a:rPr kumimoji="1" lang="ja-JP" altLang="en-US" sz="1200" kern="1200" noProof="1">
                          <a:solidFill>
                            <a:schemeClr val="dk1"/>
                          </a:solidFill>
                          <a:latin typeface="ＭＳ Ｐゴシック 本文"/>
                          <a:ea typeface="+mn-ea"/>
                          <a:cs typeface="Calibri" panose="020F0502020204030204" pitchFamily="34" charset="0"/>
                        </a:rPr>
                        <a:t>に</a:t>
                      </a:r>
                      <a:r>
                        <a:rPr kumimoji="1" lang="en-US" altLang="ja-JP" sz="1200" kern="1200" noProof="1">
                          <a:solidFill>
                            <a:schemeClr val="dk1"/>
                          </a:solidFill>
                          <a:latin typeface="ＭＳ Ｐゴシック 本文"/>
                          <a:ea typeface="+mn-ea"/>
                          <a:cs typeface="Calibri" panose="020F0502020204030204" pitchFamily="34" charset="0"/>
                        </a:rPr>
                        <a:t>はより頻繁に配布</a:t>
                      </a:r>
                      <a:r>
                        <a:rPr kumimoji="1" lang="ja-JP" altLang="en-US" sz="1200" kern="1200" noProof="1">
                          <a:solidFill>
                            <a:schemeClr val="dk1"/>
                          </a:solidFill>
                          <a:latin typeface="ＭＳ Ｐゴシック 本文"/>
                          <a:ea typeface="+mn-ea"/>
                          <a:cs typeface="Calibri" panose="020F0502020204030204" pitchFamily="34" charset="0"/>
                        </a:rPr>
                        <a:t>されている</a:t>
                      </a:r>
                      <a:r>
                        <a:rPr kumimoji="1" lang="en-US" altLang="ja-JP" sz="1200" kern="1200" noProof="1">
                          <a:solidFill>
                            <a:schemeClr val="dk1"/>
                          </a:solidFill>
                          <a:latin typeface="ＭＳ Ｐゴシック 本文"/>
                          <a:ea typeface="+mn-ea"/>
                          <a:cs typeface="Calibri" panose="020F0502020204030204" pitchFamily="34" charset="0"/>
                        </a:rPr>
                        <a:t>。</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3774916416"/>
                  </a:ext>
                </a:extLst>
              </a:tr>
              <a:tr h="1328650">
                <a:tc>
                  <a:txBody>
                    <a:bodyPr/>
                    <a:lstStyle/>
                    <a:p>
                      <a:r>
                        <a:rPr kumimoji="1" lang="ja-JP" altLang="en-US" sz="1200" noProof="1">
                          <a:latin typeface="ＭＳ Ｐゴシック 本文"/>
                          <a:cs typeface="Calibri" panose="020F0502020204030204" pitchFamily="34" charset="0"/>
                        </a:rPr>
                        <a:t>物流・保管</a:t>
                      </a:r>
                      <a:endParaRPr kumimoji="1" lang="ja-JP" altLang="en-US" sz="12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en-US" altLang="ja-JP" sz="1200" kern="1200" noProof="1">
                          <a:solidFill>
                            <a:schemeClr val="dk1"/>
                          </a:solidFill>
                          <a:latin typeface="ＭＳ Ｐゴシック 本文"/>
                          <a:ea typeface="+mn-ea"/>
                          <a:cs typeface="Calibri" panose="020F0502020204030204" pitchFamily="34" charset="0"/>
                        </a:rPr>
                        <a:t>KEMSAと契約し</a:t>
                      </a:r>
                      <a:r>
                        <a:rPr kumimoji="1" lang="ja-JP" altLang="en-US" sz="1200" kern="1200" noProof="1">
                          <a:solidFill>
                            <a:schemeClr val="dk1"/>
                          </a:solidFill>
                          <a:latin typeface="ＭＳ Ｐゴシック 本文"/>
                          <a:ea typeface="+mn-ea"/>
                          <a:cs typeface="Calibri" panose="020F0502020204030204" pitchFamily="34" charset="0"/>
                        </a:rPr>
                        <a:t>ている</a:t>
                      </a:r>
                      <a:r>
                        <a:rPr kumimoji="1" lang="en-US" altLang="ja-JP" sz="1200" kern="1200" noProof="1">
                          <a:solidFill>
                            <a:schemeClr val="dk1"/>
                          </a:solidFill>
                          <a:latin typeface="ＭＳ Ｐゴシック 本文"/>
                          <a:ea typeface="+mn-ea"/>
                          <a:cs typeface="Calibri" panose="020F0502020204030204" pitchFamily="34" charset="0"/>
                        </a:rPr>
                        <a:t>民間輸送業者がすべての医療施設に製品を配送</a:t>
                      </a:r>
                      <a:r>
                        <a:rPr kumimoji="1" lang="ja-JP" altLang="en-US" sz="1200" kern="1200" noProof="1">
                          <a:solidFill>
                            <a:schemeClr val="dk1"/>
                          </a:solidFill>
                          <a:latin typeface="ＭＳ Ｐゴシック 本文"/>
                          <a:ea typeface="+mn-ea"/>
                          <a:cs typeface="Calibri" panose="020F0502020204030204" pitchFamily="34" charset="0"/>
                        </a:rPr>
                        <a:t>している</a:t>
                      </a:r>
                      <a:r>
                        <a:rPr kumimoji="1" lang="en-US" altLang="ja-JP" sz="1200" kern="1200" noProof="1">
                          <a:solidFill>
                            <a:schemeClr val="dk1"/>
                          </a:solidFill>
                          <a:latin typeface="ＭＳ Ｐゴシック 本文"/>
                          <a:ea typeface="+mn-ea"/>
                          <a:cs typeface="Calibri" panose="020F0502020204030204" pitchFamily="34" charset="0"/>
                        </a:rPr>
                        <a:t>。</a:t>
                      </a:r>
                      <a:r>
                        <a:rPr kumimoji="1" lang="en-US" altLang="ja-JP" sz="1200" kern="1200" dirty="0">
                          <a:solidFill>
                            <a:schemeClr val="dk1"/>
                          </a:solidFill>
                          <a:latin typeface="ＭＳ Ｐゴシック 本文"/>
                          <a:ea typeface="+mn-ea"/>
                          <a:cs typeface="Calibri" panose="020F0502020204030204" pitchFamily="34" charset="0"/>
                        </a:rPr>
                        <a:t> </a:t>
                      </a:r>
                      <a:r>
                        <a:rPr kumimoji="1" lang="en-US" altLang="ja-JP" sz="1200" kern="1200" noProof="1">
                          <a:solidFill>
                            <a:schemeClr val="dk1"/>
                          </a:solidFill>
                          <a:latin typeface="ＭＳ Ｐゴシック 本文"/>
                          <a:ea typeface="+mn-ea"/>
                          <a:cs typeface="Calibri" panose="020F0502020204030204" pitchFamily="34" charset="0"/>
                        </a:rPr>
                        <a:t>(</a:t>
                      </a:r>
                      <a:r>
                        <a:rPr kumimoji="1" lang="ja-JP" altLang="en-US" sz="1200" kern="1200" noProof="1">
                          <a:solidFill>
                            <a:schemeClr val="dk1"/>
                          </a:solidFill>
                          <a:latin typeface="ＭＳ Ｐゴシック 本文"/>
                          <a:ea typeface="+mn-ea"/>
                          <a:cs typeface="Calibri" panose="020F0502020204030204" pitchFamily="34" charset="0"/>
                        </a:rPr>
                        <a:t>カウンティ</a:t>
                      </a:r>
                      <a:r>
                        <a:rPr kumimoji="1" lang="en-US" altLang="ja-JP" sz="1200" kern="1200" noProof="1">
                          <a:solidFill>
                            <a:schemeClr val="dk1"/>
                          </a:solidFill>
                          <a:latin typeface="ＭＳ Ｐゴシック 本文"/>
                          <a:ea typeface="+mn-ea"/>
                          <a:cs typeface="Calibri" panose="020F0502020204030204" pitchFamily="34" charset="0"/>
                        </a:rPr>
                        <a:t>は、単一の場所で供給を受けること</a:t>
                      </a:r>
                      <a:r>
                        <a:rPr kumimoji="1" lang="ja-JP" altLang="en-US" sz="1200" kern="1200" noProof="1">
                          <a:solidFill>
                            <a:schemeClr val="dk1"/>
                          </a:solidFill>
                          <a:latin typeface="ＭＳ Ｐゴシック 本文"/>
                          <a:ea typeface="+mn-ea"/>
                          <a:cs typeface="Calibri" panose="020F0502020204030204" pitchFamily="34" charset="0"/>
                        </a:rPr>
                        <a:t>もできる</a:t>
                      </a:r>
                      <a:r>
                        <a:rPr kumimoji="1" lang="en-US" altLang="ja-JP" sz="1200" kern="1200" noProof="1">
                          <a:solidFill>
                            <a:schemeClr val="dk1"/>
                          </a:solidFill>
                          <a:latin typeface="ＭＳ Ｐゴシック 本文"/>
                          <a:ea typeface="+mn-ea"/>
                          <a:cs typeface="Calibri" panose="020F0502020204030204" pitchFamily="34" charset="0"/>
                        </a:rPr>
                        <a:t>)</a:t>
                      </a:r>
                    </a:p>
                    <a:p>
                      <a:pPr marL="171450" indent="-171450" algn="l" defTabSz="914400" rtl="0" eaLnBrk="1" latinLnBrk="0" hangingPunct="1">
                        <a:buFont typeface="Arial" panose="020B0604020202020204" pitchFamily="34" charset="0"/>
                        <a:buChar char="•"/>
                      </a:pPr>
                      <a:r>
                        <a:rPr kumimoji="1" lang="en-US" altLang="ja-JP" sz="1200" kern="1200" noProof="1">
                          <a:solidFill>
                            <a:schemeClr val="dk1"/>
                          </a:solidFill>
                          <a:latin typeface="ＭＳ Ｐゴシック 本文"/>
                          <a:ea typeface="+mn-ea"/>
                          <a:cs typeface="Calibri" panose="020F0502020204030204" pitchFamily="34" charset="0"/>
                        </a:rPr>
                        <a:t>KEMSAは、国内外のサプライヤーから</a:t>
                      </a:r>
                      <a:r>
                        <a:rPr kumimoji="1" lang="ja-JP" altLang="en-US" sz="1200" kern="1200" noProof="1">
                          <a:solidFill>
                            <a:schemeClr val="dk1"/>
                          </a:solidFill>
                          <a:latin typeface="ＭＳ Ｐゴシック 本文"/>
                          <a:ea typeface="+mn-ea"/>
                          <a:cs typeface="Calibri" panose="020F0502020204030204" pitchFamily="34" charset="0"/>
                        </a:rPr>
                        <a:t>商品を受け取り、</a:t>
                      </a:r>
                      <a:r>
                        <a:rPr kumimoji="1" lang="en-US" altLang="ja-JP" sz="1200" kern="1200" noProof="1">
                          <a:solidFill>
                            <a:schemeClr val="dk1"/>
                          </a:solidFill>
                          <a:latin typeface="ＭＳ Ｐゴシック 本文"/>
                          <a:ea typeface="+mn-ea"/>
                          <a:cs typeface="Calibri" panose="020F0502020204030204" pitchFamily="34" charset="0"/>
                        </a:rPr>
                        <a:t>ナイロビの倉庫</a:t>
                      </a:r>
                      <a:r>
                        <a:rPr kumimoji="1" lang="ja-JP" altLang="en-US" sz="1200" kern="1200" noProof="1">
                          <a:solidFill>
                            <a:schemeClr val="dk1"/>
                          </a:solidFill>
                          <a:latin typeface="ＭＳ Ｐゴシック 本文"/>
                          <a:ea typeface="+mn-ea"/>
                          <a:cs typeface="Calibri" panose="020F0502020204030204" pitchFamily="34" charset="0"/>
                        </a:rPr>
                        <a:t>で</a:t>
                      </a:r>
                      <a:r>
                        <a:rPr kumimoji="1" lang="en-US" altLang="ja-JP" sz="1200" kern="1200" noProof="1">
                          <a:solidFill>
                            <a:schemeClr val="dk1"/>
                          </a:solidFill>
                          <a:latin typeface="ＭＳ Ｐゴシック 本文"/>
                          <a:ea typeface="+mn-ea"/>
                          <a:cs typeface="Calibri" panose="020F0502020204030204" pitchFamily="34" charset="0"/>
                        </a:rPr>
                        <a:t>管理してい</a:t>
                      </a:r>
                      <a:r>
                        <a:rPr kumimoji="1" lang="ja-JP" altLang="en-US" sz="1200" kern="1200" noProof="1">
                          <a:solidFill>
                            <a:schemeClr val="dk1"/>
                          </a:solidFill>
                          <a:latin typeface="ＭＳ Ｐゴシック 本文"/>
                          <a:ea typeface="+mn-ea"/>
                          <a:cs typeface="Calibri" panose="020F0502020204030204" pitchFamily="34" charset="0"/>
                        </a:rPr>
                        <a:t>る</a:t>
                      </a:r>
                      <a:r>
                        <a:rPr kumimoji="1" lang="en-US" altLang="ja-JP" sz="1200" kern="1200" noProof="1">
                          <a:solidFill>
                            <a:schemeClr val="dk1"/>
                          </a:solidFill>
                          <a:latin typeface="ＭＳ Ｐゴシック 本文"/>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kern="1200" noProof="1">
                          <a:solidFill>
                            <a:schemeClr val="dk1"/>
                          </a:solidFill>
                          <a:latin typeface="ＭＳ Ｐゴシック 本文"/>
                          <a:ea typeface="+mn-ea"/>
                          <a:cs typeface="Calibri" panose="020F0502020204030204" pitchFamily="34" charset="0"/>
                        </a:rPr>
                        <a:t>KEMSAは8つの</a:t>
                      </a:r>
                      <a:r>
                        <a:rPr kumimoji="1" lang="ja-JP" altLang="en-US" sz="1200" kern="1200" noProof="1">
                          <a:solidFill>
                            <a:schemeClr val="dk1"/>
                          </a:solidFill>
                          <a:latin typeface="ＭＳ Ｐゴシック 本文"/>
                          <a:ea typeface="+mn-ea"/>
                          <a:cs typeface="Calibri" panose="020F0502020204030204" pitchFamily="34" charset="0"/>
                        </a:rPr>
                        <a:t>倉庫（</a:t>
                      </a:r>
                      <a:r>
                        <a:rPr kumimoji="1" lang="en-US" altLang="ja-JP" sz="1200" kern="1200" noProof="1">
                          <a:solidFill>
                            <a:schemeClr val="dk1"/>
                          </a:solidFill>
                          <a:latin typeface="ＭＳ Ｐゴシック 本文"/>
                          <a:ea typeface="+mn-ea"/>
                          <a:cs typeface="Calibri" panose="020F0502020204030204" pitchFamily="34" charset="0"/>
                        </a:rPr>
                        <a:t>エルド</a:t>
                      </a:r>
                      <a:r>
                        <a:rPr kumimoji="1" lang="ja-JP" altLang="en-US" sz="1200" kern="1200" noProof="1">
                          <a:solidFill>
                            <a:schemeClr val="dk1"/>
                          </a:solidFill>
                          <a:latin typeface="ＭＳ Ｐゴシック 本文"/>
                          <a:ea typeface="+mn-ea"/>
                          <a:cs typeface="Calibri" panose="020F0502020204030204" pitchFamily="34" charset="0"/>
                        </a:rPr>
                        <a:t>レッド</a:t>
                      </a:r>
                      <a:r>
                        <a:rPr kumimoji="1" lang="en-US" altLang="ja-JP" sz="1200" kern="1200" noProof="1">
                          <a:solidFill>
                            <a:schemeClr val="dk1"/>
                          </a:solidFill>
                          <a:latin typeface="ＭＳ Ｐゴシック 本文"/>
                          <a:ea typeface="+mn-ea"/>
                          <a:cs typeface="Calibri" panose="020F0502020204030204" pitchFamily="34" charset="0"/>
                        </a:rPr>
                        <a:t>、ガリサ、カカメガ、キスム、メル、モンバサ、ナクル、ニエリ</a:t>
                      </a:r>
                      <a:r>
                        <a:rPr kumimoji="1" lang="ja-JP" altLang="en-US" sz="1200" kern="1200" noProof="1">
                          <a:solidFill>
                            <a:schemeClr val="dk1"/>
                          </a:solidFill>
                          <a:latin typeface="ＭＳ Ｐゴシック 本文"/>
                          <a:ea typeface="+mn-ea"/>
                          <a:cs typeface="Calibri" panose="020F0502020204030204" pitchFamily="34" charset="0"/>
                        </a:rPr>
                        <a:t>）を保有しており、</a:t>
                      </a:r>
                      <a:r>
                        <a:rPr kumimoji="1" lang="en-US" altLang="ja-JP" sz="1200" kern="1200" dirty="0">
                          <a:solidFill>
                            <a:schemeClr val="dk1"/>
                          </a:solidFill>
                          <a:latin typeface="ＭＳ Ｐゴシック 本文"/>
                          <a:ea typeface="+mn-ea"/>
                          <a:cs typeface="Calibri" panose="020F0502020204030204" pitchFamily="34" charset="0"/>
                        </a:rPr>
                        <a:t> </a:t>
                      </a:r>
                      <a:r>
                        <a:rPr kumimoji="1" lang="en-US" altLang="ja-JP" sz="1200" kern="1200" noProof="1">
                          <a:solidFill>
                            <a:schemeClr val="dk1"/>
                          </a:solidFill>
                          <a:latin typeface="ＭＳ Ｐゴシック 本文"/>
                          <a:ea typeface="+mn-ea"/>
                          <a:cs typeface="Calibri" panose="020F0502020204030204" pitchFamily="34" charset="0"/>
                        </a:rPr>
                        <a:t>これらの</a:t>
                      </a:r>
                      <a:r>
                        <a:rPr kumimoji="1" lang="ja-JP" altLang="en-US" sz="1200" kern="1200" noProof="1">
                          <a:solidFill>
                            <a:schemeClr val="dk1"/>
                          </a:solidFill>
                          <a:latin typeface="ＭＳ Ｐゴシック 本文"/>
                          <a:ea typeface="+mn-ea"/>
                          <a:cs typeface="Calibri" panose="020F0502020204030204" pitchFamily="34" charset="0"/>
                        </a:rPr>
                        <a:t>倉庫は</a:t>
                      </a:r>
                      <a:r>
                        <a:rPr kumimoji="1" lang="en-US" altLang="ja-JP" sz="1200" kern="1200" noProof="1">
                          <a:solidFill>
                            <a:schemeClr val="dk1"/>
                          </a:solidFill>
                          <a:latin typeface="ＭＳ Ｐゴシック 本文"/>
                          <a:ea typeface="+mn-ea"/>
                          <a:cs typeface="Calibri" panose="020F0502020204030204" pitchFamily="34" charset="0"/>
                        </a:rPr>
                        <a:t>は、エンバカシの倉庫が満杯の場合や、</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施設に十分な</a:t>
                      </a:r>
                      <a:r>
                        <a:rPr kumimoji="1" lang="ja-JP" altLang="en-US" sz="1200" kern="1200" noProof="1">
                          <a:solidFill>
                            <a:schemeClr val="dk1"/>
                          </a:solidFill>
                          <a:latin typeface="ＭＳ Ｐゴシック 本文"/>
                          <a:ea typeface="+mn-ea"/>
                          <a:cs typeface="Calibri" panose="020F0502020204030204" pitchFamily="34" charset="0"/>
                        </a:rPr>
                        <a:t>保管</a:t>
                      </a:r>
                      <a:r>
                        <a:rPr kumimoji="1" lang="en-US" altLang="ja-JP" sz="1200" kern="1200" noProof="1">
                          <a:solidFill>
                            <a:schemeClr val="dk1"/>
                          </a:solidFill>
                          <a:latin typeface="ＭＳ Ｐゴシック 本文"/>
                          <a:ea typeface="+mn-ea"/>
                          <a:cs typeface="Calibri" panose="020F0502020204030204" pitchFamily="34" charset="0"/>
                        </a:rPr>
                        <a:t>スペースがない場合に使用され</a:t>
                      </a:r>
                      <a:r>
                        <a:rPr kumimoji="1" lang="ja-JP" altLang="en-US" sz="1200" kern="1200" noProof="1">
                          <a:solidFill>
                            <a:schemeClr val="dk1"/>
                          </a:solidFill>
                          <a:latin typeface="ＭＳ Ｐゴシック 本文"/>
                          <a:ea typeface="+mn-ea"/>
                          <a:cs typeface="Calibri" panose="020F0502020204030204" pitchFamily="34" charset="0"/>
                        </a:rPr>
                        <a:t>てい</a:t>
                      </a:r>
                      <a:r>
                        <a:rPr kumimoji="1" lang="en-US" altLang="ja-JP" sz="1200" kern="1200" noProof="1">
                          <a:solidFill>
                            <a:schemeClr val="dk1"/>
                          </a:solidFill>
                          <a:latin typeface="ＭＳ Ｐゴシック 本文"/>
                          <a:ea typeface="+mn-ea"/>
                          <a:cs typeface="Calibri" panose="020F0502020204030204" pitchFamily="34" charset="0"/>
                        </a:rPr>
                        <a:t>る。</a:t>
                      </a:r>
                    </a:p>
                  </a:txBody>
                  <a:tcPr/>
                </a:tc>
                <a:extLst>
                  <a:ext uri="{0D108BD9-81ED-4DB2-BD59-A6C34878D82A}">
                    <a16:rowId xmlns:a16="http://schemas.microsoft.com/office/drawing/2014/main" val="3159401602"/>
                  </a:ext>
                </a:extLst>
              </a:tr>
            </a:tbl>
          </a:graphicData>
        </a:graphic>
      </p:graphicFrame>
      <p:sp>
        <p:nvSpPr>
          <p:cNvPr id="8" name="テキスト ボックス 7">
            <a:extLst>
              <a:ext uri="{FF2B5EF4-FFF2-40B4-BE49-F238E27FC236}">
                <a16:creationId xmlns:a16="http://schemas.microsoft.com/office/drawing/2014/main" id="{C3D87EA6-C6F9-4415-B70D-79C481890F77}"/>
              </a:ext>
            </a:extLst>
          </p:cNvPr>
          <p:cNvSpPr txBox="1"/>
          <p:nvPr/>
        </p:nvSpPr>
        <p:spPr>
          <a:xfrm>
            <a:off x="197829" y="6349390"/>
            <a:ext cx="8568878" cy="345628"/>
          </a:xfrm>
          <a:prstGeom prst="rect">
            <a:avLst/>
          </a:prstGeom>
          <a:noFill/>
        </p:spPr>
        <p:txBody>
          <a:bodyPr wrap="square" lIns="0" tIns="0" rIns="0" bIns="0" rtlCol="0">
            <a:noAutofit/>
          </a:bodyPr>
          <a:lstStyle/>
          <a:p>
            <a:r>
              <a:rPr lang="ja-JP" altLang="en-US" sz="800" noProof="1">
                <a:latin typeface="+mj-lt"/>
                <a:cs typeface="Arial" panose="020B0604020202020204" pitchFamily="34" charset="0"/>
              </a:rPr>
              <a:t>出所：　世界銀行ホームページ</a:t>
            </a:r>
            <a:endParaRPr kumimoji="1" lang="ja-JP" altLang="en-US" sz="800" dirty="0">
              <a:solidFill>
                <a:srgbClr val="000000"/>
              </a:solidFill>
              <a:latin typeface="+mj-lt"/>
            </a:endParaRPr>
          </a:p>
          <a:p>
            <a:endParaRPr lang="en-US" altLang="ja-JP" sz="800" b="1" dirty="0">
              <a:latin typeface="+mj-lt"/>
            </a:endParaRPr>
          </a:p>
        </p:txBody>
      </p:sp>
      <p:sp>
        <p:nvSpPr>
          <p:cNvPr id="7" name="タイトル 4">
            <a:extLst>
              <a:ext uri="{FF2B5EF4-FFF2-40B4-BE49-F238E27FC236}">
                <a16:creationId xmlns:a16="http://schemas.microsoft.com/office/drawing/2014/main" id="{06D974C6-5C1B-CB03-2AE4-3EFEF7CB72C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1498081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政府</a:t>
            </a:r>
            <a:r>
              <a:rPr lang="ja-JP" altLang="en-US" noProof="1"/>
              <a:t>公共</a:t>
            </a:r>
            <a:r>
              <a:rPr lang="en-US" altLang="ja-JP" noProof="1"/>
              <a:t>調達制度の概要 - 入札の種類</a:t>
            </a:r>
            <a:endParaRPr kumimoji="1" lang="ja-JP" altLang="en-US" noProof="1"/>
          </a:p>
        </p:txBody>
      </p:sp>
      <p:grpSp>
        <p:nvGrpSpPr>
          <p:cNvPr id="3" name="Group 76">
            <a:extLst>
              <a:ext uri="{FF2B5EF4-FFF2-40B4-BE49-F238E27FC236}">
                <a16:creationId xmlns:a16="http://schemas.microsoft.com/office/drawing/2014/main" id="{4E993B36-5F56-86BB-86CB-A33B632D2C60}"/>
              </a:ext>
            </a:extLst>
          </p:cNvPr>
          <p:cNvGrpSpPr/>
          <p:nvPr/>
        </p:nvGrpSpPr>
        <p:grpSpPr>
          <a:xfrm>
            <a:off x="407570" y="1410266"/>
            <a:ext cx="9090860" cy="4485510"/>
            <a:chOff x="453518" y="2118216"/>
            <a:chExt cx="9090860" cy="4200081"/>
          </a:xfrm>
          <a:solidFill>
            <a:schemeClr val="accent1">
              <a:lumMod val="20000"/>
              <a:lumOff val="80000"/>
            </a:schemeClr>
          </a:solidFill>
        </p:grpSpPr>
        <p:sp>
          <p:nvSpPr>
            <p:cNvPr id="8" name="Rectangle: Rounded Corners 65">
              <a:extLst>
                <a:ext uri="{FF2B5EF4-FFF2-40B4-BE49-F238E27FC236}">
                  <a16:creationId xmlns:a16="http://schemas.microsoft.com/office/drawing/2014/main" id="{1AEC5CBC-52F1-47B2-B41E-1F252E7273CE}"/>
                </a:ext>
              </a:extLst>
            </p:cNvPr>
            <p:cNvSpPr/>
            <p:nvPr/>
          </p:nvSpPr>
          <p:spPr>
            <a:xfrm>
              <a:off x="453518" y="2118216"/>
              <a:ext cx="9090860" cy="4200081"/>
            </a:xfrm>
            <a:prstGeom prst="roundRect">
              <a:avLst>
                <a:gd name="adj" fmla="val 6979"/>
              </a:avLst>
            </a:prstGeom>
            <a:grpFill/>
            <a:ln w="12700">
              <a:solidFill>
                <a:schemeClr val="accent1"/>
              </a:solidFill>
              <a:prstDash val="sysDash"/>
            </a:ln>
          </p:spPr>
          <p:txBody>
            <a:bodyPr wrap="square" rtlCol="0" anchor="ctr">
              <a:noAutofit/>
            </a:bodyPr>
            <a:lstStyle/>
            <a:p>
              <a:pPr marL="0" algn="ctr" fontAlgn="ctr">
                <a:lnSpc>
                  <a:spcPct val="114000"/>
                </a:lnSpc>
                <a:spcAft>
                  <a:spcPts val="400"/>
                </a:spcAft>
              </a:pPr>
              <a:endParaRPr kumimoji="1" lang="en-US" sz="1200" b="1" dirty="0">
                <a:solidFill>
                  <a:schemeClr val="bg1"/>
                </a:solidFill>
                <a:latin typeface="+mj-lt"/>
                <a:ea typeface="+mj-ea"/>
              </a:endParaRPr>
            </a:p>
          </p:txBody>
        </p:sp>
        <p:sp>
          <p:nvSpPr>
            <p:cNvPr id="9" name="TextBox 77">
              <a:extLst>
                <a:ext uri="{FF2B5EF4-FFF2-40B4-BE49-F238E27FC236}">
                  <a16:creationId xmlns:a16="http://schemas.microsoft.com/office/drawing/2014/main" id="{F87B4428-1C54-AB3F-65A2-45B835BDC532}"/>
                </a:ext>
              </a:extLst>
            </p:cNvPr>
            <p:cNvSpPr txBox="1"/>
            <p:nvPr/>
          </p:nvSpPr>
          <p:spPr>
            <a:xfrm>
              <a:off x="1156405" y="2814655"/>
              <a:ext cx="3888431" cy="743535"/>
            </a:xfrm>
            <a:prstGeom prst="rect">
              <a:avLst/>
            </a:prstGeom>
            <a:grpFill/>
          </p:spPr>
          <p:txBody>
            <a:bodyPr wrap="square">
              <a:spAutoFit/>
            </a:bodyPr>
            <a:lstStyle/>
            <a:p>
              <a:r>
                <a:rPr lang="en-US" sz="1200" b="1" noProof="1">
                  <a:latin typeface="+mj-lt"/>
                  <a:ea typeface="+mj-ea"/>
                </a:rPr>
                <a:t>Two-Stage Tendering</a:t>
              </a:r>
            </a:p>
            <a:p>
              <a:r>
                <a:rPr lang="en-US" sz="1120" noProof="1">
                  <a:latin typeface="+mj-lt"/>
                  <a:ea typeface="+mj-ea"/>
                </a:rPr>
                <a:t>入札者は2段階で入札を行</a:t>
              </a:r>
              <a:r>
                <a:rPr lang="ja-JP" altLang="en-US" sz="1120" noProof="1">
                  <a:latin typeface="+mj-lt"/>
                  <a:ea typeface="+mj-ea"/>
                </a:rPr>
                <a:t>う。</a:t>
              </a:r>
              <a:r>
                <a:rPr lang="en-US" sz="1120" noProof="1">
                  <a:latin typeface="+mj-lt"/>
                  <a:ea typeface="+mj-ea"/>
                </a:rPr>
                <a:t>第1段階では、価格のない提案が提出さ</a:t>
              </a:r>
              <a:r>
                <a:rPr lang="ja-JP" altLang="en-US" sz="1120" noProof="1">
                  <a:latin typeface="+mj-lt"/>
                  <a:ea typeface="+mj-ea"/>
                </a:rPr>
                <a:t>れ、</a:t>
              </a:r>
              <a:r>
                <a:rPr lang="en-US" sz="1120" noProof="1">
                  <a:latin typeface="+mj-lt"/>
                  <a:ea typeface="+mj-ea"/>
                </a:rPr>
                <a:t>第2段階では、</a:t>
              </a:r>
              <a:r>
                <a:rPr lang="ja-JP" altLang="en-US" sz="1120" noProof="1">
                  <a:latin typeface="+mj-lt"/>
                  <a:ea typeface="+mj-ea"/>
                </a:rPr>
                <a:t>一部の入札者のみ</a:t>
              </a:r>
              <a:r>
                <a:rPr lang="en-US" sz="1120" noProof="1">
                  <a:latin typeface="+mj-lt"/>
                  <a:ea typeface="+mj-ea"/>
                </a:rPr>
                <a:t>価格付きの最終入札</a:t>
              </a:r>
              <a:r>
                <a:rPr lang="ja-JP" altLang="en-US" sz="1120" noProof="1">
                  <a:latin typeface="+mj-lt"/>
                  <a:ea typeface="+mj-ea"/>
                </a:rPr>
                <a:t>に招待される</a:t>
              </a:r>
              <a:endParaRPr lang="en-US" sz="1120" noProof="1">
                <a:latin typeface="+mj-lt"/>
                <a:ea typeface="+mj-ea"/>
              </a:endParaRPr>
            </a:p>
          </p:txBody>
        </p:sp>
        <p:sp>
          <p:nvSpPr>
            <p:cNvPr id="10" name="TextBox 78">
              <a:extLst>
                <a:ext uri="{FF2B5EF4-FFF2-40B4-BE49-F238E27FC236}">
                  <a16:creationId xmlns:a16="http://schemas.microsoft.com/office/drawing/2014/main" id="{0AD12D0C-450C-0BB9-D96D-D709D38F8ACC}"/>
                </a:ext>
              </a:extLst>
            </p:cNvPr>
            <p:cNvSpPr txBox="1"/>
            <p:nvPr/>
          </p:nvSpPr>
          <p:spPr>
            <a:xfrm>
              <a:off x="1156405" y="3741316"/>
              <a:ext cx="3888432" cy="420760"/>
            </a:xfrm>
            <a:prstGeom prst="rect">
              <a:avLst/>
            </a:prstGeom>
            <a:grpFill/>
          </p:spPr>
          <p:txBody>
            <a:bodyPr wrap="square">
              <a:spAutoFit/>
            </a:bodyPr>
            <a:lstStyle/>
            <a:p>
              <a:r>
                <a:rPr lang="en-US" sz="1200" b="1" noProof="1">
                  <a:latin typeface="+mj-lt"/>
                  <a:ea typeface="+mj-ea"/>
                </a:rPr>
                <a:t>Design Competition</a:t>
              </a:r>
            </a:p>
            <a:p>
              <a:r>
                <a:rPr lang="ja-JP" altLang="en-US" sz="1120" noProof="1">
                  <a:latin typeface="+mj-lt"/>
                  <a:ea typeface="+mj-ea"/>
                </a:rPr>
                <a:t>応募された</a:t>
              </a:r>
              <a:r>
                <a:rPr lang="en-US" sz="1120" noProof="1">
                  <a:latin typeface="+mj-lt"/>
                  <a:ea typeface="+mj-ea"/>
                </a:rPr>
                <a:t>すべてのデザインプランの中から</a:t>
              </a:r>
              <a:r>
                <a:rPr lang="ja-JP" altLang="en-US" sz="1120" noProof="1">
                  <a:latin typeface="+mj-lt"/>
                  <a:ea typeface="+mj-ea"/>
                </a:rPr>
                <a:t>プランを選択する</a:t>
              </a:r>
              <a:endParaRPr lang="en-US" sz="1120" noProof="1">
                <a:latin typeface="+mj-lt"/>
                <a:ea typeface="+mj-ea"/>
              </a:endParaRPr>
            </a:p>
          </p:txBody>
        </p:sp>
        <p:sp>
          <p:nvSpPr>
            <p:cNvPr id="11" name="TextBox 79">
              <a:extLst>
                <a:ext uri="{FF2B5EF4-FFF2-40B4-BE49-F238E27FC236}">
                  <a16:creationId xmlns:a16="http://schemas.microsoft.com/office/drawing/2014/main" id="{85D4FC1D-0C77-B8F3-6F12-7725CE260FA3}"/>
                </a:ext>
              </a:extLst>
            </p:cNvPr>
            <p:cNvSpPr txBox="1"/>
            <p:nvPr/>
          </p:nvSpPr>
          <p:spPr>
            <a:xfrm>
              <a:off x="5854587" y="2314582"/>
              <a:ext cx="3600401" cy="576383"/>
            </a:xfrm>
            <a:prstGeom prst="rect">
              <a:avLst/>
            </a:prstGeom>
            <a:grpFill/>
          </p:spPr>
          <p:txBody>
            <a:bodyPr wrap="square">
              <a:spAutoFit/>
            </a:bodyPr>
            <a:lstStyle/>
            <a:p>
              <a:r>
                <a:rPr lang="en-US" sz="1200" b="1" noProof="1">
                  <a:latin typeface="+mj-lt"/>
                  <a:ea typeface="+mj-ea"/>
                </a:rPr>
                <a:t>Restricted Tendering</a:t>
              </a:r>
            </a:p>
            <a:p>
              <a:r>
                <a:rPr lang="ja-JP" altLang="en-US" sz="1100" noProof="1">
                  <a:latin typeface="+mj-lt"/>
                  <a:ea typeface="+mj-ea"/>
                </a:rPr>
                <a:t>サプライヤーまたはサービス・プロバイダーが要求できる入札の量が制限される</a:t>
              </a:r>
              <a:endParaRPr lang="en-US" altLang="ja-JP" sz="1100" noProof="1">
                <a:latin typeface="+mj-lt"/>
                <a:ea typeface="+mj-ea"/>
              </a:endParaRPr>
            </a:p>
          </p:txBody>
        </p:sp>
        <p:sp>
          <p:nvSpPr>
            <p:cNvPr id="14" name="TextBox 4">
              <a:extLst>
                <a:ext uri="{FF2B5EF4-FFF2-40B4-BE49-F238E27FC236}">
                  <a16:creationId xmlns:a16="http://schemas.microsoft.com/office/drawing/2014/main" id="{4F1E4314-BEAC-3047-1F6C-2C30C6417FAD}"/>
                </a:ext>
              </a:extLst>
            </p:cNvPr>
            <p:cNvSpPr txBox="1"/>
            <p:nvPr/>
          </p:nvSpPr>
          <p:spPr>
            <a:xfrm>
              <a:off x="5842957" y="3006390"/>
              <a:ext cx="3600401" cy="420760"/>
            </a:xfrm>
            <a:prstGeom prst="rect">
              <a:avLst/>
            </a:prstGeom>
            <a:grpFill/>
          </p:spPr>
          <p:txBody>
            <a:bodyPr wrap="square">
              <a:spAutoFit/>
            </a:bodyPr>
            <a:lstStyle/>
            <a:p>
              <a:r>
                <a:rPr lang="en-US" sz="1200" b="1" noProof="1">
                  <a:latin typeface="+mj-lt"/>
                  <a:ea typeface="+mj-ea"/>
                </a:rPr>
                <a:t>Direct Procurement</a:t>
              </a:r>
            </a:p>
            <a:p>
              <a:r>
                <a:rPr lang="en-US" sz="1120" noProof="1">
                  <a:latin typeface="+mj-lt"/>
                  <a:ea typeface="+mj-ea"/>
                </a:rPr>
                <a:t>事前に決められた仕入先から</a:t>
              </a:r>
              <a:r>
                <a:rPr lang="ja-JP" altLang="en-US" sz="1120" noProof="1">
                  <a:latin typeface="+mj-lt"/>
                  <a:ea typeface="+mj-ea"/>
                </a:rPr>
                <a:t>の</a:t>
              </a:r>
              <a:r>
                <a:rPr lang="en-US" sz="1120" noProof="1">
                  <a:latin typeface="+mj-lt"/>
                  <a:ea typeface="+mj-ea"/>
                </a:rPr>
                <a:t>調達</a:t>
              </a:r>
            </a:p>
          </p:txBody>
        </p:sp>
        <p:sp>
          <p:nvSpPr>
            <p:cNvPr id="16" name="TextBox 6">
              <a:extLst>
                <a:ext uri="{FF2B5EF4-FFF2-40B4-BE49-F238E27FC236}">
                  <a16:creationId xmlns:a16="http://schemas.microsoft.com/office/drawing/2014/main" id="{0C5E85F2-CFCE-8B52-AF86-9BE890AD9732}"/>
                </a:ext>
              </a:extLst>
            </p:cNvPr>
            <p:cNvSpPr txBox="1"/>
            <p:nvPr/>
          </p:nvSpPr>
          <p:spPr>
            <a:xfrm>
              <a:off x="5952174" y="4357328"/>
              <a:ext cx="3491183" cy="582147"/>
            </a:xfrm>
            <a:prstGeom prst="rect">
              <a:avLst/>
            </a:prstGeom>
            <a:grpFill/>
          </p:spPr>
          <p:txBody>
            <a:bodyPr wrap="square">
              <a:spAutoFit/>
            </a:bodyPr>
            <a:lstStyle/>
            <a:p>
              <a:r>
                <a:rPr lang="en-US" altLang="ja-JP" sz="1200" b="1" noProof="1">
                  <a:latin typeface="+mj-lt"/>
                  <a:ea typeface="+mj-ea"/>
                </a:rPr>
                <a:t>Request for Quotations</a:t>
              </a:r>
            </a:p>
            <a:p>
              <a:r>
                <a:rPr lang="en-US" sz="1120" noProof="1">
                  <a:latin typeface="+mj-lt"/>
                  <a:ea typeface="+mj-ea"/>
                </a:rPr>
                <a:t>調達機関は、調達のために供給者登録簿からの見積依頼を使用することができる</a:t>
              </a:r>
            </a:p>
          </p:txBody>
        </p:sp>
        <p:sp>
          <p:nvSpPr>
            <p:cNvPr id="17" name="TextBox 11">
              <a:extLst>
                <a:ext uri="{FF2B5EF4-FFF2-40B4-BE49-F238E27FC236}">
                  <a16:creationId xmlns:a16="http://schemas.microsoft.com/office/drawing/2014/main" id="{36E7D6EB-6251-8FF8-62EF-2560D44A39B8}"/>
                </a:ext>
              </a:extLst>
            </p:cNvPr>
            <p:cNvSpPr txBox="1"/>
            <p:nvPr/>
          </p:nvSpPr>
          <p:spPr>
            <a:xfrm>
              <a:off x="5918611" y="3712374"/>
              <a:ext cx="3539031" cy="420760"/>
            </a:xfrm>
            <a:prstGeom prst="rect">
              <a:avLst/>
            </a:prstGeom>
            <a:grpFill/>
          </p:spPr>
          <p:txBody>
            <a:bodyPr wrap="square">
              <a:spAutoFit/>
            </a:bodyPr>
            <a:lstStyle/>
            <a:p>
              <a:r>
                <a:rPr lang="en-US" sz="1200" b="1" noProof="1">
                  <a:latin typeface="+mj-lt"/>
                  <a:ea typeface="+mj-ea"/>
                </a:rPr>
                <a:t>Low-Value Procurement  </a:t>
              </a:r>
            </a:p>
            <a:p>
              <a:r>
                <a:rPr lang="en-US" sz="1120" noProof="1">
                  <a:latin typeface="+mj-lt"/>
                  <a:ea typeface="+mj-ea"/>
                </a:rPr>
                <a:t>設定された財務基準値以下の品目に対する低価格調達</a:t>
              </a:r>
              <a:endParaRPr lang="en-US" sz="1200" b="1" noProof="1">
                <a:latin typeface="+mj-lt"/>
                <a:ea typeface="+mj-ea"/>
              </a:endParaRPr>
            </a:p>
          </p:txBody>
        </p:sp>
        <p:sp>
          <p:nvSpPr>
            <p:cNvPr id="18" name="TextBox 14">
              <a:extLst>
                <a:ext uri="{FF2B5EF4-FFF2-40B4-BE49-F238E27FC236}">
                  <a16:creationId xmlns:a16="http://schemas.microsoft.com/office/drawing/2014/main" id="{CF914FFA-2F24-38BA-113D-4B3306121696}"/>
                </a:ext>
              </a:extLst>
            </p:cNvPr>
            <p:cNvSpPr txBox="1"/>
            <p:nvPr/>
          </p:nvSpPr>
          <p:spPr>
            <a:xfrm>
              <a:off x="1122643" y="4411651"/>
              <a:ext cx="4031742" cy="420760"/>
            </a:xfrm>
            <a:prstGeom prst="rect">
              <a:avLst/>
            </a:prstGeom>
            <a:grpFill/>
          </p:spPr>
          <p:txBody>
            <a:bodyPr wrap="square">
              <a:spAutoFit/>
            </a:bodyPr>
            <a:lstStyle/>
            <a:p>
              <a:r>
                <a:rPr lang="en-US" sz="1200" b="1" noProof="1">
                  <a:latin typeface="+mj-lt"/>
                  <a:ea typeface="+mj-ea"/>
                </a:rPr>
                <a:t>Force Account </a:t>
              </a:r>
            </a:p>
            <a:p>
              <a:r>
                <a:rPr lang="en-US" sz="1120" noProof="1">
                  <a:latin typeface="+mj-lt"/>
                  <a:ea typeface="+mj-ea"/>
                </a:rPr>
                <a:t>入札や契約交渉を行わずに公共資源を使って</a:t>
              </a:r>
              <a:r>
                <a:rPr lang="ja-JP" altLang="en-US" sz="1120" noProof="1">
                  <a:latin typeface="+mj-lt"/>
                  <a:ea typeface="+mj-ea"/>
                </a:rPr>
                <a:t>事業</a:t>
              </a:r>
              <a:r>
                <a:rPr lang="en-US" sz="1120" noProof="1">
                  <a:latin typeface="+mj-lt"/>
                  <a:ea typeface="+mj-ea"/>
                </a:rPr>
                <a:t>を実施する</a:t>
              </a:r>
            </a:p>
          </p:txBody>
        </p:sp>
        <p:sp>
          <p:nvSpPr>
            <p:cNvPr id="19" name="TextBox 24">
              <a:extLst>
                <a:ext uri="{FF2B5EF4-FFF2-40B4-BE49-F238E27FC236}">
                  <a16:creationId xmlns:a16="http://schemas.microsoft.com/office/drawing/2014/main" id="{533CFDE8-985B-3876-612E-B9262DF8E3D0}"/>
                </a:ext>
              </a:extLst>
            </p:cNvPr>
            <p:cNvSpPr txBox="1"/>
            <p:nvPr/>
          </p:nvSpPr>
          <p:spPr>
            <a:xfrm>
              <a:off x="5962182" y="5185238"/>
              <a:ext cx="3481176" cy="582147"/>
            </a:xfrm>
            <a:prstGeom prst="rect">
              <a:avLst/>
            </a:prstGeom>
            <a:grpFill/>
          </p:spPr>
          <p:txBody>
            <a:bodyPr wrap="square">
              <a:spAutoFit/>
            </a:bodyPr>
            <a:lstStyle/>
            <a:p>
              <a:r>
                <a:rPr lang="en-US" sz="1200" b="1" noProof="1">
                  <a:latin typeface="+mj-lt"/>
                  <a:ea typeface="+mj-ea"/>
                </a:rPr>
                <a:t>Electronic Reverse Auction: </a:t>
              </a:r>
            </a:p>
            <a:p>
              <a:r>
                <a:rPr lang="en-US" sz="1120" noProof="1">
                  <a:latin typeface="+mj-lt"/>
                  <a:ea typeface="+mj-ea"/>
                </a:rPr>
                <a:t>複数の</a:t>
              </a:r>
              <a:r>
                <a:rPr lang="ja-JP" altLang="en-US" sz="1120" noProof="1">
                  <a:latin typeface="+mj-lt"/>
                  <a:ea typeface="+mj-ea"/>
                </a:rPr>
                <a:t>販売者</a:t>
              </a:r>
              <a:r>
                <a:rPr lang="en-US" sz="1120" noProof="1">
                  <a:latin typeface="+mj-lt"/>
                  <a:ea typeface="+mj-ea"/>
                </a:rPr>
                <a:t>が1つのバイヤーの注文に入札し、電子的にオークションにかける</a:t>
              </a:r>
            </a:p>
          </p:txBody>
        </p:sp>
        <p:sp>
          <p:nvSpPr>
            <p:cNvPr id="20" name="TextBox 26">
              <a:extLst>
                <a:ext uri="{FF2B5EF4-FFF2-40B4-BE49-F238E27FC236}">
                  <a16:creationId xmlns:a16="http://schemas.microsoft.com/office/drawing/2014/main" id="{A06B83C1-3295-D7D4-AF2D-489130022D71}"/>
                </a:ext>
              </a:extLst>
            </p:cNvPr>
            <p:cNvSpPr txBox="1"/>
            <p:nvPr/>
          </p:nvSpPr>
          <p:spPr>
            <a:xfrm>
              <a:off x="1097998" y="5001239"/>
              <a:ext cx="3888432" cy="576383"/>
            </a:xfrm>
            <a:prstGeom prst="rect">
              <a:avLst/>
            </a:prstGeom>
            <a:grpFill/>
          </p:spPr>
          <p:txBody>
            <a:bodyPr wrap="square">
              <a:spAutoFit/>
            </a:bodyPr>
            <a:lstStyle/>
            <a:p>
              <a:r>
                <a:rPr lang="en-US" sz="1200" b="1" noProof="1">
                  <a:latin typeface="+mj-lt"/>
                  <a:ea typeface="+mj-ea"/>
                </a:rPr>
                <a:t>Framework Agreement</a:t>
              </a:r>
            </a:p>
            <a:p>
              <a:r>
                <a:rPr lang="en-US" sz="1100" noProof="1">
                  <a:latin typeface="+mj-lt"/>
                  <a:ea typeface="+mj-ea"/>
                </a:rPr>
                <a:t>将来の受注またはタスクに適用される要件および契約条件を設定</a:t>
              </a:r>
              <a:r>
                <a:rPr lang="ja-JP" altLang="en-US" sz="1100" noProof="1">
                  <a:latin typeface="+mj-lt"/>
                  <a:ea typeface="+mj-ea"/>
                </a:rPr>
                <a:t>する</a:t>
              </a:r>
              <a:endParaRPr lang="en-US" sz="1100" dirty="0">
                <a:latin typeface="+mj-lt"/>
                <a:ea typeface="+mj-ea"/>
              </a:endParaRPr>
            </a:p>
          </p:txBody>
        </p:sp>
        <p:sp>
          <p:nvSpPr>
            <p:cNvPr id="21" name="TextBox 37">
              <a:extLst>
                <a:ext uri="{FF2B5EF4-FFF2-40B4-BE49-F238E27FC236}">
                  <a16:creationId xmlns:a16="http://schemas.microsoft.com/office/drawing/2014/main" id="{EA3364FB-229C-E144-40A7-361F1F8BB71D}"/>
                </a:ext>
              </a:extLst>
            </p:cNvPr>
            <p:cNvSpPr txBox="1"/>
            <p:nvPr/>
          </p:nvSpPr>
          <p:spPr>
            <a:xfrm>
              <a:off x="1097998" y="5692811"/>
              <a:ext cx="3888432" cy="432288"/>
            </a:xfrm>
            <a:prstGeom prst="rect">
              <a:avLst/>
            </a:prstGeom>
            <a:grpFill/>
          </p:spPr>
          <p:txBody>
            <a:bodyPr wrap="square">
              <a:spAutoFit/>
            </a:bodyPr>
            <a:lstStyle/>
            <a:p>
              <a:r>
                <a:rPr lang="en-US" sz="1200" b="1" noProof="1">
                  <a:latin typeface="+mj-lt"/>
                  <a:ea typeface="+mj-ea"/>
                </a:rPr>
                <a:t>Specially Permitted Procurement	</a:t>
              </a:r>
            </a:p>
            <a:p>
              <a:r>
                <a:rPr lang="en-US" sz="1200" noProof="1">
                  <a:latin typeface="+mj-lt"/>
                  <a:ea typeface="+mj-ea"/>
                </a:rPr>
                <a:t>国庫が認める調達手続</a:t>
              </a:r>
              <a:endParaRPr lang="en-US" sz="1120" dirty="0">
                <a:latin typeface="+mj-lt"/>
                <a:ea typeface="+mj-ea"/>
              </a:endParaRPr>
            </a:p>
          </p:txBody>
        </p:sp>
        <p:pic>
          <p:nvPicPr>
            <p:cNvPr id="22" name="Graphic 39" descr="バッジアウトライン">
              <a:extLst>
                <a:ext uri="{FF2B5EF4-FFF2-40B4-BE49-F238E27FC236}">
                  <a16:creationId xmlns:a16="http://schemas.microsoft.com/office/drawing/2014/main" id="{E5FBECD2-0E62-CE84-8AAA-E4128965F5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903" y="2991368"/>
              <a:ext cx="457200" cy="457200"/>
            </a:xfrm>
            <a:prstGeom prst="rect">
              <a:avLst/>
            </a:prstGeom>
          </p:spPr>
        </p:pic>
        <p:pic>
          <p:nvPicPr>
            <p:cNvPr id="23" name="Graphic 43" descr="競争概要">
              <a:extLst>
                <a:ext uri="{FF2B5EF4-FFF2-40B4-BE49-F238E27FC236}">
                  <a16:creationId xmlns:a16="http://schemas.microsoft.com/office/drawing/2014/main" id="{ED97A0A6-3FA7-E86F-B050-267E5E39B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805" y="3723097"/>
              <a:ext cx="457200" cy="457200"/>
            </a:xfrm>
            <a:prstGeom prst="rect">
              <a:avLst/>
            </a:prstGeom>
          </p:spPr>
        </p:pic>
        <p:pic>
          <p:nvPicPr>
            <p:cNvPr id="24" name="Graphic 47" descr="優先順位の概要">
              <a:extLst>
                <a:ext uri="{FF2B5EF4-FFF2-40B4-BE49-F238E27FC236}">
                  <a16:creationId xmlns:a16="http://schemas.microsoft.com/office/drawing/2014/main" id="{D629FF48-EB97-377D-CCCE-613FE24202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5051" y="5185238"/>
              <a:ext cx="457200" cy="457200"/>
            </a:xfrm>
            <a:prstGeom prst="rect">
              <a:avLst/>
            </a:prstGeom>
          </p:spPr>
        </p:pic>
        <p:pic>
          <p:nvPicPr>
            <p:cNvPr id="26" name="Graphic 51" descr="スピードメーターローアウトライン">
              <a:extLst>
                <a:ext uri="{FF2B5EF4-FFF2-40B4-BE49-F238E27FC236}">
                  <a16:creationId xmlns:a16="http://schemas.microsoft.com/office/drawing/2014/main" id="{3530205A-290F-C5FF-91BD-9E4AB4CCF1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5051" y="3663555"/>
              <a:ext cx="457200" cy="457200"/>
            </a:xfrm>
            <a:prstGeom prst="rect">
              <a:avLst/>
            </a:prstGeom>
          </p:spPr>
        </p:pic>
        <p:pic>
          <p:nvPicPr>
            <p:cNvPr id="28" name="Graphic 60" descr="バックアウトライン">
              <a:extLst>
                <a:ext uri="{FF2B5EF4-FFF2-40B4-BE49-F238E27FC236}">
                  <a16:creationId xmlns:a16="http://schemas.microsoft.com/office/drawing/2014/main" id="{C64FFC51-A08D-95D7-3648-AEBC211901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21898" y="4366406"/>
              <a:ext cx="457200" cy="457200"/>
            </a:xfrm>
            <a:prstGeom prst="rect">
              <a:avLst/>
            </a:prstGeom>
          </p:spPr>
        </p:pic>
        <p:pic>
          <p:nvPicPr>
            <p:cNvPr id="29" name="Graphic 66" descr="方向アウトライン">
              <a:extLst>
                <a:ext uri="{FF2B5EF4-FFF2-40B4-BE49-F238E27FC236}">
                  <a16:creationId xmlns:a16="http://schemas.microsoft.com/office/drawing/2014/main" id="{147ABE8B-CA64-127C-5FFF-2D1CAFBA6F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92957" y="3021708"/>
              <a:ext cx="457200" cy="457200"/>
            </a:xfrm>
            <a:prstGeom prst="rect">
              <a:avLst/>
            </a:prstGeom>
          </p:spPr>
        </p:pic>
        <p:pic>
          <p:nvPicPr>
            <p:cNvPr id="30" name="Graphic 69" descr="対象者の概要">
              <a:extLst>
                <a:ext uri="{FF2B5EF4-FFF2-40B4-BE49-F238E27FC236}">
                  <a16:creationId xmlns:a16="http://schemas.microsoft.com/office/drawing/2014/main" id="{BFB6F9F1-2D9A-BD8A-660C-E4D199AE85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370655" y="2340735"/>
              <a:ext cx="457200" cy="457200"/>
            </a:xfrm>
            <a:prstGeom prst="rect">
              <a:avLst/>
            </a:prstGeom>
          </p:spPr>
        </p:pic>
        <p:pic>
          <p:nvPicPr>
            <p:cNvPr id="31" name="Graphic 71" descr="アウトラインに似たコメント">
              <a:extLst>
                <a:ext uri="{FF2B5EF4-FFF2-40B4-BE49-F238E27FC236}">
                  <a16:creationId xmlns:a16="http://schemas.microsoft.com/office/drawing/2014/main" id="{C4D38F14-776B-242E-CA53-71105CB3BF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1903" y="5729264"/>
              <a:ext cx="457200" cy="457200"/>
            </a:xfrm>
            <a:prstGeom prst="rect">
              <a:avLst/>
            </a:prstGeom>
          </p:spPr>
        </p:pic>
        <p:pic>
          <p:nvPicPr>
            <p:cNvPr id="32" name="Graphic 73" descr="塗り潰しでスクロール">
              <a:extLst>
                <a:ext uri="{FF2B5EF4-FFF2-40B4-BE49-F238E27FC236}">
                  <a16:creationId xmlns:a16="http://schemas.microsoft.com/office/drawing/2014/main" id="{94171F1B-15E1-5E51-87C9-65AA2C85ABC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8141" y="5095804"/>
              <a:ext cx="457200" cy="457200"/>
            </a:xfrm>
            <a:prstGeom prst="rect">
              <a:avLst/>
            </a:prstGeom>
          </p:spPr>
        </p:pic>
        <p:pic>
          <p:nvPicPr>
            <p:cNvPr id="33" name="Graphic 75" descr="銀行の概要">
              <a:extLst>
                <a:ext uri="{FF2B5EF4-FFF2-40B4-BE49-F238E27FC236}">
                  <a16:creationId xmlns:a16="http://schemas.microsoft.com/office/drawing/2014/main" id="{5856D145-B6C1-FB37-7EED-990BAEDD40E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18141" y="4384971"/>
              <a:ext cx="457200" cy="457200"/>
            </a:xfrm>
            <a:prstGeom prst="rect">
              <a:avLst/>
            </a:prstGeom>
          </p:spPr>
        </p:pic>
      </p:grpSp>
      <p:sp>
        <p:nvSpPr>
          <p:cNvPr id="34" name="TextBox 67">
            <a:extLst>
              <a:ext uri="{FF2B5EF4-FFF2-40B4-BE49-F238E27FC236}">
                <a16:creationId xmlns:a16="http://schemas.microsoft.com/office/drawing/2014/main" id="{23E21967-CCE0-6151-246A-8B80F5BA75F1}"/>
              </a:ext>
            </a:extLst>
          </p:cNvPr>
          <p:cNvSpPr txBox="1"/>
          <p:nvPr/>
        </p:nvSpPr>
        <p:spPr>
          <a:xfrm>
            <a:off x="1137710" y="1696046"/>
            <a:ext cx="3717111" cy="449354"/>
          </a:xfrm>
          <a:prstGeom prst="rect">
            <a:avLst/>
          </a:prstGeom>
          <a:noFill/>
        </p:spPr>
        <p:txBody>
          <a:bodyPr wrap="square">
            <a:spAutoFit/>
          </a:bodyPr>
          <a:lstStyle/>
          <a:p>
            <a:r>
              <a:rPr lang="en-US" sz="1200" b="1" noProof="1">
                <a:latin typeface="+mj-lt"/>
                <a:ea typeface="+mj-ea"/>
              </a:rPr>
              <a:t>Open Tender</a:t>
            </a:r>
          </a:p>
          <a:p>
            <a:r>
              <a:rPr lang="en-US" sz="1120" noProof="1">
                <a:latin typeface="+mj-lt"/>
                <a:ea typeface="+mj-ea"/>
              </a:rPr>
              <a:t>公開募集</a:t>
            </a:r>
          </a:p>
        </p:txBody>
      </p:sp>
      <p:pic>
        <p:nvPicPr>
          <p:cNvPr id="35" name="Graphic 55" descr="封筒のアウトラインを開く">
            <a:extLst>
              <a:ext uri="{FF2B5EF4-FFF2-40B4-BE49-F238E27FC236}">
                <a16:creationId xmlns:a16="http://schemas.microsoft.com/office/drawing/2014/main" id="{06CEB9F0-F353-7BC6-B464-45506D630D9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41500" y="1668898"/>
            <a:ext cx="457200" cy="457200"/>
          </a:xfrm>
          <a:prstGeom prst="rect">
            <a:avLst/>
          </a:prstGeom>
        </p:spPr>
      </p:pic>
      <p:pic>
        <p:nvPicPr>
          <p:cNvPr id="37" name="図 36">
            <a:extLst>
              <a:ext uri="{FF2B5EF4-FFF2-40B4-BE49-F238E27FC236}">
                <a16:creationId xmlns:a16="http://schemas.microsoft.com/office/drawing/2014/main" id="{0B6A87E3-94DF-E2D8-9192-F462535F25C3}"/>
              </a:ext>
            </a:extLst>
          </p:cNvPr>
          <p:cNvPicPr>
            <a:picLocks noChangeAspect="1"/>
          </p:cNvPicPr>
          <p:nvPr/>
        </p:nvPicPr>
        <p:blipFill>
          <a:blip r:embed="rId28"/>
          <a:stretch>
            <a:fillRect/>
          </a:stretch>
        </p:blipFill>
        <p:spPr>
          <a:xfrm>
            <a:off x="2888535" y="2904941"/>
            <a:ext cx="4145639" cy="256054"/>
          </a:xfrm>
          <a:prstGeom prst="rect">
            <a:avLst/>
          </a:prstGeom>
        </p:spPr>
      </p:pic>
      <p:sp>
        <p:nvSpPr>
          <p:cNvPr id="39" name="フッター プレースホルダー 1">
            <a:extLst>
              <a:ext uri="{FF2B5EF4-FFF2-40B4-BE49-F238E27FC236}">
                <a16:creationId xmlns:a16="http://schemas.microsoft.com/office/drawing/2014/main" id="{9A606B12-5689-9538-7D71-AB2E79F45E11}"/>
              </a:ext>
            </a:extLst>
          </p:cNvPr>
          <p:cNvSpPr txBox="1">
            <a:spLocks/>
          </p:cNvSpPr>
          <p:nvPr/>
        </p:nvSpPr>
        <p:spPr>
          <a:xfrm>
            <a:off x="385215" y="6383499"/>
            <a:ext cx="4068000" cy="1692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The public procurement and asset disposal act</a:t>
            </a:r>
            <a:endParaRPr lang="en-GB" altLang="en-GB" sz="800" dirty="0">
              <a:latin typeface="+mj-lt"/>
              <a:ea typeface="+mj-ea"/>
              <a:cs typeface="Arial" panose="020B0604020202020204" pitchFamily="34" charset="0"/>
            </a:endParaRPr>
          </a:p>
        </p:txBody>
      </p:sp>
      <p:sp>
        <p:nvSpPr>
          <p:cNvPr id="7" name="タイトル 4">
            <a:extLst>
              <a:ext uri="{FF2B5EF4-FFF2-40B4-BE49-F238E27FC236}">
                <a16:creationId xmlns:a16="http://schemas.microsoft.com/office/drawing/2014/main" id="{56284638-B06E-FDA4-2328-82A4B9A13BF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3258665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政府</a:t>
            </a:r>
            <a:r>
              <a:rPr lang="ja-JP" altLang="en-US" noProof="1"/>
              <a:t>公共</a:t>
            </a:r>
            <a:r>
              <a:rPr lang="en-US" altLang="ja-JP" noProof="1"/>
              <a:t>調達制度の概要 - 調達予算</a:t>
            </a:r>
            <a:endParaRPr kumimoji="1" lang="ja-JP" altLang="en-US" noProof="1"/>
          </a:p>
        </p:txBody>
      </p:sp>
      <p:sp>
        <p:nvSpPr>
          <p:cNvPr id="12" name="正方形/長方形 11">
            <a:extLst>
              <a:ext uri="{FF2B5EF4-FFF2-40B4-BE49-F238E27FC236}">
                <a16:creationId xmlns:a16="http://schemas.microsoft.com/office/drawing/2014/main" id="{8332252D-6483-4B79-BD78-356EAB323018}"/>
              </a:ext>
            </a:extLst>
          </p:cNvPr>
          <p:cNvSpPr/>
          <p:nvPr/>
        </p:nvSpPr>
        <p:spPr>
          <a:xfrm>
            <a:off x="200025" y="1016732"/>
            <a:ext cx="9361040" cy="2736304"/>
          </a:xfrm>
          <a:prstGeom prst="rect">
            <a:avLst/>
          </a:prstGeom>
          <a:noFill/>
          <a:ln>
            <a:noFill/>
          </a:ln>
        </p:spPr>
        <p:txBody>
          <a:bodyPr wrap="square" rtlCol="0" anchor="ctr">
            <a:no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保健省は、必須医薬品及び医療用品 (EMMS) 及び医療機器の調達のための予算配分について財務省と交渉</a:t>
            </a:r>
            <a:r>
              <a:rPr lang="ja-JP" altLang="en-US" sz="1400" noProof="1">
                <a:latin typeface="+mj-lt"/>
              </a:rPr>
              <a:t>し、その後</a:t>
            </a:r>
            <a:r>
              <a:rPr lang="en-US" altLang="ja-JP" sz="1400" noProof="1">
                <a:latin typeface="+mj-lt"/>
              </a:rPr>
              <a:t>、KEMSAと保健省</a:t>
            </a:r>
            <a:r>
              <a:rPr lang="ja-JP" altLang="en-US" sz="1400" noProof="1">
                <a:latin typeface="+mj-lt"/>
              </a:rPr>
              <a:t>の間で</a:t>
            </a:r>
            <a:r>
              <a:rPr lang="en-US" altLang="ja-JP" sz="1400" noProof="1">
                <a:latin typeface="+mj-lt"/>
              </a:rPr>
              <a:t>予算を配分する。</a:t>
            </a:r>
            <a:r>
              <a:rPr lang="en-US" altLang="ja-JP" sz="1400" dirty="0">
                <a:latin typeface="+mj-lt"/>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保健省が</a:t>
            </a:r>
            <a:r>
              <a:rPr lang="ja-JP" altLang="en-US" sz="1400" noProof="1">
                <a:latin typeface="+mj-lt"/>
              </a:rPr>
              <a:t>行う</a:t>
            </a:r>
            <a:r>
              <a:rPr lang="en-US" altLang="ja-JP" sz="1400" noProof="1">
                <a:latin typeface="+mj-lt"/>
              </a:rPr>
              <a:t>大量購入については、保健省はKEMSAに配分比率に従って</a:t>
            </a:r>
            <a:r>
              <a:rPr lang="ja-JP" altLang="en-US" sz="1400" noProof="1">
                <a:latin typeface="+mj-lt"/>
              </a:rPr>
              <a:t>公共医療施設</a:t>
            </a:r>
            <a:r>
              <a:rPr lang="en-US" altLang="ja-JP" sz="1400" noProof="1">
                <a:latin typeface="+mj-lt"/>
              </a:rPr>
              <a:t>に</a:t>
            </a:r>
            <a:r>
              <a:rPr lang="ja-JP" altLang="en-US" sz="1400" noProof="1">
                <a:latin typeface="+mj-lt"/>
              </a:rPr>
              <a:t>配布</a:t>
            </a:r>
            <a:r>
              <a:rPr lang="en-US" altLang="ja-JP" sz="1400" noProof="1">
                <a:latin typeface="+mj-lt"/>
              </a:rPr>
              <a:t>することを義務付けている。</a:t>
            </a:r>
            <a:r>
              <a:rPr lang="en-US" altLang="ja-JP" sz="1400" dirty="0">
                <a:latin typeface="+mj-lt"/>
              </a:rPr>
              <a:t> </a:t>
            </a:r>
            <a:r>
              <a:rPr lang="ja-JP" altLang="en-US" sz="1400" dirty="0">
                <a:latin typeface="+mj-lt"/>
              </a:rPr>
              <a:t>また、</a:t>
            </a:r>
            <a:r>
              <a:rPr lang="en-US" altLang="ja-JP" sz="1400" noProof="1">
                <a:latin typeface="+mj-lt"/>
              </a:rPr>
              <a:t>保健省は保健セクターに関心を持つ様々な開発パートナーからEMMSと医療機器を調達するための追加資金について交渉することができる。</a:t>
            </a:r>
            <a:r>
              <a:rPr lang="en-US" altLang="ja-JP" sz="1400" dirty="0">
                <a:latin typeface="+mj-lt"/>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開発パートナーからの資金は、</a:t>
            </a:r>
            <a:r>
              <a:rPr lang="ja-JP" altLang="en-US" sz="1400" noProof="1">
                <a:latin typeface="+mj-lt"/>
              </a:rPr>
              <a:t>公共医療施設</a:t>
            </a:r>
            <a:r>
              <a:rPr lang="en-US" altLang="ja-JP" sz="1400" noProof="1">
                <a:latin typeface="+mj-lt"/>
              </a:rPr>
              <a:t>への先行分配のために、KEMSAまたはMOH調達システムを通じて、対象調達に使用することができる。</a:t>
            </a:r>
            <a:r>
              <a:rPr lang="en-US" altLang="ja-JP" sz="1400" dirty="0">
                <a:latin typeface="+mj-lt"/>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場合によっては、MOHと合意した開発パートナーは、特定のカテゴリーのEMMSおよび医療機器を特定の調達代理店を通じて直接調達し、配分比率に従って製品をKEMSAに転送し、そのサプライチェーンを通じて</a:t>
            </a:r>
            <a:r>
              <a:rPr lang="ja-JP" altLang="en-US" sz="1400" noProof="1">
                <a:latin typeface="+mj-lt"/>
              </a:rPr>
              <a:t>公共医療施設</a:t>
            </a:r>
            <a:r>
              <a:rPr lang="en-US" altLang="ja-JP" sz="1400" noProof="1">
                <a:latin typeface="+mj-lt"/>
              </a:rPr>
              <a:t>に配布することが</a:t>
            </a:r>
            <a:r>
              <a:rPr lang="ja-JP" altLang="en-US" sz="1400" noProof="1">
                <a:latin typeface="+mj-lt"/>
              </a:rPr>
              <a:t>できる</a:t>
            </a:r>
            <a:r>
              <a:rPr lang="en-US" altLang="ja-JP" sz="1400" noProof="1">
                <a:latin typeface="+mj-lt"/>
              </a:rPr>
              <a:t>。</a:t>
            </a:r>
            <a:r>
              <a:rPr lang="en-US" altLang="ja-JP" sz="1400" dirty="0">
                <a:latin typeface="+mj-lt"/>
              </a:rPr>
              <a:t>  </a:t>
            </a:r>
          </a:p>
        </p:txBody>
      </p:sp>
      <p:sp>
        <p:nvSpPr>
          <p:cNvPr id="9" name="正方形/長方形 8">
            <a:extLst>
              <a:ext uri="{FF2B5EF4-FFF2-40B4-BE49-F238E27FC236}">
                <a16:creationId xmlns:a16="http://schemas.microsoft.com/office/drawing/2014/main" id="{43137A0F-5D97-433A-A038-A567D6232469}"/>
              </a:ext>
            </a:extLst>
          </p:cNvPr>
          <p:cNvSpPr/>
          <p:nvPr/>
        </p:nvSpPr>
        <p:spPr>
          <a:xfrm>
            <a:off x="272478" y="3947885"/>
            <a:ext cx="9361040" cy="2125278"/>
          </a:xfrm>
          <a:prstGeom prst="rect">
            <a:avLst/>
          </a:prstGeom>
          <a:noFill/>
          <a:ln>
            <a:noFill/>
          </a:ln>
        </p:spPr>
        <p:txBody>
          <a:bodyPr wrap="square" rtlCol="0" anchor="ctr">
            <a:noAutofit/>
          </a:bodyPr>
          <a:lstStyle/>
          <a:p>
            <a:pPr algn="just" fontAlgn="ctr">
              <a:lnSpc>
                <a:spcPct val="110000"/>
              </a:lnSpc>
              <a:spcAft>
                <a:spcPts val="200"/>
              </a:spcAft>
              <a:buClr>
                <a:srgbClr val="5F8AC3"/>
              </a:buClr>
            </a:pPr>
            <a:r>
              <a:rPr lang="en-US" altLang="ja-JP" sz="1400" b="1" noProof="1">
                <a:latin typeface="+mn-ea"/>
              </a:rPr>
              <a:t>医療セクター</a:t>
            </a:r>
            <a:r>
              <a:rPr lang="ja-JP" altLang="en-US" sz="1400" b="1" noProof="1">
                <a:latin typeface="+mn-ea"/>
              </a:rPr>
              <a:t>における</a:t>
            </a:r>
            <a:r>
              <a:rPr lang="en-US" altLang="ja-JP" sz="1400" b="1" noProof="1">
                <a:latin typeface="+mn-ea"/>
              </a:rPr>
              <a:t>調達機関</a:t>
            </a:r>
            <a:r>
              <a:rPr lang="ja-JP" altLang="en-US" sz="1400" b="1" noProof="1">
                <a:latin typeface="+mn-ea"/>
              </a:rPr>
              <a:t>の</a:t>
            </a:r>
            <a:r>
              <a:rPr lang="en-US" altLang="ja-JP" sz="1400" b="1" noProof="1">
                <a:latin typeface="+mn-ea"/>
              </a:rPr>
              <a:t>担当役員</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大臣レベルの会計責任者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地方病院及び地方レベルの医療監督者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地区病院および準地区レベルの医療担当者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保健所・調剤薬局担当医</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mn-ea"/>
              </a:rPr>
              <a:t>ケニヤッタ国立病院の</a:t>
            </a:r>
            <a:r>
              <a:rPr lang="en-US" altLang="ja-JP" sz="1400" noProof="1">
                <a:latin typeface="+mn-ea"/>
              </a:rPr>
              <a:t>院長</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Moi Referral Hospital</a:t>
            </a:r>
            <a:r>
              <a:rPr lang="ja-JP" altLang="en-US" sz="1400" noProof="1">
                <a:latin typeface="+mn-ea"/>
              </a:rPr>
              <a:t>の</a:t>
            </a:r>
            <a:r>
              <a:rPr lang="en-US" altLang="ja-JP" sz="1400" noProof="1">
                <a:latin typeface="+mn-ea"/>
              </a:rPr>
              <a:t>院長</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mn-ea"/>
              </a:rPr>
              <a:t>医療供給庁の</a:t>
            </a:r>
            <a:r>
              <a:rPr lang="en-US" altLang="ja-JP" sz="1400" noProof="1">
                <a:latin typeface="+mn-ea"/>
              </a:rPr>
              <a:t>最高経営責任者</a:t>
            </a:r>
            <a:endParaRPr lang="en-US" altLang="ja-JP" sz="1400" dirty="0">
              <a:latin typeface="+mn-ea"/>
            </a:endParaRPr>
          </a:p>
        </p:txBody>
      </p:sp>
      <p:sp>
        <p:nvSpPr>
          <p:cNvPr id="10" name="テキスト ボックス 9">
            <a:extLst>
              <a:ext uri="{FF2B5EF4-FFF2-40B4-BE49-F238E27FC236}">
                <a16:creationId xmlns:a16="http://schemas.microsoft.com/office/drawing/2014/main" id="{E82CDB9E-27F7-47F7-8FEB-BA3B39C8D3E1}"/>
              </a:ext>
            </a:extLst>
          </p:cNvPr>
          <p:cNvSpPr txBox="1"/>
          <p:nvPr/>
        </p:nvSpPr>
        <p:spPr>
          <a:xfrm>
            <a:off x="272478" y="6349390"/>
            <a:ext cx="8568878" cy="345628"/>
          </a:xfrm>
          <a:prstGeom prst="rect">
            <a:avLst/>
          </a:prstGeom>
          <a:noFill/>
        </p:spPr>
        <p:txBody>
          <a:bodyPr wrap="square" lIns="0" tIns="0" rIns="0" bIns="0" rtlCol="0">
            <a:noAutofit/>
          </a:bodyPr>
          <a:lstStyle/>
          <a:p>
            <a:r>
              <a:rPr lang="ja-JP" altLang="en-US" sz="800" dirty="0">
                <a:latin typeface="+mj-lt"/>
              </a:rPr>
              <a:t>出所・　</a:t>
            </a:r>
            <a:r>
              <a:rPr lang="en-US" altLang="ja-JP" sz="800" dirty="0">
                <a:latin typeface="+mj-lt"/>
              </a:rPr>
              <a:t>Public</a:t>
            </a:r>
            <a:r>
              <a:rPr lang="ja-JP" altLang="en-US" sz="800" dirty="0">
                <a:latin typeface="+mj-lt"/>
              </a:rPr>
              <a:t>　</a:t>
            </a:r>
            <a:r>
              <a:rPr lang="en-US" altLang="ja-JP" sz="800" dirty="0">
                <a:latin typeface="+mj-lt"/>
              </a:rPr>
              <a:t>Procurement Manual </a:t>
            </a:r>
            <a:r>
              <a:rPr lang="ja-JP" altLang="en-US" sz="800" dirty="0">
                <a:latin typeface="+mj-lt"/>
              </a:rPr>
              <a:t>（</a:t>
            </a:r>
            <a:r>
              <a:rPr lang="en-US" altLang="ja-JP" sz="800" dirty="0">
                <a:latin typeface="+mj-lt"/>
              </a:rPr>
              <a:t>Public Procurement Regulatory Authority</a:t>
            </a:r>
            <a:r>
              <a:rPr lang="ja-JP" altLang="en-US" sz="800" dirty="0">
                <a:latin typeface="+mj-lt"/>
              </a:rPr>
              <a:t>）</a:t>
            </a:r>
            <a:r>
              <a:rPr lang="ja-JP" altLang="en-US" sz="800" b="1" dirty="0">
                <a:latin typeface="+mj-lt"/>
              </a:rPr>
              <a:t>　</a:t>
            </a:r>
            <a:endParaRPr lang="en-US" altLang="ja-JP" sz="800" b="1" dirty="0">
              <a:latin typeface="+mj-lt"/>
            </a:endParaRPr>
          </a:p>
        </p:txBody>
      </p:sp>
      <p:sp>
        <p:nvSpPr>
          <p:cNvPr id="5" name="タイトル 4">
            <a:extLst>
              <a:ext uri="{FF2B5EF4-FFF2-40B4-BE49-F238E27FC236}">
                <a16:creationId xmlns:a16="http://schemas.microsoft.com/office/drawing/2014/main" id="{2ECEEA43-A079-7FF7-477D-4C20BC6C81B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4265685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政府調達制度の概要 - 入札プロセス</a:t>
            </a:r>
            <a:endParaRPr kumimoji="1" lang="ja-JP" altLang="en-US" noProof="1"/>
          </a:p>
        </p:txBody>
      </p:sp>
      <p:graphicFrame>
        <p:nvGraphicFramePr>
          <p:cNvPr id="3" name="表 4">
            <a:extLst>
              <a:ext uri="{FF2B5EF4-FFF2-40B4-BE49-F238E27FC236}">
                <a16:creationId xmlns:a16="http://schemas.microsoft.com/office/drawing/2014/main" id="{98AD49EB-6532-4420-0EB9-F7679BB77CF8}"/>
              </a:ext>
            </a:extLst>
          </p:cNvPr>
          <p:cNvGraphicFramePr>
            <a:graphicFrameLocks noGrp="1"/>
          </p:cNvGraphicFramePr>
          <p:nvPr/>
        </p:nvGraphicFramePr>
        <p:xfrm>
          <a:off x="254089" y="4004364"/>
          <a:ext cx="9386638" cy="1963960"/>
        </p:xfrm>
        <a:graphic>
          <a:graphicData uri="http://schemas.openxmlformats.org/drawingml/2006/table">
            <a:tbl>
              <a:tblPr firstRow="1" bandRow="1">
                <a:tableStyleId>{93296810-A885-4BE3-A3E7-6D5BEEA58F35}</a:tableStyleId>
              </a:tblPr>
              <a:tblGrid>
                <a:gridCol w="2457238">
                  <a:extLst>
                    <a:ext uri="{9D8B030D-6E8A-4147-A177-3AD203B41FA5}">
                      <a16:colId xmlns:a16="http://schemas.microsoft.com/office/drawing/2014/main" val="3415338459"/>
                    </a:ext>
                  </a:extLst>
                </a:gridCol>
                <a:gridCol w="1168760">
                  <a:extLst>
                    <a:ext uri="{9D8B030D-6E8A-4147-A177-3AD203B41FA5}">
                      <a16:colId xmlns:a16="http://schemas.microsoft.com/office/drawing/2014/main" val="3832192160"/>
                    </a:ext>
                  </a:extLst>
                </a:gridCol>
                <a:gridCol w="5760640">
                  <a:extLst>
                    <a:ext uri="{9D8B030D-6E8A-4147-A177-3AD203B41FA5}">
                      <a16:colId xmlns:a16="http://schemas.microsoft.com/office/drawing/2014/main" val="2671346666"/>
                    </a:ext>
                  </a:extLst>
                </a:gridCol>
              </a:tblGrid>
              <a:tr h="243963">
                <a:tc>
                  <a:txBody>
                    <a:bodyPr/>
                    <a:lstStyle/>
                    <a:p>
                      <a:pPr algn="ctr"/>
                      <a:r>
                        <a:rPr kumimoji="1" lang="en-US" altLang="ja-JP" sz="1200" noProof="1">
                          <a:latin typeface="+mj-lt"/>
                          <a:cs typeface="Calibri" panose="020F0502020204030204" pitchFamily="34" charset="0"/>
                        </a:rPr>
                        <a:t>会社</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本社所在地国</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入札商品</a:t>
                      </a:r>
                      <a:endParaRPr kumimoji="1" lang="ja-JP" altLang="en-US" sz="1200" dirty="0">
                        <a:latin typeface="+mj-lt"/>
                        <a:cs typeface="Calibri" panose="020F0502020204030204" pitchFamily="34" charset="0"/>
                      </a:endParaRPr>
                    </a:p>
                  </a:txBody>
                  <a:tcPr/>
                </a:tc>
                <a:extLst>
                  <a:ext uri="{0D108BD9-81ED-4DB2-BD59-A6C34878D82A}">
                    <a16:rowId xmlns:a16="http://schemas.microsoft.com/office/drawing/2014/main" val="2623013569"/>
                  </a:ext>
                </a:extLst>
              </a:tr>
              <a:tr h="219567">
                <a:tc>
                  <a:txBody>
                    <a:bodyPr/>
                    <a:lstStyle/>
                    <a:p>
                      <a:pPr algn="ctr"/>
                      <a:r>
                        <a:rPr kumimoji="1" lang="en-US" altLang="ja-JP" sz="1200" dirty="0">
                          <a:latin typeface="+mj-lt"/>
                          <a:cs typeface="Calibri" panose="020F0502020204030204" pitchFamily="34" charset="0"/>
                        </a:rPr>
                        <a:t>Philips Healthcare Services Ltd</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オランダ</a:t>
                      </a:r>
                      <a:endParaRPr kumimoji="1" lang="ja-JP" altLang="en-US" sz="1200" dirty="0">
                        <a:latin typeface="+mj-lt"/>
                        <a:cs typeface="Calibri" panose="020F0502020204030204" pitchFamily="34" charset="0"/>
                      </a:endParaRPr>
                    </a:p>
                  </a:txBody>
                  <a:tcPr/>
                </a:tc>
                <a:tc>
                  <a:txBody>
                    <a:bodyPr/>
                    <a:lstStyle/>
                    <a:p>
                      <a:pPr algn="ctr"/>
                      <a:r>
                        <a:rPr lang="en-US" altLang="ja-JP" sz="1200" noProof="1">
                          <a:latin typeface="+mj-lt"/>
                          <a:cs typeface="Calibri" panose="020F0502020204030204" pitchFamily="34" charset="0"/>
                        </a:rPr>
                        <a:t>マルチビタミン</a:t>
                      </a:r>
                      <a:r>
                        <a:rPr lang="ja-JP" altLang="en-US" sz="1200" noProof="1">
                          <a:latin typeface="+mj-lt"/>
                          <a:cs typeface="Calibri" panose="020F0502020204030204" pitchFamily="34" charset="0"/>
                        </a:rPr>
                        <a:t>・</a:t>
                      </a:r>
                      <a:r>
                        <a:rPr lang="en-US" altLang="ja-JP" sz="1200" noProof="1">
                          <a:latin typeface="+mj-lt"/>
                          <a:cs typeface="Calibri" panose="020F0502020204030204" pitchFamily="34" charset="0"/>
                        </a:rPr>
                        <a:t>ミネラルのサプリメント</a:t>
                      </a:r>
                      <a:endParaRPr kumimoji="1" lang="ja-JP" altLang="en-US" sz="1200" dirty="0">
                        <a:latin typeface="+mj-lt"/>
                        <a:cs typeface="Calibri" panose="020F0502020204030204" pitchFamily="34" charset="0"/>
                      </a:endParaRPr>
                    </a:p>
                  </a:txBody>
                  <a:tcPr/>
                </a:tc>
                <a:extLst>
                  <a:ext uri="{0D108BD9-81ED-4DB2-BD59-A6C34878D82A}">
                    <a16:rowId xmlns:a16="http://schemas.microsoft.com/office/drawing/2014/main" val="1823257750"/>
                  </a:ext>
                </a:extLst>
              </a:tr>
              <a:tr h="219567">
                <a:tc>
                  <a:txBody>
                    <a:bodyPr/>
                    <a:lstStyle/>
                    <a:p>
                      <a:pPr algn="ctr"/>
                      <a:r>
                        <a:rPr lang="en-US" altLang="ja-JP" sz="1200" dirty="0">
                          <a:latin typeface="+mj-lt"/>
                          <a:cs typeface="Calibri" panose="020F0502020204030204" pitchFamily="34" charset="0"/>
                        </a:rPr>
                        <a:t>Universal Corporation Ltd</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インド</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医薬品 (錠剤)</a:t>
                      </a:r>
                      <a:endParaRPr kumimoji="1" lang="ja-JP" altLang="en-US" sz="1200" dirty="0">
                        <a:latin typeface="+mj-lt"/>
                        <a:cs typeface="Calibri" panose="020F0502020204030204" pitchFamily="34" charset="0"/>
                      </a:endParaRPr>
                    </a:p>
                  </a:txBody>
                  <a:tcPr/>
                </a:tc>
                <a:extLst>
                  <a:ext uri="{0D108BD9-81ED-4DB2-BD59-A6C34878D82A}">
                    <a16:rowId xmlns:a16="http://schemas.microsoft.com/office/drawing/2014/main" val="2798712433"/>
                  </a:ext>
                </a:extLst>
              </a:tr>
              <a:tr h="219567">
                <a:tc>
                  <a:txBody>
                    <a:bodyPr/>
                    <a:lstStyle/>
                    <a:p>
                      <a:pPr algn="ctr"/>
                      <a:r>
                        <a:rPr lang="en-US" altLang="ja-JP" sz="1200" dirty="0" err="1">
                          <a:latin typeface="+mj-lt"/>
                          <a:cs typeface="Calibri" panose="020F0502020204030204" pitchFamily="34" charset="0"/>
                        </a:rPr>
                        <a:t>Glaxosmithkline</a:t>
                      </a:r>
                      <a:r>
                        <a:rPr lang="en-US" altLang="ja-JP" sz="1200" dirty="0">
                          <a:latin typeface="+mj-lt"/>
                          <a:cs typeface="Calibri" panose="020F0502020204030204" pitchFamily="34" charset="0"/>
                        </a:rPr>
                        <a:t> Ltd</a:t>
                      </a:r>
                      <a:endParaRPr kumimoji="1" lang="ja-JP" altLang="en-US" sz="1200" dirty="0">
                        <a:latin typeface="+mj-lt"/>
                        <a:cs typeface="Calibri" panose="020F0502020204030204" pitchFamily="34" charset="0"/>
                      </a:endParaRPr>
                    </a:p>
                  </a:txBody>
                  <a:tcPr/>
                </a:tc>
                <a:tc>
                  <a:txBody>
                    <a:bodyPr/>
                    <a:lstStyle/>
                    <a:p>
                      <a:pPr algn="ctr"/>
                      <a:r>
                        <a:rPr kumimoji="1" lang="ja-JP" altLang="en-US" sz="1200" noProof="1">
                          <a:latin typeface="+mj-lt"/>
                          <a:cs typeface="Calibri" panose="020F0502020204030204" pitchFamily="34" charset="0"/>
                        </a:rPr>
                        <a:t>英国</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医薬品 (シロップ剤)</a:t>
                      </a:r>
                      <a:endParaRPr kumimoji="1" lang="ja-JP" altLang="en-US" sz="1200" dirty="0">
                        <a:latin typeface="+mj-lt"/>
                        <a:cs typeface="Calibri" panose="020F0502020204030204" pitchFamily="34" charset="0"/>
                      </a:endParaRPr>
                    </a:p>
                  </a:txBody>
                  <a:tcPr/>
                </a:tc>
                <a:extLst>
                  <a:ext uri="{0D108BD9-81ED-4DB2-BD59-A6C34878D82A}">
                    <a16:rowId xmlns:a16="http://schemas.microsoft.com/office/drawing/2014/main" val="958590273"/>
                  </a:ext>
                </a:extLst>
              </a:tr>
              <a:tr h="219567">
                <a:tc>
                  <a:txBody>
                    <a:bodyPr/>
                    <a:lstStyle/>
                    <a:p>
                      <a:pPr marL="0" algn="ctr" defTabSz="914400" rtl="0" eaLnBrk="1" latinLnBrk="0" hangingPunct="1"/>
                      <a:r>
                        <a:rPr kumimoji="1" lang="en-US" altLang="ja-JP" sz="1200" kern="1200" dirty="0">
                          <a:solidFill>
                            <a:schemeClr val="dk1"/>
                          </a:solidFill>
                          <a:latin typeface="+mj-lt"/>
                          <a:ea typeface="+mn-ea"/>
                          <a:cs typeface="Calibri" panose="020F0502020204030204" pitchFamily="34" charset="0"/>
                        </a:rPr>
                        <a:t>Neon Laboratories Ltd</a:t>
                      </a:r>
                      <a:endParaRPr kumimoji="1" lang="ja-JP" altLang="en-US" sz="1200" kern="1200" dirty="0">
                        <a:solidFill>
                          <a:schemeClr val="dk1"/>
                        </a:solidFill>
                        <a:latin typeface="+mj-lt"/>
                        <a:ea typeface="+mn-ea"/>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インド</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医薬品 (注射剤)</a:t>
                      </a:r>
                      <a:endParaRPr kumimoji="1" lang="ja-JP" altLang="en-US" sz="1200" dirty="0">
                        <a:latin typeface="+mj-lt"/>
                        <a:cs typeface="Calibri" panose="020F0502020204030204" pitchFamily="34" charset="0"/>
                      </a:endParaRPr>
                    </a:p>
                  </a:txBody>
                  <a:tcPr/>
                </a:tc>
                <a:extLst>
                  <a:ext uri="{0D108BD9-81ED-4DB2-BD59-A6C34878D82A}">
                    <a16:rowId xmlns:a16="http://schemas.microsoft.com/office/drawing/2014/main" val="4007556472"/>
                  </a:ext>
                </a:extLst>
              </a:tr>
              <a:tr h="219567">
                <a:tc>
                  <a:txBody>
                    <a:bodyPr/>
                    <a:lstStyle/>
                    <a:p>
                      <a:pPr algn="ctr"/>
                      <a:r>
                        <a:rPr kumimoji="1" lang="en-US" altLang="ja-JP" sz="1200" dirty="0">
                          <a:latin typeface="+mj-lt"/>
                          <a:cs typeface="Calibri" panose="020F0502020204030204" pitchFamily="34" charset="0"/>
                        </a:rPr>
                        <a:t>Mission Pharma A/S</a:t>
                      </a:r>
                      <a:endParaRPr kumimoji="1" lang="ja-JP" altLang="en-US" sz="1200" dirty="0">
                        <a:latin typeface="+mj-lt"/>
                        <a:cs typeface="Calibri" panose="020F0502020204030204" pitchFamily="34" charset="0"/>
                      </a:endParaRPr>
                    </a:p>
                  </a:txBody>
                  <a:tcPr/>
                </a:tc>
                <a:tc>
                  <a:txBody>
                    <a:bodyPr/>
                    <a:lstStyle/>
                    <a:p>
                      <a:pPr algn="ctr"/>
                      <a:r>
                        <a:rPr kumimoji="1" lang="en-US" altLang="ja-JP" sz="1200" noProof="1">
                          <a:latin typeface="+mj-lt"/>
                          <a:cs typeface="Calibri" panose="020F0502020204030204" pitchFamily="34" charset="0"/>
                        </a:rPr>
                        <a:t>デンマーク</a:t>
                      </a:r>
                      <a:endParaRPr kumimoji="1" lang="ja-JP" altLang="en-US" sz="1200" dirty="0">
                        <a:latin typeface="+mj-lt"/>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noProof="1">
                          <a:latin typeface="+mj-lt"/>
                          <a:cs typeface="Calibri" panose="020F0502020204030204" pitchFamily="34" charset="0"/>
                        </a:rPr>
                        <a:t>医薬品(注射剤、抗生物質)</a:t>
                      </a:r>
                      <a:endParaRPr kumimoji="1" lang="ja-JP" altLang="en-US" sz="1200" dirty="0">
                        <a:latin typeface="+mj-lt"/>
                        <a:cs typeface="Calibri" panose="020F0502020204030204" pitchFamily="34" charset="0"/>
                      </a:endParaRPr>
                    </a:p>
                  </a:txBody>
                  <a:tcPr/>
                </a:tc>
                <a:extLst>
                  <a:ext uri="{0D108BD9-81ED-4DB2-BD59-A6C34878D82A}">
                    <a16:rowId xmlns:a16="http://schemas.microsoft.com/office/drawing/2014/main" val="770091140"/>
                  </a:ext>
                </a:extLst>
              </a:tr>
              <a:tr h="318040">
                <a:tc>
                  <a:txBody>
                    <a:bodyPr/>
                    <a:lstStyle/>
                    <a:p>
                      <a:pPr algn="ctr"/>
                      <a:r>
                        <a:rPr kumimoji="1" lang="en-US" altLang="ja-JP" sz="1200" dirty="0">
                          <a:latin typeface="+mj-lt"/>
                          <a:cs typeface="Calibri" panose="020F0502020204030204" pitchFamily="34" charset="0"/>
                        </a:rPr>
                        <a:t>IDA Foundation</a:t>
                      </a:r>
                      <a:endParaRPr kumimoji="1" lang="ja-JP" altLang="en-US" sz="1200" dirty="0">
                        <a:latin typeface="+mj-lt"/>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noProof="1">
                          <a:latin typeface="+mj-lt"/>
                          <a:cs typeface="Calibri" panose="020F0502020204030204" pitchFamily="34" charset="0"/>
                        </a:rPr>
                        <a:t>オランダ</a:t>
                      </a:r>
                      <a:endParaRPr kumimoji="1" lang="ja-JP" altLang="en-US" sz="1200" dirty="0">
                        <a:latin typeface="+mj-lt"/>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noProof="1">
                          <a:latin typeface="+mj-lt"/>
                          <a:cs typeface="Calibri" panose="020F0502020204030204" pitchFamily="34" charset="0"/>
                        </a:rPr>
                        <a:t>医薬品(注射剤、抗生物質)</a:t>
                      </a:r>
                      <a:endParaRPr kumimoji="1" lang="ja-JP" altLang="en-US" sz="1200" dirty="0">
                        <a:latin typeface="+mj-lt"/>
                        <a:cs typeface="Calibri" panose="020F0502020204030204" pitchFamily="34" charset="0"/>
                      </a:endParaRPr>
                    </a:p>
                  </a:txBody>
                  <a:tcPr/>
                </a:tc>
                <a:extLst>
                  <a:ext uri="{0D108BD9-81ED-4DB2-BD59-A6C34878D82A}">
                    <a16:rowId xmlns:a16="http://schemas.microsoft.com/office/drawing/2014/main" val="299216937"/>
                  </a:ext>
                </a:extLst>
              </a:tr>
            </a:tbl>
          </a:graphicData>
        </a:graphic>
      </p:graphicFrame>
      <p:sp>
        <p:nvSpPr>
          <p:cNvPr id="5" name="テキスト プレースホルダー 5">
            <a:extLst>
              <a:ext uri="{FF2B5EF4-FFF2-40B4-BE49-F238E27FC236}">
                <a16:creationId xmlns:a16="http://schemas.microsoft.com/office/drawing/2014/main" id="{167FA6F0-B2E0-F24F-6CE7-CF3CA9B5733E}"/>
              </a:ext>
            </a:extLst>
          </p:cNvPr>
          <p:cNvSpPr txBox="1">
            <a:spLocks/>
          </p:cNvSpPr>
          <p:nvPr/>
        </p:nvSpPr>
        <p:spPr>
          <a:xfrm>
            <a:off x="254089" y="3589235"/>
            <a:ext cx="9505950" cy="3123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just" defTabSz="914400" fontAlgn="ctr">
              <a:lnSpc>
                <a:spcPct val="110000"/>
              </a:lnSpc>
              <a:spcAft>
                <a:spcPts val="200"/>
              </a:spcAft>
              <a:buClr>
                <a:srgbClr val="5F8AC3"/>
              </a:buClr>
            </a:pPr>
            <a:r>
              <a:rPr lang="en-US" altLang="ja-JP" sz="1300" b="1" noProof="1">
                <a:latin typeface="+mj-ea"/>
                <a:ea typeface="+mj-ea"/>
                <a:cs typeface="Calibri" panose="020F0502020204030204" pitchFamily="34" charset="0"/>
              </a:rPr>
              <a:t>過去の入札に参加した</a:t>
            </a:r>
            <a:r>
              <a:rPr lang="ja-JP" altLang="en-US" sz="1300" b="1" noProof="1">
                <a:latin typeface="+mj-ea"/>
                <a:ea typeface="+mj-ea"/>
                <a:cs typeface="Calibri" panose="020F0502020204030204" pitchFamily="34" charset="0"/>
              </a:rPr>
              <a:t>グローバル</a:t>
            </a:r>
            <a:r>
              <a:rPr lang="en-US" altLang="ja-JP" sz="1300" b="1" noProof="1">
                <a:latin typeface="+mj-ea"/>
                <a:ea typeface="+mj-ea"/>
                <a:cs typeface="Calibri" panose="020F0502020204030204" pitchFamily="34" charset="0"/>
              </a:rPr>
              <a:t>企業の例</a:t>
            </a:r>
            <a:endParaRPr lang="ja-JP" altLang="en-US" sz="1300" b="1" noProof="1">
              <a:latin typeface="+mj-ea"/>
              <a:ea typeface="+mj-ea"/>
              <a:cs typeface="Calibri" panose="020F0502020204030204" pitchFamily="34" charset="0"/>
            </a:endParaRPr>
          </a:p>
        </p:txBody>
      </p:sp>
      <p:sp>
        <p:nvSpPr>
          <p:cNvPr id="7" name="正方形/長方形 6">
            <a:extLst>
              <a:ext uri="{FF2B5EF4-FFF2-40B4-BE49-F238E27FC236}">
                <a16:creationId xmlns:a16="http://schemas.microsoft.com/office/drawing/2014/main" id="{E8F6D1E2-11B1-DD60-B839-D3D354CB992C}"/>
              </a:ext>
            </a:extLst>
          </p:cNvPr>
          <p:cNvSpPr/>
          <p:nvPr/>
        </p:nvSpPr>
        <p:spPr>
          <a:xfrm>
            <a:off x="228364" y="1810903"/>
            <a:ext cx="9505054" cy="1677750"/>
          </a:xfrm>
          <a:prstGeom prst="rect">
            <a:avLst/>
          </a:prstGeom>
          <a:noFill/>
          <a:ln>
            <a:noFill/>
          </a:ln>
        </p:spPr>
        <p:txBody>
          <a:bodyPr wrap="square" rtlCol="0" anchor="ctr">
            <a:noAutofit/>
          </a:bodyPr>
          <a:lstStyle/>
          <a:p>
            <a:pPr algn="just" fontAlgn="ctr">
              <a:lnSpc>
                <a:spcPct val="110000"/>
              </a:lnSpc>
              <a:spcAft>
                <a:spcPts val="200"/>
              </a:spcAft>
              <a:buClr>
                <a:srgbClr val="5F8AC3"/>
              </a:buClr>
            </a:pPr>
            <a:r>
              <a:rPr lang="en-US" altLang="ja-JP" sz="1200" b="1" noProof="1">
                <a:latin typeface="+mj-lt"/>
                <a:ea typeface="+mj-ea"/>
                <a:cs typeface="Calibri" panose="020F0502020204030204" pitchFamily="34" charset="0"/>
              </a:rPr>
              <a:t>入札プロセス</a:t>
            </a:r>
            <a:r>
              <a:rPr lang="ja-JP" altLang="en-US" sz="1200" b="1" noProof="1">
                <a:latin typeface="+mj-lt"/>
                <a:ea typeface="+mj-ea"/>
                <a:cs typeface="Calibri" panose="020F0502020204030204" pitchFamily="34" charset="0"/>
              </a:rPr>
              <a:t>への参加について</a:t>
            </a:r>
            <a:r>
              <a:rPr lang="en-US" altLang="ja-JP" sz="1200" b="1" noProof="1">
                <a:latin typeface="+mj-lt"/>
                <a:ea typeface="+mj-ea"/>
                <a:cs typeface="Calibri" panose="020F0502020204030204" pitchFamily="34" charset="0"/>
              </a:rPr>
              <a:t>:</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200" noProof="1">
                <a:latin typeface="+mj-lt"/>
                <a:ea typeface="+mj-ea"/>
              </a:rPr>
              <a:t>KEMSAは、</a:t>
            </a:r>
            <a:r>
              <a:rPr lang="ja-JP" altLang="en-US" sz="1200" noProof="1">
                <a:latin typeface="+mj-lt"/>
                <a:ea typeface="+mj-ea"/>
              </a:rPr>
              <a:t>競争率が高い</a:t>
            </a:r>
            <a:r>
              <a:rPr lang="en-US" altLang="ja-JP" sz="1200" noProof="1">
                <a:latin typeface="+mj-lt"/>
                <a:ea typeface="+mj-ea"/>
              </a:rPr>
              <a:t>医薬品や</a:t>
            </a:r>
            <a:r>
              <a:rPr lang="ja-JP" altLang="en-US" sz="1200" noProof="1">
                <a:latin typeface="+mj-lt"/>
                <a:ea typeface="+mj-ea"/>
              </a:rPr>
              <a:t>医療</a:t>
            </a:r>
            <a:r>
              <a:rPr lang="en-US" altLang="ja-JP" sz="1200" noProof="1">
                <a:latin typeface="+mj-lt"/>
                <a:ea typeface="+mj-ea"/>
              </a:rPr>
              <a:t>機器を調達する傾向があり、KEMSAは非常に価格に敏感である。</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200" noProof="1">
                <a:latin typeface="+mj-lt"/>
                <a:ea typeface="+mj-ea"/>
              </a:rPr>
              <a:t>KEMSAは多くの場合、ケニアでの3</a:t>
            </a:r>
            <a:r>
              <a:rPr lang="ja-JP" altLang="en-US" sz="1200" noProof="1">
                <a:latin typeface="+mj-lt"/>
                <a:ea typeface="+mj-ea"/>
              </a:rPr>
              <a:t>年間の</a:t>
            </a:r>
            <a:r>
              <a:rPr lang="en-US" altLang="ja-JP" sz="1200" noProof="1">
                <a:latin typeface="+mj-lt"/>
                <a:ea typeface="+mj-ea"/>
              </a:rPr>
              <a:t>供給実績を要求</a:t>
            </a:r>
            <a:r>
              <a:rPr lang="ja-JP" altLang="en-US" sz="1200" noProof="1">
                <a:latin typeface="+mj-lt"/>
                <a:ea typeface="+mj-ea"/>
              </a:rPr>
              <a:t>し、</a:t>
            </a:r>
            <a:r>
              <a:rPr lang="en-US" altLang="ja-JP" sz="1200" noProof="1">
                <a:latin typeface="+mj-lt"/>
                <a:ea typeface="+mj-ea"/>
              </a:rPr>
              <a:t>現地の弁護士を通じて検証された供給者と受入病院の監査情報が</a:t>
            </a:r>
            <a:r>
              <a:rPr lang="ja-JP" altLang="en-US" sz="1200" noProof="1">
                <a:latin typeface="+mj-lt"/>
                <a:ea typeface="+mj-ea"/>
              </a:rPr>
              <a:t>必要である</a:t>
            </a:r>
            <a:r>
              <a:rPr lang="en-US" altLang="ja-JP" sz="1200" noProof="1">
                <a:latin typeface="+mj-lt"/>
                <a:ea typeface="+mj-ea"/>
              </a:rPr>
              <a:t>。</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200" noProof="1">
                <a:latin typeface="+mj-lt"/>
                <a:ea typeface="+mj-ea"/>
              </a:rPr>
              <a:t>サプライヤーは、KEMSA</a:t>
            </a:r>
            <a:r>
              <a:rPr lang="ja-JP" altLang="en-US" sz="1200" noProof="1">
                <a:latin typeface="+mj-lt"/>
                <a:ea typeface="+mj-ea"/>
              </a:rPr>
              <a:t>に</a:t>
            </a:r>
            <a:r>
              <a:rPr lang="en-US" altLang="ja-JP" sz="1200" noProof="1">
                <a:latin typeface="+mj-lt"/>
                <a:ea typeface="+mj-ea"/>
              </a:rPr>
              <a:t>製品とソリューションを紹介し、保健分野をどのように改善し、競争優位性を示すことができるかを示す必要があ</a:t>
            </a:r>
            <a:r>
              <a:rPr lang="ja-JP" altLang="en-US" sz="1200" noProof="1">
                <a:latin typeface="+mj-lt"/>
                <a:ea typeface="+mj-ea"/>
              </a:rPr>
              <a:t>る</a:t>
            </a:r>
            <a:r>
              <a:rPr lang="en-US" altLang="ja-JP" sz="1200" noProof="1">
                <a:latin typeface="+mj-lt"/>
                <a:ea typeface="+mj-ea"/>
              </a:rPr>
              <a:t>。</a:t>
            </a:r>
            <a:r>
              <a:rPr lang="en-US" altLang="ja-JP" sz="1200" dirty="0">
                <a:latin typeface="+mj-lt"/>
                <a:ea typeface="+mj-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200" noProof="1">
                <a:latin typeface="+mj-lt"/>
                <a:ea typeface="+mj-ea"/>
              </a:rPr>
              <a:t>プロセスを迅速にするためには、供給者と</a:t>
            </a:r>
            <a:r>
              <a:rPr lang="ja-JP" altLang="en-US" sz="1200" noProof="1">
                <a:latin typeface="+mj-lt"/>
                <a:ea typeface="+mj-ea"/>
              </a:rPr>
              <a:t>ケニア政府</a:t>
            </a:r>
            <a:r>
              <a:rPr lang="en-US" altLang="ja-JP" sz="1200" noProof="1">
                <a:latin typeface="+mj-lt"/>
                <a:ea typeface="+mj-ea"/>
              </a:rPr>
              <a:t>の間に良い政治的意思がなければならない。</a:t>
            </a:r>
          </a:p>
        </p:txBody>
      </p:sp>
      <p:sp>
        <p:nvSpPr>
          <p:cNvPr id="9" name="テキスト ボックス 8">
            <a:extLst>
              <a:ext uri="{FF2B5EF4-FFF2-40B4-BE49-F238E27FC236}">
                <a16:creationId xmlns:a16="http://schemas.microsoft.com/office/drawing/2014/main" id="{68BF7C8C-39CE-9079-6278-6E3ECB3FD733}"/>
              </a:ext>
            </a:extLst>
          </p:cNvPr>
          <p:cNvSpPr txBox="1"/>
          <p:nvPr/>
        </p:nvSpPr>
        <p:spPr>
          <a:xfrm>
            <a:off x="234612" y="6383453"/>
            <a:ext cx="8784976" cy="24622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 PPOA – Public Procurement Oversight Authority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Procurement Manual for Health Sector in Kenya</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World Bank Working Paper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Kenya Medical Supplies Authority (KEMSA) A case study of the ongoing transition from an ungainly bureaucracy to a competitive and customer focused medical logistics organization</a:t>
            </a:r>
            <a:r>
              <a:rPr lang="ja-JP" altLang="en-US" sz="800" dirty="0">
                <a:latin typeface="+mj-lt"/>
                <a:ea typeface="+mj-ea"/>
                <a:cs typeface="Arial" panose="020B0604020202020204" pitchFamily="34" charset="0"/>
              </a:rPr>
              <a:t>」</a:t>
            </a:r>
          </a:p>
        </p:txBody>
      </p:sp>
      <p:sp>
        <p:nvSpPr>
          <p:cNvPr id="13" name="タイトル 4">
            <a:extLst>
              <a:ext uri="{FF2B5EF4-FFF2-40B4-BE49-F238E27FC236}">
                <a16:creationId xmlns:a16="http://schemas.microsoft.com/office/drawing/2014/main" id="{29F36821-5F9F-B7D2-15DF-3806A8C6FBC0}"/>
              </a:ext>
            </a:extLst>
          </p:cNvPr>
          <p:cNvSpPr txBox="1">
            <a:spLocks/>
          </p:cNvSpPr>
          <p:nvPr/>
        </p:nvSpPr>
        <p:spPr>
          <a:xfrm>
            <a:off x="194459" y="985845"/>
            <a:ext cx="9072000" cy="615600"/>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en-US" altLang="ja-JP" sz="1200" noProof="1">
                <a:latin typeface="+mn-lt"/>
              </a:rPr>
              <a:t>ケニア最大の医療公共調達機関であるKEMSAは、</a:t>
            </a:r>
            <a:r>
              <a:rPr lang="ja-JP" altLang="en-US" sz="1200" noProof="1">
                <a:latin typeface="+mn-lt"/>
              </a:rPr>
              <a:t>国際・国内の</a:t>
            </a:r>
            <a:r>
              <a:rPr lang="en-US" altLang="ja-JP" sz="1200" noProof="1">
                <a:latin typeface="+mn-lt"/>
              </a:rPr>
              <a:t>一般</a:t>
            </a:r>
            <a:r>
              <a:rPr lang="ja-JP" altLang="en-US" sz="1200" noProof="1">
                <a:latin typeface="+mn-lt"/>
              </a:rPr>
              <a:t>競争</a:t>
            </a:r>
            <a:r>
              <a:rPr lang="en-US" altLang="ja-JP" sz="1200" noProof="1">
                <a:latin typeface="+mn-lt"/>
              </a:rPr>
              <a:t>入札</a:t>
            </a:r>
            <a:r>
              <a:rPr lang="ja-JP" altLang="en-US" sz="1200" noProof="1">
                <a:latin typeface="+mn-lt"/>
              </a:rPr>
              <a:t>を行うことが多い（全体の</a:t>
            </a:r>
            <a:r>
              <a:rPr lang="en-US" altLang="ja-JP" sz="1200" noProof="1">
                <a:latin typeface="+mn-lt"/>
              </a:rPr>
              <a:t>95%</a:t>
            </a:r>
            <a:r>
              <a:rPr lang="ja-JP" altLang="en-US" sz="1200" noProof="1">
                <a:latin typeface="+mn-lt"/>
              </a:rPr>
              <a:t>）</a:t>
            </a:r>
            <a:endParaRPr lang="ja-JP" altLang="en-US" sz="1000" dirty="0">
              <a:latin typeface="+mn-lt"/>
            </a:endParaRPr>
          </a:p>
        </p:txBody>
      </p:sp>
      <p:sp>
        <p:nvSpPr>
          <p:cNvPr id="10" name="タイトル 4">
            <a:extLst>
              <a:ext uri="{FF2B5EF4-FFF2-40B4-BE49-F238E27FC236}">
                <a16:creationId xmlns:a16="http://schemas.microsoft.com/office/drawing/2014/main" id="{8F85763E-D052-5794-0F92-161209D5EE3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216373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公立・私立病院の</a:t>
            </a:r>
            <a:r>
              <a:rPr lang="ja-JP" altLang="en-US" noProof="1"/>
              <a:t>医療機器・</a:t>
            </a:r>
            <a:r>
              <a:rPr lang="en-US" altLang="ja-JP" noProof="1"/>
              <a:t>医薬品サプライチェーンの概要</a:t>
            </a:r>
          </a:p>
        </p:txBody>
      </p:sp>
      <p:sp>
        <p:nvSpPr>
          <p:cNvPr id="17" name="正方形/長方形 16">
            <a:extLst>
              <a:ext uri="{FF2B5EF4-FFF2-40B4-BE49-F238E27FC236}">
                <a16:creationId xmlns:a16="http://schemas.microsoft.com/office/drawing/2014/main" id="{A0745F94-E597-8537-6ED3-1F8408287C36}"/>
              </a:ext>
            </a:extLst>
          </p:cNvPr>
          <p:cNvSpPr/>
          <p:nvPr/>
        </p:nvSpPr>
        <p:spPr bwMode="gray">
          <a:xfrm>
            <a:off x="6463124" y="1693094"/>
            <a:ext cx="2285370" cy="4267591"/>
          </a:xfrm>
          <a:prstGeom prst="rect">
            <a:avLst/>
          </a:prstGeom>
          <a:solidFill>
            <a:schemeClr val="accent1">
              <a:lumMod val="20000"/>
              <a:lumOff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スライド番号プレースホルダー 2">
            <a:extLst>
              <a:ext uri="{FF2B5EF4-FFF2-40B4-BE49-F238E27FC236}">
                <a16:creationId xmlns:a16="http://schemas.microsoft.com/office/drawing/2014/main" id="{3419F129-FEC4-8F21-031C-F09CF963740A}"/>
              </a:ext>
            </a:extLst>
          </p:cNvPr>
          <p:cNvSpPr txBox="1">
            <a:spLocks/>
          </p:cNvSpPr>
          <p:nvPr/>
        </p:nvSpPr>
        <p:spPr>
          <a:xfrm>
            <a:off x="417600" y="5989496"/>
            <a:ext cx="180000" cy="1692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pic>
        <p:nvPicPr>
          <p:cNvPr id="19" name="Picture 11">
            <a:extLst>
              <a:ext uri="{FF2B5EF4-FFF2-40B4-BE49-F238E27FC236}">
                <a16:creationId xmlns:a16="http://schemas.microsoft.com/office/drawing/2014/main" id="{E2950AC4-9E19-2530-C6DD-5433F291B12C}"/>
              </a:ext>
            </a:extLst>
          </p:cNvPr>
          <p:cNvPicPr>
            <a:picLocks noChangeAspect="1"/>
          </p:cNvPicPr>
          <p:nvPr/>
        </p:nvPicPr>
        <p:blipFill rotWithShape="1">
          <a:blip r:embed="rId6"/>
          <a:srcRect l="7808" r="7950" b="4144"/>
          <a:stretch/>
        </p:blipFill>
        <p:spPr>
          <a:xfrm>
            <a:off x="992560" y="1271923"/>
            <a:ext cx="7920880" cy="4748396"/>
          </a:xfrm>
          <a:prstGeom prst="rect">
            <a:avLst/>
          </a:prstGeom>
        </p:spPr>
      </p:pic>
      <p:sp>
        <p:nvSpPr>
          <p:cNvPr id="20" name="正方形/長方形 19">
            <a:extLst>
              <a:ext uri="{FF2B5EF4-FFF2-40B4-BE49-F238E27FC236}">
                <a16:creationId xmlns:a16="http://schemas.microsoft.com/office/drawing/2014/main" id="{FC3F04AD-6996-9AA5-92E8-203E28E1B393}"/>
              </a:ext>
            </a:extLst>
          </p:cNvPr>
          <p:cNvSpPr/>
          <p:nvPr/>
        </p:nvSpPr>
        <p:spPr>
          <a:xfrm>
            <a:off x="2288706" y="1444021"/>
            <a:ext cx="936104" cy="169277"/>
          </a:xfrm>
          <a:prstGeom prst="rect">
            <a:avLst/>
          </a:prstGeom>
          <a:solidFill>
            <a:srgbClr val="B8114F"/>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rPr>
              <a:t>公立</a:t>
            </a:r>
          </a:p>
        </p:txBody>
      </p:sp>
      <p:sp>
        <p:nvSpPr>
          <p:cNvPr id="21" name="正方形/長方形 20">
            <a:extLst>
              <a:ext uri="{FF2B5EF4-FFF2-40B4-BE49-F238E27FC236}">
                <a16:creationId xmlns:a16="http://schemas.microsoft.com/office/drawing/2014/main" id="{F6339B6A-9FE9-9E5B-16AA-53CB604EAF8D}"/>
              </a:ext>
            </a:extLst>
          </p:cNvPr>
          <p:cNvSpPr/>
          <p:nvPr/>
        </p:nvSpPr>
        <p:spPr>
          <a:xfrm>
            <a:off x="4304930" y="1420647"/>
            <a:ext cx="1728192" cy="216024"/>
          </a:xfrm>
          <a:prstGeom prst="rect">
            <a:avLst/>
          </a:prstGeom>
          <a:solidFill>
            <a:srgbClr val="485DAA"/>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rPr>
              <a:t>私立（非営利）</a:t>
            </a:r>
          </a:p>
        </p:txBody>
      </p:sp>
      <p:sp>
        <p:nvSpPr>
          <p:cNvPr id="22" name="正方形/長方形 21">
            <a:extLst>
              <a:ext uri="{FF2B5EF4-FFF2-40B4-BE49-F238E27FC236}">
                <a16:creationId xmlns:a16="http://schemas.microsoft.com/office/drawing/2014/main" id="{8932ACE3-E889-A26E-92B1-CA0C615F9E04}"/>
              </a:ext>
            </a:extLst>
          </p:cNvPr>
          <p:cNvSpPr/>
          <p:nvPr/>
        </p:nvSpPr>
        <p:spPr>
          <a:xfrm>
            <a:off x="6609186" y="1420647"/>
            <a:ext cx="1872208" cy="192651"/>
          </a:xfrm>
          <a:prstGeom prst="rect">
            <a:avLst/>
          </a:prstGeom>
          <a:solidFill>
            <a:srgbClr val="C6E1A8"/>
          </a:solidFill>
        </p:spPr>
        <p:txBody>
          <a:bodyPr wrap="square" rtlCol="0" anchor="ctr">
            <a:noAutofit/>
          </a:bodyPr>
          <a:lstStyle/>
          <a:p>
            <a:pPr marL="0" algn="ctr" fontAlgn="ctr">
              <a:lnSpc>
                <a:spcPct val="114000"/>
              </a:lnSpc>
              <a:spcAft>
                <a:spcPts val="400"/>
              </a:spcAft>
            </a:pPr>
            <a:r>
              <a:rPr kumimoji="1" lang="ja-JP" altLang="en-US" sz="1200" b="1" dirty="0">
                <a:solidFill>
                  <a:schemeClr val="tx1">
                    <a:lumMod val="65000"/>
                    <a:lumOff val="35000"/>
                  </a:schemeClr>
                </a:solidFill>
              </a:rPr>
              <a:t>私立（営利）</a:t>
            </a:r>
          </a:p>
        </p:txBody>
      </p:sp>
      <p:sp>
        <p:nvSpPr>
          <p:cNvPr id="23" name="正方形/長方形 22">
            <a:extLst>
              <a:ext uri="{FF2B5EF4-FFF2-40B4-BE49-F238E27FC236}">
                <a16:creationId xmlns:a16="http://schemas.microsoft.com/office/drawing/2014/main" id="{753E9028-0D61-E76E-87A8-B5ABD645B188}"/>
              </a:ext>
            </a:extLst>
          </p:cNvPr>
          <p:cNvSpPr/>
          <p:nvPr/>
        </p:nvSpPr>
        <p:spPr>
          <a:xfrm rot="16200000">
            <a:off x="962122" y="2072011"/>
            <a:ext cx="808641" cy="315713"/>
          </a:xfrm>
          <a:prstGeom prst="rect">
            <a:avLst/>
          </a:prstGeom>
          <a:solidFill>
            <a:srgbClr val="002F54"/>
          </a:solidFill>
        </p:spPr>
        <p:txBody>
          <a:bodyPr wrap="square" rtlCol="0" anchor="ctr">
            <a:noAutofit/>
          </a:bodyPr>
          <a:lstStyle/>
          <a:p>
            <a:pPr marL="0" algn="ctr" fontAlgn="ctr"/>
            <a:r>
              <a:rPr kumimoji="1" lang="ja-JP" altLang="en-US" sz="1200" b="1" dirty="0">
                <a:solidFill>
                  <a:schemeClr val="bg1"/>
                </a:solidFill>
              </a:rPr>
              <a:t>商品の</a:t>
            </a:r>
            <a:endParaRPr kumimoji="1" lang="en-US" altLang="ja-JP" sz="1200" b="1" dirty="0">
              <a:solidFill>
                <a:schemeClr val="bg1"/>
              </a:solidFill>
            </a:endParaRPr>
          </a:p>
          <a:p>
            <a:pPr marL="0" algn="ctr" fontAlgn="ctr"/>
            <a:r>
              <a:rPr kumimoji="1" lang="ja-JP" altLang="en-US" sz="1200" b="1" dirty="0">
                <a:solidFill>
                  <a:schemeClr val="bg1"/>
                </a:solidFill>
              </a:rPr>
              <a:t>種類</a:t>
            </a:r>
          </a:p>
        </p:txBody>
      </p:sp>
      <p:sp>
        <p:nvSpPr>
          <p:cNvPr id="24" name="正方形/長方形 23">
            <a:extLst>
              <a:ext uri="{FF2B5EF4-FFF2-40B4-BE49-F238E27FC236}">
                <a16:creationId xmlns:a16="http://schemas.microsoft.com/office/drawing/2014/main" id="{BEEB1E43-5C4E-7D18-6E35-ADE31E5DFC84}"/>
              </a:ext>
            </a:extLst>
          </p:cNvPr>
          <p:cNvSpPr/>
          <p:nvPr/>
        </p:nvSpPr>
        <p:spPr>
          <a:xfrm rot="16200000">
            <a:off x="884057" y="3085193"/>
            <a:ext cx="909409" cy="315713"/>
          </a:xfrm>
          <a:prstGeom prst="rect">
            <a:avLst/>
          </a:prstGeom>
          <a:solidFill>
            <a:srgbClr val="002F54"/>
          </a:solidFill>
        </p:spPr>
        <p:txBody>
          <a:bodyPr wrap="square" rtlCol="0" anchor="ctr">
            <a:noAutofit/>
          </a:bodyPr>
          <a:lstStyle/>
          <a:p>
            <a:pPr marL="0" algn="ctr" fontAlgn="ctr"/>
            <a:r>
              <a:rPr kumimoji="1" lang="ja-JP" altLang="en-US" sz="1200" b="1" dirty="0">
                <a:solidFill>
                  <a:schemeClr val="bg1"/>
                </a:solidFill>
              </a:rPr>
              <a:t>調達</a:t>
            </a:r>
          </a:p>
        </p:txBody>
      </p:sp>
      <p:sp>
        <p:nvSpPr>
          <p:cNvPr id="25" name="正方形/長方形 24">
            <a:extLst>
              <a:ext uri="{FF2B5EF4-FFF2-40B4-BE49-F238E27FC236}">
                <a16:creationId xmlns:a16="http://schemas.microsoft.com/office/drawing/2014/main" id="{C0E01CFD-D40E-1A41-1058-132FD47001CB}"/>
              </a:ext>
            </a:extLst>
          </p:cNvPr>
          <p:cNvSpPr/>
          <p:nvPr/>
        </p:nvSpPr>
        <p:spPr>
          <a:xfrm rot="16200000">
            <a:off x="884059" y="4066612"/>
            <a:ext cx="909410" cy="315713"/>
          </a:xfrm>
          <a:prstGeom prst="rect">
            <a:avLst/>
          </a:prstGeom>
          <a:solidFill>
            <a:srgbClr val="002F54"/>
          </a:solidFill>
        </p:spPr>
        <p:txBody>
          <a:bodyPr wrap="square" rtlCol="0" anchor="ctr">
            <a:noAutofit/>
          </a:bodyPr>
          <a:lstStyle/>
          <a:p>
            <a:pPr marL="0" algn="ctr" fontAlgn="ctr"/>
            <a:r>
              <a:rPr kumimoji="1" lang="ja-JP" altLang="en-US" sz="1200" b="1" dirty="0">
                <a:solidFill>
                  <a:schemeClr val="bg1"/>
                </a:solidFill>
              </a:rPr>
              <a:t>倉庫・保管</a:t>
            </a:r>
          </a:p>
        </p:txBody>
      </p:sp>
      <p:sp>
        <p:nvSpPr>
          <p:cNvPr id="26" name="正方形/長方形 25">
            <a:extLst>
              <a:ext uri="{FF2B5EF4-FFF2-40B4-BE49-F238E27FC236}">
                <a16:creationId xmlns:a16="http://schemas.microsoft.com/office/drawing/2014/main" id="{0BDEF151-7278-8071-FCA2-2DA026D8AEAA}"/>
              </a:ext>
            </a:extLst>
          </p:cNvPr>
          <p:cNvSpPr/>
          <p:nvPr/>
        </p:nvSpPr>
        <p:spPr>
          <a:xfrm rot="16200000">
            <a:off x="1012308" y="5112117"/>
            <a:ext cx="696167" cy="315713"/>
          </a:xfrm>
          <a:prstGeom prst="rect">
            <a:avLst/>
          </a:prstGeom>
          <a:solidFill>
            <a:srgbClr val="002F54"/>
          </a:solidFill>
        </p:spPr>
        <p:txBody>
          <a:bodyPr wrap="square" rtlCol="0" anchor="ctr">
            <a:noAutofit/>
          </a:bodyPr>
          <a:lstStyle/>
          <a:p>
            <a:pPr marL="0" algn="ctr" fontAlgn="ctr"/>
            <a:r>
              <a:rPr kumimoji="1" lang="ja-JP" altLang="en-US" sz="1200" b="1" dirty="0">
                <a:solidFill>
                  <a:schemeClr val="bg1"/>
                </a:solidFill>
              </a:rPr>
              <a:t>流通</a:t>
            </a:r>
          </a:p>
        </p:txBody>
      </p:sp>
      <p:sp>
        <p:nvSpPr>
          <p:cNvPr id="27" name="正方形/長方形 26">
            <a:extLst>
              <a:ext uri="{FF2B5EF4-FFF2-40B4-BE49-F238E27FC236}">
                <a16:creationId xmlns:a16="http://schemas.microsoft.com/office/drawing/2014/main" id="{DFE2949F-FAEF-A2F1-BCA0-67D2235851DC}"/>
              </a:ext>
            </a:extLst>
          </p:cNvPr>
          <p:cNvSpPr/>
          <p:nvPr/>
        </p:nvSpPr>
        <p:spPr>
          <a:xfrm>
            <a:off x="1697555" y="1875727"/>
            <a:ext cx="1018170" cy="432048"/>
          </a:xfrm>
          <a:prstGeom prst="rect">
            <a:avLst/>
          </a:prstGeom>
          <a:solidFill>
            <a:srgbClr val="FBF2F6"/>
          </a:solidFill>
        </p:spPr>
        <p:txBody>
          <a:bodyPr wrap="square" rtlCol="0" anchor="ctr">
            <a:noAutofit/>
          </a:bodyPr>
          <a:lstStyle/>
          <a:p>
            <a:pPr marL="0" algn="ctr" fontAlgn="ctr">
              <a:lnSpc>
                <a:spcPct val="114000"/>
              </a:lnSpc>
              <a:spcAft>
                <a:spcPts val="400"/>
              </a:spcAft>
            </a:pPr>
            <a:r>
              <a:rPr kumimoji="1" lang="ja-JP" altLang="en-US" sz="1200" dirty="0"/>
              <a:t>必須医薬品</a:t>
            </a:r>
          </a:p>
        </p:txBody>
      </p:sp>
      <p:sp>
        <p:nvSpPr>
          <p:cNvPr id="28" name="正方形/長方形 27">
            <a:extLst>
              <a:ext uri="{FF2B5EF4-FFF2-40B4-BE49-F238E27FC236}">
                <a16:creationId xmlns:a16="http://schemas.microsoft.com/office/drawing/2014/main" id="{843E341A-206D-E0BA-31B7-2AAD1E29C32A}"/>
              </a:ext>
            </a:extLst>
          </p:cNvPr>
          <p:cNvSpPr/>
          <p:nvPr/>
        </p:nvSpPr>
        <p:spPr>
          <a:xfrm>
            <a:off x="2715725" y="1875727"/>
            <a:ext cx="1018170" cy="432048"/>
          </a:xfrm>
          <a:prstGeom prst="rect">
            <a:avLst/>
          </a:prstGeom>
          <a:solidFill>
            <a:srgbClr val="FBF2F6"/>
          </a:solidFill>
        </p:spPr>
        <p:txBody>
          <a:bodyPr wrap="square" rtlCol="0" anchor="ctr">
            <a:noAutofit/>
          </a:bodyPr>
          <a:lstStyle/>
          <a:p>
            <a:pPr marL="0" algn="ctr" fontAlgn="ctr">
              <a:lnSpc>
                <a:spcPct val="114000"/>
              </a:lnSpc>
              <a:spcAft>
                <a:spcPts val="400"/>
              </a:spcAft>
            </a:pPr>
            <a:r>
              <a:rPr kumimoji="1" lang="ja-JP" altLang="en-US" sz="1200" dirty="0"/>
              <a:t>医療機器</a:t>
            </a:r>
          </a:p>
        </p:txBody>
      </p:sp>
      <p:sp>
        <p:nvSpPr>
          <p:cNvPr id="29" name="正方形/長方形 28">
            <a:extLst>
              <a:ext uri="{FF2B5EF4-FFF2-40B4-BE49-F238E27FC236}">
                <a16:creationId xmlns:a16="http://schemas.microsoft.com/office/drawing/2014/main" id="{B306563E-BACF-9F5D-3E29-39C85DFD1127}"/>
              </a:ext>
            </a:extLst>
          </p:cNvPr>
          <p:cNvSpPr/>
          <p:nvPr/>
        </p:nvSpPr>
        <p:spPr>
          <a:xfrm>
            <a:off x="1949257" y="2724229"/>
            <a:ext cx="1532935" cy="432048"/>
          </a:xfrm>
          <a:prstGeom prst="rect">
            <a:avLst/>
          </a:prstGeom>
          <a:solidFill>
            <a:srgbClr val="FBF2F6"/>
          </a:solidFill>
        </p:spPr>
        <p:txBody>
          <a:bodyPr wrap="square" rtlCol="0" anchor="ctr">
            <a:noAutofit/>
          </a:bodyPr>
          <a:lstStyle/>
          <a:p>
            <a:pPr marL="0" algn="ctr" fontAlgn="ctr"/>
            <a:r>
              <a:rPr kumimoji="1" lang="ja-JP" altLang="en-US" sz="1200" dirty="0"/>
              <a:t>ケニア政府／</a:t>
            </a:r>
            <a:r>
              <a:rPr kumimoji="1" lang="en-US" altLang="ja-JP" sz="1200" dirty="0"/>
              <a:t>KEMSA</a:t>
            </a:r>
          </a:p>
          <a:p>
            <a:pPr marL="0" algn="ctr" fontAlgn="ctr"/>
            <a:r>
              <a:rPr kumimoji="1" lang="ja-JP" altLang="en-US" sz="1200" dirty="0"/>
              <a:t>（中核プロジェクト）</a:t>
            </a:r>
          </a:p>
        </p:txBody>
      </p:sp>
      <p:sp>
        <p:nvSpPr>
          <p:cNvPr id="30" name="正方形/長方形 29">
            <a:extLst>
              <a:ext uri="{FF2B5EF4-FFF2-40B4-BE49-F238E27FC236}">
                <a16:creationId xmlns:a16="http://schemas.microsoft.com/office/drawing/2014/main" id="{94511578-7A24-D888-16C5-DA309990C0E0}"/>
              </a:ext>
            </a:extLst>
          </p:cNvPr>
          <p:cNvSpPr/>
          <p:nvPr/>
        </p:nvSpPr>
        <p:spPr>
          <a:xfrm>
            <a:off x="1559112" y="3809409"/>
            <a:ext cx="766468" cy="909410"/>
          </a:xfrm>
          <a:prstGeom prst="rect">
            <a:avLst/>
          </a:prstGeom>
          <a:solidFill>
            <a:srgbClr val="FBF2F6"/>
          </a:solidFill>
        </p:spPr>
        <p:txBody>
          <a:bodyPr wrap="square" rtlCol="0" anchor="ctr">
            <a:noAutofit/>
          </a:bodyPr>
          <a:lstStyle/>
          <a:p>
            <a:pPr marL="0" algn="ctr" fontAlgn="ctr"/>
            <a:r>
              <a:rPr kumimoji="1" lang="en-US" altLang="ja-JP" sz="1200" dirty="0"/>
              <a:t>KEMSA</a:t>
            </a:r>
            <a:r>
              <a:rPr kumimoji="1" lang="ja-JP" altLang="en-US" sz="1200" dirty="0"/>
              <a:t>地域</a:t>
            </a:r>
            <a:endParaRPr kumimoji="1" lang="en-US" altLang="ja-JP" sz="1200" dirty="0"/>
          </a:p>
          <a:p>
            <a:pPr marL="0" algn="ctr" fontAlgn="ctr"/>
            <a:r>
              <a:rPr kumimoji="1" lang="ja-JP" altLang="en-US" sz="1200" dirty="0"/>
              <a:t>倉庫</a:t>
            </a:r>
            <a:endParaRPr kumimoji="1" lang="en-US" altLang="ja-JP" sz="1200" dirty="0"/>
          </a:p>
        </p:txBody>
      </p:sp>
      <p:sp>
        <p:nvSpPr>
          <p:cNvPr id="31" name="正方形/長方形 30">
            <a:extLst>
              <a:ext uri="{FF2B5EF4-FFF2-40B4-BE49-F238E27FC236}">
                <a16:creationId xmlns:a16="http://schemas.microsoft.com/office/drawing/2014/main" id="{C1043F31-0905-16AC-88C0-174C14D1E3F1}"/>
              </a:ext>
            </a:extLst>
          </p:cNvPr>
          <p:cNvSpPr/>
          <p:nvPr/>
        </p:nvSpPr>
        <p:spPr>
          <a:xfrm>
            <a:off x="2332489" y="3832095"/>
            <a:ext cx="766469" cy="864038"/>
          </a:xfrm>
          <a:prstGeom prst="rect">
            <a:avLst/>
          </a:prstGeom>
          <a:solidFill>
            <a:srgbClr val="FBF2F6"/>
          </a:solidFill>
        </p:spPr>
        <p:txBody>
          <a:bodyPr wrap="square" rtlCol="0" anchor="ctr">
            <a:noAutofit/>
          </a:bodyPr>
          <a:lstStyle/>
          <a:p>
            <a:pPr marL="0" algn="ctr" fontAlgn="ctr"/>
            <a:r>
              <a:rPr kumimoji="1" lang="en-US" altLang="ja-JP" sz="1200" dirty="0"/>
              <a:t>KEMSA</a:t>
            </a:r>
            <a:r>
              <a:rPr kumimoji="1" lang="ja-JP" altLang="en-US" sz="1200" dirty="0"/>
              <a:t>中核</a:t>
            </a:r>
            <a:endParaRPr kumimoji="1" lang="en-US" altLang="ja-JP" sz="1200" dirty="0"/>
          </a:p>
          <a:p>
            <a:pPr marL="0" algn="ctr" fontAlgn="ctr"/>
            <a:r>
              <a:rPr kumimoji="1" lang="ja-JP" altLang="en-US" sz="1200" dirty="0"/>
              <a:t>倉庫</a:t>
            </a:r>
            <a:endParaRPr kumimoji="1" lang="en-US" altLang="ja-JP" sz="1200" dirty="0"/>
          </a:p>
        </p:txBody>
      </p:sp>
      <p:sp>
        <p:nvSpPr>
          <p:cNvPr id="32" name="正方形/長方形 31">
            <a:extLst>
              <a:ext uri="{FF2B5EF4-FFF2-40B4-BE49-F238E27FC236}">
                <a16:creationId xmlns:a16="http://schemas.microsoft.com/office/drawing/2014/main" id="{DF292ECD-CF2F-2F2B-CD9B-DD90475761A4}"/>
              </a:ext>
            </a:extLst>
          </p:cNvPr>
          <p:cNvSpPr/>
          <p:nvPr/>
        </p:nvSpPr>
        <p:spPr>
          <a:xfrm>
            <a:off x="3053025" y="3790423"/>
            <a:ext cx="858334" cy="888751"/>
          </a:xfrm>
          <a:prstGeom prst="rect">
            <a:avLst/>
          </a:prstGeom>
          <a:solidFill>
            <a:srgbClr val="FBF2F6"/>
          </a:solidFill>
        </p:spPr>
        <p:txBody>
          <a:bodyPr wrap="square" rtlCol="0" anchor="ctr">
            <a:noAutofit/>
          </a:bodyPr>
          <a:lstStyle/>
          <a:p>
            <a:pPr marL="0" algn="ctr" fontAlgn="ctr"/>
            <a:r>
              <a:rPr kumimoji="1" lang="ja-JP" altLang="en-US" sz="1200" dirty="0"/>
              <a:t>国民</a:t>
            </a:r>
            <a:endParaRPr kumimoji="1" lang="en-US" altLang="ja-JP" sz="1200" dirty="0"/>
          </a:p>
          <a:p>
            <a:pPr marL="0" algn="ctr" fontAlgn="ctr"/>
            <a:r>
              <a:rPr kumimoji="1" lang="ja-JP" altLang="en-US" sz="1200" dirty="0"/>
              <a:t>健康</a:t>
            </a:r>
            <a:endParaRPr kumimoji="1" lang="en-US" altLang="ja-JP" sz="1200" dirty="0"/>
          </a:p>
          <a:p>
            <a:pPr marL="0" algn="ctr" fontAlgn="ctr"/>
            <a:r>
              <a:rPr kumimoji="1" lang="ja-JP" altLang="en-US" sz="1200" dirty="0"/>
              <a:t>研究所</a:t>
            </a:r>
            <a:endParaRPr kumimoji="1" lang="en-US" altLang="ja-JP" sz="1200" dirty="0"/>
          </a:p>
        </p:txBody>
      </p:sp>
      <p:sp>
        <p:nvSpPr>
          <p:cNvPr id="33" name="正方形/長方形 32">
            <a:extLst>
              <a:ext uri="{FF2B5EF4-FFF2-40B4-BE49-F238E27FC236}">
                <a16:creationId xmlns:a16="http://schemas.microsoft.com/office/drawing/2014/main" id="{35DA865A-D7AA-1E27-D121-D7D49F6F86A3}"/>
              </a:ext>
            </a:extLst>
          </p:cNvPr>
          <p:cNvSpPr/>
          <p:nvPr/>
        </p:nvSpPr>
        <p:spPr>
          <a:xfrm>
            <a:off x="1554741" y="5065908"/>
            <a:ext cx="2404034" cy="360040"/>
          </a:xfrm>
          <a:prstGeom prst="rect">
            <a:avLst/>
          </a:prstGeom>
          <a:solidFill>
            <a:srgbClr val="FBF2F6"/>
          </a:solidFill>
        </p:spPr>
        <p:txBody>
          <a:bodyPr wrap="square" rtlCol="0" anchor="ctr">
            <a:noAutofit/>
          </a:bodyPr>
          <a:lstStyle/>
          <a:p>
            <a:pPr marL="0" algn="ctr" fontAlgn="ctr"/>
            <a:r>
              <a:rPr kumimoji="1" lang="ja-JP" altLang="en-US" sz="1200" dirty="0"/>
              <a:t>地域病院、地域店舗、アウトレット</a:t>
            </a:r>
            <a:endParaRPr kumimoji="1" lang="en-US" altLang="ja-JP" sz="1200" dirty="0"/>
          </a:p>
        </p:txBody>
      </p:sp>
      <p:sp>
        <p:nvSpPr>
          <p:cNvPr id="34" name="正方形/長方形 33">
            <a:extLst>
              <a:ext uri="{FF2B5EF4-FFF2-40B4-BE49-F238E27FC236}">
                <a16:creationId xmlns:a16="http://schemas.microsoft.com/office/drawing/2014/main" id="{A1A51315-BA7A-F8BD-CDE4-9EBAC9843937}"/>
              </a:ext>
            </a:extLst>
          </p:cNvPr>
          <p:cNvSpPr/>
          <p:nvPr/>
        </p:nvSpPr>
        <p:spPr>
          <a:xfrm>
            <a:off x="4304930" y="1849021"/>
            <a:ext cx="1678262" cy="432048"/>
          </a:xfrm>
          <a:prstGeom prst="rect">
            <a:avLst/>
          </a:prstGeom>
          <a:solidFill>
            <a:srgbClr val="F5F6FA"/>
          </a:solidFill>
        </p:spPr>
        <p:txBody>
          <a:bodyPr wrap="square" rtlCol="0" anchor="ctr">
            <a:noAutofit/>
          </a:bodyPr>
          <a:lstStyle/>
          <a:p>
            <a:pPr marL="0" algn="ctr" fontAlgn="ctr">
              <a:lnSpc>
                <a:spcPct val="114000"/>
              </a:lnSpc>
              <a:spcAft>
                <a:spcPts val="400"/>
              </a:spcAft>
            </a:pPr>
            <a:r>
              <a:rPr kumimoji="1" lang="ja-JP" altLang="en-US" sz="1200" dirty="0"/>
              <a:t>医薬品・医療製品</a:t>
            </a:r>
          </a:p>
        </p:txBody>
      </p:sp>
      <p:sp>
        <p:nvSpPr>
          <p:cNvPr id="35" name="正方形/長方形 34">
            <a:extLst>
              <a:ext uri="{FF2B5EF4-FFF2-40B4-BE49-F238E27FC236}">
                <a16:creationId xmlns:a16="http://schemas.microsoft.com/office/drawing/2014/main" id="{2BA602BA-F2D0-613D-02B8-303DC5C3CC38}"/>
              </a:ext>
            </a:extLst>
          </p:cNvPr>
          <p:cNvSpPr/>
          <p:nvPr/>
        </p:nvSpPr>
        <p:spPr>
          <a:xfrm>
            <a:off x="3958775" y="2905667"/>
            <a:ext cx="1287016" cy="432048"/>
          </a:xfrm>
          <a:prstGeom prst="rect">
            <a:avLst/>
          </a:prstGeom>
          <a:solidFill>
            <a:srgbClr val="F5F6FA"/>
          </a:solidFill>
        </p:spPr>
        <p:txBody>
          <a:bodyPr wrap="square" rtlCol="0" anchor="ctr">
            <a:noAutofit/>
          </a:bodyPr>
          <a:lstStyle/>
          <a:p>
            <a:pPr marL="0" algn="ctr" fontAlgn="ctr"/>
            <a:r>
              <a:rPr kumimoji="1" lang="ja-JP" altLang="en-US" sz="1200" dirty="0"/>
              <a:t>ケニアキリスト教</a:t>
            </a:r>
            <a:endParaRPr kumimoji="1" lang="en-US" altLang="ja-JP" sz="1200" dirty="0"/>
          </a:p>
          <a:p>
            <a:pPr marL="0" algn="ctr" fontAlgn="ctr"/>
            <a:r>
              <a:rPr kumimoji="1" lang="ja-JP" altLang="en-US" sz="1200" dirty="0"/>
              <a:t>健康協会</a:t>
            </a:r>
          </a:p>
        </p:txBody>
      </p:sp>
      <p:sp>
        <p:nvSpPr>
          <p:cNvPr id="36" name="正方形/長方形 35">
            <a:extLst>
              <a:ext uri="{FF2B5EF4-FFF2-40B4-BE49-F238E27FC236}">
                <a16:creationId xmlns:a16="http://schemas.microsoft.com/office/drawing/2014/main" id="{4062B8DB-9C89-B8CE-9049-CBA0DF26B94C}"/>
              </a:ext>
            </a:extLst>
          </p:cNvPr>
          <p:cNvSpPr/>
          <p:nvPr/>
        </p:nvSpPr>
        <p:spPr>
          <a:xfrm>
            <a:off x="5245791" y="2905667"/>
            <a:ext cx="1063699" cy="432048"/>
          </a:xfrm>
          <a:prstGeom prst="rect">
            <a:avLst/>
          </a:prstGeom>
          <a:solidFill>
            <a:srgbClr val="F5F6FA"/>
          </a:solidFill>
        </p:spPr>
        <p:txBody>
          <a:bodyPr wrap="square" rtlCol="0" anchor="ctr">
            <a:noAutofit/>
          </a:bodyPr>
          <a:lstStyle/>
          <a:p>
            <a:pPr marL="0" algn="ctr" fontAlgn="ctr"/>
            <a:r>
              <a:rPr kumimoji="1" lang="ja-JP" altLang="en-US" sz="1200" dirty="0"/>
              <a:t>分散型</a:t>
            </a:r>
            <a:endParaRPr kumimoji="1" lang="en-US" altLang="ja-JP" sz="1200" dirty="0"/>
          </a:p>
          <a:p>
            <a:pPr marL="0" algn="ctr" fontAlgn="ctr"/>
            <a:r>
              <a:rPr kumimoji="1" lang="ja-JP" altLang="en-US" sz="1200" dirty="0"/>
              <a:t>プロジェクト</a:t>
            </a:r>
          </a:p>
        </p:txBody>
      </p:sp>
      <p:sp>
        <p:nvSpPr>
          <p:cNvPr id="37" name="正方形/長方形 36">
            <a:extLst>
              <a:ext uri="{FF2B5EF4-FFF2-40B4-BE49-F238E27FC236}">
                <a16:creationId xmlns:a16="http://schemas.microsoft.com/office/drawing/2014/main" id="{7380BAA3-9922-F889-2053-2C53B28B0B05}"/>
              </a:ext>
            </a:extLst>
          </p:cNvPr>
          <p:cNvSpPr/>
          <p:nvPr/>
        </p:nvSpPr>
        <p:spPr>
          <a:xfrm>
            <a:off x="4106276" y="3914813"/>
            <a:ext cx="2075569" cy="432048"/>
          </a:xfrm>
          <a:prstGeom prst="rect">
            <a:avLst/>
          </a:prstGeom>
          <a:solidFill>
            <a:srgbClr val="F5F6FA"/>
          </a:solidFill>
        </p:spPr>
        <p:txBody>
          <a:bodyPr wrap="square" rtlCol="0" anchor="ctr">
            <a:noAutofit/>
          </a:bodyPr>
          <a:lstStyle/>
          <a:p>
            <a:pPr marL="0" algn="ctr" fontAlgn="ctr"/>
            <a:r>
              <a:rPr kumimoji="1" lang="en-US" altLang="ja-JP" sz="1200" dirty="0"/>
              <a:t>Mission for Essential Drugs and Supplies (MEDS)</a:t>
            </a:r>
            <a:endParaRPr kumimoji="1" lang="ja-JP" altLang="en-US" sz="1200" dirty="0"/>
          </a:p>
        </p:txBody>
      </p:sp>
      <p:sp>
        <p:nvSpPr>
          <p:cNvPr id="38" name="正方形/長方形 37">
            <a:extLst>
              <a:ext uri="{FF2B5EF4-FFF2-40B4-BE49-F238E27FC236}">
                <a16:creationId xmlns:a16="http://schemas.microsoft.com/office/drawing/2014/main" id="{152BBAED-0176-1ED2-D38E-EF0593E714FB}"/>
              </a:ext>
            </a:extLst>
          </p:cNvPr>
          <p:cNvSpPr/>
          <p:nvPr/>
        </p:nvSpPr>
        <p:spPr>
          <a:xfrm>
            <a:off x="4076328" y="5186009"/>
            <a:ext cx="1139515" cy="432048"/>
          </a:xfrm>
          <a:prstGeom prst="rect">
            <a:avLst/>
          </a:prstGeom>
          <a:solidFill>
            <a:srgbClr val="F5F6FA"/>
          </a:solidFill>
        </p:spPr>
        <p:txBody>
          <a:bodyPr wrap="square" rtlCol="0" anchor="ctr">
            <a:noAutofit/>
          </a:bodyPr>
          <a:lstStyle/>
          <a:p>
            <a:pPr marL="0" algn="ctr" fontAlgn="ctr"/>
            <a:r>
              <a:rPr kumimoji="1" lang="ja-JP" altLang="en-US" sz="1200" dirty="0"/>
              <a:t>私立の非営利</a:t>
            </a:r>
            <a:endParaRPr kumimoji="1" lang="en-US" altLang="ja-JP" sz="1200" dirty="0"/>
          </a:p>
          <a:p>
            <a:pPr marL="0" algn="ctr" fontAlgn="ctr"/>
            <a:r>
              <a:rPr kumimoji="1" lang="ja-JP" altLang="en-US" sz="1200" dirty="0"/>
              <a:t>施設・店舗</a:t>
            </a:r>
          </a:p>
        </p:txBody>
      </p:sp>
      <p:sp>
        <p:nvSpPr>
          <p:cNvPr id="39" name="正方形/長方形 38">
            <a:extLst>
              <a:ext uri="{FF2B5EF4-FFF2-40B4-BE49-F238E27FC236}">
                <a16:creationId xmlns:a16="http://schemas.microsoft.com/office/drawing/2014/main" id="{FA3B4E02-C03E-0187-7480-CF06E4D86C97}"/>
              </a:ext>
            </a:extLst>
          </p:cNvPr>
          <p:cNvSpPr/>
          <p:nvPr/>
        </p:nvSpPr>
        <p:spPr>
          <a:xfrm>
            <a:off x="5229164" y="5183836"/>
            <a:ext cx="952682" cy="432048"/>
          </a:xfrm>
          <a:prstGeom prst="rect">
            <a:avLst/>
          </a:prstGeom>
          <a:solidFill>
            <a:srgbClr val="F5F6FA"/>
          </a:solidFill>
        </p:spPr>
        <p:txBody>
          <a:bodyPr wrap="square" rtlCol="0" anchor="ctr">
            <a:noAutofit/>
          </a:bodyPr>
          <a:lstStyle/>
          <a:p>
            <a:pPr marL="0" algn="ctr" fontAlgn="ctr"/>
            <a:r>
              <a:rPr kumimoji="1" lang="ja-JP" altLang="en-US" sz="1200" dirty="0"/>
              <a:t>公共施設・</a:t>
            </a:r>
            <a:endParaRPr kumimoji="1" lang="en-US" altLang="ja-JP" sz="1200" dirty="0"/>
          </a:p>
          <a:p>
            <a:pPr marL="0" algn="ctr" fontAlgn="ctr"/>
            <a:r>
              <a:rPr kumimoji="1" lang="ja-JP" altLang="en-US" sz="1200" dirty="0"/>
              <a:t>店舗</a:t>
            </a:r>
          </a:p>
        </p:txBody>
      </p:sp>
      <p:sp>
        <p:nvSpPr>
          <p:cNvPr id="40" name="正方形/長方形 39">
            <a:extLst>
              <a:ext uri="{FF2B5EF4-FFF2-40B4-BE49-F238E27FC236}">
                <a16:creationId xmlns:a16="http://schemas.microsoft.com/office/drawing/2014/main" id="{03A354E8-3BAD-2CFB-7AF8-18237647958C}"/>
              </a:ext>
            </a:extLst>
          </p:cNvPr>
          <p:cNvSpPr/>
          <p:nvPr/>
        </p:nvSpPr>
        <p:spPr>
          <a:xfrm>
            <a:off x="6706159" y="1849021"/>
            <a:ext cx="1678262" cy="432048"/>
          </a:xfrm>
          <a:prstGeom prst="rect">
            <a:avLst/>
          </a:prstGeom>
          <a:solidFill>
            <a:srgbClr val="FCFDFA"/>
          </a:solidFill>
        </p:spPr>
        <p:txBody>
          <a:bodyPr wrap="square" rtlCol="0" anchor="ctr">
            <a:noAutofit/>
          </a:bodyPr>
          <a:lstStyle/>
          <a:p>
            <a:pPr marL="0" algn="ctr" fontAlgn="ctr">
              <a:lnSpc>
                <a:spcPct val="114000"/>
              </a:lnSpc>
              <a:spcAft>
                <a:spcPts val="400"/>
              </a:spcAft>
            </a:pPr>
            <a:r>
              <a:rPr kumimoji="1" lang="ja-JP" altLang="en-US" sz="1200" dirty="0"/>
              <a:t>医薬品・医療製品</a:t>
            </a:r>
          </a:p>
        </p:txBody>
      </p:sp>
      <p:sp>
        <p:nvSpPr>
          <p:cNvPr id="41" name="正方形/長方形 40">
            <a:extLst>
              <a:ext uri="{FF2B5EF4-FFF2-40B4-BE49-F238E27FC236}">
                <a16:creationId xmlns:a16="http://schemas.microsoft.com/office/drawing/2014/main" id="{27B5A789-438F-FD8C-7C47-96967684C1FA}"/>
              </a:ext>
            </a:extLst>
          </p:cNvPr>
          <p:cNvSpPr/>
          <p:nvPr/>
        </p:nvSpPr>
        <p:spPr>
          <a:xfrm>
            <a:off x="6393583" y="3020703"/>
            <a:ext cx="1255824" cy="191289"/>
          </a:xfrm>
          <a:prstGeom prst="rect">
            <a:avLst/>
          </a:prstGeom>
          <a:solidFill>
            <a:srgbClr val="FCFDFA"/>
          </a:solidFill>
        </p:spPr>
        <p:txBody>
          <a:bodyPr wrap="square" rtlCol="0" anchor="ctr">
            <a:noAutofit/>
          </a:bodyPr>
          <a:lstStyle/>
          <a:p>
            <a:pPr marL="0" algn="ctr" fontAlgn="ctr"/>
            <a:r>
              <a:rPr lang="ja-JP" altLang="en-US" sz="1200" dirty="0"/>
              <a:t>民間</a:t>
            </a:r>
            <a:r>
              <a:rPr kumimoji="1" lang="ja-JP" altLang="en-US" sz="1200" dirty="0"/>
              <a:t>輸入業者</a:t>
            </a:r>
          </a:p>
        </p:txBody>
      </p:sp>
      <p:sp>
        <p:nvSpPr>
          <p:cNvPr id="42" name="正方形/長方形 41">
            <a:extLst>
              <a:ext uri="{FF2B5EF4-FFF2-40B4-BE49-F238E27FC236}">
                <a16:creationId xmlns:a16="http://schemas.microsoft.com/office/drawing/2014/main" id="{5AA6B683-1142-E249-C8B3-4F54EB3EE32F}"/>
              </a:ext>
            </a:extLst>
          </p:cNvPr>
          <p:cNvSpPr/>
          <p:nvPr/>
        </p:nvSpPr>
        <p:spPr>
          <a:xfrm>
            <a:off x="7531367" y="3039749"/>
            <a:ext cx="1060400" cy="215307"/>
          </a:xfrm>
          <a:prstGeom prst="rect">
            <a:avLst/>
          </a:prstGeom>
          <a:solidFill>
            <a:srgbClr val="FCFDFA"/>
          </a:solidFill>
        </p:spPr>
        <p:txBody>
          <a:bodyPr wrap="square" rtlCol="0" anchor="ctr">
            <a:noAutofit/>
          </a:bodyPr>
          <a:lstStyle/>
          <a:p>
            <a:pPr marL="0" algn="ctr" fontAlgn="ctr"/>
            <a:r>
              <a:rPr kumimoji="1" lang="ja-JP" altLang="en-US" sz="1200" dirty="0"/>
              <a:t>製造業者</a:t>
            </a:r>
          </a:p>
        </p:txBody>
      </p:sp>
      <p:sp>
        <p:nvSpPr>
          <p:cNvPr id="43" name="正方形/長方形 42">
            <a:extLst>
              <a:ext uri="{FF2B5EF4-FFF2-40B4-BE49-F238E27FC236}">
                <a16:creationId xmlns:a16="http://schemas.microsoft.com/office/drawing/2014/main" id="{1F0D3EB8-655A-2C2B-1DBB-C26F18C6A081}"/>
              </a:ext>
            </a:extLst>
          </p:cNvPr>
          <p:cNvSpPr/>
          <p:nvPr/>
        </p:nvSpPr>
        <p:spPr>
          <a:xfrm>
            <a:off x="6502880" y="2878396"/>
            <a:ext cx="934783" cy="149345"/>
          </a:xfrm>
          <a:prstGeom prst="rect">
            <a:avLst/>
          </a:prstGeom>
          <a:solidFill>
            <a:srgbClr val="FCFDFA"/>
          </a:solidFill>
        </p:spPr>
        <p:txBody>
          <a:bodyPr wrap="square" rtlCol="0" anchor="ctr">
            <a:noAutofit/>
          </a:bodyPr>
          <a:lstStyle/>
          <a:p>
            <a:pPr marL="0" algn="ctr" fontAlgn="ctr"/>
            <a:endParaRPr kumimoji="1" lang="ja-JP" altLang="en-US" sz="1200" dirty="0"/>
          </a:p>
        </p:txBody>
      </p:sp>
      <p:sp>
        <p:nvSpPr>
          <p:cNvPr id="44" name="正方形/長方形 43">
            <a:extLst>
              <a:ext uri="{FF2B5EF4-FFF2-40B4-BE49-F238E27FC236}">
                <a16:creationId xmlns:a16="http://schemas.microsoft.com/office/drawing/2014/main" id="{FB750412-8E3E-A3B4-44CD-9B4206740B82}"/>
              </a:ext>
            </a:extLst>
          </p:cNvPr>
          <p:cNvSpPr/>
          <p:nvPr/>
        </p:nvSpPr>
        <p:spPr>
          <a:xfrm>
            <a:off x="6535730" y="3863577"/>
            <a:ext cx="2075569" cy="363606"/>
          </a:xfrm>
          <a:prstGeom prst="rect">
            <a:avLst/>
          </a:prstGeom>
          <a:solidFill>
            <a:srgbClr val="FCFDFA"/>
          </a:solidFill>
        </p:spPr>
        <p:txBody>
          <a:bodyPr wrap="square" rtlCol="0" anchor="ctr">
            <a:noAutofit/>
          </a:bodyPr>
          <a:lstStyle/>
          <a:p>
            <a:pPr marL="0" algn="ctr" fontAlgn="ctr"/>
            <a:r>
              <a:rPr kumimoji="1" lang="ja-JP" altLang="en-US" sz="1200" dirty="0"/>
              <a:t>民間販売業者・製造業者</a:t>
            </a:r>
          </a:p>
        </p:txBody>
      </p:sp>
      <p:sp>
        <p:nvSpPr>
          <p:cNvPr id="45" name="正方形/長方形 44">
            <a:extLst>
              <a:ext uri="{FF2B5EF4-FFF2-40B4-BE49-F238E27FC236}">
                <a16:creationId xmlns:a16="http://schemas.microsoft.com/office/drawing/2014/main" id="{D343CDC6-8B5A-19A4-D267-F34C8FA2C33B}"/>
              </a:ext>
            </a:extLst>
          </p:cNvPr>
          <p:cNvSpPr/>
          <p:nvPr/>
        </p:nvSpPr>
        <p:spPr>
          <a:xfrm>
            <a:off x="6535730" y="4415125"/>
            <a:ext cx="2075569" cy="363606"/>
          </a:xfrm>
          <a:prstGeom prst="rect">
            <a:avLst/>
          </a:prstGeom>
          <a:solidFill>
            <a:srgbClr val="FCFDFA"/>
          </a:solidFill>
        </p:spPr>
        <p:txBody>
          <a:bodyPr wrap="square" rtlCol="0" anchor="ctr">
            <a:noAutofit/>
          </a:bodyPr>
          <a:lstStyle/>
          <a:p>
            <a:pPr marL="0" algn="ctr" fontAlgn="ctr"/>
            <a:r>
              <a:rPr kumimoji="1" lang="ja-JP" altLang="en-US" sz="1200" dirty="0"/>
              <a:t>民間販売業者・製造業者</a:t>
            </a:r>
          </a:p>
        </p:txBody>
      </p:sp>
      <p:sp>
        <p:nvSpPr>
          <p:cNvPr id="46" name="正方形/長方形 45">
            <a:extLst>
              <a:ext uri="{FF2B5EF4-FFF2-40B4-BE49-F238E27FC236}">
                <a16:creationId xmlns:a16="http://schemas.microsoft.com/office/drawing/2014/main" id="{ACE4B43B-A5D3-AF80-E0A0-B6B1A8086E5E}"/>
              </a:ext>
            </a:extLst>
          </p:cNvPr>
          <p:cNvSpPr/>
          <p:nvPr/>
        </p:nvSpPr>
        <p:spPr>
          <a:xfrm>
            <a:off x="6374134" y="4779918"/>
            <a:ext cx="1255825" cy="432048"/>
          </a:xfrm>
          <a:prstGeom prst="rect">
            <a:avLst/>
          </a:prstGeom>
          <a:solidFill>
            <a:srgbClr val="FCFDFA"/>
          </a:solidFill>
        </p:spPr>
        <p:txBody>
          <a:bodyPr wrap="square" rtlCol="0" anchor="ctr">
            <a:noAutofit/>
          </a:bodyPr>
          <a:lstStyle/>
          <a:p>
            <a:pPr marL="0" algn="ctr" fontAlgn="ctr"/>
            <a:r>
              <a:rPr kumimoji="1" lang="ja-JP" altLang="en-US" sz="1200" dirty="0"/>
              <a:t>民間営利</a:t>
            </a:r>
            <a:endParaRPr kumimoji="1" lang="en-US" altLang="ja-JP" sz="1200" dirty="0"/>
          </a:p>
          <a:p>
            <a:pPr marL="0" algn="ctr" fontAlgn="ctr"/>
            <a:r>
              <a:rPr kumimoji="1" lang="ja-JP" altLang="en-US" sz="1200" dirty="0"/>
              <a:t>施設・店舗</a:t>
            </a:r>
          </a:p>
        </p:txBody>
      </p:sp>
      <p:sp>
        <p:nvSpPr>
          <p:cNvPr id="47" name="正方形/長方形 46">
            <a:extLst>
              <a:ext uri="{FF2B5EF4-FFF2-40B4-BE49-F238E27FC236}">
                <a16:creationId xmlns:a16="http://schemas.microsoft.com/office/drawing/2014/main" id="{D3FE507F-91FD-BAB1-F65F-C94F44296F21}"/>
              </a:ext>
            </a:extLst>
          </p:cNvPr>
          <p:cNvSpPr/>
          <p:nvPr/>
        </p:nvSpPr>
        <p:spPr>
          <a:xfrm>
            <a:off x="7538746" y="4765015"/>
            <a:ext cx="1339926" cy="461853"/>
          </a:xfrm>
          <a:prstGeom prst="rect">
            <a:avLst/>
          </a:prstGeom>
          <a:solidFill>
            <a:srgbClr val="FCFDFA"/>
          </a:solidFill>
        </p:spPr>
        <p:txBody>
          <a:bodyPr wrap="square" rtlCol="0" anchor="ctr">
            <a:noAutofit/>
          </a:bodyPr>
          <a:lstStyle/>
          <a:p>
            <a:pPr marL="0" algn="ctr" fontAlgn="ctr"/>
            <a:r>
              <a:rPr kumimoji="1" lang="ja-JP" altLang="en-US" sz="1200" dirty="0"/>
              <a:t>民間非営利</a:t>
            </a:r>
            <a:endParaRPr kumimoji="1" lang="en-US" altLang="ja-JP" sz="1200" dirty="0"/>
          </a:p>
          <a:p>
            <a:pPr marL="0" algn="ctr" fontAlgn="ctr"/>
            <a:r>
              <a:rPr kumimoji="1" lang="ja-JP" altLang="en-US" sz="1200" dirty="0"/>
              <a:t>施設・店舗</a:t>
            </a:r>
          </a:p>
        </p:txBody>
      </p:sp>
      <p:sp>
        <p:nvSpPr>
          <p:cNvPr id="48" name="正方形/長方形 47">
            <a:extLst>
              <a:ext uri="{FF2B5EF4-FFF2-40B4-BE49-F238E27FC236}">
                <a16:creationId xmlns:a16="http://schemas.microsoft.com/office/drawing/2014/main" id="{B33C927E-4468-1D73-7F1D-D45E07451748}"/>
              </a:ext>
            </a:extLst>
          </p:cNvPr>
          <p:cNvSpPr/>
          <p:nvPr/>
        </p:nvSpPr>
        <p:spPr>
          <a:xfrm>
            <a:off x="6608870" y="5493539"/>
            <a:ext cx="1844993" cy="234396"/>
          </a:xfrm>
          <a:prstGeom prst="rect">
            <a:avLst/>
          </a:prstGeom>
          <a:solidFill>
            <a:srgbClr val="FCFDFA"/>
          </a:solidFill>
        </p:spPr>
        <p:txBody>
          <a:bodyPr wrap="square" rtlCol="0" anchor="ctr">
            <a:noAutofit/>
          </a:bodyPr>
          <a:lstStyle/>
          <a:p>
            <a:pPr marL="0" algn="ctr" fontAlgn="ctr"/>
            <a:r>
              <a:rPr kumimoji="1" lang="ja-JP" altLang="en-US" sz="1200" dirty="0"/>
              <a:t>公共施設・店舗</a:t>
            </a:r>
          </a:p>
        </p:txBody>
      </p:sp>
      <p:sp>
        <p:nvSpPr>
          <p:cNvPr id="50" name="テキスト ボックス 49">
            <a:extLst>
              <a:ext uri="{FF2B5EF4-FFF2-40B4-BE49-F238E27FC236}">
                <a16:creationId xmlns:a16="http://schemas.microsoft.com/office/drawing/2014/main" id="{81214965-9DF9-C420-D50F-468AC06A10BA}"/>
              </a:ext>
            </a:extLst>
          </p:cNvPr>
          <p:cNvSpPr txBox="1"/>
          <p:nvPr/>
        </p:nvSpPr>
        <p:spPr bwMode="gray">
          <a:xfrm>
            <a:off x="785111" y="6315882"/>
            <a:ext cx="5980749" cy="215444"/>
          </a:xfrm>
          <a:prstGeom prst="rect">
            <a:avLst/>
          </a:prstGeom>
          <a:noFill/>
        </p:spPr>
        <p:txBody>
          <a:bodyPr wrap="square">
            <a:spAutoFit/>
          </a:bodyPr>
          <a:lstStyle/>
          <a:p>
            <a:pPr marL="355600" indent="-355600"/>
            <a:r>
              <a:rPr lang="ja-JP" altLang="en-US" sz="800" noProof="1">
                <a:latin typeface="+mj-lt"/>
                <a:ea typeface="+mj-ea"/>
                <a:cs typeface="Arial" panose="020B0604020202020204" pitchFamily="34" charset="0"/>
              </a:rPr>
              <a:t>出所：</a:t>
            </a:r>
            <a:r>
              <a:rPr lang="en-US" altLang="ja-JP" sz="800" noProof="1">
                <a:latin typeface="+mj-lt"/>
                <a:ea typeface="+mj-ea"/>
                <a:cs typeface="Arial" panose="020B0604020202020204" pitchFamily="34" charset="0"/>
              </a:rPr>
              <a:t>Kenya Phrmaceutical Sector Diagnostic Summary</a:t>
            </a:r>
          </a:p>
        </p:txBody>
      </p:sp>
      <p:sp>
        <p:nvSpPr>
          <p:cNvPr id="5" name="タイトル 4">
            <a:extLst>
              <a:ext uri="{FF2B5EF4-FFF2-40B4-BE49-F238E27FC236}">
                <a16:creationId xmlns:a16="http://schemas.microsoft.com/office/drawing/2014/main" id="{A5AD5E1F-9B4B-F6EB-D49E-C0B648FFBB1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1818660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704901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360" imgH="360" progId="TCLayout.ActiveDocument.1">
                  <p:embed/>
                </p:oleObj>
              </mc:Choice>
              <mc:Fallback>
                <p:oleObj name="think-cell Slide" r:id="rId26" imgW="360" imgH="360" progId="TCLayout.ActiveDocument.1">
                  <p:embed/>
                  <p:pic>
                    <p:nvPicPr>
                      <p:cNvPr id="11" name="Object 1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年にいったん縮小したものの、再び増加に転じ、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を超えた。</a:t>
            </a:r>
          </a:p>
        </p:txBody>
      </p:sp>
      <p:graphicFrame>
        <p:nvGraphicFramePr>
          <p:cNvPr id="4" name="Chart 50">
            <a:extLst>
              <a:ext uri="{FF2B5EF4-FFF2-40B4-BE49-F238E27FC236}">
                <a16:creationId xmlns:a16="http://schemas.microsoft.com/office/drawing/2014/main" id="{ABB02FDD-E940-31F3-16BB-BECF8B5FA9BE}"/>
              </a:ext>
            </a:extLst>
          </p:cNvPr>
          <p:cNvGraphicFramePr/>
          <p:nvPr>
            <p:custDataLst>
              <p:tags r:id="rId3"/>
            </p:custDataLst>
            <p:extLst>
              <p:ext uri="{D42A27DB-BD31-4B8C-83A1-F6EECF244321}">
                <p14:modId xmlns:p14="http://schemas.microsoft.com/office/powerpoint/2010/main" val="3407275733"/>
              </p:ext>
            </p:extLst>
          </p:nvPr>
        </p:nvGraphicFramePr>
        <p:xfrm>
          <a:off x="619125" y="2422525"/>
          <a:ext cx="8377238" cy="3429000"/>
        </p:xfrm>
        <a:graphic>
          <a:graphicData uri="http://schemas.openxmlformats.org/drawingml/2006/chart">
            <c:chart xmlns:c="http://schemas.openxmlformats.org/drawingml/2006/chart" xmlns:r="http://schemas.openxmlformats.org/officeDocument/2006/relationships" r:id="rId28"/>
          </a:graphicData>
        </a:graphic>
      </p:graphicFrame>
      <p:sp>
        <p:nvSpPr>
          <p:cNvPr id="8" name="テキスト プレースホルダ 9">
            <a:extLst>
              <a:ext uri="{FF2B5EF4-FFF2-40B4-BE49-F238E27FC236}">
                <a16:creationId xmlns:a16="http://schemas.microsoft.com/office/drawing/2014/main" id="{A319BAF0-750A-EE36-4D9D-D0020B4FF11E}"/>
              </a:ext>
            </a:extLst>
          </p:cNvPr>
          <p:cNvSpPr>
            <a:spLocks noGrp="1"/>
          </p:cNvSpPr>
          <p:nvPr>
            <p:custDataLst>
              <p:tags r:id="rId4"/>
            </p:custDataLst>
          </p:nvPr>
        </p:nvSpPr>
        <p:spPr bwMode="auto">
          <a:xfrm>
            <a:off x="153616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639BCAD5-3D3B-EB15-AEF2-EB79D3DCFF03}"/>
              </a:ext>
            </a:extLst>
          </p:cNvPr>
          <p:cNvSpPr>
            <a:spLocks noGrp="1"/>
          </p:cNvSpPr>
          <p:nvPr>
            <p:custDataLst>
              <p:tags r:id="rId5"/>
            </p:custDataLst>
          </p:nvPr>
        </p:nvSpPr>
        <p:spPr bwMode="auto">
          <a:xfrm>
            <a:off x="340087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E59418FF-6BDB-CD22-7E5A-9CD2AB8358BA}"/>
              </a:ext>
            </a:extLst>
          </p:cNvPr>
          <p:cNvSpPr>
            <a:spLocks noGrp="1"/>
          </p:cNvSpPr>
          <p:nvPr>
            <p:custDataLst>
              <p:tags r:id="rId6"/>
            </p:custDataLst>
          </p:nvPr>
        </p:nvSpPr>
        <p:spPr bwMode="auto">
          <a:xfrm>
            <a:off x="634451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1511E8B8-75ED-83CE-845C-E53D258A0618}"/>
              </a:ext>
            </a:extLst>
          </p:cNvPr>
          <p:cNvSpPr>
            <a:spLocks noGrp="1"/>
          </p:cNvSpPr>
          <p:nvPr>
            <p:custDataLst>
              <p:tags r:id="rId7"/>
            </p:custDataLst>
          </p:nvPr>
        </p:nvSpPr>
        <p:spPr bwMode="auto">
          <a:xfrm>
            <a:off x="1085311"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8812076B-2803-B1A8-9AD3-B71CAE14ED33}"/>
              </a:ext>
            </a:extLst>
          </p:cNvPr>
          <p:cNvSpPr>
            <a:spLocks noGrp="1"/>
          </p:cNvSpPr>
          <p:nvPr>
            <p:custDataLst>
              <p:tags r:id="rId8"/>
            </p:custDataLst>
          </p:nvPr>
        </p:nvSpPr>
        <p:spPr bwMode="auto">
          <a:xfrm>
            <a:off x="746198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00" smtClean="0"/>
              <a:pPr/>
              <a:t>17</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06E934AB-E2B9-0846-6BCE-86B7A6869056}"/>
              </a:ext>
            </a:extLst>
          </p:cNvPr>
          <p:cNvSpPr>
            <a:spLocks noGrp="1"/>
          </p:cNvSpPr>
          <p:nvPr>
            <p:custDataLst>
              <p:tags r:id="rId9"/>
            </p:custDataLst>
          </p:nvPr>
        </p:nvSpPr>
        <p:spPr bwMode="auto">
          <a:xfrm>
            <a:off x="190404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6E0CD32C-F3B9-5059-99A7-851F7EEE27B1}"/>
              </a:ext>
            </a:extLst>
          </p:cNvPr>
          <p:cNvSpPr>
            <a:spLocks noGrp="1"/>
          </p:cNvSpPr>
          <p:nvPr>
            <p:custDataLst>
              <p:tags r:id="rId10"/>
            </p:custDataLst>
          </p:nvPr>
        </p:nvSpPr>
        <p:spPr bwMode="auto">
          <a:xfrm>
            <a:off x="3754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FA099B7A-B63F-AE94-6844-1580C1723BCC}"/>
              </a:ext>
            </a:extLst>
          </p:cNvPr>
          <p:cNvSpPr>
            <a:spLocks noGrp="1"/>
          </p:cNvSpPr>
          <p:nvPr>
            <p:custDataLst>
              <p:tags r:id="rId11"/>
            </p:custDataLst>
          </p:nvPr>
        </p:nvSpPr>
        <p:spPr bwMode="auto">
          <a:xfrm>
            <a:off x="228541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56E8656E-EB98-873F-841E-58F7EB6FB4EF}"/>
              </a:ext>
            </a:extLst>
          </p:cNvPr>
          <p:cNvSpPr>
            <a:spLocks noGrp="1"/>
          </p:cNvSpPr>
          <p:nvPr>
            <p:custDataLst>
              <p:tags r:id="rId12"/>
            </p:custDataLst>
          </p:nvPr>
        </p:nvSpPr>
        <p:spPr bwMode="auto">
          <a:xfrm>
            <a:off x="263920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3D57D9CE-CBE8-BD2A-0062-A5BDA1604A5E}"/>
              </a:ext>
            </a:extLst>
          </p:cNvPr>
          <p:cNvSpPr>
            <a:spLocks noGrp="1"/>
          </p:cNvSpPr>
          <p:nvPr>
            <p:custDataLst>
              <p:tags r:id="rId13"/>
            </p:custDataLst>
          </p:nvPr>
        </p:nvSpPr>
        <p:spPr bwMode="auto">
          <a:xfrm>
            <a:off x="302004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4C62B58D-C789-1393-6532-B88EC97451A5}"/>
              </a:ext>
            </a:extLst>
          </p:cNvPr>
          <p:cNvSpPr>
            <a:spLocks noGrp="1"/>
          </p:cNvSpPr>
          <p:nvPr>
            <p:custDataLst>
              <p:tags r:id="rId14"/>
            </p:custDataLst>
          </p:nvPr>
        </p:nvSpPr>
        <p:spPr bwMode="auto">
          <a:xfrm>
            <a:off x="413380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2DF58C93-2E27-9F23-DB2B-2891689732C9}"/>
              </a:ext>
            </a:extLst>
          </p:cNvPr>
          <p:cNvSpPr>
            <a:spLocks noGrp="1"/>
          </p:cNvSpPr>
          <p:nvPr>
            <p:custDataLst>
              <p:tags r:id="rId15"/>
            </p:custDataLst>
          </p:nvPr>
        </p:nvSpPr>
        <p:spPr bwMode="auto">
          <a:xfrm>
            <a:off x="450961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FB5294C9-D7D6-E7CF-73CF-D2A19D08DE52}"/>
              </a:ext>
            </a:extLst>
          </p:cNvPr>
          <p:cNvSpPr>
            <a:spLocks noGrp="1"/>
          </p:cNvSpPr>
          <p:nvPr>
            <p:custDataLst>
              <p:tags r:id="rId16"/>
            </p:custDataLst>
          </p:nvPr>
        </p:nvSpPr>
        <p:spPr bwMode="auto">
          <a:xfrm>
            <a:off x="48768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2ACDE3C6-7C6B-8854-245A-B6F64457F834}"/>
              </a:ext>
            </a:extLst>
          </p:cNvPr>
          <p:cNvSpPr>
            <a:spLocks noGrp="1"/>
          </p:cNvSpPr>
          <p:nvPr>
            <p:custDataLst>
              <p:tags r:id="rId17"/>
            </p:custDataLst>
          </p:nvPr>
        </p:nvSpPr>
        <p:spPr bwMode="auto">
          <a:xfrm>
            <a:off x="524399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167EB561-A8DB-8192-9B4E-9C1BC41F9DF8}"/>
              </a:ext>
            </a:extLst>
          </p:cNvPr>
          <p:cNvSpPr>
            <a:spLocks noGrp="1"/>
          </p:cNvSpPr>
          <p:nvPr>
            <p:custDataLst>
              <p:tags r:id="rId18"/>
            </p:custDataLst>
          </p:nvPr>
        </p:nvSpPr>
        <p:spPr bwMode="auto">
          <a:xfrm>
            <a:off x="561118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38594B05-1844-2CA6-9F49-36AF2D184CA0}"/>
              </a:ext>
            </a:extLst>
          </p:cNvPr>
          <p:cNvSpPr>
            <a:spLocks noGrp="1"/>
          </p:cNvSpPr>
          <p:nvPr>
            <p:custDataLst>
              <p:tags r:id="rId19"/>
            </p:custDataLst>
          </p:nvPr>
        </p:nvSpPr>
        <p:spPr bwMode="auto">
          <a:xfrm>
            <a:off x="598316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91BA4133-1D1B-60E6-CE47-9EBA22444CD4}"/>
              </a:ext>
            </a:extLst>
          </p:cNvPr>
          <p:cNvSpPr>
            <a:spLocks noGrp="1"/>
          </p:cNvSpPr>
          <p:nvPr>
            <p:custDataLst>
              <p:tags r:id="rId20"/>
            </p:custDataLst>
          </p:nvPr>
        </p:nvSpPr>
        <p:spPr bwMode="auto">
          <a:xfrm>
            <a:off x="671584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54110B7C-5558-70B9-528A-7D4871923E48}"/>
              </a:ext>
            </a:extLst>
          </p:cNvPr>
          <p:cNvSpPr>
            <a:spLocks noGrp="1"/>
          </p:cNvSpPr>
          <p:nvPr>
            <p:custDataLst>
              <p:tags r:id="rId21"/>
            </p:custDataLst>
          </p:nvPr>
        </p:nvSpPr>
        <p:spPr bwMode="auto">
          <a:xfrm>
            <a:off x="708718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00" smtClean="0"/>
              <a:pPr/>
              <a:t>16</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D58CA985-50B9-4010-EC2B-6BAC50290C61}"/>
              </a:ext>
            </a:extLst>
          </p:cNvPr>
          <p:cNvSpPr>
            <a:spLocks noGrp="1"/>
          </p:cNvSpPr>
          <p:nvPr>
            <p:custDataLst>
              <p:tags r:id="rId22"/>
            </p:custDataLst>
          </p:nvPr>
        </p:nvSpPr>
        <p:spPr bwMode="auto">
          <a:xfrm>
            <a:off x="78333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00" smtClean="0"/>
              <a:pPr/>
              <a:t>18</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6EB3023F-72CC-68E8-3A64-D7917209E7BE}"/>
              </a:ext>
            </a:extLst>
          </p:cNvPr>
          <p:cNvSpPr>
            <a:spLocks noGrp="1"/>
          </p:cNvSpPr>
          <p:nvPr>
            <p:custDataLst>
              <p:tags r:id="rId23"/>
            </p:custDataLst>
          </p:nvPr>
        </p:nvSpPr>
        <p:spPr bwMode="auto">
          <a:xfrm>
            <a:off x="8121352"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19</a:t>
            </a:r>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AF4CC445-CBBD-F34C-5403-5F2DEAEAB5B0}"/>
              </a:ext>
            </a:extLst>
          </p:cNvPr>
          <p:cNvSpPr>
            <a:spLocks noGrp="1"/>
          </p:cNvSpPr>
          <p:nvPr>
            <p:custDataLst>
              <p:tags r:id="rId24"/>
            </p:custDataLst>
          </p:nvPr>
        </p:nvSpPr>
        <p:spPr bwMode="auto">
          <a:xfrm>
            <a:off x="847725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spTree>
    <p:extLst>
      <p:ext uri="{BB962C8B-B14F-4D97-AF65-F5344CB8AC3E}">
        <p14:creationId xmlns:p14="http://schemas.microsoft.com/office/powerpoint/2010/main" val="2446966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1" imgW="270" imgH="270" progId="TCLayout.ActiveDocument.1">
                  <p:embed/>
                </p:oleObj>
              </mc:Choice>
              <mc:Fallback>
                <p:oleObj name="think-cell Slide" r:id="rId31" imgW="270" imgH="270" progId="TCLayout.ActiveDocument.1">
                  <p:embed/>
                  <p:pic>
                    <p:nvPicPr>
                      <p:cNvPr id="3" name="オブジェクト 2"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56" name="Chart 55">
            <a:extLst>
              <a:ext uri="{FF2B5EF4-FFF2-40B4-BE49-F238E27FC236}">
                <a16:creationId xmlns:a16="http://schemas.microsoft.com/office/drawing/2014/main" id="{CD447810-EA06-47D7-98BF-655EB4330171}"/>
              </a:ext>
            </a:extLst>
          </p:cNvPr>
          <p:cNvGraphicFramePr/>
          <p:nvPr>
            <p:custDataLst>
              <p:tags r:id="rId3"/>
            </p:custData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33"/>
          </a:graphicData>
        </a:graphic>
      </p:graphicFrame>
      <p:sp>
        <p:nvSpPr>
          <p:cNvPr id="74" name="テキスト プレースホルダ 9">
            <a:extLst>
              <a:ext uri="{FF2B5EF4-FFF2-40B4-BE49-F238E27FC236}">
                <a16:creationId xmlns:a16="http://schemas.microsoft.com/office/drawing/2014/main" id="{68BC8A1E-E8FC-4F94-82A8-BD21711CBB4C}"/>
              </a:ext>
            </a:extLst>
          </p:cNvPr>
          <p:cNvSpPr>
            <a:spLocks noGrp="1"/>
          </p:cNvSpPr>
          <p:nvPr>
            <p:custDataLst>
              <p:tags r:id="rId4"/>
            </p:custDataLst>
          </p:nvPr>
        </p:nvSpPr>
        <p:spPr bwMode="gray">
          <a:xfrm>
            <a:off x="393700" y="3986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2A96B8-BDC4-4196-8A7C-1960B52398EE}" type="datetime'''''''''''''''''''''''''''''''0''''.''''''9'''">
              <a:rPr lang="en-US" altLang="en-US" sz="1000" smtClean="0">
                <a:effectLst/>
                <a:sym typeface="+mn-lt"/>
              </a:rPr>
              <a:pPr marL="0" indent="0" algn="r">
                <a:spcBef>
                  <a:spcPct val="0"/>
                </a:spcBef>
                <a:buNone/>
              </a:pPr>
              <a:t>0.9</a:t>
            </a:fld>
            <a:endParaRPr lang="ja-JP" altLang="en-US" sz="1000" dirty="0">
              <a:sym typeface="+mn-lt"/>
            </a:endParaRPr>
          </a:p>
        </p:txBody>
      </p:sp>
      <p:sp>
        <p:nvSpPr>
          <p:cNvPr id="43" name="テキスト プレースホルダ 9">
            <a:extLst>
              <a:ext uri="{FF2B5EF4-FFF2-40B4-BE49-F238E27FC236}">
                <a16:creationId xmlns:a16="http://schemas.microsoft.com/office/drawing/2014/main" id="{19A38602-B75A-4767-8F13-AA8BE4E34F2A}"/>
              </a:ext>
            </a:extLst>
          </p:cNvPr>
          <p:cNvSpPr>
            <a:spLocks noGrp="1"/>
          </p:cNvSpPr>
          <p:nvPr>
            <p:custDataLst>
              <p:tags r:id="rId5"/>
            </p:custDataLst>
          </p:nvPr>
        </p:nvSpPr>
        <p:spPr bwMode="gray">
          <a:xfrm>
            <a:off x="393700" y="3760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6D0177-7A9C-4C5A-8CB3-4B0281CF8CD3}"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8B7CE6CA-959D-4579-8365-1DE605AC2FF3}"/>
              </a:ext>
            </a:extLst>
          </p:cNvPr>
          <p:cNvSpPr>
            <a:spLocks noGrp="1"/>
          </p:cNvSpPr>
          <p:nvPr>
            <p:custDataLst>
              <p:tags r:id="rId6"/>
            </p:custDataLst>
          </p:nvPr>
        </p:nvSpPr>
        <p:spPr bwMode="gray">
          <a:xfrm>
            <a:off x="393700" y="33099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783E8A-03B2-46C5-8D06-6206A827CE2B}" type="datetime'''''''''''''1''''''''''''''''''''''''''''''.''''''''2'''">
              <a:rPr lang="en-US" altLang="en-US" sz="1000" smtClean="0">
                <a:effectLst/>
                <a:sym typeface="+mn-lt"/>
              </a:rPr>
              <a:pPr marL="0" indent="0" algn="r">
                <a:spcBef>
                  <a:spcPct val="0"/>
                </a:spcBef>
                <a:buNone/>
              </a:pPr>
              <a:t>1.2</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7ED63037-A52F-4646-AC33-BF6E7D8C8273}"/>
              </a:ext>
            </a:extLst>
          </p:cNvPr>
          <p:cNvSpPr>
            <a:spLocks noGrp="1"/>
          </p:cNvSpPr>
          <p:nvPr>
            <p:custDataLst>
              <p:tags r:id="rId7"/>
            </p:custDataLst>
          </p:nvPr>
        </p:nvSpPr>
        <p:spPr bwMode="gray">
          <a:xfrm>
            <a:off x="393700" y="6016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D650223-85A2-4AE9-A0A6-7268B08D2692}" type="datetime'''''''''''''''''''0''''''''''''''''''''''''''.''''''''''''0'">
              <a:rPr lang="en-US" altLang="en-US" sz="1000" smtClean="0">
                <a:effectLst/>
                <a:sym typeface="+mn-lt"/>
              </a:rPr>
              <a:pPr marL="0" indent="0" algn="r">
                <a:spcBef>
                  <a:spcPct val="0"/>
                </a:spcBef>
                <a:buNone/>
              </a:pPr>
              <a:t>0.0</a:t>
            </a:fld>
            <a:endParaRPr lang="ja-JP" altLang="en-US" sz="1000" dirty="0">
              <a:sym typeface="+mn-lt"/>
            </a:endParaRPr>
          </a:p>
        </p:txBody>
      </p:sp>
      <p:sp>
        <p:nvSpPr>
          <p:cNvPr id="49" name="テキスト プレースホルダ 9">
            <a:extLst>
              <a:ext uri="{FF2B5EF4-FFF2-40B4-BE49-F238E27FC236}">
                <a16:creationId xmlns:a16="http://schemas.microsoft.com/office/drawing/2014/main" id="{4D57759D-9058-42E3-B0B2-AAA6DBDC8339}"/>
              </a:ext>
            </a:extLst>
          </p:cNvPr>
          <p:cNvSpPr>
            <a:spLocks noGrp="1"/>
          </p:cNvSpPr>
          <p:nvPr>
            <p:custDataLst>
              <p:tags r:id="rId8"/>
            </p:custDataLst>
          </p:nvPr>
        </p:nvSpPr>
        <p:spPr bwMode="gray">
          <a:xfrm>
            <a:off x="393700" y="5340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FB9DC3-8297-461D-81AE-99EC98618516}" type="datetime'''''''''''''''''''''0''''''''''''''''''''''''''.''3'''''">
              <a:rPr lang="en-US" altLang="en-US" sz="1000" smtClean="0">
                <a:effectLst/>
                <a:sym typeface="+mn-lt"/>
              </a:rPr>
              <a:pPr marL="0" indent="0" algn="r">
                <a:spcBef>
                  <a:spcPct val="0"/>
                </a:spcBef>
                <a:buNone/>
              </a:pPr>
              <a:t>0.3</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D6934B22-EEFE-427D-B876-11BB91FBE23D}"/>
              </a:ext>
            </a:extLst>
          </p:cNvPr>
          <p:cNvSpPr>
            <a:spLocks noGrp="1"/>
          </p:cNvSpPr>
          <p:nvPr>
            <p:custDataLst>
              <p:tags r:id="rId9"/>
            </p:custDataLst>
          </p:nvPr>
        </p:nvSpPr>
        <p:spPr bwMode="gray">
          <a:xfrm>
            <a:off x="393700" y="4664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DA491F-D1BE-40A7-B598-22DBE0E04E8D}" type="datetime'''''''''''''0''''''''''''''''''''''''''.''''''6'">
              <a:rPr lang="en-US" altLang="en-US" sz="1000" smtClean="0">
                <a:effectLst/>
                <a:sym typeface="+mn-lt"/>
              </a:rPr>
              <a:pPr marL="0" indent="0" algn="r">
                <a:spcBef>
                  <a:spcPct val="0"/>
                </a:spcBef>
                <a:buNone/>
              </a:pPr>
              <a:t>0.6</a:t>
            </a:fld>
            <a:endParaRPr lang="ja-JP" altLang="en-US" sz="1000" dirty="0">
              <a:sym typeface="+mn-lt"/>
            </a:endParaRPr>
          </a:p>
        </p:txBody>
      </p:sp>
      <p:sp>
        <p:nvSpPr>
          <p:cNvPr id="47" name="テキスト プレースホルダ 9">
            <a:extLst>
              <a:ext uri="{FF2B5EF4-FFF2-40B4-BE49-F238E27FC236}">
                <a16:creationId xmlns:a16="http://schemas.microsoft.com/office/drawing/2014/main" id="{21D78087-F884-41AB-B582-D37E8E622A3F}"/>
              </a:ext>
            </a:extLst>
          </p:cNvPr>
          <p:cNvSpPr>
            <a:spLocks noGrp="1"/>
          </p:cNvSpPr>
          <p:nvPr>
            <p:custDataLst>
              <p:tags r:id="rId10"/>
            </p:custDataLst>
          </p:nvPr>
        </p:nvSpPr>
        <p:spPr bwMode="gray">
          <a:xfrm>
            <a:off x="393700" y="3084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DC93C17-D2F6-4444-8BA0-F71F0E8793C1}" type="datetime'''''''''''1''''''''''''''''''''''.''''3'''''''''''''''''''''">
              <a:rPr lang="en-US" altLang="en-US" sz="1000" smtClean="0">
                <a:effectLst/>
                <a:sym typeface="+mn-lt"/>
              </a:rPr>
              <a:pPr marL="0" indent="0" algn="r">
                <a:spcBef>
                  <a:spcPct val="0"/>
                </a:spcBef>
                <a:buNone/>
              </a:pPr>
              <a:t>1.3</a:t>
            </a:fld>
            <a:endParaRPr lang="ja-JP" altLang="en-US" sz="1000" dirty="0">
              <a:sym typeface="+mn-lt"/>
            </a:endParaRPr>
          </a:p>
        </p:txBody>
      </p:sp>
      <p:sp>
        <p:nvSpPr>
          <p:cNvPr id="34" name="テキスト プレースホルダ 9">
            <a:extLst>
              <a:ext uri="{FF2B5EF4-FFF2-40B4-BE49-F238E27FC236}">
                <a16:creationId xmlns:a16="http://schemas.microsoft.com/office/drawing/2014/main" id="{F65DD78E-D463-4F85-A7FC-E77BBD322004}"/>
              </a:ext>
            </a:extLst>
          </p:cNvPr>
          <p:cNvSpPr>
            <a:spLocks noGrp="1"/>
          </p:cNvSpPr>
          <p:nvPr>
            <p:custDataLst>
              <p:tags r:id="rId11"/>
            </p:custDataLst>
          </p:nvPr>
        </p:nvSpPr>
        <p:spPr bwMode="gray">
          <a:xfrm>
            <a:off x="393700" y="5791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7EAA88-287C-4735-93FE-3ECE9C89731B}" type="datetime'''''''''''0''''''.1'''''">
              <a:rPr lang="en-US" altLang="en-US" sz="1000" smtClean="0">
                <a:effectLst/>
                <a:sym typeface="+mn-lt"/>
              </a:rPr>
              <a:pPr marL="0" indent="0" algn="r">
                <a:spcBef>
                  <a:spcPct val="0"/>
                </a:spcBef>
                <a:buNone/>
              </a:pPr>
              <a:t>0.1</a:t>
            </a:fld>
            <a:endParaRPr lang="ja-JP" altLang="en-US" sz="1000" dirty="0">
              <a:sym typeface="+mn-lt"/>
            </a:endParaRPr>
          </a:p>
        </p:txBody>
      </p:sp>
      <p:sp>
        <p:nvSpPr>
          <p:cNvPr id="35" name="テキスト プレースホルダ 9">
            <a:extLst>
              <a:ext uri="{FF2B5EF4-FFF2-40B4-BE49-F238E27FC236}">
                <a16:creationId xmlns:a16="http://schemas.microsoft.com/office/drawing/2014/main" id="{C9F981A6-E5A0-4BEA-8C97-442BA2951A15}"/>
              </a:ext>
            </a:extLst>
          </p:cNvPr>
          <p:cNvSpPr>
            <a:spLocks noGrp="1"/>
          </p:cNvSpPr>
          <p:nvPr>
            <p:custDataLst>
              <p:tags r:id="rId12"/>
            </p:custDataLst>
          </p:nvPr>
        </p:nvSpPr>
        <p:spPr bwMode="gray">
          <a:xfrm>
            <a:off x="393700" y="55657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FFF46CA-5E17-4796-A65A-92CAF57B3B37}" type="datetime'''0''''''''.''''''''2'''''''''''''''''''''''''">
              <a:rPr lang="en-US" altLang="en-US" sz="1000" smtClean="0">
                <a:effectLst/>
                <a:sym typeface="+mn-lt"/>
              </a:rPr>
              <a:pPr marL="0" indent="0" algn="r">
                <a:spcBef>
                  <a:spcPct val="0"/>
                </a:spcBef>
                <a:buNone/>
              </a:pPr>
              <a:t>0.2</a:t>
            </a:fld>
            <a:endParaRPr lang="ja-JP" altLang="en-US" sz="1000" dirty="0">
              <a:sym typeface="+mn-lt"/>
            </a:endParaRPr>
          </a:p>
        </p:txBody>
      </p:sp>
      <p:sp>
        <p:nvSpPr>
          <p:cNvPr id="36" name="テキスト プレースホルダ 9">
            <a:extLst>
              <a:ext uri="{FF2B5EF4-FFF2-40B4-BE49-F238E27FC236}">
                <a16:creationId xmlns:a16="http://schemas.microsoft.com/office/drawing/2014/main" id="{3CC50745-6A48-4994-88FD-C6D5524D80DD}"/>
              </a:ext>
            </a:extLst>
          </p:cNvPr>
          <p:cNvSpPr>
            <a:spLocks noGrp="1"/>
          </p:cNvSpPr>
          <p:nvPr>
            <p:custDataLst>
              <p:tags r:id="rId13"/>
            </p:custDataLst>
          </p:nvPr>
        </p:nvSpPr>
        <p:spPr bwMode="gray">
          <a:xfrm>
            <a:off x="393700" y="5114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DFF8675-7FEB-4F70-8201-02A3330901A7}" type="datetime'''0''.''''''''''''''''''''4'''''''''''''''''''">
              <a:rPr lang="en-US" altLang="en-US" sz="1000" smtClean="0">
                <a:effectLst/>
                <a:sym typeface="+mn-lt"/>
              </a:rPr>
              <a:pPr marL="0" indent="0" algn="r">
                <a:spcBef>
                  <a:spcPct val="0"/>
                </a:spcBef>
                <a:buNone/>
              </a:pPr>
              <a:t>0.4</a:t>
            </a:fld>
            <a:endParaRPr lang="ja-JP" altLang="en-US" sz="1000" dirty="0">
              <a:sym typeface="+mn-lt"/>
            </a:endParaRPr>
          </a:p>
        </p:txBody>
      </p:sp>
      <p:sp>
        <p:nvSpPr>
          <p:cNvPr id="37" name="テキスト プレースホルダ 9">
            <a:extLst>
              <a:ext uri="{FF2B5EF4-FFF2-40B4-BE49-F238E27FC236}">
                <a16:creationId xmlns:a16="http://schemas.microsoft.com/office/drawing/2014/main" id="{9ED30C5A-6CED-4CBC-98F0-2BD80A7B1C05}"/>
              </a:ext>
            </a:extLst>
          </p:cNvPr>
          <p:cNvSpPr>
            <a:spLocks noGrp="1"/>
          </p:cNvSpPr>
          <p:nvPr>
            <p:custDataLst>
              <p:tags r:id="rId14"/>
            </p:custDataLst>
          </p:nvPr>
        </p:nvSpPr>
        <p:spPr bwMode="gray">
          <a:xfrm>
            <a:off x="393700" y="4889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B16EBF5-E6F6-46E9-ADD1-27D4D94F75C0}" type="datetime'''''''''''''0''''''''''''''''''''''''''''''''''.''''''5'''">
              <a:rPr lang="en-US" altLang="en-US" sz="1000" smtClean="0">
                <a:effectLst/>
                <a:sym typeface="+mn-lt"/>
              </a:rPr>
              <a:pPr marL="0" indent="0" algn="r">
                <a:spcBef>
                  <a:spcPct val="0"/>
                </a:spcBef>
                <a:buNone/>
              </a:pPr>
              <a:t>0.5</a:t>
            </a:fld>
            <a:endParaRPr lang="ja-JP" altLang="en-US" sz="1000" dirty="0">
              <a:sym typeface="+mn-lt"/>
            </a:endParaRPr>
          </a:p>
        </p:txBody>
      </p:sp>
      <p:sp>
        <p:nvSpPr>
          <p:cNvPr id="41" name="テキスト プレースホルダ 9">
            <a:extLst>
              <a:ext uri="{FF2B5EF4-FFF2-40B4-BE49-F238E27FC236}">
                <a16:creationId xmlns:a16="http://schemas.microsoft.com/office/drawing/2014/main" id="{AABF4E47-D8D5-42E7-A55C-408C8BAD2DCB}"/>
              </a:ext>
            </a:extLst>
          </p:cNvPr>
          <p:cNvSpPr>
            <a:spLocks noGrp="1"/>
          </p:cNvSpPr>
          <p:nvPr>
            <p:custDataLst>
              <p:tags r:id="rId15"/>
            </p:custDataLst>
          </p:nvPr>
        </p:nvSpPr>
        <p:spPr bwMode="gray">
          <a:xfrm>
            <a:off x="393700" y="4437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C16D1A9-527F-42C9-ADDF-A642C3DC1B1A}" type="datetime'''''''''''''0''''''''''.''''''''''''''7'''''''">
              <a:rPr lang="en-US" altLang="en-US" sz="1000" smtClean="0">
                <a:effectLst/>
                <a:sym typeface="+mn-lt"/>
              </a:rPr>
              <a:pPr marL="0" indent="0" algn="r">
                <a:spcBef>
                  <a:spcPct val="0"/>
                </a:spcBef>
                <a:buNone/>
              </a:pPr>
              <a:t>0.7</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0EA65418-B810-43AF-90FB-FFBCD79E07C8}"/>
              </a:ext>
            </a:extLst>
          </p:cNvPr>
          <p:cNvSpPr>
            <a:spLocks noGrp="1"/>
          </p:cNvSpPr>
          <p:nvPr>
            <p:custDataLst>
              <p:tags r:id="rId16"/>
            </p:custDataLst>
          </p:nvPr>
        </p:nvSpPr>
        <p:spPr bwMode="gray">
          <a:xfrm>
            <a:off x="393700" y="421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53ABAD-7175-4CFD-841A-84807B1107B0}" type="datetime'''''0''''''''''''''''''''''.''''8'''''''''''">
              <a:rPr lang="en-US" altLang="en-US" sz="1000" smtClean="0">
                <a:effectLst/>
                <a:sym typeface="+mn-lt"/>
              </a:rPr>
              <a:pPr marL="0" indent="0" algn="r">
                <a:spcBef>
                  <a:spcPct val="0"/>
                </a:spcBef>
                <a:buNone/>
              </a:pPr>
              <a:t>0.8</a:t>
            </a:fld>
            <a:endParaRPr lang="ja-JP" altLang="en-US" sz="1000" dirty="0">
              <a:sym typeface="+mn-lt"/>
            </a:endParaRPr>
          </a:p>
        </p:txBody>
      </p:sp>
      <p:sp>
        <p:nvSpPr>
          <p:cNvPr id="44" name="テキスト プレースホルダ 9">
            <a:extLst>
              <a:ext uri="{FF2B5EF4-FFF2-40B4-BE49-F238E27FC236}">
                <a16:creationId xmlns:a16="http://schemas.microsoft.com/office/drawing/2014/main" id="{9A1D0008-CC8E-4C36-81C1-FB2BCCA9CEDF}"/>
              </a:ext>
            </a:extLst>
          </p:cNvPr>
          <p:cNvSpPr>
            <a:spLocks noGrp="1"/>
          </p:cNvSpPr>
          <p:nvPr>
            <p:custDataLst>
              <p:tags r:id="rId17"/>
            </p:custDataLst>
          </p:nvPr>
        </p:nvSpPr>
        <p:spPr bwMode="gray">
          <a:xfrm>
            <a:off x="393700" y="3535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48C980-103B-40B9-9BF2-7A99CBAB9ED0}" type="datetime'''''''1''''''''''''''''''''''''''.''''1'''''">
              <a:rPr lang="en-US" altLang="en-US" sz="1000" smtClean="0">
                <a:effectLst/>
                <a:sym typeface="+mn-lt"/>
              </a:rPr>
              <a:pPr marL="0" indent="0" algn="r">
                <a:spcBef>
                  <a:spcPct val="0"/>
                </a:spcBef>
                <a:buNone/>
              </a:pPr>
              <a:t>1.1</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4F36C683-B024-41B3-B198-B5A397397958}"/>
              </a:ext>
            </a:extLst>
          </p:cNvPr>
          <p:cNvSpPr>
            <a:spLocks noGrp="1"/>
          </p:cNvSpPr>
          <p:nvPr>
            <p:custDataLst>
              <p:tags r:id="rId18"/>
            </p:custDataLst>
          </p:nvPr>
        </p:nvSpPr>
        <p:spPr bwMode="gray">
          <a:xfrm>
            <a:off x="393700" y="2859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DDCBA7C-6A1B-47D8-B419-10D51F11F2F0}" type="datetime'''''''''1''''''''.''''''''''''''''''''''''''''''''''4'''''''''">
              <a:rPr lang="en-US" altLang="en-US" sz="1000" smtClean="0">
                <a:effectLst/>
                <a:sym typeface="+mn-lt"/>
              </a:rPr>
              <a:pPr marL="0" indent="0" algn="r">
                <a:spcBef>
                  <a:spcPct val="0"/>
                </a:spcBef>
                <a:buNone/>
              </a:pPr>
              <a:t>1.4</a:t>
            </a:fld>
            <a:endParaRPr lang="ja-JP" altLang="en-US" sz="1000" dirty="0">
              <a:sym typeface="+mn-lt"/>
            </a:endParaRPr>
          </a:p>
        </p:txBody>
      </p:sp>
      <p:sp>
        <p:nvSpPr>
          <p:cNvPr id="55" name="テキスト プレースホルダ 9">
            <a:extLst>
              <a:ext uri="{FF2B5EF4-FFF2-40B4-BE49-F238E27FC236}">
                <a16:creationId xmlns:a16="http://schemas.microsoft.com/office/drawing/2014/main" id="{E3C99A09-86F0-4536-AF57-06BFDFDEB35B}"/>
              </a:ext>
            </a:extLst>
          </p:cNvPr>
          <p:cNvSpPr>
            <a:spLocks noGrp="1"/>
          </p:cNvSpPr>
          <p:nvPr>
            <p:custDataLst>
              <p:tags r:id="rId19"/>
            </p:custDataLst>
          </p:nvPr>
        </p:nvSpPr>
        <p:spPr bwMode="gray">
          <a:xfrm>
            <a:off x="393700" y="263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680799-D1F3-4074-AA98-AA9FF69A297C}" type="datetime'''''''''''''''''''''''1''''''''''''''''.''''''5'''''''''''''">
              <a:rPr lang="en-US" altLang="en-US" sz="1000" smtClean="0">
                <a:effectLst/>
                <a:sym typeface="+mn-lt"/>
              </a:rPr>
              <a:pPr marL="0" indent="0" algn="r">
                <a:spcBef>
                  <a:spcPct val="0"/>
                </a:spcBef>
                <a:buNone/>
              </a:pPr>
              <a:t>1.5</a:t>
            </a:fld>
            <a:endParaRPr lang="ja-JP" altLang="en-US" sz="1000" dirty="0">
              <a:sym typeface="+mn-lt"/>
            </a:endParaRPr>
          </a:p>
        </p:txBody>
      </p:sp>
      <p:cxnSp>
        <p:nvCxnSpPr>
          <p:cNvPr id="8" name="直線コネクタ 7"/>
          <p:cNvCxnSpPr/>
          <p:nvPr>
            <p:custDataLst>
              <p:tags r:id="rId20"/>
            </p:custDataLst>
          </p:nvPr>
        </p:nvCxnSpPr>
        <p:spPr bwMode="gray">
          <a:xfrm flipV="1">
            <a:off x="1768474" y="2746376"/>
            <a:ext cx="6432550" cy="195263"/>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プレースホルダ 9"/>
          <p:cNvSpPr>
            <a:spLocks noGrp="1"/>
          </p:cNvSpPr>
          <p:nvPr>
            <p:custDataLst>
              <p:tags r:id="rId21"/>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22"/>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23"/>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3" name="テキスト プレースホルダ 9"/>
          <p:cNvSpPr>
            <a:spLocks noGrp="1"/>
          </p:cNvSpPr>
          <p:nvPr>
            <p:custDataLst>
              <p:tags r:id="rId24"/>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4DFCAF97-0EA7-4021-96B8-D63B39BF2802}"/>
              </a:ext>
            </a:extLst>
          </p:cNvPr>
          <p:cNvSpPr>
            <a:spLocks noGrp="1"/>
          </p:cNvSpPr>
          <p:nvPr>
            <p:custDataLst>
              <p:tags r:id="rId25"/>
            </p:custDataLst>
          </p:nvPr>
        </p:nvSpPr>
        <p:spPr bwMode="gray">
          <a:xfrm>
            <a:off x="1628775" y="30908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CA3D2F-208B-4542-8231-62134FFADC06}" type="datetime'1''''''''''''''''''.2''''''''5'''">
              <a:rPr lang="en-US" altLang="en-US" sz="1000" smtClean="0"/>
              <a:pPr/>
              <a:t>1.25</a:t>
            </a:fld>
            <a:endParaRPr lang="ja-JP" altLang="en-US" sz="1000" dirty="0">
              <a:sym typeface="+mn-lt"/>
            </a:endParaRPr>
          </a:p>
        </p:txBody>
      </p:sp>
      <p:sp>
        <p:nvSpPr>
          <p:cNvPr id="48" name="テキスト プレースホルダ 9">
            <a:extLst>
              <a:ext uri="{FF2B5EF4-FFF2-40B4-BE49-F238E27FC236}">
                <a16:creationId xmlns:a16="http://schemas.microsoft.com/office/drawing/2014/main" id="{F2A7C5DD-AB82-44BF-9030-7EE0E472EE81}"/>
              </a:ext>
            </a:extLst>
          </p:cNvPr>
          <p:cNvSpPr>
            <a:spLocks noGrp="1"/>
          </p:cNvSpPr>
          <p:nvPr>
            <p:custDataLst>
              <p:tags r:id="rId26"/>
            </p:custDataLst>
          </p:nvPr>
        </p:nvSpPr>
        <p:spPr bwMode="gray">
          <a:xfrm>
            <a:off x="3773488" y="2982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817A3E-9291-4C84-BA0E-529A735E9177}" type="datetime'''''''1.''''''''''''''''''''''''''''''''3''''''0'''''''''">
              <a:rPr lang="en-US" altLang="en-US" sz="1000" smtClean="0"/>
              <a:pPr/>
              <a:t>1.30</a:t>
            </a:fld>
            <a:endParaRPr lang="ja-JP" altLang="en-US" sz="1000" dirty="0">
              <a:sym typeface="+mn-lt"/>
            </a:endParaRPr>
          </a:p>
        </p:txBody>
      </p:sp>
      <p:sp>
        <p:nvSpPr>
          <p:cNvPr id="50" name="テキスト プレースホルダ 9">
            <a:extLst>
              <a:ext uri="{FF2B5EF4-FFF2-40B4-BE49-F238E27FC236}">
                <a16:creationId xmlns:a16="http://schemas.microsoft.com/office/drawing/2014/main" id="{A19F9263-FE27-430F-9966-C560EA22BBCB}"/>
              </a:ext>
            </a:extLst>
          </p:cNvPr>
          <p:cNvSpPr>
            <a:spLocks noGrp="1"/>
          </p:cNvSpPr>
          <p:nvPr>
            <p:custDataLst>
              <p:tags r:id="rId27"/>
            </p:custDataLst>
          </p:nvPr>
        </p:nvSpPr>
        <p:spPr bwMode="gray">
          <a:xfrm>
            <a:off x="5918200" y="2947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DFA071-3A0E-43B7-A872-0094B2F76DF4}" type="datetime'''''''''''''''''1.''''''3''''''''''''''''''''''''''''2'''">
              <a:rPr lang="en-US" altLang="en-US" sz="1000" smtClean="0"/>
              <a:pPr/>
              <a:t>1.32</a:t>
            </a:fld>
            <a:endParaRPr lang="ja-JP" altLang="en-US" sz="1000" dirty="0">
              <a:sym typeface="+mn-lt"/>
            </a:endParaRPr>
          </a:p>
        </p:txBody>
      </p:sp>
      <p:sp>
        <p:nvSpPr>
          <p:cNvPr id="51" name="テキスト プレースホルダ 9">
            <a:extLst>
              <a:ext uri="{FF2B5EF4-FFF2-40B4-BE49-F238E27FC236}">
                <a16:creationId xmlns:a16="http://schemas.microsoft.com/office/drawing/2014/main" id="{F4764DC4-4D19-4CD1-939C-460A0013CF3A}"/>
              </a:ext>
            </a:extLst>
          </p:cNvPr>
          <p:cNvSpPr>
            <a:spLocks noGrp="1"/>
          </p:cNvSpPr>
          <p:nvPr>
            <p:custDataLst>
              <p:tags r:id="rId28"/>
            </p:custDataLst>
          </p:nvPr>
        </p:nvSpPr>
        <p:spPr bwMode="gray">
          <a:xfrm>
            <a:off x="8061325" y="2895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15C94F-564F-4296-95DE-616FF35E4C37}" type="datetime'''''''''''1''''''''''.''''''''3''''''''''''''''''4'">
              <a:rPr lang="en-US" altLang="en-US" sz="1000" smtClean="0"/>
              <a:pPr/>
              <a:t>1.34</a:t>
            </a:fld>
            <a:endParaRPr lang="ja-JP" altLang="en-US" sz="1000" dirty="0">
              <a:sym typeface="+mn-lt"/>
            </a:endParaRPr>
          </a:p>
        </p:txBody>
      </p:sp>
      <p:sp>
        <p:nvSpPr>
          <p:cNvPr id="46" name="テキスト プレースホルダ 9"/>
          <p:cNvSpPr>
            <a:spLocks noGrp="1"/>
          </p:cNvSpPr>
          <p:nvPr>
            <p:custDataLst>
              <p:tags r:id="rId29"/>
            </p:custDataLst>
          </p:nvPr>
        </p:nvSpPr>
        <p:spPr bwMode="auto">
          <a:xfrm>
            <a:off x="4549775" y="2735263"/>
            <a:ext cx="871538"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000" b="1">
                <a:solidFill>
                  <a:schemeClr val="bg1"/>
                </a:solidFill>
                <a:effectLst/>
              </a:rPr>
              <a:t>年率</a:t>
            </a:r>
            <a:fld id="{1F3F366B-91A5-478D-A33E-84CD077D5B09}" type="datetime'''''''''+2''''''''''''''''''.''''''''''''3''''''''''''''%'''">
              <a:rPr lang="en-US" altLang="en-US" sz="1000" b="1" smtClean="0">
                <a:solidFill>
                  <a:schemeClr val="bg1"/>
                </a:solidFill>
                <a:effectLst/>
              </a:rPr>
              <a:pPr/>
              <a:t>+2.3%</a:t>
            </a:fld>
            <a:endParaRPr kumimoji="0" lang="ja-JP" altLang="en-US" sz="1000" b="1" dirty="0">
              <a:solidFill>
                <a:schemeClr val="bg1"/>
              </a:solidFill>
              <a:sym typeface="+mn-lt"/>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ケニアの医療機器市場は、年率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9790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万ドルに達し、さらに、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年まで主に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桁台の高い成長を記録すると予想されている。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22834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1" imgW="360" imgH="360" progId="TCLayout.ActiveDocument.1">
                  <p:embed/>
                </p:oleObj>
              </mc:Choice>
              <mc:Fallback>
                <p:oleObj name="think-cell Slide" r:id="rId51" imgW="360" imgH="360" progId="TCLayout.ActiveDocument.1">
                  <p:embed/>
                  <p:pic>
                    <p:nvPicPr>
                      <p:cNvPr id="4" name="Object 3" hidden="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81" name="Chart 80">
            <a:extLst>
              <a:ext uri="{FF2B5EF4-FFF2-40B4-BE49-F238E27FC236}">
                <a16:creationId xmlns:a16="http://schemas.microsoft.com/office/drawing/2014/main" id="{5FC138CF-1472-44B2-AFF7-F1E40C39062B}"/>
              </a:ext>
            </a:extLst>
          </p:cNvPr>
          <p:cNvGraphicFramePr/>
          <p:nvPr>
            <p:custDataLst>
              <p:tags r:id="rId3"/>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53"/>
          </a:graphicData>
        </a:graphic>
      </p:graphicFrame>
      <p:sp>
        <p:nvSpPr>
          <p:cNvPr id="58" name="テキスト プレースホルダ 9">
            <a:extLst>
              <a:ext uri="{FF2B5EF4-FFF2-40B4-BE49-F238E27FC236}">
                <a16:creationId xmlns:a16="http://schemas.microsoft.com/office/drawing/2014/main" id="{C9B14428-B56B-4910-BA2D-C391A0D1B906}"/>
              </a:ext>
            </a:extLst>
          </p:cNvPr>
          <p:cNvSpPr>
            <a:spLocks noGrp="1"/>
          </p:cNvSpPr>
          <p:nvPr>
            <p:custDataLst>
              <p:tags r:id="rId4"/>
            </p:custDataLst>
          </p:nvPr>
        </p:nvSpPr>
        <p:spPr bwMode="auto">
          <a:xfrm>
            <a:off x="6829425" y="4865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25B957-8B4B-4972-9F0D-073F30D0108B}" type="datetime'日''''''本'''''''''''''''''''''''''''">
              <a:rPr kumimoji="0" lang="ja-JP" altLang="en-US" sz="1000" smtClean="0"/>
              <a:pPr/>
              <a:t>日本</a:t>
            </a:fld>
            <a:endParaRPr kumimoji="0" lang="ja-JP" altLang="en-US" sz="1000" dirty="0">
              <a:sym typeface="+mn-lt"/>
            </a:endParaRPr>
          </a:p>
        </p:txBody>
      </p:sp>
      <p:sp>
        <p:nvSpPr>
          <p:cNvPr id="33" name="テキスト プレースホルダ 9"/>
          <p:cNvSpPr>
            <a:spLocks noGrp="1"/>
          </p:cNvSpPr>
          <p:nvPr>
            <p:custDataLst>
              <p:tags r:id="rId5"/>
            </p:custDataLst>
          </p:nvPr>
        </p:nvSpPr>
        <p:spPr bwMode="auto">
          <a:xfrm>
            <a:off x="9312275" y="3835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F36A39-599B-4B6C-9659-8BA7CD3F01E1}" type="datetime'''''''''''''中''''''''''''''''''''''''''''''''国'''''''''''''">
              <a:rPr lang="ja-JP" altLang="en-US" sz="1000" smtClean="0"/>
              <a:pPr/>
              <a:t>中国</a:t>
            </a:fld>
            <a:endParaRPr kumimoji="0" lang="ja-JP" altLang="en-US" sz="1000" dirty="0">
              <a:sym typeface="+mn-lt"/>
            </a:endParaRPr>
          </a:p>
        </p:txBody>
      </p:sp>
      <p:sp>
        <p:nvSpPr>
          <p:cNvPr id="34" name="テキスト プレースホルダ 9"/>
          <p:cNvSpPr>
            <a:spLocks noGrp="1"/>
          </p:cNvSpPr>
          <p:nvPr>
            <p:custDataLst>
              <p:tags r:id="rId6"/>
            </p:custDataLst>
          </p:nvPr>
        </p:nvSpPr>
        <p:spPr bwMode="auto">
          <a:xfrm>
            <a:off x="9083675" y="54419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アメリカ</a:t>
            </a:r>
          </a:p>
        </p:txBody>
      </p:sp>
      <p:sp>
        <p:nvSpPr>
          <p:cNvPr id="35" name="テキスト プレースホルダ 9"/>
          <p:cNvSpPr>
            <a:spLocks noGrp="1"/>
          </p:cNvSpPr>
          <p:nvPr>
            <p:custDataLst>
              <p:tags r:id="rId7"/>
            </p:custDataLst>
          </p:nvPr>
        </p:nvSpPr>
        <p:spPr bwMode="auto">
          <a:xfrm>
            <a:off x="8421688" y="576103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インド</a:t>
            </a:r>
            <a:endParaRPr kumimoji="0" lang="ja-JP" altLang="en-US" sz="1000" dirty="0">
              <a:sym typeface="+mn-lt"/>
            </a:endParaRPr>
          </a:p>
        </p:txBody>
      </p:sp>
      <p:sp>
        <p:nvSpPr>
          <p:cNvPr id="37" name="テキスト プレースホルダ 9"/>
          <p:cNvSpPr>
            <a:spLocks noGrp="1"/>
          </p:cNvSpPr>
          <p:nvPr>
            <p:custDataLst>
              <p:tags r:id="rId8"/>
            </p:custDataLst>
          </p:nvPr>
        </p:nvSpPr>
        <p:spPr bwMode="auto">
          <a:xfrm>
            <a:off x="7618413" y="57245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ドイツ</a:t>
            </a:r>
            <a:endParaRPr kumimoji="0" lang="ja-JP" altLang="en-US" sz="1000" dirty="0">
              <a:sym typeface="+mn-lt"/>
            </a:endParaRPr>
          </a:p>
        </p:txBody>
      </p:sp>
      <p:sp>
        <p:nvSpPr>
          <p:cNvPr id="51" name="テキスト プレースホルダ 9"/>
          <p:cNvSpPr>
            <a:spLocks noGrp="1"/>
          </p:cNvSpPr>
          <p:nvPr>
            <p:custDataLst>
              <p:tags r:id="rId9"/>
            </p:custDataLst>
          </p:nvPr>
        </p:nvSpPr>
        <p:spPr bwMode="auto">
          <a:xfrm>
            <a:off x="6564313" y="5162550"/>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スイス</a:t>
            </a:r>
            <a:endParaRPr kumimoji="0" lang="ja-JP" altLang="en-US" sz="1000" dirty="0">
              <a:sym typeface="+mn-lt"/>
            </a:endParaRPr>
          </a:p>
        </p:txBody>
      </p:sp>
      <p:sp>
        <p:nvSpPr>
          <p:cNvPr id="39" name="テキスト プレースホルダ 9"/>
          <p:cNvSpPr>
            <a:spLocks noGrp="1"/>
          </p:cNvSpPr>
          <p:nvPr>
            <p:custDataLst>
              <p:tags r:id="rId10"/>
            </p:custDataLst>
          </p:nvPr>
        </p:nvSpPr>
        <p:spPr bwMode="auto">
          <a:xfrm>
            <a:off x="7150100" y="5468938"/>
            <a:ext cx="311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フランス</a:t>
            </a:r>
          </a:p>
        </p:txBody>
      </p:sp>
      <p:sp>
        <p:nvSpPr>
          <p:cNvPr id="64" name="テキスト プレースホルダ 9">
            <a:extLst>
              <a:ext uri="{FF2B5EF4-FFF2-40B4-BE49-F238E27FC236}">
                <a16:creationId xmlns:a16="http://schemas.microsoft.com/office/drawing/2014/main" id="{60D2FF67-DF37-4E16-A16A-46FBFC95680F}"/>
              </a:ext>
            </a:extLst>
          </p:cNvPr>
          <p:cNvSpPr>
            <a:spLocks noGrp="1"/>
          </p:cNvSpPr>
          <p:nvPr>
            <p:custDataLst>
              <p:tags r:id="rId11"/>
            </p:custDataLst>
          </p:nvPr>
        </p:nvSpPr>
        <p:spPr bwMode="auto">
          <a:xfrm>
            <a:off x="6956425" y="36623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F9D5F1-8AD0-44B4-87F0-B03ACF1DFBBC}" type="datetime'''そ''の''''''''''''''''''''''''''''''''''''''''''''''''''''他'''">
              <a:rPr kumimoji="0" lang="ja-JP" altLang="en-US" sz="1000" smtClean="0"/>
              <a:pPr/>
              <a:t>その他</a:t>
            </a:fld>
            <a:endParaRPr kumimoji="0" lang="ja-JP" altLang="en-US" sz="1000" dirty="0">
              <a:sym typeface="+mn-lt"/>
            </a:endParaRPr>
          </a:p>
        </p:txBody>
      </p:sp>
      <p:sp>
        <p:nvSpPr>
          <p:cNvPr id="19" name="Rectangle 18"/>
          <p:cNvSpPr/>
          <p:nvPr>
            <p:custDataLst>
              <p:tags r:id="rId12"/>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3"/>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医療機器部門は輸入に大きく依存しており、製造インフラや技術力が限られていること、また原材料が入手できないことから、国内生産は限られている。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tabLst>
                <a:tab pos="1071563"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輸入相手国として中国が大きな割合を占めており、アメリカ、インド、ドイツ等が続く。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graphicFrame>
        <p:nvGraphicFramePr>
          <p:cNvPr id="2" name="Chart 80">
            <a:extLst>
              <a:ext uri="{FF2B5EF4-FFF2-40B4-BE49-F238E27FC236}">
                <a16:creationId xmlns:a16="http://schemas.microsoft.com/office/drawing/2014/main" id="{8F0AC564-CE4A-E23C-4EFF-191343A58E4D}"/>
              </a:ext>
            </a:extLst>
          </p:cNvPr>
          <p:cNvGraphicFramePr/>
          <p:nvPr>
            <p:custDataLst>
              <p:tags r:id="rId16"/>
            </p:custDataLst>
            <p:extLst>
              <p:ext uri="{D42A27DB-BD31-4B8C-83A1-F6EECF244321}">
                <p14:modId xmlns:p14="http://schemas.microsoft.com/office/powerpoint/2010/main" val="864710120"/>
              </p:ext>
            </p:extLst>
          </p:nvPr>
        </p:nvGraphicFramePr>
        <p:xfrm>
          <a:off x="6990779" y="3378547"/>
          <a:ext cx="2498725" cy="2498725"/>
        </p:xfrm>
        <a:graphic>
          <a:graphicData uri="http://schemas.openxmlformats.org/drawingml/2006/chart">
            <c:chart xmlns:c="http://schemas.openxmlformats.org/drawingml/2006/chart" xmlns:r="http://schemas.openxmlformats.org/officeDocument/2006/relationships" r:id="rId54"/>
          </a:graphicData>
        </a:graphic>
      </p:graphicFrame>
      <p:graphicFrame>
        <p:nvGraphicFramePr>
          <p:cNvPr id="7" name="Chart 68">
            <a:extLst>
              <a:ext uri="{FF2B5EF4-FFF2-40B4-BE49-F238E27FC236}">
                <a16:creationId xmlns:a16="http://schemas.microsoft.com/office/drawing/2014/main" id="{74C02353-06D5-079C-8448-4026694032F1}"/>
              </a:ext>
            </a:extLst>
          </p:cNvPr>
          <p:cNvGraphicFramePr/>
          <p:nvPr>
            <p:custDataLst>
              <p:tags r:id="rId17"/>
            </p:custDataLst>
            <p:extLst>
              <p:ext uri="{D42A27DB-BD31-4B8C-83A1-F6EECF244321}">
                <p14:modId xmlns:p14="http://schemas.microsoft.com/office/powerpoint/2010/main" val="2783104242"/>
              </p:ext>
            </p:extLst>
          </p:nvPr>
        </p:nvGraphicFramePr>
        <p:xfrm>
          <a:off x="425450" y="2698750"/>
          <a:ext cx="5186363" cy="3260725"/>
        </p:xfrm>
        <a:graphic>
          <a:graphicData uri="http://schemas.openxmlformats.org/drawingml/2006/chart">
            <c:chart xmlns:c="http://schemas.openxmlformats.org/drawingml/2006/chart" xmlns:r="http://schemas.openxmlformats.org/officeDocument/2006/relationships" r:id="rId55"/>
          </a:graphicData>
        </a:graphic>
      </p:graphicFrame>
      <p:sp>
        <p:nvSpPr>
          <p:cNvPr id="8" name="テキスト プレースホルダ 9">
            <a:extLst>
              <a:ext uri="{FF2B5EF4-FFF2-40B4-BE49-F238E27FC236}">
                <a16:creationId xmlns:a16="http://schemas.microsoft.com/office/drawing/2014/main" id="{5DD4FB7A-6F4D-A160-A09D-F1A8524BE7B3}"/>
              </a:ext>
            </a:extLst>
          </p:cNvPr>
          <p:cNvSpPr>
            <a:spLocks noGrp="1"/>
          </p:cNvSpPr>
          <p:nvPr>
            <p:custDataLst>
              <p:tags r:id="rId18"/>
            </p:custDataLst>
          </p:nvPr>
        </p:nvSpPr>
        <p:spPr bwMode="gray">
          <a:xfrm>
            <a:off x="204788" y="5562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410D323-577C-4A7E-9E59-02321BA2FF6E}" type="datetime'''''''''0.''''''''''''''''''''''''''''''''''''1'">
              <a:rPr lang="en-US" altLang="en-US" sz="1000" smtClean="0"/>
              <a:pPr/>
              <a:t>0.1</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B6BA7AE2-8154-00B8-D256-FC449D710870}"/>
              </a:ext>
            </a:extLst>
          </p:cNvPr>
          <p:cNvSpPr>
            <a:spLocks noGrp="1"/>
          </p:cNvSpPr>
          <p:nvPr>
            <p:custDataLst>
              <p:tags r:id="rId19"/>
            </p:custDataLst>
          </p:nvPr>
        </p:nvSpPr>
        <p:spPr bwMode="gray">
          <a:xfrm>
            <a:off x="204788" y="4133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9E9763C-C0F8-4149-8F55-DDA7984EF87A}" type="datetime'''''''''''''''0''''''.''''''''''''''''''''''''7'''''''''''">
              <a:rPr lang="en-US" altLang="en-US" sz="1000" smtClean="0"/>
              <a:pPr/>
              <a:t>0.7</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73AD374C-5367-5BC9-B2D7-C2BAFF7BDA19}"/>
              </a:ext>
            </a:extLst>
          </p:cNvPr>
          <p:cNvSpPr>
            <a:spLocks noGrp="1"/>
          </p:cNvSpPr>
          <p:nvPr>
            <p:custDataLst>
              <p:tags r:id="rId20"/>
            </p:custDataLst>
          </p:nvPr>
        </p:nvSpPr>
        <p:spPr bwMode="gray">
          <a:xfrm>
            <a:off x="204788"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097DEB1-55A5-4D62-BD90-1B70C2E9F11E}" type="datetime'0.''''''''''''''''''0'''''''''''''''''''''''''''">
              <a:rPr lang="en-US" altLang="en-US" sz="1000" smtClean="0"/>
              <a:pPr/>
              <a:t>0.0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FAF9DFCC-80B0-D12B-D7D4-F746FA9DE979}"/>
              </a:ext>
            </a:extLst>
          </p:cNvPr>
          <p:cNvSpPr>
            <a:spLocks noGrp="1"/>
          </p:cNvSpPr>
          <p:nvPr>
            <p:custDataLst>
              <p:tags r:id="rId21"/>
            </p:custDataLst>
          </p:nvPr>
        </p:nvSpPr>
        <p:spPr bwMode="gray">
          <a:xfrm>
            <a:off x="204788" y="4371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7DA9FE3-EEC5-4A67-BC8F-4FB2E02A2B04}" type="datetime'''''''''0''''.''''''6'''''''''''''''''''''''''''">
              <a:rPr lang="en-US" altLang="en-US" sz="1000" smtClean="0"/>
              <a:pPr/>
              <a:t>0.6</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C6E4EF72-D2E5-DB37-592A-11BB5EBC0529}"/>
              </a:ext>
            </a:extLst>
          </p:cNvPr>
          <p:cNvSpPr>
            <a:spLocks noGrp="1"/>
          </p:cNvSpPr>
          <p:nvPr>
            <p:custDataLst>
              <p:tags r:id="rId22"/>
            </p:custDataLst>
          </p:nvPr>
        </p:nvSpPr>
        <p:spPr bwMode="gray">
          <a:xfrm>
            <a:off x="204788" y="4610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08656BF-C2FF-4BA7-A92B-5D44F00DC5A1}" type="datetime'''''''0''.''''''''''''5'''''''''''''''''''''''''''''''">
              <a:rPr lang="en-US" altLang="en-US" sz="1000" smtClean="0"/>
              <a:pPr/>
              <a:t>0.5</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B4DAE3FB-DCB1-FDE2-B753-F996194FA2CB}"/>
              </a:ext>
            </a:extLst>
          </p:cNvPr>
          <p:cNvSpPr>
            <a:spLocks noGrp="1"/>
          </p:cNvSpPr>
          <p:nvPr>
            <p:custDataLst>
              <p:tags r:id="rId23"/>
            </p:custDataLst>
          </p:nvPr>
        </p:nvSpPr>
        <p:spPr bwMode="gray">
          <a:xfrm>
            <a:off x="204788" y="48482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EDA2ED2-E705-4C70-A011-78FC1E10F89D}" type="datetime'''0''''''''''''''''.''''''''4'''''''''''''''''''">
              <a:rPr lang="en-US" altLang="en-US" sz="1000" smtClean="0"/>
              <a:pPr/>
              <a:t>0.4</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1D950B1D-B1BD-DF8E-7106-4C03257D544D}"/>
              </a:ext>
            </a:extLst>
          </p:cNvPr>
          <p:cNvSpPr>
            <a:spLocks noGrp="1"/>
          </p:cNvSpPr>
          <p:nvPr>
            <p:custDataLst>
              <p:tags r:id="rId24"/>
            </p:custDataLst>
          </p:nvPr>
        </p:nvSpPr>
        <p:spPr bwMode="gray">
          <a:xfrm>
            <a:off x="204788" y="5324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2775E85-CBEA-4ABC-B1D9-1D4F7D93B92F}" type="datetime'''''''''0''''''''''''''''''''''''''''''.''''''''''''2'''''">
              <a:rPr lang="en-US" altLang="en-US" sz="1000" smtClean="0"/>
              <a:pPr/>
              <a:t>0.2</a:t>
            </a:fld>
            <a:endParaRPr lang="ja-JP" altLang="en-US" sz="800" dirty="0">
              <a:sym typeface="+mn-lt"/>
            </a:endParaRPr>
          </a:p>
        </p:txBody>
      </p:sp>
      <p:sp>
        <p:nvSpPr>
          <p:cNvPr id="27" name="テキスト プレースホルダ 9">
            <a:extLst>
              <a:ext uri="{FF2B5EF4-FFF2-40B4-BE49-F238E27FC236}">
                <a16:creationId xmlns:a16="http://schemas.microsoft.com/office/drawing/2014/main" id="{69E9285E-7EFA-8D5F-DC12-4B8C7F917346}"/>
              </a:ext>
            </a:extLst>
          </p:cNvPr>
          <p:cNvSpPr>
            <a:spLocks noGrp="1"/>
          </p:cNvSpPr>
          <p:nvPr>
            <p:custDataLst>
              <p:tags r:id="rId25"/>
            </p:custDataLst>
          </p:nvPr>
        </p:nvSpPr>
        <p:spPr bwMode="gray">
          <a:xfrm>
            <a:off x="204788" y="2705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205872C-A515-4F59-AFC0-B520810F9515}" type="datetime'''''''''''''''''1''.''''''''''''''3'">
              <a:rPr lang="en-US" altLang="en-US" sz="1000" smtClean="0"/>
              <a:pPr/>
              <a:t>1.3</a:t>
            </a:fld>
            <a:endParaRPr lang="ja-JP" altLang="en-US" sz="800" dirty="0">
              <a:sym typeface="+mn-lt"/>
            </a:endParaRPr>
          </a:p>
        </p:txBody>
      </p:sp>
      <p:sp>
        <p:nvSpPr>
          <p:cNvPr id="28" name="テキスト プレースホルダ 9">
            <a:extLst>
              <a:ext uri="{FF2B5EF4-FFF2-40B4-BE49-F238E27FC236}">
                <a16:creationId xmlns:a16="http://schemas.microsoft.com/office/drawing/2014/main" id="{7F85452B-94A2-4122-3F4F-B12CFB527404}"/>
              </a:ext>
            </a:extLst>
          </p:cNvPr>
          <p:cNvSpPr>
            <a:spLocks noGrp="1"/>
          </p:cNvSpPr>
          <p:nvPr>
            <p:custDataLst>
              <p:tags r:id="rId26"/>
            </p:custDataLst>
          </p:nvPr>
        </p:nvSpPr>
        <p:spPr bwMode="gray">
          <a:xfrm>
            <a:off x="204788" y="5086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400C2AE-02C9-40C8-84AE-624B88883738}" type="datetime'''0''''''''''''''''''''''''''.''''''''''''3'''''''''''''''">
              <a:rPr lang="en-US" altLang="en-US" sz="1000" smtClean="0"/>
              <a:pPr/>
              <a:t>0.3</a:t>
            </a:fld>
            <a:endParaRPr lang="ja-JP" altLang="en-US" sz="800" dirty="0">
              <a:sym typeface="+mn-lt"/>
            </a:endParaRPr>
          </a:p>
        </p:txBody>
      </p:sp>
      <p:sp>
        <p:nvSpPr>
          <p:cNvPr id="29" name="テキスト プレースホルダ 9">
            <a:extLst>
              <a:ext uri="{FF2B5EF4-FFF2-40B4-BE49-F238E27FC236}">
                <a16:creationId xmlns:a16="http://schemas.microsoft.com/office/drawing/2014/main" id="{161D489F-ECF7-AB21-8D6C-E7A35E3C2560}"/>
              </a:ext>
            </a:extLst>
          </p:cNvPr>
          <p:cNvSpPr>
            <a:spLocks noGrp="1"/>
          </p:cNvSpPr>
          <p:nvPr>
            <p:custDataLst>
              <p:tags r:id="rId27"/>
            </p:custDataLst>
          </p:nvPr>
        </p:nvSpPr>
        <p:spPr bwMode="gray">
          <a:xfrm>
            <a:off x="204788" y="3895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04FBE7B-A461-48E4-9B6A-76083A35849D}" type="datetime'''''0''''''''''''''''''''''''''''''''''''''.''''''''''8'''">
              <a:rPr lang="en-US" altLang="en-US" sz="1000" smtClean="0"/>
              <a:pPr/>
              <a:t>0.8</a:t>
            </a:fld>
            <a:endParaRPr lang="ja-JP" altLang="en-US" sz="800" dirty="0">
              <a:sym typeface="+mn-lt"/>
            </a:endParaRPr>
          </a:p>
        </p:txBody>
      </p:sp>
      <p:sp>
        <p:nvSpPr>
          <p:cNvPr id="30" name="テキスト プレースホルダ 9">
            <a:extLst>
              <a:ext uri="{FF2B5EF4-FFF2-40B4-BE49-F238E27FC236}">
                <a16:creationId xmlns:a16="http://schemas.microsoft.com/office/drawing/2014/main" id="{35AB40C2-5BF8-5B6F-B462-F2ABF4ECFFA7}"/>
              </a:ext>
            </a:extLst>
          </p:cNvPr>
          <p:cNvSpPr>
            <a:spLocks noGrp="1"/>
          </p:cNvSpPr>
          <p:nvPr>
            <p:custDataLst>
              <p:tags r:id="rId28"/>
            </p:custDataLst>
          </p:nvPr>
        </p:nvSpPr>
        <p:spPr bwMode="gray">
          <a:xfrm>
            <a:off x="204788" y="3657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B8A9BA7-E181-4DF7-9B33-2DF7954C7B8B}" type="datetime'''''0''''''''''''''''''''''''''''.''''''''9'''''''''">
              <a:rPr lang="en-US" altLang="en-US" sz="1000" smtClean="0"/>
              <a:pPr/>
              <a:t>0.9</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C7D5491B-0484-29A7-D4A5-F3FFE0C43450}"/>
              </a:ext>
            </a:extLst>
          </p:cNvPr>
          <p:cNvSpPr>
            <a:spLocks noGrp="1"/>
          </p:cNvSpPr>
          <p:nvPr>
            <p:custDataLst>
              <p:tags r:id="rId29"/>
            </p:custDataLst>
          </p:nvPr>
        </p:nvSpPr>
        <p:spPr bwMode="gray">
          <a:xfrm>
            <a:off x="204788" y="3419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3E42F2D-2357-4D7A-9DB3-02BE979138BF}" type="datetime'''''''''''''''''''''''''''''''''''''''''''1''''''''''''.0'">
              <a:rPr lang="en-US" altLang="en-US" sz="1000" smtClean="0"/>
              <a:pPr/>
              <a:t>1.0</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F0D5200D-2173-FF2B-20DB-C0909D3FB0C1}"/>
              </a:ext>
            </a:extLst>
          </p:cNvPr>
          <p:cNvSpPr>
            <a:spLocks noGrp="1"/>
          </p:cNvSpPr>
          <p:nvPr>
            <p:custDataLst>
              <p:tags r:id="rId30"/>
            </p:custDataLst>
          </p:nvPr>
        </p:nvSpPr>
        <p:spPr bwMode="gray">
          <a:xfrm>
            <a:off x="204788" y="3181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A339EFA-498F-4414-BA00-51FA50432270}" type="datetime'''''''''''''''''''''''''''''''1''''''.''''''1'''''''''''''">
              <a:rPr lang="en-US" altLang="en-US" sz="1000" smtClean="0"/>
              <a:pPr/>
              <a:t>1.1</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9E53342A-E767-96D5-618C-C64A15A7BCA9}"/>
              </a:ext>
            </a:extLst>
          </p:cNvPr>
          <p:cNvSpPr>
            <a:spLocks noGrp="1"/>
          </p:cNvSpPr>
          <p:nvPr>
            <p:custDataLst>
              <p:tags r:id="rId31"/>
            </p:custDataLst>
          </p:nvPr>
        </p:nvSpPr>
        <p:spPr bwMode="gray">
          <a:xfrm>
            <a:off x="204788" y="29432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8521D90-4CD6-472F-BD6E-7B4D575E6F26}" type="datetime'''''1''''''''.''''2'''''''''''''''''''''''''">
              <a:rPr lang="en-US" altLang="en-US" sz="1000" smtClean="0"/>
              <a:pPr/>
              <a:t>1.2</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CA7648E7-329C-621B-CA0D-9C682DB96701}"/>
              </a:ext>
            </a:extLst>
          </p:cNvPr>
          <p:cNvSpPr>
            <a:spLocks noGrp="1"/>
          </p:cNvSpPr>
          <p:nvPr>
            <p:custDataLst>
              <p:tags r:id="rId32"/>
            </p:custDataLst>
          </p:nvPr>
        </p:nvSpPr>
        <p:spPr bwMode="gray">
          <a:xfrm>
            <a:off x="2339975" y="5485254"/>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39809D-0A17-42D4-9929-A66E19256224}" type="datetime'''''''''0''''''''''.''''''''''''''''''''''''1'''''''''''''''''">
              <a:rPr lang="en-US" altLang="en-US" sz="1000" smtClean="0"/>
              <a:pPr/>
              <a:t>0.1</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1B0C37E9-17D5-779E-0CD3-2AC6865DC0D3}"/>
              </a:ext>
            </a:extLst>
          </p:cNvPr>
          <p:cNvSpPr>
            <a:spLocks noGrp="1"/>
          </p:cNvSpPr>
          <p:nvPr>
            <p:custDataLst>
              <p:tags r:id="rId33"/>
            </p:custDataLst>
          </p:nvPr>
        </p:nvSpPr>
        <p:spPr bwMode="auto">
          <a:xfrm>
            <a:off x="1704256"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7EAF435-A542-4559-8928-C7E4CDC8CAA7}" type="datetime'''''''''''''''1''''''''8'''''''''''''''''''''''''''''''''''''">
              <a:rPr lang="en-US" altLang="en-US" sz="1000" smtClean="0"/>
              <a:pPr/>
              <a:t>18</a:t>
            </a:fld>
            <a:endParaRPr kumimoji="0" lang="ja-JP" altLang="en-US" sz="800" dirty="0">
              <a:sym typeface="+mn-lt"/>
            </a:endParaRPr>
          </a:p>
        </p:txBody>
      </p:sp>
      <p:sp>
        <p:nvSpPr>
          <p:cNvPr id="41" name="テキスト プレースホルダ 9">
            <a:extLst>
              <a:ext uri="{FF2B5EF4-FFF2-40B4-BE49-F238E27FC236}">
                <a16:creationId xmlns:a16="http://schemas.microsoft.com/office/drawing/2014/main" id="{CCFD5F6E-4662-0F35-D406-320C23474300}"/>
              </a:ext>
            </a:extLst>
          </p:cNvPr>
          <p:cNvSpPr>
            <a:spLocks noGrp="1"/>
          </p:cNvSpPr>
          <p:nvPr>
            <p:custDataLst>
              <p:tags r:id="rId34"/>
            </p:custDataLst>
          </p:nvPr>
        </p:nvSpPr>
        <p:spPr bwMode="gray">
          <a:xfrm>
            <a:off x="3171825" y="54006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8250730-E574-4075-B42A-5667B5BE1538}" type="datetime'''0''''''''''''''''''''''''''''''''''.''''''''''''1'''''''''">
              <a:rPr lang="en-US" altLang="en-US" sz="1000" smtClean="0"/>
              <a:pPr/>
              <a:t>0.1</a:t>
            </a:fld>
            <a:endParaRPr lang="ja-JP" altLang="en-US" sz="800" dirty="0">
              <a:sym typeface="+mn-lt"/>
            </a:endParaRPr>
          </a:p>
        </p:txBody>
      </p:sp>
      <p:sp>
        <p:nvSpPr>
          <p:cNvPr id="42" name="テキスト プレースホルダ 9">
            <a:extLst>
              <a:ext uri="{FF2B5EF4-FFF2-40B4-BE49-F238E27FC236}">
                <a16:creationId xmlns:a16="http://schemas.microsoft.com/office/drawing/2014/main" id="{753EA73F-ABA1-BACB-6088-69B996AB785B}"/>
              </a:ext>
            </a:extLst>
          </p:cNvPr>
          <p:cNvSpPr>
            <a:spLocks noGrp="1"/>
          </p:cNvSpPr>
          <p:nvPr>
            <p:custDataLst>
              <p:tags r:id="rId35"/>
            </p:custDataLst>
          </p:nvPr>
        </p:nvSpPr>
        <p:spPr bwMode="gray">
          <a:xfrm>
            <a:off x="1803879" y="283104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5620698-7D37-440F-93F8-1418FD70D73F}" type="datetime'''1''''''''''''''''''''''''''''''.''''''''''''''''''''''2'''''">
              <a:rPr lang="en-US" altLang="en-US" sz="1000" smtClean="0"/>
              <a:pPr/>
              <a:t>1.2</a:t>
            </a:fld>
            <a:endParaRPr lang="ja-JP" altLang="en-US" sz="800" dirty="0">
              <a:sym typeface="+mn-lt"/>
            </a:endParaRPr>
          </a:p>
        </p:txBody>
      </p:sp>
      <p:sp>
        <p:nvSpPr>
          <p:cNvPr id="43" name="テキスト プレースホルダ 9">
            <a:extLst>
              <a:ext uri="{FF2B5EF4-FFF2-40B4-BE49-F238E27FC236}">
                <a16:creationId xmlns:a16="http://schemas.microsoft.com/office/drawing/2014/main" id="{8E94E4A3-5955-DFDE-9C07-DF6C55045657}"/>
              </a:ext>
            </a:extLst>
          </p:cNvPr>
          <p:cNvSpPr>
            <a:spLocks noGrp="1"/>
          </p:cNvSpPr>
          <p:nvPr>
            <p:custDataLst>
              <p:tags r:id="rId36"/>
            </p:custDataLst>
          </p:nvPr>
        </p:nvSpPr>
        <p:spPr bwMode="gray">
          <a:xfrm>
            <a:off x="1508125" y="55435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34969F-F92B-4029-AC20-0749302F012F}" type="datetime'''0''''''''''''.''''''''''''''''''''''''1'''''''''''''''''">
              <a:rPr lang="en-US" altLang="en-US" sz="1000" smtClean="0"/>
              <a:pPr/>
              <a:t>0.1</a:t>
            </a:fld>
            <a:endParaRPr lang="ja-JP" altLang="en-US" sz="800" dirty="0">
              <a:sym typeface="+mn-lt"/>
            </a:endParaRPr>
          </a:p>
        </p:txBody>
      </p:sp>
      <p:sp>
        <p:nvSpPr>
          <p:cNvPr id="44" name="テキスト プレースホルダ 9">
            <a:extLst>
              <a:ext uri="{FF2B5EF4-FFF2-40B4-BE49-F238E27FC236}">
                <a16:creationId xmlns:a16="http://schemas.microsoft.com/office/drawing/2014/main" id="{B3D04C80-7E76-9543-5EE9-D4877ACFA625}"/>
              </a:ext>
            </a:extLst>
          </p:cNvPr>
          <p:cNvSpPr>
            <a:spLocks noGrp="1"/>
          </p:cNvSpPr>
          <p:nvPr>
            <p:custDataLst>
              <p:tags r:id="rId37"/>
            </p:custDataLst>
          </p:nvPr>
        </p:nvSpPr>
        <p:spPr bwMode="gray">
          <a:xfrm>
            <a:off x="620994" y="5500839"/>
            <a:ext cx="253556"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2F40170-A060-48B6-BB86-B623F3785EB2}" type="datetime'''''''''0''''''.''''''''''1'''''''''''''''''''">
              <a:rPr lang="en-US" altLang="en-US" sz="1000" smtClean="0"/>
              <a:pPr/>
              <a:t>0.1</a:t>
            </a:fld>
            <a:endParaRPr lang="ja-JP" altLang="en-US" sz="800" dirty="0">
              <a:sym typeface="+mn-lt"/>
            </a:endParaRPr>
          </a:p>
        </p:txBody>
      </p:sp>
      <p:sp>
        <p:nvSpPr>
          <p:cNvPr id="45" name="テキスト プレースホルダ 9">
            <a:extLst>
              <a:ext uri="{FF2B5EF4-FFF2-40B4-BE49-F238E27FC236}">
                <a16:creationId xmlns:a16="http://schemas.microsoft.com/office/drawing/2014/main" id="{B0003422-B051-E200-ABC0-B86378013465}"/>
              </a:ext>
            </a:extLst>
          </p:cNvPr>
          <p:cNvSpPr>
            <a:spLocks noGrp="1"/>
          </p:cNvSpPr>
          <p:nvPr>
            <p:custDataLst>
              <p:tags r:id="rId38"/>
            </p:custDataLst>
          </p:nvPr>
        </p:nvSpPr>
        <p:spPr bwMode="auto">
          <a:xfrm>
            <a:off x="86360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01327B-20B7-48CA-BDCF-218FA22EAD19}" type="datetime'2''''''0''''''''1''''''''''''''''7'''''">
              <a:rPr lang="en-US" altLang="en-US" sz="1000" smtClean="0"/>
              <a:pPr/>
              <a:t>2017</a:t>
            </a:fld>
            <a:endParaRPr kumimoji="0" lang="ja-JP" altLang="en-US" sz="800" dirty="0">
              <a:sym typeface="+mn-lt"/>
            </a:endParaRPr>
          </a:p>
        </p:txBody>
      </p:sp>
      <p:sp>
        <p:nvSpPr>
          <p:cNvPr id="46" name="テキスト プレースホルダ 9">
            <a:extLst>
              <a:ext uri="{FF2B5EF4-FFF2-40B4-BE49-F238E27FC236}">
                <a16:creationId xmlns:a16="http://schemas.microsoft.com/office/drawing/2014/main" id="{7A7C1C51-61A8-B35F-2EC3-1A3E82782395}"/>
              </a:ext>
            </a:extLst>
          </p:cNvPr>
          <p:cNvSpPr>
            <a:spLocks noGrp="1"/>
          </p:cNvSpPr>
          <p:nvPr>
            <p:custDataLst>
              <p:tags r:id="rId39"/>
            </p:custDataLst>
          </p:nvPr>
        </p:nvSpPr>
        <p:spPr bwMode="auto">
          <a:xfrm>
            <a:off x="5038063" y="59686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22</a:t>
            </a:r>
            <a:endParaRPr kumimoji="0" lang="ja-JP" altLang="en-US" sz="1000" dirty="0">
              <a:sym typeface="+mn-lt"/>
            </a:endParaRPr>
          </a:p>
        </p:txBody>
      </p:sp>
      <p:sp>
        <p:nvSpPr>
          <p:cNvPr id="48" name="テキスト プレースホルダ 9">
            <a:extLst>
              <a:ext uri="{FF2B5EF4-FFF2-40B4-BE49-F238E27FC236}">
                <a16:creationId xmlns:a16="http://schemas.microsoft.com/office/drawing/2014/main" id="{8A055DA6-AA38-5C88-02F5-0CBAE91B7CDD}"/>
              </a:ext>
            </a:extLst>
          </p:cNvPr>
          <p:cNvSpPr>
            <a:spLocks noGrp="1"/>
          </p:cNvSpPr>
          <p:nvPr>
            <p:custDataLst>
              <p:tags r:id="rId40"/>
            </p:custDataLst>
          </p:nvPr>
        </p:nvSpPr>
        <p:spPr bwMode="auto">
          <a:xfrm>
            <a:off x="2568352"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0FA9A6D-A8BC-415E-865F-E8E632B8EDA2}" type="datetime'''''''''1''''''''''9'">
              <a:rPr lang="en-US" altLang="en-US" sz="1000" smtClean="0"/>
              <a:pPr/>
              <a:t>19</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61833787-5562-1B53-8D06-CDD2AD8CDFC3}"/>
              </a:ext>
            </a:extLst>
          </p:cNvPr>
          <p:cNvSpPr>
            <a:spLocks noGrp="1"/>
          </p:cNvSpPr>
          <p:nvPr>
            <p:custDataLst>
              <p:tags r:id="rId41"/>
            </p:custDataLst>
          </p:nvPr>
        </p:nvSpPr>
        <p:spPr bwMode="auto">
          <a:xfrm>
            <a:off x="3368824"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C49051A-DABC-4769-86C7-7E00F00B4FAC}" type="datetime'''''2''''''''''''''''''''''''''''''0'''''''''''''">
              <a:rPr lang="en-US" altLang="en-US" sz="1000" smtClean="0"/>
              <a:pPr/>
              <a:t>20</a:t>
            </a:fld>
            <a:endParaRPr kumimoji="0" lang="ja-JP" altLang="en-US" sz="800" dirty="0">
              <a:sym typeface="+mn-lt"/>
            </a:endParaRPr>
          </a:p>
        </p:txBody>
      </p:sp>
      <p:sp>
        <p:nvSpPr>
          <p:cNvPr id="50" name="テキスト プレースホルダ 9">
            <a:extLst>
              <a:ext uri="{FF2B5EF4-FFF2-40B4-BE49-F238E27FC236}">
                <a16:creationId xmlns:a16="http://schemas.microsoft.com/office/drawing/2014/main" id="{9336047C-F612-9B43-F7E9-72E3248900D0}"/>
              </a:ext>
            </a:extLst>
          </p:cNvPr>
          <p:cNvSpPr>
            <a:spLocks noGrp="1"/>
          </p:cNvSpPr>
          <p:nvPr>
            <p:custDataLst>
              <p:tags r:id="rId42"/>
            </p:custDataLst>
          </p:nvPr>
        </p:nvSpPr>
        <p:spPr bwMode="gray">
          <a:xfrm>
            <a:off x="992560" y="3717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F3FB3B-853F-4F11-9802-F64096BD4D9F}" type="datetime'''''''''0''''''''''''''''''''''''''''''.''''''''''''''''''''8'">
              <a:rPr lang="en-US" altLang="en-US" sz="1000" smtClean="0"/>
              <a:pPr/>
              <a:t>0.8</a:t>
            </a:fld>
            <a:endParaRPr lang="ja-JP" altLang="en-US" sz="800" dirty="0">
              <a:sym typeface="+mn-lt"/>
            </a:endParaRPr>
          </a:p>
        </p:txBody>
      </p:sp>
      <p:sp>
        <p:nvSpPr>
          <p:cNvPr id="52" name="テキスト プレースホルダ 9">
            <a:extLst>
              <a:ext uri="{FF2B5EF4-FFF2-40B4-BE49-F238E27FC236}">
                <a16:creationId xmlns:a16="http://schemas.microsoft.com/office/drawing/2014/main" id="{BCC709F4-708F-B144-FA46-3D38D3733BA4}"/>
              </a:ext>
            </a:extLst>
          </p:cNvPr>
          <p:cNvSpPr>
            <a:spLocks noGrp="1"/>
          </p:cNvSpPr>
          <p:nvPr>
            <p:custDataLst>
              <p:tags r:id="rId43"/>
            </p:custDataLst>
          </p:nvPr>
        </p:nvSpPr>
        <p:spPr bwMode="gray">
          <a:xfrm>
            <a:off x="2660651" y="3506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1282780-02FE-4547-B748-4E5986B64273}" type="datetime'''''''''0''''''''''''''.''''''9'''''''">
              <a:rPr lang="en-US" altLang="en-US" sz="1000" smtClean="0"/>
              <a:pPr/>
              <a:t>0.9</a:t>
            </a:fld>
            <a:endParaRPr lang="ja-JP" altLang="en-US" sz="800" dirty="0">
              <a:sym typeface="+mn-lt"/>
            </a:endParaRPr>
          </a:p>
        </p:txBody>
      </p:sp>
      <p:sp>
        <p:nvSpPr>
          <p:cNvPr id="53" name="テキスト プレースホルダ 9">
            <a:extLst>
              <a:ext uri="{FF2B5EF4-FFF2-40B4-BE49-F238E27FC236}">
                <a16:creationId xmlns:a16="http://schemas.microsoft.com/office/drawing/2014/main" id="{56010A06-1CA8-948B-2D75-9CA152C29067}"/>
              </a:ext>
            </a:extLst>
          </p:cNvPr>
          <p:cNvSpPr>
            <a:spLocks noGrp="1"/>
          </p:cNvSpPr>
          <p:nvPr>
            <p:custDataLst>
              <p:tags r:id="rId44"/>
            </p:custDataLst>
          </p:nvPr>
        </p:nvSpPr>
        <p:spPr bwMode="gray">
          <a:xfrm>
            <a:off x="3463926" y="344809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9A7D03-B3A3-4A5D-B906-A68495F240AC}" type="datetime'1''.''''''''0'">
              <a:rPr lang="en-US" altLang="en-US" sz="1000" smtClean="0"/>
              <a:pPr/>
              <a:t>1.0</a:t>
            </a:fld>
            <a:endParaRPr lang="ja-JP" altLang="en-US" sz="800" dirty="0">
              <a:sym typeface="+mn-lt"/>
            </a:endParaRPr>
          </a:p>
        </p:txBody>
      </p:sp>
      <p:sp>
        <p:nvSpPr>
          <p:cNvPr id="54" name="テキスト プレースホルダ 9">
            <a:extLst>
              <a:ext uri="{FF2B5EF4-FFF2-40B4-BE49-F238E27FC236}">
                <a16:creationId xmlns:a16="http://schemas.microsoft.com/office/drawing/2014/main" id="{8EE663CE-4097-A9C2-B8D1-C22AAB3DE59E}"/>
              </a:ext>
            </a:extLst>
          </p:cNvPr>
          <p:cNvSpPr>
            <a:spLocks noGrp="1"/>
          </p:cNvSpPr>
          <p:nvPr>
            <p:custDataLst>
              <p:tags r:id="rId45"/>
            </p:custDataLst>
          </p:nvPr>
        </p:nvSpPr>
        <p:spPr bwMode="gray">
          <a:xfrm>
            <a:off x="4019069" y="50863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62F3A1-5343-4B7C-A5BF-5C594D6200A6}" type="datetime'''''''''''''''0''.3'''''''''''">
              <a:rPr lang="en-US" altLang="en-US" sz="1000" smtClean="0"/>
              <a:pPr/>
              <a:t>0.3</a:t>
            </a:fld>
            <a:endParaRPr lang="ja-JP" altLang="en-US" sz="800" dirty="0">
              <a:sym typeface="+mn-lt"/>
            </a:endParaRPr>
          </a:p>
        </p:txBody>
      </p:sp>
      <p:sp>
        <p:nvSpPr>
          <p:cNvPr id="55" name="テキスト プレースホルダ 9">
            <a:extLst>
              <a:ext uri="{FF2B5EF4-FFF2-40B4-BE49-F238E27FC236}">
                <a16:creationId xmlns:a16="http://schemas.microsoft.com/office/drawing/2014/main" id="{FCFEDA11-C1D3-7675-FA13-707E7FDD9D43}"/>
              </a:ext>
            </a:extLst>
          </p:cNvPr>
          <p:cNvSpPr>
            <a:spLocks noGrp="1"/>
          </p:cNvSpPr>
          <p:nvPr>
            <p:custDataLst>
              <p:tags r:id="rId46"/>
            </p:custDataLst>
          </p:nvPr>
        </p:nvSpPr>
        <p:spPr bwMode="gray">
          <a:xfrm>
            <a:off x="4304819" y="278342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5E981D-A9E0-4FB4-81E0-A28FB211CB33}" type="datetime'''''''''''''''''''''''''''''''''1.2'''''">
              <a:rPr lang="en-US" altLang="en-US" sz="1000" smtClean="0"/>
              <a:pPr/>
              <a:t>1.2</a:t>
            </a:fld>
            <a:endParaRPr lang="ja-JP" altLang="en-US" sz="800" dirty="0">
              <a:sym typeface="+mn-lt"/>
            </a:endParaRPr>
          </a:p>
        </p:txBody>
      </p:sp>
      <p:sp>
        <p:nvSpPr>
          <p:cNvPr id="56" name="テキスト プレースホルダ 9">
            <a:extLst>
              <a:ext uri="{FF2B5EF4-FFF2-40B4-BE49-F238E27FC236}">
                <a16:creationId xmlns:a16="http://schemas.microsoft.com/office/drawing/2014/main" id="{1FB36A10-887D-202F-9846-C1EDF90959A4}"/>
              </a:ext>
            </a:extLst>
          </p:cNvPr>
          <p:cNvSpPr>
            <a:spLocks noGrp="1"/>
          </p:cNvSpPr>
          <p:nvPr>
            <p:custDataLst>
              <p:tags r:id="rId47"/>
            </p:custDataLst>
          </p:nvPr>
        </p:nvSpPr>
        <p:spPr bwMode="auto">
          <a:xfrm>
            <a:off x="4228619" y="5962505"/>
            <a:ext cx="152400" cy="1259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p>
        </p:txBody>
      </p:sp>
      <p:sp>
        <p:nvSpPr>
          <p:cNvPr id="57" name="テキスト プレースホルダ 9">
            <a:extLst>
              <a:ext uri="{FF2B5EF4-FFF2-40B4-BE49-F238E27FC236}">
                <a16:creationId xmlns:a16="http://schemas.microsoft.com/office/drawing/2014/main" id="{1AD2BCEB-801F-9C02-A838-84851BCFC17B}"/>
              </a:ext>
            </a:extLst>
          </p:cNvPr>
          <p:cNvSpPr>
            <a:spLocks noGrp="1"/>
          </p:cNvSpPr>
          <p:nvPr>
            <p:custDataLst>
              <p:tags r:id="rId48"/>
            </p:custDataLst>
          </p:nvPr>
        </p:nvSpPr>
        <p:spPr bwMode="gray">
          <a:xfrm>
            <a:off x="4848223" y="5356644"/>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a:sym typeface="+mn-lt"/>
              </a:rPr>
              <a:t>0.1</a:t>
            </a:r>
            <a:endParaRPr lang="ja-JP" altLang="en-US" sz="1000" dirty="0">
              <a:sym typeface="+mn-lt"/>
            </a:endParaRPr>
          </a:p>
        </p:txBody>
      </p:sp>
      <p:sp>
        <p:nvSpPr>
          <p:cNvPr id="59" name="テキスト プレースホルダ 9">
            <a:extLst>
              <a:ext uri="{FF2B5EF4-FFF2-40B4-BE49-F238E27FC236}">
                <a16:creationId xmlns:a16="http://schemas.microsoft.com/office/drawing/2014/main" id="{E55091AA-6375-817E-9C8F-7465D1801EB2}"/>
              </a:ext>
            </a:extLst>
          </p:cNvPr>
          <p:cNvSpPr>
            <a:spLocks noGrp="1"/>
          </p:cNvSpPr>
          <p:nvPr>
            <p:custDataLst>
              <p:tags r:id="rId49"/>
            </p:custDataLst>
          </p:nvPr>
        </p:nvSpPr>
        <p:spPr bwMode="gray">
          <a:xfrm>
            <a:off x="5155783" y="313594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1.1</a:t>
            </a:r>
            <a:endParaRPr lang="ja-JP" altLang="en-US" sz="1000" dirty="0">
              <a:sym typeface="+mn-lt"/>
            </a:endParaRPr>
          </a:p>
        </p:txBody>
      </p:sp>
    </p:spTree>
    <p:extLst>
      <p:ext uri="{BB962C8B-B14F-4D97-AF65-F5344CB8AC3E}">
        <p14:creationId xmlns:p14="http://schemas.microsoft.com/office/powerpoint/2010/main" val="1494149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p>
        </p:txBody>
      </p:sp>
      <p:sp>
        <p:nvSpPr>
          <p:cNvPr id="211" name="テキスト ボックス 3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診断機器としては、心電計（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）、超音波診断装置、シンチグラフ装置、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装置、血管造影、内視鏡、生化学・血液学・免疫学システムなどが有望視されている。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検査機器や試薬の需要は横ばいであるが、自己診断キットのニーズは、政府がマラリア、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RDT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のライセンスを承認したことにより、堅調に増加すると想定されている。</a:t>
            </a:r>
          </a:p>
        </p:txBody>
      </p:sp>
    </p:spTree>
    <p:extLst>
      <p:ext uri="{BB962C8B-B14F-4D97-AF65-F5344CB8AC3E}">
        <p14:creationId xmlns:p14="http://schemas.microsoft.com/office/powerpoint/2010/main" val="2442191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 （日本企業以外の外資 </a:t>
            </a:r>
            <a:r>
              <a:rPr lang="en-US" altLang="ja-JP" dirty="0"/>
              <a:t>– 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041118966"/>
              </p:ext>
            </p:extLst>
          </p:nvPr>
        </p:nvGraphicFramePr>
        <p:xfrm>
          <a:off x="246515" y="2334162"/>
          <a:ext cx="9420329" cy="3975158"/>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51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地域全体</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中東欧・中東・アフリカ（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カ国に展開しており、</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ケニアは</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地域での主要事業所の一つ</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インフラ整備、治療法や機器の認知度向上、それらを使用する医師のトレーニングなどの支援</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も実施。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ディストリビューターのネットワークも活用し、対象地域を拡大。</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3162">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アフリカ事業は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年代に始まり、</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東アフリカをカバーする拠点として</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年にナイロビオフィスを設立。</a:t>
                      </a:r>
                      <a:endPar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年にはジョンソン＆ジョンソン・インパクト・ベンチャーズを通じ、ケニアにある低価格帯のプライマリーケア専門病院「サウスレイク・メディカル・センター」の拡張に投資。</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2772">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ケニアオフィスは南アフリカに次ぐアフリカ</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つ目の拠点とし</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て</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東アフリカ全体の事業のハブとして機能。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474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ケニアでは、</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シーメンスグループとして南アフリカの子会社の支店を設置</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し、ヘルスケア事業を含む</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事業を実施。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加えて、</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Meditec</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Systems Ltd.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Pacific diagnostics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パートナーネットワークを通じて事業を展開。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9435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東アフリカ事業を統括するナイロビオフィスを</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46515" y="6497641"/>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zh-CN" altLang="en-US" sz="800" dirty="0">
                <a:latin typeface="Arial" panose="020B0604020202020204" pitchFamily="34" charset="0"/>
                <a:ea typeface="ＭＳ Ｐゴシック" panose="020B0600070205080204" pitchFamily="50" charset="-128"/>
                <a:cs typeface="Arial" panose="020B0604020202020204" pitchFamily="34" charset="0"/>
              </a:rPr>
              <a:t>在日米国商工会議所</a:t>
            </a:r>
            <a:r>
              <a:rPr lang="en-US" altLang="zh-CN"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All Africa(2017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Wall Street (2019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German Business Association Kenya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t>2021 Kenya Medical Devices eHealth (Netherlands Enterprise Agency)</a:t>
            </a:r>
            <a:r>
              <a:rPr lang="ja-JP" altLang="en-US" sz="800" dirty="0"/>
              <a:t>、</a:t>
            </a:r>
            <a:endParaRPr kumimoji="0" lang="ja-JP" altLang="en-US" sz="800" dirty="0" bmk=""/>
          </a:p>
        </p:txBody>
      </p:sp>
      <p:sp>
        <p:nvSpPr>
          <p:cNvPr id="12" name="Rectangle 6"/>
          <p:cNvSpPr>
            <a:spLocks noChangeArrowheads="1"/>
          </p:cNvSpPr>
          <p:nvPr/>
        </p:nvSpPr>
        <p:spPr bwMode="auto">
          <a:xfrm>
            <a:off x="262877" y="191644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620456" y="304021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620456" y="387819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620456" y="453154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618173" y="524634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618173" y="582240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7070" y="1239348"/>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中国に市場シェアでは劣るものの、欧米メーカーでは特に米国メーカーの進出が目立つ。</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欧米メーカーにおいてもケニアオフィスを設立し、東アフリカのハブとして機能させるという近年の傾向が窺える。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0299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 （日本企業以外の外資 </a:t>
            </a:r>
            <a:r>
              <a:rPr lang="en-US" altLang="ja-JP" dirty="0"/>
              <a:t>– 2/3)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688196085"/>
              </p:ext>
            </p:extLst>
          </p:nvPr>
        </p:nvGraphicFramePr>
        <p:xfrm>
          <a:off x="242971" y="2364188"/>
          <a:ext cx="9276314" cy="3985202"/>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48649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28255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小型の患者モニタリング装置、</a:t>
                      </a:r>
                      <a:r>
                        <a:rPr kumimoji="1" lang="zh-CN"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携帯型超音波診断装置</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はケニアの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年には全ての郡に最新設備を完備した病院を</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件構築するという政府プロジェクトにおいて、</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機器の設置やメンテナンス、医療従事者へのトレーニング等を支援する医療機器メーカー</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社のうちの</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社としてケニア政府と契約を締結。</a:t>
                      </a:r>
                      <a:endPar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968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Zhuhai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Hokai</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68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1124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Yuwell</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血圧計、吸引機、酸素濃縮器等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はケニアの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1124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72480" y="6494066"/>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25911" y="1218987"/>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画像診断や消耗品では中国が主要輸入相手国となっている。一方で、中国等の医療機器メーカーのケニアにおけるプレゼンスに関する情報は極端に限られている。</a:t>
            </a: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42971" y="1963025"/>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4" name="Multiplication Sign 3">
            <a:extLst>
              <a:ext uri="{FF2B5EF4-FFF2-40B4-BE49-F238E27FC236}">
                <a16:creationId xmlns:a16="http://schemas.microsoft.com/office/drawing/2014/main" id="{D3FB9D92-E881-48B5-BD4A-33BCBABF45F1}"/>
              </a:ext>
            </a:extLst>
          </p:cNvPr>
          <p:cNvSpPr/>
          <p:nvPr/>
        </p:nvSpPr>
        <p:spPr>
          <a:xfrm>
            <a:off x="4088904" y="5883285"/>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817156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 （日本企業以外の外資 </a:t>
            </a:r>
            <a:r>
              <a:rPr lang="en-US" altLang="ja-JP" dirty="0"/>
              <a:t>– 3/3)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437216"/>
              </p:ext>
            </p:extLst>
          </p:nvPr>
        </p:nvGraphicFramePr>
        <p:xfrm>
          <a:off x="293642" y="2326770"/>
          <a:ext cx="9276314" cy="3910542"/>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48684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6275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615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エイズの発生率が高いアフリカや中南米の国々を中心に、使い捨て注射器ではなく</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が販売する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注射器の使用が推進されていることを受け、売り上げを伸ばしている。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72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053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輸出が売り上げの約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を占め、主要輸出先は中東・ヨーロッパで輸出の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％以上を占めている。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今後数年間は欧米が成長の原動力になると考えられており、明確なアフリカへの注力は見られない。</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1160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アフリカにおいてはディストリビューターを介して商品を提供。</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14339" y="6494066"/>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Economic Times (9/2/2007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Poly </a:t>
            </a:r>
            <a:r>
              <a:rPr lang="en-US" altLang="ja-JP" sz="800" dirty="0" err="1"/>
              <a:t>Medicure</a:t>
            </a:r>
            <a:r>
              <a:rPr lang="en-US" altLang="ja-JP" sz="800" dirty="0"/>
              <a:t> Limited Q4 FY-21 Earnings Conference Call</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72480" y="1247158"/>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整形外科・人口装具ではインドが主要輸入相手国となっている。一方で、インド等の医療機器メーカーのケニアにおけるプレゼンスに関する情報は極端に限られている。</a:t>
            </a: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93642" y="191683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Tree>
    <p:extLst>
      <p:ext uri="{BB962C8B-B14F-4D97-AF65-F5344CB8AC3E}">
        <p14:creationId xmlns:p14="http://schemas.microsoft.com/office/powerpoint/2010/main" val="4149461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654198200"/>
              </p:ext>
            </p:extLst>
          </p:nvPr>
        </p:nvGraphicFramePr>
        <p:xfrm>
          <a:off x="560512" y="2348880"/>
          <a:ext cx="8175166" cy="1150384"/>
        </p:xfrm>
        <a:graphic>
          <a:graphicData uri="http://schemas.openxmlformats.org/drawingml/2006/table">
            <a:tbl>
              <a:tblPr firstRow="1" bandRow="1">
                <a:tableStyleId>{5C22544A-7EE6-4342-B048-85BDC9FD1C3A}</a:tableStyleId>
              </a:tblPr>
              <a:tblGrid>
                <a:gridCol w="1931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43068">
                  <a:extLst>
                    <a:ext uri="{9D8B030D-6E8A-4147-A177-3AD203B41FA5}">
                      <a16:colId xmlns:a16="http://schemas.microsoft.com/office/drawing/2014/main" val="3386509722"/>
                    </a:ext>
                  </a:extLst>
                </a:gridCol>
                <a:gridCol w="1908212">
                  <a:extLst>
                    <a:ext uri="{9D8B030D-6E8A-4147-A177-3AD203B41FA5}">
                      <a16:colId xmlns:a16="http://schemas.microsoft.com/office/drawing/2014/main" val="20003"/>
                    </a:ext>
                  </a:extLst>
                </a:gridCol>
                <a:gridCol w="1908212">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Revital</a:t>
                      </a:r>
                      <a:r>
                        <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Healthcare</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注射器、採血スピッツ、マラリア検査キット</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推定約</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モンバサ輸出加工区で</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年から医療用品の製造を本格的に開始。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年、ビル＆メリンダゲイツ財団から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万ドルの助成金を受給し、注射器生産能力を大幅に拡大した。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https://revitalhcare.com/</a:t>
                      </a:r>
                      <a:r>
                        <a:rPr kumimoji="1" lang="en-US" altLang="ja-JP" sz="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、企業ウェブサイト</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主な地場メーカーの現況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ケニアでは医療機器の大半は輸入されており、国内生産はほとんど行われていない。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確認できた地場メーカーは以下の通り。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9">
            <a:extLst>
              <a:ext uri="{FF2B5EF4-FFF2-40B4-BE49-F238E27FC236}">
                <a16:creationId xmlns:a16="http://schemas.microsoft.com/office/drawing/2014/main" id="{1FBCC6FB-72D5-4E39-A83A-4E415D2A3EAB}"/>
              </a:ext>
            </a:extLst>
          </p:cNvPr>
          <p:cNvSpPr txBox="1"/>
          <p:nvPr/>
        </p:nvSpPr>
        <p:spPr>
          <a:xfrm>
            <a:off x="94718" y="6356434"/>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ただし、</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月現在、サイトはメンテナンス中で、製品カタログのみが提供されている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79292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3332195218"/>
              </p:ext>
            </p:extLst>
          </p:nvPr>
        </p:nvGraphicFramePr>
        <p:xfrm>
          <a:off x="201526" y="2187000"/>
          <a:ext cx="9504000" cy="17172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Terumo</a:t>
                      </a:r>
                      <a:r>
                        <a:rPr kumimoji="1" lang="ja-JP" altLang="en-US" sz="1100" b="0" i="0" u="none" strike="noStrike" kern="1200" dirty="0">
                          <a:solidFill>
                            <a:srgbClr val="000000"/>
                          </a:solidFill>
                          <a:effectLst/>
                          <a:latin typeface="+mn-lt"/>
                          <a:ea typeface="+mj-ea"/>
                          <a:cs typeface="+mn-cs"/>
                        </a:rPr>
                        <a:t>　ナイロビ事業所</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血液バッグや関連製品の販売、医療従事者の研修と教育、ケニア国家輸血サービスなどと協力した複数回献血者を増やすためのプログラム実施</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Nipro</a:t>
                      </a:r>
                      <a:r>
                        <a:rPr kumimoji="1" lang="en-US" altLang="zh-TW" sz="1100" b="0" i="0" u="none" strike="noStrike" kern="1200" dirty="0">
                          <a:solidFill>
                            <a:srgbClr val="000000"/>
                          </a:solidFill>
                          <a:effectLst/>
                          <a:latin typeface="+mn-lt"/>
                          <a:ea typeface="+mj-ea"/>
                          <a:cs typeface="+mn-cs"/>
                        </a:rPr>
                        <a:t> Middle East F</a:t>
                      </a:r>
                      <a:r>
                        <a:rPr kumimoji="1" lang="en-US" altLang="ja-JP" sz="1100" b="0" i="0" u="none" strike="noStrike" kern="1200" dirty="0">
                          <a:solidFill>
                            <a:srgbClr val="000000"/>
                          </a:solidFill>
                          <a:effectLst/>
                          <a:latin typeface="+mn-lt"/>
                          <a:ea typeface="+mj-ea"/>
                          <a:cs typeface="+mn-cs"/>
                        </a:rPr>
                        <a:t>ZE</a:t>
                      </a:r>
                      <a:r>
                        <a:rPr kumimoji="1" lang="ja-JP" altLang="en-US" sz="1100" b="0" i="0" u="none" strike="noStrike" kern="1200" dirty="0">
                          <a:solidFill>
                            <a:srgbClr val="000000"/>
                          </a:solidFill>
                          <a:effectLst/>
                          <a:latin typeface="+mn-lt"/>
                          <a:ea typeface="+mj-ea"/>
                          <a:cs typeface="+mn-cs"/>
                        </a:rPr>
                        <a:t>　ケニア支店</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医療機器のマーケティング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Nihon </a:t>
                      </a:r>
                      <a:r>
                        <a:rPr kumimoji="1" lang="en-US" altLang="ja-JP" sz="1100" b="0" i="0" u="none" strike="noStrike" kern="1200" dirty="0" err="1">
                          <a:solidFill>
                            <a:srgbClr val="000000"/>
                          </a:solidFill>
                          <a:effectLst/>
                          <a:latin typeface="+mn-lt"/>
                          <a:ea typeface="+mj-ea"/>
                          <a:cs typeface="+mn-cs"/>
                        </a:rPr>
                        <a:t>Koden</a:t>
                      </a:r>
                      <a:r>
                        <a:rPr kumimoji="1" lang="ja-JP" altLang="en-US" sz="1100" b="0" i="0" u="none" strike="noStrike" kern="1200" dirty="0">
                          <a:solidFill>
                            <a:srgbClr val="000000"/>
                          </a:solidFill>
                          <a:effectLst/>
                          <a:latin typeface="+mn-lt"/>
                          <a:ea typeface="+mj-ea"/>
                          <a:cs typeface="+mn-cs"/>
                        </a:rPr>
                        <a:t>　ナイロビ支店</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医療機器の販売およびアフターサービスに関するサポート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外務省の調査によれば、ケニアにおける日本企業の現地法人・支店は全業種合わせても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医療機器関連で現地法人や支店・駐在員事務所の存在が確認できたのは下記の通り。</a:t>
            </a: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https://www.icnet.co.jp/wp-content/uploads/2021/03/3_kenya_hlt.pdf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extLst>
              <p:ext uri="{D42A27DB-BD31-4B8C-83A1-F6EECF244321}">
                <p14:modId xmlns:p14="http://schemas.microsoft.com/office/powerpoint/2010/main" val="41104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647381253"/>
              </p:ext>
            </p:extLst>
          </p:nvPr>
        </p:nvGraphicFramePr>
        <p:xfrm>
          <a:off x="200472" y="1052737"/>
          <a:ext cx="9505056" cy="501328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ナイロビ</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スワヒリ語、英語（公用語）</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円　＝　</a:t>
                      </a:r>
                      <a:r>
                        <a:rPr kumimoji="1" lang="en-US" altLang="ja-JP" sz="1200" b="0" dirty="0">
                          <a:solidFill>
                            <a:schemeClr val="tx1"/>
                          </a:solidFill>
                        </a:rPr>
                        <a:t>0.87</a:t>
                      </a:r>
                      <a:r>
                        <a:rPr kumimoji="1" lang="ja-JP" altLang="en-US" sz="1200" b="0" dirty="0">
                          <a:solidFill>
                            <a:schemeClr val="tx1"/>
                          </a:solidFill>
                        </a:rPr>
                        <a:t>ケニア・シリング（</a:t>
                      </a:r>
                      <a:r>
                        <a:rPr kumimoji="1" lang="en-US" altLang="ja-JP" sz="1200" b="0" dirty="0">
                          <a:solidFill>
                            <a:schemeClr val="tx1"/>
                          </a:solidFill>
                        </a:rPr>
                        <a:t>KES</a:t>
                      </a:r>
                      <a:r>
                        <a:rPr kumimoji="1" lang="ja-JP" altLang="en-US" sz="1200" b="0" dirty="0">
                          <a:solidFill>
                            <a:schemeClr val="tx1"/>
                          </a:solidFill>
                        </a:rPr>
                        <a:t>）　</a:t>
                      </a:r>
                      <a:r>
                        <a:rPr kumimoji="1" lang="ja-JP" altLang="en-US" sz="1000" b="0" dirty="0">
                          <a:solidFill>
                            <a:schemeClr val="tx1"/>
                          </a:solidFill>
                        </a:rPr>
                        <a:t>（</a:t>
                      </a:r>
                      <a:r>
                        <a:rPr kumimoji="1" lang="en-US" altLang="ja-JP" sz="1000" b="0" dirty="0">
                          <a:solidFill>
                            <a:schemeClr val="tx1"/>
                          </a:solidFill>
                        </a:rPr>
                        <a:t>2024</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22</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7</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6</a:t>
                      </a:r>
                      <a:r>
                        <a:rPr kumimoji="1" lang="ja-JP" altLang="en-US" sz="1200" b="0" dirty="0">
                          <a:solidFill>
                            <a:schemeClr val="tx1"/>
                          </a:solidFill>
                        </a:rPr>
                        <a:t>月</a:t>
                      </a:r>
                      <a:r>
                        <a:rPr kumimoji="1" lang="en-US" altLang="ja-JP" sz="1200" b="0" dirty="0">
                          <a:solidFill>
                            <a:schemeClr val="tx1"/>
                          </a:solidFill>
                        </a:rPr>
                        <a:t>30</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キリスト教、イスラム教、伝統宗教</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976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2022</a:t>
                      </a:r>
                      <a:r>
                        <a:rPr lang="ja-JP" altLang="en-US" sz="1200" dirty="0"/>
                        <a:t>年</a:t>
                      </a:r>
                      <a:r>
                        <a:rPr lang="en-US" altLang="ja-JP" sz="1200" dirty="0"/>
                        <a:t>8</a:t>
                      </a:r>
                      <a:r>
                        <a:rPr lang="ja-JP" altLang="en-US" sz="1200" dirty="0"/>
                        <a:t>月の大統領選挙の結果、統一民主同盟（</a:t>
                      </a:r>
                      <a:r>
                        <a:rPr lang="en-US" altLang="ja-JP" sz="1200" dirty="0"/>
                        <a:t>UDA</a:t>
                      </a:r>
                      <a:r>
                        <a:rPr lang="ja-JP" altLang="en-US" sz="1200" dirty="0"/>
                        <a:t>）のウィリアム・ルト副大統領が</a:t>
                      </a:r>
                      <a:r>
                        <a:rPr lang="en-US" altLang="ja-JP" sz="1200" dirty="0"/>
                        <a:t>50.49%</a:t>
                      </a:r>
                      <a:r>
                        <a:rPr lang="ja-JP" altLang="en-US" sz="1200" dirty="0"/>
                        <a:t>の得票率にて当選。僅差で敗れた元大統領のオディンガ氏が異議申し立てしたものの、最高裁にて棄却され、</a:t>
                      </a:r>
                      <a:r>
                        <a:rPr lang="en-US" altLang="ja-JP" sz="1200" dirty="0"/>
                        <a:t>9</a:t>
                      </a:r>
                      <a:r>
                        <a:rPr lang="ja-JP" altLang="en-US" sz="1200" dirty="0"/>
                        <a:t>月</a:t>
                      </a:r>
                      <a:r>
                        <a:rPr lang="en-US" altLang="ja-JP" sz="1200" dirty="0"/>
                        <a:t>13</a:t>
                      </a:r>
                      <a:r>
                        <a:rPr lang="ja-JP" altLang="en-US" sz="1200" dirty="0"/>
                        <a:t>日にルト氏がケニアの第</a:t>
                      </a:r>
                      <a:r>
                        <a:rPr lang="en-US" altLang="ja-JP" sz="1200" dirty="0"/>
                        <a:t>5</a:t>
                      </a:r>
                      <a:r>
                        <a:rPr lang="ja-JP" altLang="en-US" sz="1200" dirty="0"/>
                        <a:t>代大統領に就任した。</a:t>
                      </a:r>
                      <a:endParaRPr lang="en-US" altLang="ja-JP" sz="1200" dirty="0"/>
                    </a:p>
                    <a:p>
                      <a:pPr marL="171450" indent="-171450" fontAlgn="ctr">
                        <a:lnSpc>
                          <a:spcPct val="114000"/>
                        </a:lnSpc>
                        <a:spcAft>
                          <a:spcPts val="300"/>
                        </a:spcAft>
                        <a:buClr>
                          <a:srgbClr val="5F8AC3"/>
                        </a:buClr>
                        <a:buFont typeface="Wingdings" panose="05000000000000000000" pitchFamily="2" charset="2"/>
                        <a:buChar char="l"/>
                      </a:pPr>
                      <a:r>
                        <a:rPr lang="ja-JP" altLang="en-US" sz="1200" dirty="0"/>
                        <a:t>最高裁の判決に不満を抱いたオディンガ氏の支援者が暴徒化するのではないかという危惧もあったが、オディンガ氏の支持基盤のキスム市を含めて、大きな騒動は生じなかった。</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ケニアは、東アフリカ地域経済の中心として発展し、サファリやビーチ・リゾートなどの観光資源に多くの観光客を集めている。その一方、国内での貧富の格差拡大による都市部スラムへの人口流入、異なる部族間の土地や資源を巡る対立、不安定な近隣諸国からの難民を含む人口の流入や違法武器・物資の流入などを背景に、各地で様々な凶悪犯罪や暴力事件、日常的な窃盗、置き引きが発生している。</a:t>
                      </a: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隣国ソマリアを拠点とするイスラム過激派組織アル・シャバーブ（</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年にケニアに対するテロ攻撃を行うと宣言して以降、近年も、</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による襲撃、外国人拉致等の事案が度々発生している。過去に比べ、近年、ナイロビや沿岸部での警備は強化され、治安機関の情報収集能力やテロ対処能力は格段に向上したとされるが、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月および</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年１月、危険人物として複数名のテロ容疑者が公開指名手配されるなど、依然として国内全土において、テロの脅威が存在する。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 </a:t>
            </a:r>
            <a:r>
              <a:rPr lang="en-US" altLang="ja-JP" sz="800" dirty="0"/>
              <a:t>https://www.exchange-rates.org/</a:t>
            </a:r>
            <a:endParaRPr kumimoji="1" lang="ja-JP" altLang="en-US" sz="800" dirty="0">
              <a:solidFill>
                <a:srgbClr val="000000"/>
              </a:solidFill>
            </a:endParaRPr>
          </a:p>
          <a:p>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extLst>
              <p:ext uri="{D42A27DB-BD31-4B8C-83A1-F6EECF244321}">
                <p14:modId xmlns:p14="http://schemas.microsoft.com/office/powerpoint/2010/main" val="2902866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en-US" altLang="ja-JP" sz="1400" dirty="0"/>
              <a:t> Kenya Medical Supplies Agency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i="0" dirty="0">
                <a:effectLst/>
                <a:latin typeface="arial" panose="020B0604020202020204" pitchFamily="34" charset="0"/>
              </a:rPr>
              <a:t>ケニア</a:t>
            </a:r>
            <a:r>
              <a:rPr lang="ja-JP" altLang="en-US" sz="1400" b="0" i="0" dirty="0">
                <a:effectLst/>
                <a:latin typeface="arial" panose="020B0604020202020204" pitchFamily="34" charset="0"/>
              </a:rPr>
              <a:t>医薬品供給機関</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）が公的医療機関の医療資機材調達の大半を担う一方、民間医療機関では様々な規模・専門の代理店が医療機器を供給している。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による不明瞭な入札問題については、米国政府などから批判を受けており、改革の過程にある。</a:t>
            </a:r>
          </a:p>
        </p:txBody>
      </p:sp>
      <p:grpSp>
        <p:nvGrpSpPr>
          <p:cNvPr id="8" name="グループ化 7"/>
          <p:cNvGrpSpPr/>
          <p:nvPr/>
        </p:nvGrpSpPr>
        <p:grpSpPr>
          <a:xfrm>
            <a:off x="5004131" y="2210670"/>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51603" y="2210670"/>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ThinkWell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Kenya Health Purchasing Factsheet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Duke University Global Health Innovation center</a:t>
            </a:r>
          </a:p>
        </p:txBody>
      </p:sp>
      <p:sp>
        <p:nvSpPr>
          <p:cNvPr id="46" name="TextBox 45">
            <a:extLst>
              <a:ext uri="{FF2B5EF4-FFF2-40B4-BE49-F238E27FC236}">
                <a16:creationId xmlns:a16="http://schemas.microsoft.com/office/drawing/2014/main" id="{78651A6E-55D7-4AC6-A6A1-00B8573E1034}"/>
              </a:ext>
            </a:extLst>
          </p:cNvPr>
          <p:cNvSpPr txBox="1"/>
          <p:nvPr/>
        </p:nvSpPr>
        <p:spPr>
          <a:xfrm>
            <a:off x="4968881" y="2640936"/>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公共セクターにおける医療機器の調達については、保健省傘下の</a:t>
            </a:r>
            <a:r>
              <a:rPr lang="en-US" altLang="ja-JP" sz="1400" dirty="0"/>
              <a:t>KEMSA</a:t>
            </a:r>
            <a:r>
              <a:rPr lang="ja-JP" altLang="en-US" sz="1400" dirty="0"/>
              <a:t>が担当している。</a:t>
            </a:r>
          </a:p>
          <a:p>
            <a:r>
              <a:rPr lang="en-US" altLang="ja-JP" sz="1400" dirty="0"/>
              <a:t>KEMSA</a:t>
            </a:r>
            <a:r>
              <a:rPr lang="ja-JP" altLang="en-US" sz="1400" dirty="0"/>
              <a:t>の公募案件はウェブサイト</a:t>
            </a:r>
            <a:r>
              <a:rPr lang="en-US" altLang="ja-JP" sz="1400" baseline="30000" dirty="0"/>
              <a:t>1</a:t>
            </a:r>
            <a:r>
              <a:rPr lang="ja-JP" altLang="en-US" sz="1400" dirty="0"/>
              <a:t>に掲載されており、</a:t>
            </a:r>
            <a:r>
              <a:rPr lang="en-US" altLang="ja-JP" sz="1400" dirty="0"/>
              <a:t>Public Procurement Act</a:t>
            </a:r>
            <a:r>
              <a:rPr lang="ja-JP" altLang="en-US" sz="1400" dirty="0"/>
              <a:t>に則って入札が行われることとなっている。しかし、実際は腐敗や癒着が横行しており、機能していないとの批判もあり、現状解明および改革の過程にある。</a:t>
            </a:r>
          </a:p>
          <a:p>
            <a:r>
              <a:rPr lang="en-US" altLang="ja-JP" sz="1400" dirty="0"/>
              <a:t>2013</a:t>
            </a:r>
            <a:r>
              <a:rPr lang="ja-JP" altLang="en-US" sz="1400" dirty="0"/>
              <a:t>年以降、</a:t>
            </a:r>
            <a:r>
              <a:rPr lang="en-US" altLang="ja-JP" sz="1400" dirty="0"/>
              <a:t>47</a:t>
            </a:r>
            <a:r>
              <a:rPr lang="ja-JP" altLang="en-US" sz="1400" dirty="0"/>
              <a:t>のカウンティ保健局も調達に携わっており、</a:t>
            </a:r>
            <a:r>
              <a:rPr lang="en-US" altLang="ja-JP" sz="1400" dirty="0"/>
              <a:t>2019</a:t>
            </a:r>
            <a:r>
              <a:rPr lang="ja-JP" altLang="en-US" sz="1400" dirty="0"/>
              <a:t>年時点ではヘルスケア関連予算の半額程度はカウンティレベルに移譲されている。</a:t>
            </a:r>
            <a:endParaRPr lang="en-US" altLang="ja-JP" sz="1400" dirty="0"/>
          </a:p>
        </p:txBody>
      </p:sp>
      <p:sp>
        <p:nvSpPr>
          <p:cNvPr id="47" name="TextBox 46">
            <a:extLst>
              <a:ext uri="{FF2B5EF4-FFF2-40B4-BE49-F238E27FC236}">
                <a16:creationId xmlns:a16="http://schemas.microsoft.com/office/drawing/2014/main" id="{102481E1-C408-4F80-8FF7-A3CD7D47E634}"/>
              </a:ext>
            </a:extLst>
          </p:cNvPr>
          <p:cNvSpPr txBox="1"/>
          <p:nvPr/>
        </p:nvSpPr>
        <p:spPr>
          <a:xfrm>
            <a:off x="251604" y="2679485"/>
            <a:ext cx="4464495" cy="216059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民間医療機関においては、個々の病院が独自に調達を行っている。</a:t>
            </a:r>
            <a:endParaRPr lang="en-US" altLang="ja-JP" sz="1400" dirty="0"/>
          </a:p>
          <a:p>
            <a:r>
              <a:rPr lang="ja-JP" altLang="en-US" sz="1400" dirty="0"/>
              <a:t>多くの海外サプライヤーは現地法人もしくは代理店を通じて製品を販売している。</a:t>
            </a:r>
            <a:endParaRPr lang="en-US" altLang="ja-JP" sz="1400" dirty="0"/>
          </a:p>
          <a:p>
            <a:r>
              <a:rPr lang="en-US" altLang="ja-JP" sz="1400" dirty="0"/>
              <a:t>Faith-based Organizations (FBO</a:t>
            </a:r>
            <a:r>
              <a:rPr lang="ja-JP" altLang="en-US" sz="1400" dirty="0"/>
              <a:t>、所有協団体）や</a:t>
            </a:r>
            <a:r>
              <a:rPr lang="en-US" altLang="ja-JP" sz="1400" dirty="0"/>
              <a:t>NGO</a:t>
            </a:r>
            <a:r>
              <a:rPr lang="ja-JP" altLang="en-US" sz="1400" dirty="0"/>
              <a:t>運営の医療機関に対しては、</a:t>
            </a:r>
            <a:r>
              <a:rPr lang="en-US" altLang="ja-JP" sz="1400" dirty="0"/>
              <a:t>KEMSA</a:t>
            </a:r>
            <a:r>
              <a:rPr lang="ja-JP" altLang="en-US" sz="1400" dirty="0"/>
              <a:t>や</a:t>
            </a:r>
            <a:r>
              <a:rPr lang="en-US" altLang="ja-JP" sz="1400" dirty="0"/>
              <a:t>Mission for Essential Drugs and Supplies (MEDS</a:t>
            </a:r>
            <a:r>
              <a:rPr lang="ja-JP" altLang="en-US" sz="1400" dirty="0"/>
              <a:t>、キリスト教系の医薬品・医療資材ディストリビューター）が主なサプライヤーとなっている。</a:t>
            </a:r>
            <a:endParaRPr lang="en-US" altLang="ja-JP" sz="1400" dirty="0"/>
          </a:p>
        </p:txBody>
      </p:sp>
      <p:sp>
        <p:nvSpPr>
          <p:cNvPr id="6" name="4. Footnote">
            <a:extLst>
              <a:ext uri="{FF2B5EF4-FFF2-40B4-BE49-F238E27FC236}">
                <a16:creationId xmlns:a16="http://schemas.microsoft.com/office/drawing/2014/main" id="{8E6261A9-6382-4B5B-A8C5-433BFC791516}"/>
              </a:ext>
            </a:extLst>
          </p:cNvPr>
          <p:cNvSpPr txBox="1"/>
          <p:nvPr>
            <p:custDataLst>
              <p:tags r:id="rId2"/>
            </p:custDataLst>
          </p:nvPr>
        </p:nvSpPr>
        <p:spPr>
          <a:xfrm>
            <a:off x="233149" y="6307798"/>
            <a:ext cx="4181480"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https://www.kemsa.co.ke/tenders</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2" imgW="360" imgH="360" progId="TCLayout.ActiveDocument.1">
                  <p:embed/>
                </p:oleObj>
              </mc:Choice>
              <mc:Fallback>
                <p:oleObj name="think-cell Slide" r:id="rId52" imgW="360" imgH="360" progId="TCLayout.ActiveDocument.1">
                  <p:embed/>
                  <p:pic>
                    <p:nvPicPr>
                      <p:cNvPr id="4" name="Object 3"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0486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5653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医薬品部門では輸入が大きく輸出を上回っており、インドが輸入額の半分弱を占めている。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ケニア医学研究所（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）によると、がん、糖尿病などの非感染性疾患は、総死亡者数の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％、総入院者数の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％以上を占めており、今後もこれらの疾患領域に対応する医薬品の市場規模は成長することが想定される。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3" name="Chart 72">
            <a:extLst>
              <a:ext uri="{FF2B5EF4-FFF2-40B4-BE49-F238E27FC236}">
                <a16:creationId xmlns:a16="http://schemas.microsoft.com/office/drawing/2014/main" id="{043B5C32-22DE-4EC3-A20B-E6E6636A8D5B}"/>
              </a:ext>
            </a:extLst>
          </p:cNvPr>
          <p:cNvGraphicFramePr/>
          <p:nvPr>
            <p:custDataLst>
              <p:tags r:id="rId7"/>
            </p:custDataLst>
          </p:nvPr>
        </p:nvGraphicFramePr>
        <p:xfrm>
          <a:off x="7008813" y="3325813"/>
          <a:ext cx="2501900" cy="2498725"/>
        </p:xfrm>
        <a:graphic>
          <a:graphicData uri="http://schemas.openxmlformats.org/drawingml/2006/chart">
            <c:chart xmlns:c="http://schemas.openxmlformats.org/drawingml/2006/chart" xmlns:r="http://schemas.openxmlformats.org/officeDocument/2006/relationships" r:id="rId54"/>
          </a:graphicData>
        </a:graphic>
      </p:graphicFrame>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8"/>
            </p:custDataLst>
          </p:nvPr>
        </p:nvSpPr>
        <p:spPr bwMode="auto">
          <a:xfrm>
            <a:off x="6969224" y="5426721"/>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ドイツ</a:t>
            </a:r>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9"/>
            </p:custDataLst>
          </p:nvPr>
        </p:nvSpPr>
        <p:spPr bwMode="auto">
          <a:xfrm>
            <a:off x="9466263" y="42926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C9441A-CFBC-43DD-8E0A-5D19390D1B31}" type="datetime'''''''''''''''イ''''''''''ン''''''''''''''ド'''''''''''''''''''">
              <a:rPr lang="ja-JP" altLang="en-US" sz="1000" smtClean="0"/>
              <a:pPr/>
              <a:t>インド</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0"/>
            </p:custDataLst>
          </p:nvPr>
        </p:nvSpPr>
        <p:spPr bwMode="auto">
          <a:xfrm>
            <a:off x="6465142" y="4610039"/>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9F23783-D877-41DA-AF6F-26E0688E6250}" type="datetime'イ''''''''''''''''ギ''''リ''''''''''''''''''''''''''ス'''''''''">
              <a:rPr lang="ja-JP" altLang="en-US" sz="1000" smtClean="0"/>
              <a:pPr/>
              <a:t>イギリス</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11"/>
            </p:custDataLst>
          </p:nvPr>
        </p:nvSpPr>
        <p:spPr bwMode="auto">
          <a:xfrm>
            <a:off x="8315325" y="57705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アメリカ</a:t>
            </a:r>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12"/>
            </p:custDataLst>
          </p:nvPr>
        </p:nvSpPr>
        <p:spPr bwMode="auto">
          <a:xfrm>
            <a:off x="6883400" y="37496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13"/>
            </p:custDataLst>
          </p:nvPr>
        </p:nvSpPr>
        <p:spPr bwMode="auto">
          <a:xfrm>
            <a:off x="6708874" y="50339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7368D7-C7B8-4501-A92A-A4B5FC75FA5C}" type="datetime'''''''''''''''''''''''''''''''''中''''''''''''国'''">
              <a:rPr lang="ja-JP" altLang="en-US" sz="1000" smtClean="0"/>
              <a:pPr/>
              <a:t>中国</a:t>
            </a:fld>
            <a:endParaRPr kumimoji="0" lang="ja-JP" altLang="en-US" sz="1000" dirty="0">
              <a:sym typeface="+mn-lt"/>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graphicFrame>
        <p:nvGraphicFramePr>
          <p:cNvPr id="2" name="Chart 72">
            <a:extLst>
              <a:ext uri="{FF2B5EF4-FFF2-40B4-BE49-F238E27FC236}">
                <a16:creationId xmlns:a16="http://schemas.microsoft.com/office/drawing/2014/main" id="{729F1670-5656-D234-43A3-92F3636C1399}"/>
              </a:ext>
            </a:extLst>
          </p:cNvPr>
          <p:cNvGraphicFramePr/>
          <p:nvPr>
            <p:custDataLst>
              <p:tags r:id="rId14"/>
            </p:custDataLst>
            <p:extLst>
              <p:ext uri="{D42A27DB-BD31-4B8C-83A1-F6EECF244321}">
                <p14:modId xmlns:p14="http://schemas.microsoft.com/office/powerpoint/2010/main" val="2624108146"/>
              </p:ext>
            </p:extLst>
          </p:nvPr>
        </p:nvGraphicFramePr>
        <p:xfrm>
          <a:off x="6969224" y="3378547"/>
          <a:ext cx="2501900" cy="2498725"/>
        </p:xfrm>
        <a:graphic>
          <a:graphicData uri="http://schemas.openxmlformats.org/drawingml/2006/chart">
            <c:chart xmlns:c="http://schemas.openxmlformats.org/drawingml/2006/chart" xmlns:r="http://schemas.openxmlformats.org/officeDocument/2006/relationships" r:id="rId55"/>
          </a:graphicData>
        </a:graphic>
      </p:graphicFrame>
      <p:graphicFrame>
        <p:nvGraphicFramePr>
          <p:cNvPr id="64" name="Chart 65">
            <a:extLst>
              <a:ext uri="{FF2B5EF4-FFF2-40B4-BE49-F238E27FC236}">
                <a16:creationId xmlns:a16="http://schemas.microsoft.com/office/drawing/2014/main" id="{25A97926-4511-2C15-1045-7216E2DE8880}"/>
              </a:ext>
            </a:extLst>
          </p:cNvPr>
          <p:cNvGraphicFramePr/>
          <p:nvPr>
            <p:custDataLst>
              <p:tags r:id="rId15"/>
            </p:custDataLst>
            <p:extLst>
              <p:ext uri="{D42A27DB-BD31-4B8C-83A1-F6EECF244321}">
                <p14:modId xmlns:p14="http://schemas.microsoft.com/office/powerpoint/2010/main" val="2711342840"/>
              </p:ext>
            </p:extLst>
          </p:nvPr>
        </p:nvGraphicFramePr>
        <p:xfrm>
          <a:off x="438150" y="2482850"/>
          <a:ext cx="5489575" cy="3557588"/>
        </p:xfrm>
        <a:graphic>
          <a:graphicData uri="http://schemas.openxmlformats.org/drawingml/2006/chart">
            <c:chart xmlns:c="http://schemas.openxmlformats.org/drawingml/2006/chart" xmlns:r="http://schemas.openxmlformats.org/officeDocument/2006/relationships" r:id="rId56"/>
          </a:graphicData>
        </a:graphic>
      </p:graphicFrame>
      <p:sp>
        <p:nvSpPr>
          <p:cNvPr id="67" name="テキスト プレースホルダ 9">
            <a:extLst>
              <a:ext uri="{FF2B5EF4-FFF2-40B4-BE49-F238E27FC236}">
                <a16:creationId xmlns:a16="http://schemas.microsoft.com/office/drawing/2014/main" id="{AC59F409-999C-3863-EC80-58D10585DB0E}"/>
              </a:ext>
            </a:extLst>
          </p:cNvPr>
          <p:cNvSpPr>
            <a:spLocks noGrp="1"/>
          </p:cNvSpPr>
          <p:nvPr>
            <p:custDataLst>
              <p:tags r:id="rId16"/>
            </p:custDataLst>
          </p:nvPr>
        </p:nvSpPr>
        <p:spPr bwMode="gray">
          <a:xfrm>
            <a:off x="217488" y="4397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89B1741-B12E-40BE-B2BB-F2267C25A9DA}" type="datetime'''''''''''''''''''''''''''''''''''3''''''.''''''''''''''''5'">
              <a:rPr lang="en-US" altLang="en-US" sz="1000" smtClean="0"/>
              <a:pPr/>
              <a:t>3.5</a:t>
            </a:fld>
            <a:endParaRPr lang="ja-JP" altLang="en-US" sz="800" dirty="0">
              <a:sym typeface="+mn-lt"/>
            </a:endParaRPr>
          </a:p>
        </p:txBody>
      </p:sp>
      <p:sp>
        <p:nvSpPr>
          <p:cNvPr id="68" name="テキスト プレースホルダ 9">
            <a:extLst>
              <a:ext uri="{FF2B5EF4-FFF2-40B4-BE49-F238E27FC236}">
                <a16:creationId xmlns:a16="http://schemas.microsoft.com/office/drawing/2014/main" id="{8B35445F-4DF4-B9C6-D0D4-8D7B7522603D}"/>
              </a:ext>
            </a:extLst>
          </p:cNvPr>
          <p:cNvSpPr>
            <a:spLocks noGrp="1"/>
          </p:cNvSpPr>
          <p:nvPr>
            <p:custDataLst>
              <p:tags r:id="rId17"/>
            </p:custDataLst>
          </p:nvPr>
        </p:nvSpPr>
        <p:spPr bwMode="gray">
          <a:xfrm>
            <a:off x="217488" y="3336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75ADE1B-106C-41DA-8462-4F4209F85807}" type="datetime'''6''''''''''''''''''''''''''.''''''0'">
              <a:rPr lang="en-US" altLang="en-US" sz="1000" smtClean="0"/>
              <a:pPr/>
              <a:t>6.0</a:t>
            </a:fld>
            <a:endParaRPr lang="ja-JP" altLang="en-US" sz="800" dirty="0">
              <a:sym typeface="+mn-lt"/>
            </a:endParaRPr>
          </a:p>
        </p:txBody>
      </p:sp>
      <p:sp>
        <p:nvSpPr>
          <p:cNvPr id="69" name="テキスト プレースホルダ 9">
            <a:extLst>
              <a:ext uri="{FF2B5EF4-FFF2-40B4-BE49-F238E27FC236}">
                <a16:creationId xmlns:a16="http://schemas.microsoft.com/office/drawing/2014/main" id="{31006A9A-6F9F-8A34-6D80-AC45811A999A}"/>
              </a:ext>
            </a:extLst>
          </p:cNvPr>
          <p:cNvSpPr>
            <a:spLocks noGrp="1"/>
          </p:cNvSpPr>
          <p:nvPr>
            <p:custDataLst>
              <p:tags r:id="rId18"/>
            </p:custDataLst>
          </p:nvPr>
        </p:nvSpPr>
        <p:spPr bwMode="gray">
          <a:xfrm>
            <a:off x="217488" y="3124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BD61D84-DA8A-4535-B65A-DEB6CCC24EAB}" type="datetime'''6''''''''.''''''''''''''5'">
              <a:rPr lang="en-US" altLang="en-US" sz="1000" smtClean="0"/>
              <a:pPr/>
              <a:t>6.5</a:t>
            </a:fld>
            <a:endParaRPr lang="ja-JP" altLang="en-US" sz="800" dirty="0">
              <a:sym typeface="+mn-lt"/>
            </a:endParaRPr>
          </a:p>
        </p:txBody>
      </p:sp>
      <p:sp>
        <p:nvSpPr>
          <p:cNvPr id="70" name="テキスト プレースホルダ 9">
            <a:extLst>
              <a:ext uri="{FF2B5EF4-FFF2-40B4-BE49-F238E27FC236}">
                <a16:creationId xmlns:a16="http://schemas.microsoft.com/office/drawing/2014/main" id="{2122A001-9A6E-7752-23AD-9957E2E3A290}"/>
              </a:ext>
            </a:extLst>
          </p:cNvPr>
          <p:cNvSpPr>
            <a:spLocks noGrp="1"/>
          </p:cNvSpPr>
          <p:nvPr>
            <p:custDataLst>
              <p:tags r:id="rId19"/>
            </p:custDataLst>
          </p:nvPr>
        </p:nvSpPr>
        <p:spPr bwMode="gray">
          <a:xfrm>
            <a:off x="217488" y="5881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5A44071-1446-44D8-8C7D-CB56B1EDD2A1}" type="datetime'''''''''''''''0''''''''''.''''''''''''''''''''''''''''''0'''''">
              <a:rPr lang="en-US" altLang="en-US" sz="1000" smtClean="0"/>
              <a:pPr/>
              <a:t>0.0</a:t>
            </a:fld>
            <a:endParaRPr lang="ja-JP" altLang="en-US" sz="800" dirty="0">
              <a:sym typeface="+mn-lt"/>
            </a:endParaRPr>
          </a:p>
        </p:txBody>
      </p:sp>
      <p:sp>
        <p:nvSpPr>
          <p:cNvPr id="71" name="テキスト プレースホルダ 9">
            <a:extLst>
              <a:ext uri="{FF2B5EF4-FFF2-40B4-BE49-F238E27FC236}">
                <a16:creationId xmlns:a16="http://schemas.microsoft.com/office/drawing/2014/main" id="{71F16BEB-DC63-AF22-887B-F73287D377D9}"/>
              </a:ext>
            </a:extLst>
          </p:cNvPr>
          <p:cNvSpPr>
            <a:spLocks noGrp="1"/>
          </p:cNvSpPr>
          <p:nvPr>
            <p:custDataLst>
              <p:tags r:id="rId20"/>
            </p:custDataLst>
          </p:nvPr>
        </p:nvSpPr>
        <p:spPr bwMode="gray">
          <a:xfrm>
            <a:off x="217488" y="4610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BFC410E-8399-4F86-9B66-BF17BA0DF322}" type="datetime'3''''''''''''''''''''.''''''''''''''''0'''">
              <a:rPr lang="en-US" altLang="en-US" sz="1000" smtClean="0"/>
              <a:pPr/>
              <a:t>3.0</a:t>
            </a:fld>
            <a:endParaRPr lang="ja-JP" altLang="en-US" sz="800" dirty="0">
              <a:sym typeface="+mn-lt"/>
            </a:endParaRPr>
          </a:p>
        </p:txBody>
      </p:sp>
      <p:sp>
        <p:nvSpPr>
          <p:cNvPr id="72" name="テキスト プレースホルダ 9">
            <a:extLst>
              <a:ext uri="{FF2B5EF4-FFF2-40B4-BE49-F238E27FC236}">
                <a16:creationId xmlns:a16="http://schemas.microsoft.com/office/drawing/2014/main" id="{50899A5A-02F2-BD88-C042-97DA6C78E68C}"/>
              </a:ext>
            </a:extLst>
          </p:cNvPr>
          <p:cNvSpPr>
            <a:spLocks noGrp="1"/>
          </p:cNvSpPr>
          <p:nvPr>
            <p:custDataLst>
              <p:tags r:id="rId21"/>
            </p:custDataLst>
          </p:nvPr>
        </p:nvSpPr>
        <p:spPr bwMode="gray">
          <a:xfrm>
            <a:off x="217488" y="4821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CBE0329-762E-48B6-8EB1-EA544D73F750}" type="datetime'''''''''''2.''''''''5'''''''''''''''''''''''''''''''">
              <a:rPr lang="en-US" altLang="en-US" sz="1000" smtClean="0"/>
              <a:pPr/>
              <a:t>2.5</a:t>
            </a:fld>
            <a:endParaRPr lang="ja-JP" altLang="en-US" sz="800" dirty="0">
              <a:sym typeface="+mn-lt"/>
            </a:endParaRPr>
          </a:p>
        </p:txBody>
      </p:sp>
      <p:sp>
        <p:nvSpPr>
          <p:cNvPr id="74" name="テキスト プレースホルダ 9">
            <a:extLst>
              <a:ext uri="{FF2B5EF4-FFF2-40B4-BE49-F238E27FC236}">
                <a16:creationId xmlns:a16="http://schemas.microsoft.com/office/drawing/2014/main" id="{37DE9324-75DC-5349-AACF-B31B9FEF59A3}"/>
              </a:ext>
            </a:extLst>
          </p:cNvPr>
          <p:cNvSpPr>
            <a:spLocks noGrp="1"/>
          </p:cNvSpPr>
          <p:nvPr>
            <p:custDataLst>
              <p:tags r:id="rId22"/>
            </p:custDataLst>
          </p:nvPr>
        </p:nvSpPr>
        <p:spPr bwMode="gray">
          <a:xfrm>
            <a:off x="217488" y="5245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31CE59C-7DDA-42F7-BC49-4402B5C9DC81}" type="datetime'''''''''''''''''1.''''''''''''''''''5'''''''''''''''''">
              <a:rPr lang="en-US" altLang="en-US" sz="1000" smtClean="0"/>
              <a:pPr/>
              <a:t>1.5</a:t>
            </a:fld>
            <a:endParaRPr lang="ja-JP" altLang="en-US" sz="800" dirty="0">
              <a:sym typeface="+mn-lt"/>
            </a:endParaRPr>
          </a:p>
        </p:txBody>
      </p:sp>
      <p:sp>
        <p:nvSpPr>
          <p:cNvPr id="75" name="テキスト プレースホルダ 9">
            <a:extLst>
              <a:ext uri="{FF2B5EF4-FFF2-40B4-BE49-F238E27FC236}">
                <a16:creationId xmlns:a16="http://schemas.microsoft.com/office/drawing/2014/main" id="{79BC2FB2-A845-06E5-1F34-490FE71115DA}"/>
              </a:ext>
            </a:extLst>
          </p:cNvPr>
          <p:cNvSpPr>
            <a:spLocks noGrp="1"/>
          </p:cNvSpPr>
          <p:nvPr>
            <p:custDataLst>
              <p:tags r:id="rId23"/>
            </p:custDataLst>
          </p:nvPr>
        </p:nvSpPr>
        <p:spPr bwMode="gray">
          <a:xfrm>
            <a:off x="217488" y="2913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AC3231A-E061-4B20-A5A6-F742322E9FE4}" type="datetime'''7''''''''''''''''''''''.''''0'''''''''''">
              <a:rPr lang="en-US" altLang="en-US" sz="1000" smtClean="0"/>
              <a:pPr/>
              <a:t>7.0</a:t>
            </a:fld>
            <a:endParaRPr lang="ja-JP" altLang="en-US" sz="800" dirty="0">
              <a:sym typeface="+mn-lt"/>
            </a:endParaRPr>
          </a:p>
        </p:txBody>
      </p:sp>
      <p:sp>
        <p:nvSpPr>
          <p:cNvPr id="76" name="テキスト プレースホルダ 9">
            <a:extLst>
              <a:ext uri="{FF2B5EF4-FFF2-40B4-BE49-F238E27FC236}">
                <a16:creationId xmlns:a16="http://schemas.microsoft.com/office/drawing/2014/main" id="{FD9F627E-4310-E173-0F85-7491FAC5786F}"/>
              </a:ext>
            </a:extLst>
          </p:cNvPr>
          <p:cNvSpPr>
            <a:spLocks noGrp="1"/>
          </p:cNvSpPr>
          <p:nvPr>
            <p:custDataLst>
              <p:tags r:id="rId24"/>
            </p:custDataLst>
          </p:nvPr>
        </p:nvSpPr>
        <p:spPr bwMode="gray">
          <a:xfrm>
            <a:off x="217488" y="5668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1DC2368-5F28-46FC-8E96-5D405CA5130F}" type="datetime'0''''''''''''''''''''''''''''''''''''''''''.''5'''''''''">
              <a:rPr lang="en-US" altLang="en-US" sz="1000" smtClean="0"/>
              <a:pPr/>
              <a:t>0.5</a:t>
            </a:fld>
            <a:endParaRPr lang="ja-JP" altLang="en-US" sz="800" dirty="0">
              <a:sym typeface="+mn-lt"/>
            </a:endParaRPr>
          </a:p>
        </p:txBody>
      </p:sp>
      <p:sp>
        <p:nvSpPr>
          <p:cNvPr id="77" name="テキスト プレースホルダ 9">
            <a:extLst>
              <a:ext uri="{FF2B5EF4-FFF2-40B4-BE49-F238E27FC236}">
                <a16:creationId xmlns:a16="http://schemas.microsoft.com/office/drawing/2014/main" id="{D2236C60-0E45-CCC8-870D-7DCF0AE64BBB}"/>
              </a:ext>
            </a:extLst>
          </p:cNvPr>
          <p:cNvSpPr>
            <a:spLocks noGrp="1"/>
          </p:cNvSpPr>
          <p:nvPr>
            <p:custDataLst>
              <p:tags r:id="rId25"/>
            </p:custDataLst>
          </p:nvPr>
        </p:nvSpPr>
        <p:spPr bwMode="gray">
          <a:xfrm>
            <a:off x="217488" y="5457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6CD9DD6-D3C9-49F4-9C4D-BFFCD975DB01}" type="datetime'''''''''''''''''1''.''''''0'''''''''''''''">
              <a:rPr lang="en-US" altLang="en-US" sz="1000" smtClean="0"/>
              <a:pPr/>
              <a:t>1.0</a:t>
            </a:fld>
            <a:endParaRPr lang="ja-JP" altLang="en-US" sz="800" dirty="0">
              <a:sym typeface="+mn-lt"/>
            </a:endParaRPr>
          </a:p>
        </p:txBody>
      </p:sp>
      <p:sp>
        <p:nvSpPr>
          <p:cNvPr id="78" name="テキスト プレースホルダ 9">
            <a:extLst>
              <a:ext uri="{FF2B5EF4-FFF2-40B4-BE49-F238E27FC236}">
                <a16:creationId xmlns:a16="http://schemas.microsoft.com/office/drawing/2014/main" id="{98EFF43C-A37D-36B4-4C0E-CE3C9FFEE9E5}"/>
              </a:ext>
            </a:extLst>
          </p:cNvPr>
          <p:cNvSpPr>
            <a:spLocks noGrp="1"/>
          </p:cNvSpPr>
          <p:nvPr>
            <p:custDataLst>
              <p:tags r:id="rId26"/>
            </p:custDataLst>
          </p:nvPr>
        </p:nvSpPr>
        <p:spPr bwMode="gray">
          <a:xfrm>
            <a:off x="217488" y="5033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B1F0E5E-F893-4408-B923-318DADA5461B}" type="datetime'''''2''''''''''''''''''.''''''''''''''''''0'''''''''''">
              <a:rPr lang="en-US" altLang="en-US" sz="1000" smtClean="0"/>
              <a:pPr/>
              <a:t>2.0</a:t>
            </a:fld>
            <a:endParaRPr lang="ja-JP" altLang="en-US" sz="800" dirty="0">
              <a:sym typeface="+mn-lt"/>
            </a:endParaRPr>
          </a:p>
        </p:txBody>
      </p:sp>
      <p:sp>
        <p:nvSpPr>
          <p:cNvPr id="79" name="テキスト プレースホルダ 9">
            <a:extLst>
              <a:ext uri="{FF2B5EF4-FFF2-40B4-BE49-F238E27FC236}">
                <a16:creationId xmlns:a16="http://schemas.microsoft.com/office/drawing/2014/main" id="{84D56D4D-AC15-34E2-4F93-947047E34AD5}"/>
              </a:ext>
            </a:extLst>
          </p:cNvPr>
          <p:cNvSpPr>
            <a:spLocks noGrp="1"/>
          </p:cNvSpPr>
          <p:nvPr>
            <p:custDataLst>
              <p:tags r:id="rId27"/>
            </p:custDataLst>
          </p:nvPr>
        </p:nvSpPr>
        <p:spPr bwMode="gray">
          <a:xfrm>
            <a:off x="217488" y="27003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B522E4A-4372-4F1A-8E29-66B7B047B2F5}" type="datetime'''''''''''''''''''7''.''''''''''''''''''''''''5'''''''">
              <a:rPr lang="en-US" altLang="en-US" sz="1000" smtClean="0"/>
              <a:pPr/>
              <a:t>7.5</a:t>
            </a:fld>
            <a:endParaRPr lang="ja-JP" altLang="en-US" sz="800" dirty="0">
              <a:sym typeface="+mn-lt"/>
            </a:endParaRPr>
          </a:p>
        </p:txBody>
      </p:sp>
      <p:sp>
        <p:nvSpPr>
          <p:cNvPr id="80" name="テキスト プレースホルダ 9">
            <a:extLst>
              <a:ext uri="{FF2B5EF4-FFF2-40B4-BE49-F238E27FC236}">
                <a16:creationId xmlns:a16="http://schemas.microsoft.com/office/drawing/2014/main" id="{C1BC0006-592D-8BE0-08E2-DA7FA79A7B3E}"/>
              </a:ext>
            </a:extLst>
          </p:cNvPr>
          <p:cNvSpPr>
            <a:spLocks noGrp="1"/>
          </p:cNvSpPr>
          <p:nvPr>
            <p:custDataLst>
              <p:tags r:id="rId28"/>
            </p:custDataLst>
          </p:nvPr>
        </p:nvSpPr>
        <p:spPr bwMode="gray">
          <a:xfrm>
            <a:off x="217488" y="4184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651E0EE-105E-4940-B75A-794952EBA987}" type="datetime'4''''''.''''''''''''''''''''''''''''''''''''''''''''''''''0'">
              <a:rPr lang="en-US" altLang="en-US" sz="1000" smtClean="0"/>
              <a:pPr/>
              <a:t>4.0</a:t>
            </a:fld>
            <a:endParaRPr lang="ja-JP" altLang="en-US" sz="800" dirty="0">
              <a:sym typeface="+mn-lt"/>
            </a:endParaRPr>
          </a:p>
        </p:txBody>
      </p:sp>
      <p:sp>
        <p:nvSpPr>
          <p:cNvPr id="81" name="テキスト プレースホルダ 9">
            <a:extLst>
              <a:ext uri="{FF2B5EF4-FFF2-40B4-BE49-F238E27FC236}">
                <a16:creationId xmlns:a16="http://schemas.microsoft.com/office/drawing/2014/main" id="{C6B665C8-00AF-51DC-8FE9-B2ABDBA17001}"/>
              </a:ext>
            </a:extLst>
          </p:cNvPr>
          <p:cNvSpPr>
            <a:spLocks noGrp="1"/>
          </p:cNvSpPr>
          <p:nvPr>
            <p:custDataLst>
              <p:tags r:id="rId29"/>
            </p:custDataLst>
          </p:nvPr>
        </p:nvSpPr>
        <p:spPr bwMode="gray">
          <a:xfrm>
            <a:off x="217488" y="3973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983E3A1-3275-403A-897B-3AED8F62C0D1}" type="datetime'''''''''''''''''4''''''''''''.''''''''''''''5'">
              <a:rPr lang="en-US" altLang="en-US" sz="1000" smtClean="0"/>
              <a:pPr/>
              <a:t>4.5</a:t>
            </a:fld>
            <a:endParaRPr lang="ja-JP" altLang="en-US" sz="800" dirty="0">
              <a:sym typeface="+mn-lt"/>
            </a:endParaRPr>
          </a:p>
        </p:txBody>
      </p:sp>
      <p:sp>
        <p:nvSpPr>
          <p:cNvPr id="82" name="テキスト プレースホルダ 9">
            <a:extLst>
              <a:ext uri="{FF2B5EF4-FFF2-40B4-BE49-F238E27FC236}">
                <a16:creationId xmlns:a16="http://schemas.microsoft.com/office/drawing/2014/main" id="{E75913C0-2825-697B-6184-85BB1786D866}"/>
              </a:ext>
            </a:extLst>
          </p:cNvPr>
          <p:cNvSpPr>
            <a:spLocks noGrp="1"/>
          </p:cNvSpPr>
          <p:nvPr>
            <p:custDataLst>
              <p:tags r:id="rId30"/>
            </p:custDataLst>
          </p:nvPr>
        </p:nvSpPr>
        <p:spPr bwMode="gray">
          <a:xfrm>
            <a:off x="217488" y="2489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CA57C9C-ED92-4035-BF38-014583D35A1E}" type="datetime'''''''''''''8''.''''0'''''''''''''''''''''''''''''''''''">
              <a:rPr lang="en-US" altLang="en-US" sz="1000" smtClean="0"/>
              <a:pPr marL="0" indent="0" algn="r">
                <a:spcBef>
                  <a:spcPct val="0"/>
                </a:spcBef>
                <a:buNone/>
              </a:pPr>
              <a:t>8.0</a:t>
            </a:fld>
            <a:endParaRPr lang="ja-JP" altLang="en-US" sz="800" dirty="0">
              <a:sym typeface="+mn-lt"/>
            </a:endParaRPr>
          </a:p>
        </p:txBody>
      </p:sp>
      <p:sp>
        <p:nvSpPr>
          <p:cNvPr id="83" name="テキスト プレースホルダ 9">
            <a:extLst>
              <a:ext uri="{FF2B5EF4-FFF2-40B4-BE49-F238E27FC236}">
                <a16:creationId xmlns:a16="http://schemas.microsoft.com/office/drawing/2014/main" id="{04351CC6-1542-3606-E0A1-D7B8CBE07241}"/>
              </a:ext>
            </a:extLst>
          </p:cNvPr>
          <p:cNvSpPr>
            <a:spLocks noGrp="1"/>
          </p:cNvSpPr>
          <p:nvPr>
            <p:custDataLst>
              <p:tags r:id="rId31"/>
            </p:custDataLst>
          </p:nvPr>
        </p:nvSpPr>
        <p:spPr bwMode="gray">
          <a:xfrm>
            <a:off x="217488" y="3760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73C4A2C-CD39-4475-A4DA-CC77C082C64C}" type="datetime'5''''''''''''''.''0'''''''''''''''''''''''''''''''''''''''''''">
              <a:rPr lang="en-US" altLang="en-US" sz="1000" smtClean="0"/>
              <a:pPr/>
              <a:t>5.0</a:t>
            </a:fld>
            <a:endParaRPr lang="ja-JP" altLang="en-US" sz="800" dirty="0">
              <a:sym typeface="+mn-lt"/>
            </a:endParaRPr>
          </a:p>
        </p:txBody>
      </p:sp>
      <p:sp>
        <p:nvSpPr>
          <p:cNvPr id="84" name="テキスト プレースホルダ 9">
            <a:extLst>
              <a:ext uri="{FF2B5EF4-FFF2-40B4-BE49-F238E27FC236}">
                <a16:creationId xmlns:a16="http://schemas.microsoft.com/office/drawing/2014/main" id="{B7912DA8-03CB-FADD-19FF-B0635241482E}"/>
              </a:ext>
            </a:extLst>
          </p:cNvPr>
          <p:cNvSpPr>
            <a:spLocks noGrp="1"/>
          </p:cNvSpPr>
          <p:nvPr>
            <p:custDataLst>
              <p:tags r:id="rId32"/>
            </p:custDataLst>
          </p:nvPr>
        </p:nvSpPr>
        <p:spPr bwMode="gray">
          <a:xfrm>
            <a:off x="217488" y="3549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FA6B37A-FDDB-48BF-AF32-5891E185A2AB}" type="datetime'''''''''5''''''''''.''''''5'''''''''''''''''">
              <a:rPr lang="en-US" altLang="en-US" sz="1000" smtClean="0"/>
              <a:pPr/>
              <a:t>5.5</a:t>
            </a:fld>
            <a:endParaRPr lang="ja-JP" altLang="en-US" sz="800" dirty="0">
              <a:sym typeface="+mn-lt"/>
            </a:endParaRPr>
          </a:p>
        </p:txBody>
      </p:sp>
      <p:sp>
        <p:nvSpPr>
          <p:cNvPr id="85" name="テキスト プレースホルダ 9">
            <a:extLst>
              <a:ext uri="{FF2B5EF4-FFF2-40B4-BE49-F238E27FC236}">
                <a16:creationId xmlns:a16="http://schemas.microsoft.com/office/drawing/2014/main" id="{42F9082D-693E-EA88-E915-D0586D9EFD50}"/>
              </a:ext>
            </a:extLst>
          </p:cNvPr>
          <p:cNvSpPr>
            <a:spLocks noGrp="1"/>
          </p:cNvSpPr>
          <p:nvPr>
            <p:custDataLst>
              <p:tags r:id="rId33"/>
            </p:custDataLst>
          </p:nvPr>
        </p:nvSpPr>
        <p:spPr bwMode="gray">
          <a:xfrm>
            <a:off x="4592960" y="251213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21EFE5-ECF2-4CC0-8A10-6FC6CA04337E}" type="datetime'''''''''7''''''''''.''''''''''''''''8'''''">
              <a:rPr lang="en-US" altLang="en-US" sz="1000" smtClean="0"/>
              <a:pPr/>
              <a:t>7.8</a:t>
            </a:fld>
            <a:endParaRPr lang="ja-JP" altLang="en-US" sz="800" dirty="0">
              <a:sym typeface="+mn-lt"/>
            </a:endParaRPr>
          </a:p>
        </p:txBody>
      </p:sp>
      <p:sp>
        <p:nvSpPr>
          <p:cNvPr id="86" name="テキスト プレースホルダ 9">
            <a:extLst>
              <a:ext uri="{FF2B5EF4-FFF2-40B4-BE49-F238E27FC236}">
                <a16:creationId xmlns:a16="http://schemas.microsoft.com/office/drawing/2014/main" id="{EBA4F81D-52A6-CB99-2035-AFB3ECDFBA9D}"/>
              </a:ext>
            </a:extLst>
          </p:cNvPr>
          <p:cNvSpPr>
            <a:spLocks noGrp="1"/>
          </p:cNvSpPr>
          <p:nvPr>
            <p:custDataLst>
              <p:tags r:id="rId34"/>
            </p:custDataLst>
          </p:nvPr>
        </p:nvSpPr>
        <p:spPr bwMode="gray">
          <a:xfrm>
            <a:off x="1936750" y="3436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E8A475F-44E3-434D-A705-4AC3D26B414F}" type="datetime'''''''5''''''''''''''''''''''''''.''''''''''''''6'">
              <a:rPr lang="en-US" altLang="en-US" sz="1000" smtClean="0"/>
              <a:pPr/>
              <a:t>5.6</a:t>
            </a:fld>
            <a:endParaRPr lang="ja-JP" altLang="en-US" sz="800" dirty="0">
              <a:sym typeface="+mn-lt"/>
            </a:endParaRPr>
          </a:p>
        </p:txBody>
      </p:sp>
      <p:sp>
        <p:nvSpPr>
          <p:cNvPr id="87" name="テキスト プレースホルダ 9">
            <a:extLst>
              <a:ext uri="{FF2B5EF4-FFF2-40B4-BE49-F238E27FC236}">
                <a16:creationId xmlns:a16="http://schemas.microsoft.com/office/drawing/2014/main" id="{B781AE0E-57B6-FE1B-30B9-974D9B2EB1D0}"/>
              </a:ext>
            </a:extLst>
          </p:cNvPr>
          <p:cNvSpPr>
            <a:spLocks noGrp="1"/>
          </p:cNvSpPr>
          <p:nvPr>
            <p:custDataLst>
              <p:tags r:id="rId35"/>
            </p:custDataLst>
          </p:nvPr>
        </p:nvSpPr>
        <p:spPr bwMode="auto">
          <a:xfrm>
            <a:off x="4446585" y="6026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E3F69E-FCA5-4B42-979B-4A962FF60F78}" type="datetime'''2''''''''''''''''''''''''''''''''''1'''''''''''''''">
              <a:rPr lang="en-US" altLang="en-US" sz="1000" smtClean="0"/>
              <a:pPr/>
              <a:t>21</a:t>
            </a:fld>
            <a:endParaRPr kumimoji="0" lang="ja-JP" altLang="en-US" sz="800" dirty="0">
              <a:sym typeface="+mn-lt"/>
            </a:endParaRPr>
          </a:p>
        </p:txBody>
      </p:sp>
      <p:sp>
        <p:nvSpPr>
          <p:cNvPr id="88" name="テキスト プレースホルダ 9">
            <a:extLst>
              <a:ext uri="{FF2B5EF4-FFF2-40B4-BE49-F238E27FC236}">
                <a16:creationId xmlns:a16="http://schemas.microsoft.com/office/drawing/2014/main" id="{A31717B3-758A-F3AA-B131-09BA1321DD51}"/>
              </a:ext>
            </a:extLst>
          </p:cNvPr>
          <p:cNvSpPr>
            <a:spLocks noGrp="1"/>
          </p:cNvSpPr>
          <p:nvPr>
            <p:custDataLst>
              <p:tags r:id="rId36"/>
            </p:custDataLst>
          </p:nvPr>
        </p:nvSpPr>
        <p:spPr bwMode="auto">
          <a:xfrm>
            <a:off x="2659340" y="6034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EBAE2B-7F8E-413F-A8AE-59A0F62652A0}" type="datetime'''''''1''9'''''''''''''''">
              <a:rPr lang="en-US" altLang="en-US" sz="1000" smtClean="0"/>
              <a:pPr/>
              <a:t>19</a:t>
            </a:fld>
            <a:endParaRPr kumimoji="0" lang="ja-JP" altLang="en-US" sz="800" dirty="0">
              <a:sym typeface="+mn-lt"/>
            </a:endParaRPr>
          </a:p>
        </p:txBody>
      </p:sp>
      <p:sp>
        <p:nvSpPr>
          <p:cNvPr id="89" name="テキスト プレースホルダ 9">
            <a:extLst>
              <a:ext uri="{FF2B5EF4-FFF2-40B4-BE49-F238E27FC236}">
                <a16:creationId xmlns:a16="http://schemas.microsoft.com/office/drawing/2014/main" id="{6880A062-9E36-D5B4-B10A-07A90C3784C8}"/>
              </a:ext>
            </a:extLst>
          </p:cNvPr>
          <p:cNvSpPr>
            <a:spLocks noGrp="1"/>
          </p:cNvSpPr>
          <p:nvPr>
            <p:custDataLst>
              <p:tags r:id="rId37"/>
            </p:custDataLst>
          </p:nvPr>
        </p:nvSpPr>
        <p:spPr bwMode="auto">
          <a:xfrm>
            <a:off x="801688" y="603953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4436BB1-9106-496D-BAC4-136E8D3AD347}" type="datetime'''''''''''''''''''''''2''''''''''''''''''''''0''''''''''17'''">
              <a:rPr lang="en-US" altLang="en-US" sz="1000" smtClean="0"/>
              <a:pPr/>
              <a:t>2017</a:t>
            </a:fld>
            <a:endParaRPr kumimoji="0" lang="ja-JP" altLang="en-US" sz="800" dirty="0">
              <a:sym typeface="+mn-lt"/>
            </a:endParaRPr>
          </a:p>
        </p:txBody>
      </p:sp>
      <p:sp>
        <p:nvSpPr>
          <p:cNvPr id="90" name="テキスト プレースホルダ 9">
            <a:extLst>
              <a:ext uri="{FF2B5EF4-FFF2-40B4-BE49-F238E27FC236}">
                <a16:creationId xmlns:a16="http://schemas.microsoft.com/office/drawing/2014/main" id="{1611C1D8-8C51-4CBC-BBE2-75C2EC9BE36B}"/>
              </a:ext>
            </a:extLst>
          </p:cNvPr>
          <p:cNvSpPr>
            <a:spLocks noGrp="1"/>
          </p:cNvSpPr>
          <p:nvPr>
            <p:custDataLst>
              <p:tags r:id="rId38"/>
            </p:custDataLst>
          </p:nvPr>
        </p:nvSpPr>
        <p:spPr bwMode="auto">
          <a:xfrm>
            <a:off x="1782763" y="6040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FBA25E-E477-43E8-A363-1888D0FFDA69}" type="datetime'1''''''''''''8'''''''''''''''''''''''''''''''''">
              <a:rPr lang="en-US" altLang="en-US" sz="1000" smtClean="0"/>
              <a:pPr/>
              <a:t>18</a:t>
            </a:fld>
            <a:endParaRPr kumimoji="0" lang="ja-JP" altLang="en-US" sz="800" dirty="0">
              <a:sym typeface="+mn-lt"/>
            </a:endParaRPr>
          </a:p>
        </p:txBody>
      </p:sp>
      <p:sp>
        <p:nvSpPr>
          <p:cNvPr id="91" name="テキスト プレースホルダ 9">
            <a:extLst>
              <a:ext uri="{FF2B5EF4-FFF2-40B4-BE49-F238E27FC236}">
                <a16:creationId xmlns:a16="http://schemas.microsoft.com/office/drawing/2014/main" id="{04777A75-1DD0-4B57-80F6-B91B59C22948}"/>
              </a:ext>
            </a:extLst>
          </p:cNvPr>
          <p:cNvSpPr>
            <a:spLocks noGrp="1"/>
          </p:cNvSpPr>
          <p:nvPr>
            <p:custDataLst>
              <p:tags r:id="rId39"/>
            </p:custDataLst>
          </p:nvPr>
        </p:nvSpPr>
        <p:spPr bwMode="auto">
          <a:xfrm>
            <a:off x="3563935" y="6034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C55BDD-2442-482A-A1D6-DA42CDFDBCAB}" type="datetime'''''''''2''''''''''''''''''''0'''''''''''''">
              <a:rPr lang="en-US" altLang="en-US" sz="1000" smtClean="0"/>
              <a:pPr/>
              <a:t>20</a:t>
            </a:fld>
            <a:endParaRPr kumimoji="0" lang="ja-JP" altLang="en-US" sz="800" dirty="0">
              <a:sym typeface="+mn-lt"/>
            </a:endParaRPr>
          </a:p>
        </p:txBody>
      </p:sp>
      <p:sp>
        <p:nvSpPr>
          <p:cNvPr id="92" name="テキスト プレースホルダ 9">
            <a:extLst>
              <a:ext uri="{FF2B5EF4-FFF2-40B4-BE49-F238E27FC236}">
                <a16:creationId xmlns:a16="http://schemas.microsoft.com/office/drawing/2014/main" id="{BFF63180-E52E-A5E1-8DCE-90F2F3FA29E8}"/>
              </a:ext>
            </a:extLst>
          </p:cNvPr>
          <p:cNvSpPr>
            <a:spLocks noGrp="1"/>
          </p:cNvSpPr>
          <p:nvPr>
            <p:custDataLst>
              <p:tags r:id="rId40"/>
            </p:custDataLst>
          </p:nvPr>
        </p:nvSpPr>
        <p:spPr bwMode="gray">
          <a:xfrm>
            <a:off x="696913" y="52546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EC42D5-B7AE-4DC9-9FB4-471908A808B3}" type="datetime'''''1''''''''''''.''''''''''''2'''">
              <a:rPr lang="en-US" altLang="en-US" sz="1000" smtClean="0"/>
              <a:pPr/>
              <a:t>1.2</a:t>
            </a:fld>
            <a:endParaRPr lang="ja-JP" altLang="en-US" sz="800" dirty="0">
              <a:sym typeface="+mn-lt"/>
            </a:endParaRPr>
          </a:p>
        </p:txBody>
      </p:sp>
      <p:sp>
        <p:nvSpPr>
          <p:cNvPr id="93" name="テキスト プレースホルダ 9">
            <a:extLst>
              <a:ext uri="{FF2B5EF4-FFF2-40B4-BE49-F238E27FC236}">
                <a16:creationId xmlns:a16="http://schemas.microsoft.com/office/drawing/2014/main" id="{D7ABCE2A-7145-0EB7-95DA-98EA5607BA4E}"/>
              </a:ext>
            </a:extLst>
          </p:cNvPr>
          <p:cNvSpPr>
            <a:spLocks noGrp="1"/>
          </p:cNvSpPr>
          <p:nvPr>
            <p:custDataLst>
              <p:tags r:id="rId41"/>
            </p:custDataLst>
          </p:nvPr>
        </p:nvSpPr>
        <p:spPr bwMode="gray">
          <a:xfrm>
            <a:off x="1031876" y="35972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09C9130-8D3A-462F-AC31-CF1E6398BA72}" type="datetime'''''5''''''''''''''''.''''''''''''''''''''''''''''''''''''2'''">
              <a:rPr lang="en-US" altLang="en-US" sz="1000" smtClean="0"/>
              <a:pPr/>
              <a:t>5.2</a:t>
            </a:fld>
            <a:endParaRPr lang="ja-JP" altLang="en-US" sz="800" dirty="0">
              <a:sym typeface="+mn-lt"/>
            </a:endParaRPr>
          </a:p>
        </p:txBody>
      </p:sp>
      <p:sp>
        <p:nvSpPr>
          <p:cNvPr id="94" name="テキスト プレースホルダ 9">
            <a:extLst>
              <a:ext uri="{FF2B5EF4-FFF2-40B4-BE49-F238E27FC236}">
                <a16:creationId xmlns:a16="http://schemas.microsoft.com/office/drawing/2014/main" id="{8E8B50D3-C2B0-A370-177B-68FA50E56A22}"/>
              </a:ext>
            </a:extLst>
          </p:cNvPr>
          <p:cNvSpPr>
            <a:spLocks noGrp="1"/>
          </p:cNvSpPr>
          <p:nvPr>
            <p:custDataLst>
              <p:tags r:id="rId42"/>
            </p:custDataLst>
          </p:nvPr>
        </p:nvSpPr>
        <p:spPr bwMode="gray">
          <a:xfrm>
            <a:off x="2468561" y="5292664"/>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1AC2B3-0252-412A-8D89-655AF2A991E0}" type="datetime'''''''''''1''''.''''''''''''''''''''2'''''''''''''''''''''''''">
              <a:rPr lang="en-US" altLang="en-US" sz="1000" smtClean="0"/>
              <a:pPr/>
              <a:t>1.2</a:t>
            </a:fld>
            <a:endParaRPr lang="ja-JP" altLang="en-US" sz="800" dirty="0">
              <a:sym typeface="+mn-lt"/>
            </a:endParaRPr>
          </a:p>
        </p:txBody>
      </p:sp>
      <p:sp>
        <p:nvSpPr>
          <p:cNvPr id="100" name="テキスト プレースホルダ 9">
            <a:extLst>
              <a:ext uri="{FF2B5EF4-FFF2-40B4-BE49-F238E27FC236}">
                <a16:creationId xmlns:a16="http://schemas.microsoft.com/office/drawing/2014/main" id="{541C43AA-BB37-1D0A-8505-7583B9CE3A08}"/>
              </a:ext>
            </a:extLst>
          </p:cNvPr>
          <p:cNvSpPr>
            <a:spLocks noGrp="1"/>
          </p:cNvSpPr>
          <p:nvPr>
            <p:custDataLst>
              <p:tags r:id="rId43"/>
            </p:custDataLst>
          </p:nvPr>
        </p:nvSpPr>
        <p:spPr bwMode="gray">
          <a:xfrm>
            <a:off x="2792760" y="343549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D73E7E9-8EC4-4189-AD95-C37B876610D9}" type="datetime'''5''''''''''''''''''''''''''''''''''''''.''''''''''6'">
              <a:rPr lang="en-US" altLang="en-US" sz="1000" smtClean="0"/>
              <a:pPr/>
              <a:t>5.6</a:t>
            </a:fld>
            <a:endParaRPr lang="ja-JP" altLang="en-US" sz="800" dirty="0">
              <a:sym typeface="+mn-lt"/>
            </a:endParaRPr>
          </a:p>
        </p:txBody>
      </p:sp>
      <p:sp>
        <p:nvSpPr>
          <p:cNvPr id="101" name="テキスト プレースホルダ 9">
            <a:extLst>
              <a:ext uri="{FF2B5EF4-FFF2-40B4-BE49-F238E27FC236}">
                <a16:creationId xmlns:a16="http://schemas.microsoft.com/office/drawing/2014/main" id="{82F03FBC-92AC-C39D-7EBF-8211845F658B}"/>
              </a:ext>
            </a:extLst>
          </p:cNvPr>
          <p:cNvSpPr>
            <a:spLocks noGrp="1"/>
          </p:cNvSpPr>
          <p:nvPr>
            <p:custDataLst>
              <p:tags r:id="rId44"/>
            </p:custDataLst>
          </p:nvPr>
        </p:nvSpPr>
        <p:spPr bwMode="gray">
          <a:xfrm>
            <a:off x="3707167" y="2880360"/>
            <a:ext cx="163304" cy="154141"/>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34A6400-6FB6-45CD-AE2A-25B027734FAA}" type="datetime'''6.''''''''''''''''''''''''''''''''''''''''''''''9'''''''''''">
              <a:rPr lang="en-US" altLang="en-US" sz="1000" smtClean="0"/>
              <a:pPr/>
              <a:t>6.9</a:t>
            </a:fld>
            <a:endParaRPr lang="ja-JP" altLang="en-US" sz="800" dirty="0">
              <a:sym typeface="+mn-lt"/>
            </a:endParaRPr>
          </a:p>
        </p:txBody>
      </p:sp>
      <p:sp>
        <p:nvSpPr>
          <p:cNvPr id="102" name="テキスト プレースホルダ 9">
            <a:extLst>
              <a:ext uri="{FF2B5EF4-FFF2-40B4-BE49-F238E27FC236}">
                <a16:creationId xmlns:a16="http://schemas.microsoft.com/office/drawing/2014/main" id="{AAF69B09-C0DD-ED1C-6746-0789E2609535}"/>
              </a:ext>
            </a:extLst>
          </p:cNvPr>
          <p:cNvSpPr>
            <a:spLocks noGrp="1"/>
          </p:cNvSpPr>
          <p:nvPr>
            <p:custDataLst>
              <p:tags r:id="rId45"/>
            </p:custDataLst>
          </p:nvPr>
        </p:nvSpPr>
        <p:spPr bwMode="gray">
          <a:xfrm>
            <a:off x="4217988" y="5209876"/>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81FC2CD-BED3-47C1-9C65-04939E2B1C38}" type="datetime'''''''''''''''''''''1''''''''.''''''''''''''4'''''">
              <a:rPr lang="en-US" altLang="en-US" sz="1000" smtClean="0"/>
              <a:pPr/>
              <a:t>1.4</a:t>
            </a:fld>
            <a:endParaRPr lang="ja-JP" altLang="en-US" sz="800" dirty="0">
              <a:sym typeface="+mn-lt"/>
            </a:endParaRPr>
          </a:p>
        </p:txBody>
      </p:sp>
      <p:sp>
        <p:nvSpPr>
          <p:cNvPr id="103" name="テキスト プレースホルダ 9">
            <a:extLst>
              <a:ext uri="{FF2B5EF4-FFF2-40B4-BE49-F238E27FC236}">
                <a16:creationId xmlns:a16="http://schemas.microsoft.com/office/drawing/2014/main" id="{A044260A-EAD1-8326-DCE9-68322A4F1AC3}"/>
              </a:ext>
            </a:extLst>
          </p:cNvPr>
          <p:cNvSpPr>
            <a:spLocks noGrp="1"/>
          </p:cNvSpPr>
          <p:nvPr>
            <p:custDataLst>
              <p:tags r:id="rId46"/>
            </p:custDataLst>
          </p:nvPr>
        </p:nvSpPr>
        <p:spPr bwMode="gray">
          <a:xfrm>
            <a:off x="1582737" y="52355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C49532-A575-4B0B-B5E0-475F9FEA3229}" type="datetime'''''''1''''''''''''''.''''''''''''''''3'''''''''">
              <a:rPr lang="en-US" altLang="en-US" sz="1000" smtClean="0"/>
              <a:pPr/>
              <a:t>1.3</a:t>
            </a:fld>
            <a:endParaRPr lang="ja-JP" altLang="en-US" sz="800" dirty="0">
              <a:sym typeface="+mn-lt"/>
            </a:endParaRPr>
          </a:p>
        </p:txBody>
      </p:sp>
      <p:sp>
        <p:nvSpPr>
          <p:cNvPr id="104" name="テキスト プレースホルダ 9">
            <a:extLst>
              <a:ext uri="{FF2B5EF4-FFF2-40B4-BE49-F238E27FC236}">
                <a16:creationId xmlns:a16="http://schemas.microsoft.com/office/drawing/2014/main" id="{49989046-31E0-95CA-F74F-8ADFFC4D8EF0}"/>
              </a:ext>
            </a:extLst>
          </p:cNvPr>
          <p:cNvSpPr>
            <a:spLocks noGrp="1"/>
          </p:cNvSpPr>
          <p:nvPr>
            <p:custDataLst>
              <p:tags r:id="rId47"/>
            </p:custDataLst>
          </p:nvPr>
        </p:nvSpPr>
        <p:spPr bwMode="gray">
          <a:xfrm>
            <a:off x="3354385" y="5255982"/>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0F0E07-8F6E-4723-883D-F77EF12A282E}" type="datetime'''''''''1''''''''''''''''''''.''''3'">
              <a:rPr lang="en-US" altLang="en-US" sz="1000" smtClean="0"/>
              <a:pPr/>
              <a:t>1.3</a:t>
            </a:fld>
            <a:endParaRPr lang="ja-JP" altLang="en-US" sz="800" dirty="0">
              <a:sym typeface="+mn-lt"/>
            </a:endParaRPr>
          </a:p>
        </p:txBody>
      </p:sp>
      <p:sp>
        <p:nvSpPr>
          <p:cNvPr id="105" name="テキスト プレースホルダ 9">
            <a:extLst>
              <a:ext uri="{FF2B5EF4-FFF2-40B4-BE49-F238E27FC236}">
                <a16:creationId xmlns:a16="http://schemas.microsoft.com/office/drawing/2014/main" id="{127A889E-4A67-FFD1-1DBF-6CDFF99C37A8}"/>
              </a:ext>
            </a:extLst>
          </p:cNvPr>
          <p:cNvSpPr>
            <a:spLocks noGrp="1"/>
          </p:cNvSpPr>
          <p:nvPr>
            <p:custDataLst>
              <p:tags r:id="rId48"/>
            </p:custDataLst>
          </p:nvPr>
        </p:nvSpPr>
        <p:spPr bwMode="gray">
          <a:xfrm>
            <a:off x="5103812" y="535219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1.0</a:t>
            </a:r>
            <a:endParaRPr lang="ja-JP" altLang="en-US" sz="1000" dirty="0">
              <a:sym typeface="+mn-lt"/>
            </a:endParaRPr>
          </a:p>
        </p:txBody>
      </p:sp>
      <p:sp>
        <p:nvSpPr>
          <p:cNvPr id="106" name="テキスト プレースホルダ 9">
            <a:extLst>
              <a:ext uri="{FF2B5EF4-FFF2-40B4-BE49-F238E27FC236}">
                <a16:creationId xmlns:a16="http://schemas.microsoft.com/office/drawing/2014/main" id="{1FB6FB67-F48C-8EF4-CB7B-B16826B7CFEF}"/>
              </a:ext>
            </a:extLst>
          </p:cNvPr>
          <p:cNvSpPr>
            <a:spLocks noGrp="1"/>
          </p:cNvSpPr>
          <p:nvPr>
            <p:custDataLst>
              <p:tags r:id="rId49"/>
            </p:custDataLst>
          </p:nvPr>
        </p:nvSpPr>
        <p:spPr bwMode="gray">
          <a:xfrm>
            <a:off x="5485457" y="257984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7.6</a:t>
            </a:r>
            <a:endParaRPr lang="ja-JP" altLang="en-US" sz="1000" dirty="0">
              <a:sym typeface="+mn-lt"/>
            </a:endParaRPr>
          </a:p>
        </p:txBody>
      </p:sp>
      <p:sp>
        <p:nvSpPr>
          <p:cNvPr id="107" name="テキスト プレースホルダ 9">
            <a:extLst>
              <a:ext uri="{FF2B5EF4-FFF2-40B4-BE49-F238E27FC236}">
                <a16:creationId xmlns:a16="http://schemas.microsoft.com/office/drawing/2014/main" id="{FD1E43F3-F712-A315-0CB6-0C5EE6450227}"/>
              </a:ext>
            </a:extLst>
          </p:cNvPr>
          <p:cNvSpPr>
            <a:spLocks noGrp="1"/>
          </p:cNvSpPr>
          <p:nvPr>
            <p:custDataLst>
              <p:tags r:id="rId50"/>
            </p:custDataLst>
          </p:nvPr>
        </p:nvSpPr>
        <p:spPr bwMode="auto">
          <a:xfrm>
            <a:off x="5336911" y="601814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22</a:t>
            </a:r>
            <a:endParaRPr kumimoji="0" lang="ja-JP" altLang="en-US" sz="1000" dirty="0">
              <a:sym typeface="+mn-lt"/>
            </a:endParaRPr>
          </a:p>
        </p:txBody>
      </p:sp>
    </p:spTree>
    <p:extLst>
      <p:ext uri="{BB962C8B-B14F-4D97-AF65-F5344CB8AC3E}">
        <p14:creationId xmlns:p14="http://schemas.microsoft.com/office/powerpoint/2010/main" val="3700736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840972178"/>
              </p:ext>
            </p:extLst>
          </p:nvPr>
        </p:nvGraphicFramePr>
        <p:xfrm>
          <a:off x="242833" y="2583109"/>
          <a:ext cx="9420329" cy="3860356"/>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0782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70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KEMRI(Kenya Medical Research Institute)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UNAIDS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のゴール達成に向けたパートナーシップを締結し、</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ウイルス量診断装置の設置や技術者への研修、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試薬の持続可能な価格設定を提供している。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19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年にはケニアの保健省と戦略的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を締結し、ケニアにおける質の高いメンタルヘルスケアサービスへのアクセスを促進</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ケニアにおける精神科遠隔医療ソリューションの開発含む</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98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ケニアには</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か所のオフィスがあり、一つは東アフリカの拠点として機能。</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年にはケニア政府等のパートナーとの協力のもと、ケニアにおいて業界初の試みであり、低所得国において非感染性疾患（</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）に対する安価な医薬品を提供することを目的とした「ノバルティス・アクセス」プログラムを開始。</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281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年にケニアオフィスを設立。</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年からは、ケニアの各州に</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Curafa</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」と呼ばれる初期医療施設を展開するというプログラムを実施している。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125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東アフリカ事業を統括するナイロビオフィスを</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 </a:t>
            </a:r>
            <a:r>
              <a:rPr lang="en-US" altLang="ja-JP" sz="800" dirty="0"/>
              <a:t>JICA </a:t>
            </a:r>
            <a:r>
              <a:rPr lang="ja-JP" altLang="en-US" sz="800" dirty="0"/>
              <a:t>ケニア国 医薬品アクセス改善事業準備調査最終報告書、</a:t>
            </a:r>
            <a:r>
              <a:rPr lang="en-US" altLang="ja-JP" sz="800" dirty="0"/>
              <a:t>JETRO AREA REPORTS(2017</a:t>
            </a:r>
            <a:r>
              <a:rPr lang="ja-JP" altLang="en-US" sz="800" dirty="0"/>
              <a:t>年</a:t>
            </a:r>
            <a:r>
              <a:rPr lang="en-US" altLang="ja-JP" sz="800" dirty="0"/>
              <a:t>10</a:t>
            </a:r>
            <a:r>
              <a:rPr lang="ja-JP" altLang="en-US" sz="800" dirty="0"/>
              <a:t>月号</a:t>
            </a:r>
            <a:r>
              <a:rPr lang="en-US" altLang="ja-JP" sz="800" dirty="0"/>
              <a:t>)</a:t>
            </a:r>
            <a:r>
              <a:rPr lang="ja-JP" altLang="en-US" sz="800" dirty="0"/>
              <a:t>、</a:t>
            </a:r>
            <a:r>
              <a:rPr lang="en-US" altLang="ja-JP" sz="800" dirty="0"/>
              <a:t>Kenya Ministry of Health</a:t>
            </a:r>
            <a:r>
              <a:rPr lang="ja-JP" altLang="en-US" sz="800" dirty="0"/>
              <a:t>ウェブサイト、</a:t>
            </a:r>
            <a:r>
              <a:rPr lang="en-US" altLang="ja-JP" sz="800" dirty="0"/>
              <a:t>Business Daily (10/3/2013</a:t>
            </a:r>
            <a:r>
              <a:rPr lang="ja-JP" altLang="en-US" sz="800" dirty="0"/>
              <a:t>記事</a:t>
            </a:r>
            <a:r>
              <a:rPr lang="en-US" altLang="ja-JP" sz="800" dirty="0"/>
              <a:t>)</a:t>
            </a:r>
            <a:endParaRPr kumimoji="0" lang="ja-JP" altLang="en-US" sz="800" dirty="0" bmk=""/>
          </a:p>
        </p:txBody>
      </p:sp>
      <p:sp>
        <p:nvSpPr>
          <p:cNvPr id="12" name="Rectangle 6"/>
          <p:cNvSpPr>
            <a:spLocks noChangeArrowheads="1"/>
          </p:cNvSpPr>
          <p:nvPr/>
        </p:nvSpPr>
        <p:spPr bwMode="auto">
          <a:xfrm>
            <a:off x="272480" y="2171905"/>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4848" y="323958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386104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67273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536793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84848" y="595017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欧米メーカーにおいてもケニアオフィスを設立し、東アフリカのハブとして機能させている企業が多数見られる。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a:t>
            </a:r>
            <a:r>
              <a:rPr lang="en-US" altLang="ja-JP" sz="1400" dirty="0"/>
              <a:t>COMESA</a:t>
            </a:r>
            <a:r>
              <a:rPr lang="ja-JP" altLang="en-US" sz="1400" dirty="0"/>
              <a:t>（東南部アフリカ市場共同体）</a:t>
            </a:r>
            <a:r>
              <a:rPr lang="en-US" altLang="ja-JP" sz="1400" dirty="0"/>
              <a:t> </a:t>
            </a:r>
            <a:r>
              <a:rPr lang="ja-JP" altLang="en-US" sz="1400" dirty="0"/>
              <a:t>域内で活動する製薬関連 企業の約 </a:t>
            </a:r>
            <a:r>
              <a:rPr lang="en-US" altLang="ja-JP" sz="1400" dirty="0"/>
              <a:t>6 </a:t>
            </a:r>
            <a:r>
              <a:rPr lang="ja-JP" altLang="en-US" sz="1400" dirty="0"/>
              <a:t>割がケニアに拠点を置くと言われているほど、ケニアには医療分野の外資企業や国際 </a:t>
            </a:r>
            <a:r>
              <a:rPr lang="en-US" altLang="ja-JP" sz="1400" dirty="0"/>
              <a:t>NGO </a:t>
            </a:r>
            <a:r>
              <a:rPr lang="ja-JP" altLang="en-US" sz="1400" dirty="0"/>
              <a:t>の多くが地域の拠点を構えており、低所得国向けのパイロットプログラムを実施する場合もある。</a:t>
            </a:r>
            <a:endParaRPr lang="en-US" altLang="ja-JP" sz="1400" dirty="0"/>
          </a:p>
        </p:txBody>
      </p:sp>
    </p:spTree>
    <p:extLst>
      <p:ext uri="{BB962C8B-B14F-4D97-AF65-F5344CB8AC3E}">
        <p14:creationId xmlns:p14="http://schemas.microsoft.com/office/powerpoint/2010/main" val="1283048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356244704"/>
              </p:ext>
            </p:extLst>
          </p:nvPr>
        </p:nvGraphicFramePr>
        <p:xfrm>
          <a:off x="222183" y="2297736"/>
          <a:ext cx="9420329" cy="4051653"/>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55162">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25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024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の海外メンバー企業として</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Tridem Pharma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のケニア現地法人が存在</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Ksh</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(700~900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億円</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相当の抗マラリア薬をケニアの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へ寄贈。</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010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120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Kenya Ministry of Health</a:t>
            </a:r>
            <a:r>
              <a:rPr lang="ja-JP" altLang="en-US" sz="800" dirty="0"/>
              <a:t>ウェブサイト</a:t>
            </a:r>
            <a:endParaRPr kumimoji="0" lang="ja-JP" altLang="en-US" sz="800" dirty="0" bmk=""/>
          </a:p>
        </p:txBody>
      </p:sp>
      <p:sp>
        <p:nvSpPr>
          <p:cNvPr id="12" name="Rectangle 6"/>
          <p:cNvSpPr>
            <a:spLocks noChangeArrowheads="1"/>
          </p:cNvSpPr>
          <p:nvPr/>
        </p:nvSpPr>
        <p:spPr bwMode="auto">
          <a:xfrm>
            <a:off x="222183" y="183939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医薬品はケニアの主要輸入品の一つであり、輸入製品への大きな需要が存在する。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中国の医薬品メーカーのケニアにおけるプレゼンスに関する情報は極端に限られている。</a:t>
            </a:r>
          </a:p>
          <a:p>
            <a:pPr algn="just">
              <a:lnSpc>
                <a:spcPct val="110000"/>
              </a:lnSpc>
              <a:spcAft>
                <a:spcPts val="200"/>
              </a:spcAft>
              <a:buClr>
                <a:srgbClr val="5F8AC3"/>
              </a:buClr>
            </a:pPr>
            <a:endParaRPr lang="en-US" altLang="ja-JP" sz="1400" dirty="0"/>
          </a:p>
        </p:txBody>
      </p:sp>
      <p:sp>
        <p:nvSpPr>
          <p:cNvPr id="4" name="Isosceles Triangle 3">
            <a:extLst>
              <a:ext uri="{FF2B5EF4-FFF2-40B4-BE49-F238E27FC236}">
                <a16:creationId xmlns:a16="http://schemas.microsoft.com/office/drawing/2014/main" id="{6B35AF7D-D560-41E7-B16E-5A8A1F37EC94}"/>
              </a:ext>
            </a:extLst>
          </p:cNvPr>
          <p:cNvSpPr/>
          <p:nvPr/>
        </p:nvSpPr>
        <p:spPr>
          <a:xfrm>
            <a:off x="3656856" y="3645024"/>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7" name="TextBox 6">
            <a:extLst>
              <a:ext uri="{FF2B5EF4-FFF2-40B4-BE49-F238E27FC236}">
                <a16:creationId xmlns:a16="http://schemas.microsoft.com/office/drawing/2014/main" id="{1E734609-3061-414C-A7AB-515178A3E51C}"/>
              </a:ext>
            </a:extLst>
          </p:cNvPr>
          <p:cNvSpPr txBox="1"/>
          <p:nvPr/>
        </p:nvSpPr>
        <p:spPr>
          <a:xfrm>
            <a:off x="3440833" y="3999100"/>
            <a:ext cx="1008112"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800" dirty="0"/>
              <a:t>グループ企業の　現地法人が存在</a:t>
            </a:r>
            <a:endParaRPr lang="en-US" sz="800" dirty="0"/>
          </a:p>
        </p:txBody>
      </p:sp>
    </p:spTree>
    <p:extLst>
      <p:ext uri="{BB962C8B-B14F-4D97-AF65-F5344CB8AC3E}">
        <p14:creationId xmlns:p14="http://schemas.microsoft.com/office/powerpoint/2010/main" val="3600616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02826172"/>
              </p:ext>
            </p:extLst>
          </p:nvPr>
        </p:nvGraphicFramePr>
        <p:xfrm>
          <a:off x="219767" y="2409824"/>
          <a:ext cx="9420329" cy="3939564"/>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584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84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Sun Pharmaceuticals Industries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0818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東アフリカではケニア・ナイロビの他タンザニア・ダルエスサラームにもオフィスが存在。</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23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4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53</a:t>
                      </a:r>
                      <a:endParaRPr kumimoji="1" lang="ja-JP" altLang="en-US" sz="14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Kenya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0604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76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507495"/>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Cipla Limited Annual Report 2022-23 </a:t>
            </a:r>
            <a:endParaRPr kumimoji="0" lang="ja-JP" altLang="en-US" sz="800" dirty="0" bmk=""/>
          </a:p>
        </p:txBody>
      </p:sp>
      <p:sp>
        <p:nvSpPr>
          <p:cNvPr id="12" name="Rectangle 6"/>
          <p:cNvSpPr>
            <a:spLocks noChangeArrowheads="1"/>
          </p:cNvSpPr>
          <p:nvPr/>
        </p:nvSpPr>
        <p:spPr bwMode="auto">
          <a:xfrm>
            <a:off x="239423" y="191672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39423" y="1108375"/>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Cipla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FY2022-2023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年度のケニアにおける医薬品市場で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位を達しており、年々ケニア市場でのプレゼンを高めている。</a:t>
            </a:r>
          </a:p>
        </p:txBody>
      </p:sp>
      <p:sp>
        <p:nvSpPr>
          <p:cNvPr id="13" name="Circle: Hollow 12">
            <a:extLst>
              <a:ext uri="{FF2B5EF4-FFF2-40B4-BE49-F238E27FC236}">
                <a16:creationId xmlns:a16="http://schemas.microsoft.com/office/drawing/2014/main" id="{6830317A-44BE-4CDA-9526-5316A4359645}"/>
              </a:ext>
            </a:extLst>
          </p:cNvPr>
          <p:cNvSpPr/>
          <p:nvPr/>
        </p:nvSpPr>
        <p:spPr>
          <a:xfrm>
            <a:off x="3656856" y="301707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9CC7A039-E6D9-4FB1-8C4B-8948412AFEA3}"/>
              </a:ext>
            </a:extLst>
          </p:cNvPr>
          <p:cNvSpPr/>
          <p:nvPr/>
        </p:nvSpPr>
        <p:spPr>
          <a:xfrm>
            <a:off x="3656856" y="385576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Circle: Hollow 16">
            <a:extLst>
              <a:ext uri="{FF2B5EF4-FFF2-40B4-BE49-F238E27FC236}">
                <a16:creationId xmlns:a16="http://schemas.microsoft.com/office/drawing/2014/main" id="{978181B2-B5C3-4BB1-BFEF-04E4FE29740C}"/>
              </a:ext>
            </a:extLst>
          </p:cNvPr>
          <p:cNvSpPr/>
          <p:nvPr/>
        </p:nvSpPr>
        <p:spPr>
          <a:xfrm>
            <a:off x="3656856" y="457584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Tree>
    <p:extLst>
      <p:ext uri="{BB962C8B-B14F-4D97-AF65-F5344CB8AC3E}">
        <p14:creationId xmlns:p14="http://schemas.microsoft.com/office/powerpoint/2010/main" val="2916291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1582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3770296415"/>
              </p:ext>
            </p:extLst>
          </p:nvPr>
        </p:nvGraphicFramePr>
        <p:xfrm>
          <a:off x="560512" y="2348880"/>
          <a:ext cx="8175166" cy="1921569"/>
        </p:xfrm>
        <a:graphic>
          <a:graphicData uri="http://schemas.openxmlformats.org/drawingml/2006/table">
            <a:tbl>
              <a:tblPr firstRow="1" bandRow="1">
                <a:tableStyleId>{5C22544A-7EE6-4342-B048-85BDC9FD1C3A}</a:tableStyleId>
              </a:tblPr>
              <a:tblGrid>
                <a:gridCol w="1931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43068">
                  <a:extLst>
                    <a:ext uri="{9D8B030D-6E8A-4147-A177-3AD203B41FA5}">
                      <a16:colId xmlns:a16="http://schemas.microsoft.com/office/drawing/2014/main" val="3386509722"/>
                    </a:ext>
                  </a:extLst>
                </a:gridCol>
                <a:gridCol w="1908212">
                  <a:extLst>
                    <a:ext uri="{9D8B030D-6E8A-4147-A177-3AD203B41FA5}">
                      <a16:colId xmlns:a16="http://schemas.microsoft.com/office/drawing/2014/main" val="20003"/>
                    </a:ext>
                  </a:extLst>
                </a:gridCol>
                <a:gridCol w="1908212">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Dawa</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 Limited</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感染症、循環器、神経、消化器、内分泌関連のジェネリック医薬品が中心。動物薬や化学品も手掛ける。</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年設立。ケニアを中心にサブサハラの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カ国に拠点を持っている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https://dawalifesciences.com/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Cosmos Limited.</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心臓疾患、糖尿病、感染症、胃腸、神経、呼吸器・アレルギ関連等医薬品、動物用医薬品</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名未満</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年創業。ケニアだけでなく、タンザニア、ウガンダ、ルワンダ、ボツワナ、ブルンジ、マラウィにも輸出している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https://cosmos-pharm.com/</a:t>
                      </a:r>
                      <a:endParaRPr kumimoji="1" lang="en-US" altLang="ja-JP" sz="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0053931"/>
                  </a:ext>
                </a:extLst>
              </a:tr>
            </a:tbl>
          </a:graphicData>
        </a:graphic>
      </p:graphicFrame>
      <p:sp>
        <p:nvSpPr>
          <p:cNvPr id="6" name="テキスト ボックス 5"/>
          <p:cNvSpPr txBox="1"/>
          <p:nvPr/>
        </p:nvSpPr>
        <p:spPr>
          <a:xfrm>
            <a:off x="165745" y="6428442"/>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、企業ウェブサイト</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医薬品の現地メーカーは約</a:t>
            </a:r>
            <a:r>
              <a:rPr lang="en-US" altLang="ja-JP" sz="1400" dirty="0"/>
              <a:t>40</a:t>
            </a:r>
            <a:r>
              <a:rPr lang="ja-JP" altLang="en-US" sz="1400" dirty="0"/>
              <a:t>社程度である。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東南部アフリカ諸国への輸出も行っている一方で、ケニア国内では現地生産品への評価が低いとされている。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1726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3820112286"/>
              </p:ext>
            </p:extLst>
          </p:nvPr>
        </p:nvGraphicFramePr>
        <p:xfrm>
          <a:off x="201526" y="2187000"/>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Pharmaceuticals</a:t>
                      </a:r>
                      <a:r>
                        <a:rPr kumimoji="1" lang="ja-JP" altLang="en-US" sz="1100" b="0" i="0" u="none" strike="noStrike" kern="1200" dirty="0">
                          <a:solidFill>
                            <a:srgbClr val="000000"/>
                          </a:solidFill>
                          <a:effectLst/>
                          <a:latin typeface="+mn-lt"/>
                          <a:ea typeface="+mj-ea"/>
                          <a:cs typeface="+mn-cs"/>
                        </a:rPr>
                        <a:t>　ナイロビ事業所</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2016</a:t>
                      </a:r>
                      <a:r>
                        <a:rPr kumimoji="1" lang="ja-JP" altLang="en-US" sz="1000" b="0" i="0" u="none" strike="noStrike" kern="1200" dirty="0">
                          <a:solidFill>
                            <a:srgbClr val="000000"/>
                          </a:solidFill>
                          <a:effectLst/>
                          <a:latin typeface="+mn-lt"/>
                          <a:ea typeface="+mj-ea"/>
                          <a:cs typeface="+mn-cs"/>
                        </a:rPr>
                        <a:t>年頃より、</a:t>
                      </a:r>
                      <a:r>
                        <a:rPr kumimoji="1" lang="en-US" altLang="ja-JP" sz="1000" b="0" i="0" u="none" strike="noStrike" kern="1200" dirty="0">
                          <a:solidFill>
                            <a:srgbClr val="000000"/>
                          </a:solidFill>
                          <a:effectLst/>
                          <a:latin typeface="+mn-lt"/>
                          <a:ea typeface="+mj-ea"/>
                          <a:cs typeface="+mn-cs"/>
                        </a:rPr>
                        <a:t>JICA</a:t>
                      </a:r>
                      <a:r>
                        <a:rPr kumimoji="1" lang="ja-JP" altLang="en-US" sz="1000" b="0" i="0" u="none" strike="noStrike" kern="1200" dirty="0">
                          <a:solidFill>
                            <a:srgbClr val="000000"/>
                          </a:solidFill>
                          <a:effectLst/>
                          <a:latin typeface="+mn-lt"/>
                          <a:ea typeface="+mj-ea"/>
                          <a:cs typeface="+mn-cs"/>
                        </a:rPr>
                        <a:t>の支援を受けて医薬品アクセス改善プログラムに取り組んでいる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Eisai</a:t>
                      </a:r>
                      <a:r>
                        <a:rPr kumimoji="1" lang="ja-JP" altLang="en-US" sz="1100" b="0" i="0" u="none" strike="noStrike" kern="1200" dirty="0">
                          <a:solidFill>
                            <a:srgbClr val="000000"/>
                          </a:solidFill>
                          <a:effectLst/>
                          <a:latin typeface="+mn-lt"/>
                          <a:ea typeface="+mj-ea"/>
                          <a:cs typeface="+mn-cs"/>
                        </a:rPr>
                        <a:t>　ケニア支店</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2022</a:t>
                      </a:r>
                      <a:r>
                        <a:rPr kumimoji="1" lang="ja-JP" altLang="en-US" sz="1000" b="0" i="0" u="none" strike="noStrike" kern="1200" dirty="0">
                          <a:solidFill>
                            <a:srgbClr val="000000"/>
                          </a:solidFill>
                          <a:effectLst/>
                          <a:latin typeface="+mn-lt"/>
                          <a:ea typeface="+mj-ea"/>
                          <a:cs typeface="+mn-cs"/>
                        </a:rPr>
                        <a:t>年に支店を設立し、医薬品の輸入・販売、</a:t>
                      </a:r>
                      <a:r>
                        <a:rPr kumimoji="1" lang="en-US" altLang="ja-JP" sz="1000" b="0" i="0" u="none" strike="noStrike" kern="1200" dirty="0">
                          <a:solidFill>
                            <a:srgbClr val="000000"/>
                          </a:solidFill>
                          <a:effectLst/>
                          <a:latin typeface="+mn-lt"/>
                          <a:ea typeface="+mj-ea"/>
                          <a:cs typeface="+mn-cs"/>
                        </a:rPr>
                        <a:t>SDGs</a:t>
                      </a:r>
                      <a:r>
                        <a:rPr kumimoji="1" lang="ja-JP" altLang="en-US" sz="1000" b="0" i="0" u="none" strike="noStrike" kern="1200" dirty="0">
                          <a:solidFill>
                            <a:srgbClr val="000000"/>
                          </a:solidFill>
                          <a:effectLst/>
                          <a:latin typeface="+mn-lt"/>
                          <a:ea typeface="+mj-ea"/>
                          <a:cs typeface="+mn-cs"/>
                        </a:rPr>
                        <a:t>に関連するパートナーとの連携・活動予定である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dirty="0"/>
                        <a:t>Rohto </a:t>
                      </a:r>
                      <a:r>
                        <a:rPr lang="en-US" altLang="ja-JP" sz="1100" dirty="0" err="1"/>
                        <a:t>Mentholatum</a:t>
                      </a:r>
                      <a:r>
                        <a:rPr lang="en-US" altLang="ja-JP" sz="1100" dirty="0"/>
                        <a:t> (Kenya) Limited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2013</a:t>
                      </a:r>
                      <a:r>
                        <a:rPr kumimoji="1" lang="ja-JP" altLang="en-US" sz="1000" b="0" i="0" u="none" strike="noStrike" kern="1200" dirty="0">
                          <a:solidFill>
                            <a:srgbClr val="000000"/>
                          </a:solidFill>
                          <a:effectLst/>
                          <a:latin typeface="+mn-lt"/>
                          <a:ea typeface="+mj-ea"/>
                          <a:cs typeface="+mn-cs"/>
                        </a:rPr>
                        <a:t>年設立。スキンケア製品が中心だが、鎮痛消炎剤なども扱っている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外務省の調査によれば、ケニアにおける日本企業の現地法人・支店は全業種合わせても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医薬品関連で現地法人や支店・駐在員事務所の存在が確認できたのは下記の通り。</a:t>
            </a:r>
          </a:p>
        </p:txBody>
      </p:sp>
      <p:sp>
        <p:nvSpPr>
          <p:cNvPr id="12" name="テキスト ボックス 9"/>
          <p:cNvSpPr txBox="1"/>
          <p:nvPr/>
        </p:nvSpPr>
        <p:spPr>
          <a:xfrm>
            <a:off x="200025" y="6381328"/>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、日本経済新聞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5368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398870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ケニア／医療関連／介護</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市場環境</a:t>
            </a: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ケニアでは高齢化が進んでいないため、国の保健政策は介護サービスについてはあまり触れていない。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万人以上の国民が何らかの障がいを持っているとも言われ、大半が農村部に居住していることもあり、適切なサービスを受けられていない可能性がある。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5249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20.6%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5576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noChangeAspect="1"/>
          </p:cNvGraphicFramePr>
          <p:nvPr>
            <p:custDataLst>
              <p:tags r:id="rId1"/>
            </p:custDataLst>
            <p:extLst>
              <p:ext uri="{D42A27DB-BD31-4B8C-83A1-F6EECF244321}">
                <p14:modId xmlns:p14="http://schemas.microsoft.com/office/powerpoint/2010/main" val="23793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782949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7" imgW="270" imgH="270" progId="TCLayout.ActiveDocument.1">
                  <p:embed/>
                </p:oleObj>
              </mc:Choice>
              <mc:Fallback>
                <p:oleObj name="think-cell Slide" r:id="rId227" imgW="270" imgH="270" progId="TCLayout.ActiveDocument.1">
                  <p:embed/>
                  <p:pic>
                    <p:nvPicPr>
                      <p:cNvPr id="7" name="オブジェクト 6" hidden="1"/>
                      <p:cNvPicPr>
                        <a:picLocks noChangeAspect="1" noChangeArrowheads="1"/>
                      </p:cNvPicPr>
                      <p:nvPr/>
                    </p:nvPicPr>
                    <p:blipFill>
                      <a:blip r:embed="rId2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年を超えて人口は増加を続け、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歳の生産年齢人口も増え続けると予測されている。</a:t>
            </a:r>
          </a:p>
        </p:txBody>
      </p:sp>
      <p:grpSp>
        <p:nvGrpSpPr>
          <p:cNvPr id="66" name="グループ化 65"/>
          <p:cNvGrpSpPr/>
          <p:nvPr/>
        </p:nvGrpSpPr>
        <p:grpSpPr>
          <a:xfrm>
            <a:off x="8192940" y="4494104"/>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8" name="Text Placeholder 12"/>
          <p:cNvSpPr>
            <a:spLocks noGrp="1"/>
          </p:cNvSpPr>
          <p:nvPr>
            <p:custDataLst>
              <p:tags r:id="rId3"/>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4"/>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cxnSp>
        <p:nvCxnSpPr>
          <p:cNvPr id="87" name="Straight Connector 86"/>
          <p:cNvCxnSpPr/>
          <p:nvPr>
            <p:custDataLst>
              <p:tags r:id="rId5"/>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6"/>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7"/>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8"/>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9"/>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sp>
        <p:nvSpPr>
          <p:cNvPr id="125" name="Text Placeholder 12"/>
          <p:cNvSpPr>
            <a:spLocks noGrp="1"/>
          </p:cNvSpPr>
          <p:nvPr>
            <p:custDataLst>
              <p:tags r:id="rId10"/>
            </p:custDataLst>
          </p:nvPr>
        </p:nvSpPr>
        <p:spPr bwMode="auto">
          <a:xfrm>
            <a:off x="9251950"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7" name="Text Placeholder 12"/>
          <p:cNvSpPr>
            <a:spLocks noGrp="1"/>
          </p:cNvSpPr>
          <p:nvPr>
            <p:custDataLst>
              <p:tags r:id="rId11"/>
            </p:custDataLst>
          </p:nvPr>
        </p:nvSpPr>
        <p:spPr bwMode="auto">
          <a:xfrm>
            <a:off x="9251950" y="59261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26" name="Text Placeholder 12"/>
          <p:cNvSpPr>
            <a:spLocks noGrp="1"/>
          </p:cNvSpPr>
          <p:nvPr>
            <p:custDataLst>
              <p:tags r:id="rId12"/>
            </p:custDataLst>
          </p:nvPr>
        </p:nvSpPr>
        <p:spPr bwMode="auto">
          <a:xfrm>
            <a:off x="9251950" y="52657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03" name="Text Placeholder 12"/>
          <p:cNvSpPr>
            <a:spLocks noGrp="1"/>
          </p:cNvSpPr>
          <p:nvPr>
            <p:custDataLst>
              <p:tags r:id="rId13"/>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4" name="Chart 344">
            <a:extLst>
              <a:ext uri="{FF2B5EF4-FFF2-40B4-BE49-F238E27FC236}">
                <a16:creationId xmlns:a16="http://schemas.microsoft.com/office/drawing/2014/main" id="{EFCD0DD0-AFDB-2C5F-F7C9-4841AAAA4700}"/>
              </a:ext>
            </a:extLst>
          </p:cNvPr>
          <p:cNvGraphicFramePr/>
          <p:nvPr>
            <p:custDataLst>
              <p:tags r:id="rId14"/>
            </p:custDataLst>
            <p:extLst>
              <p:ext uri="{D42A27DB-BD31-4B8C-83A1-F6EECF244321}">
                <p14:modId xmlns:p14="http://schemas.microsoft.com/office/powerpoint/2010/main" val="740233032"/>
              </p:ext>
            </p:extLst>
          </p:nvPr>
        </p:nvGraphicFramePr>
        <p:xfrm>
          <a:off x="232569" y="2205087"/>
          <a:ext cx="9377362" cy="1622425"/>
        </p:xfrm>
        <a:graphic>
          <a:graphicData uri="http://schemas.openxmlformats.org/drawingml/2006/chart">
            <c:chart xmlns:c="http://schemas.openxmlformats.org/drawingml/2006/chart" xmlns:r="http://schemas.openxmlformats.org/officeDocument/2006/relationships" r:id="rId229"/>
          </a:graphicData>
        </a:graphic>
      </p:graphicFrame>
      <p:cxnSp>
        <p:nvCxnSpPr>
          <p:cNvPr id="6" name="Straight Connector 68">
            <a:extLst>
              <a:ext uri="{FF2B5EF4-FFF2-40B4-BE49-F238E27FC236}">
                <a16:creationId xmlns:a16="http://schemas.microsoft.com/office/drawing/2014/main" id="{0DDA3FFA-0C0D-DD4F-C514-97EEE1422242}"/>
              </a:ext>
            </a:extLst>
          </p:cNvPr>
          <p:cNvCxnSpPr/>
          <p:nvPr>
            <p:custDataLst>
              <p:tags r:id="rId15"/>
            </p:custDataLst>
          </p:nvPr>
        </p:nvCxnSpPr>
        <p:spPr bwMode="auto">
          <a:xfrm>
            <a:off x="4565650" y="2786063"/>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25">
            <a:extLst>
              <a:ext uri="{FF2B5EF4-FFF2-40B4-BE49-F238E27FC236}">
                <a16:creationId xmlns:a16="http://schemas.microsoft.com/office/drawing/2014/main" id="{596EBDDD-6DF4-6F07-5131-F6893B9FDC44}"/>
              </a:ext>
            </a:extLst>
          </p:cNvPr>
          <p:cNvCxnSpPr/>
          <p:nvPr>
            <p:custDataLst>
              <p:tags r:id="rId16"/>
            </p:custDataLst>
          </p:nvPr>
        </p:nvCxnSpPr>
        <p:spPr bwMode="auto">
          <a:xfrm>
            <a:off x="4908550" y="2841625"/>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 Placeholder 12">
            <a:extLst>
              <a:ext uri="{FF2B5EF4-FFF2-40B4-BE49-F238E27FC236}">
                <a16:creationId xmlns:a16="http://schemas.microsoft.com/office/drawing/2014/main" id="{5088620B-819F-8F28-74B6-13F9129AF352}"/>
              </a:ext>
            </a:extLst>
          </p:cNvPr>
          <p:cNvSpPr>
            <a:spLocks noGrp="1"/>
          </p:cNvSpPr>
          <p:nvPr>
            <p:custDataLst>
              <p:tags r:id="rId17"/>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800" b="0" dirty="0">
              <a:sym typeface="+mn-lt"/>
            </a:endParaRPr>
          </a:p>
        </p:txBody>
      </p:sp>
      <p:sp>
        <p:nvSpPr>
          <p:cNvPr id="11" name="Text Placeholder 12">
            <a:extLst>
              <a:ext uri="{FF2B5EF4-FFF2-40B4-BE49-F238E27FC236}">
                <a16:creationId xmlns:a16="http://schemas.microsoft.com/office/drawing/2014/main" id="{9F416974-4352-A674-5D96-44F86A3628BF}"/>
              </a:ext>
            </a:extLst>
          </p:cNvPr>
          <p:cNvSpPr>
            <a:spLocks noGrp="1"/>
          </p:cNvSpPr>
          <p:nvPr>
            <p:custDataLst>
              <p:tags r:id="rId18"/>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800" b="0" dirty="0">
              <a:sym typeface="+mn-lt"/>
            </a:endParaRPr>
          </a:p>
        </p:txBody>
      </p:sp>
      <p:sp>
        <p:nvSpPr>
          <p:cNvPr id="12" name="Text Placeholder 12">
            <a:extLst>
              <a:ext uri="{FF2B5EF4-FFF2-40B4-BE49-F238E27FC236}">
                <a16:creationId xmlns:a16="http://schemas.microsoft.com/office/drawing/2014/main" id="{2E448601-1E6C-F68D-7533-99855E62D710}"/>
              </a:ext>
            </a:extLst>
          </p:cNvPr>
          <p:cNvSpPr>
            <a:spLocks noGrp="1"/>
          </p:cNvSpPr>
          <p:nvPr>
            <p:custDataLst>
              <p:tags r:id="rId19"/>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800" b="0" dirty="0">
              <a:sym typeface="+mn-lt"/>
            </a:endParaRPr>
          </a:p>
        </p:txBody>
      </p:sp>
      <p:sp>
        <p:nvSpPr>
          <p:cNvPr id="13" name="Text Placeholder 12">
            <a:extLst>
              <a:ext uri="{FF2B5EF4-FFF2-40B4-BE49-F238E27FC236}">
                <a16:creationId xmlns:a16="http://schemas.microsoft.com/office/drawing/2014/main" id="{93FCCD74-555E-5F30-A9DD-212653531BE0}"/>
              </a:ext>
            </a:extLst>
          </p:cNvPr>
          <p:cNvSpPr>
            <a:spLocks noGrp="1"/>
          </p:cNvSpPr>
          <p:nvPr>
            <p:custDataLst>
              <p:tags r:id="rId20"/>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800" b="0" dirty="0">
              <a:sym typeface="+mn-lt"/>
            </a:endParaRPr>
          </a:p>
        </p:txBody>
      </p:sp>
      <p:sp>
        <p:nvSpPr>
          <p:cNvPr id="14" name="Text Placeholder 12">
            <a:extLst>
              <a:ext uri="{FF2B5EF4-FFF2-40B4-BE49-F238E27FC236}">
                <a16:creationId xmlns:a16="http://schemas.microsoft.com/office/drawing/2014/main" id="{441BF1EC-A3A8-2174-6434-4CD46AFD9B81}"/>
              </a:ext>
            </a:extLst>
          </p:cNvPr>
          <p:cNvSpPr>
            <a:spLocks noGrp="1"/>
          </p:cNvSpPr>
          <p:nvPr>
            <p:custDataLst>
              <p:tags r:id="rId21"/>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800" b="0" dirty="0">
              <a:sym typeface="+mn-lt"/>
            </a:endParaRPr>
          </a:p>
        </p:txBody>
      </p:sp>
      <p:sp useBgFill="1">
        <p:nvSpPr>
          <p:cNvPr id="15" name="テキスト プレースホルダ 9">
            <a:extLst>
              <a:ext uri="{FF2B5EF4-FFF2-40B4-BE49-F238E27FC236}">
                <a16:creationId xmlns:a16="http://schemas.microsoft.com/office/drawing/2014/main" id="{092EB60B-8281-675B-B58B-5D854E10433C}"/>
              </a:ext>
            </a:extLst>
          </p:cNvPr>
          <p:cNvSpPr>
            <a:spLocks noGrp="1"/>
          </p:cNvSpPr>
          <p:nvPr>
            <p:custDataLst>
              <p:tags r:id="rId22"/>
            </p:custDataLst>
          </p:nvPr>
        </p:nvSpPr>
        <p:spPr bwMode="gray">
          <a:xfrm>
            <a:off x="6543675" y="2772951"/>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710CE78-6C29-4C6E-8FB3-C37115058EF2}" type="datetime'''''''2''''''''''''''''''.''''''''''''2'''">
              <a:rPr lang="ja-JP" altLang="en-US" sz="1000" smtClean="0"/>
              <a:pPr marL="0" indent="0" algn="ctr">
                <a:spcBef>
                  <a:spcPct val="0"/>
                </a:spcBef>
                <a:buNone/>
              </a:pPr>
              <a:t>2.2</a:t>
            </a:fld>
            <a:endParaRPr lang="ja-JP" altLang="en-US" sz="800" dirty="0">
              <a:sym typeface="+mn-lt"/>
            </a:endParaRPr>
          </a:p>
        </p:txBody>
      </p:sp>
      <p:sp>
        <p:nvSpPr>
          <p:cNvPr id="17" name="Text Placeholder 12">
            <a:extLst>
              <a:ext uri="{FF2B5EF4-FFF2-40B4-BE49-F238E27FC236}">
                <a16:creationId xmlns:a16="http://schemas.microsoft.com/office/drawing/2014/main" id="{26B4A595-D978-E81A-82B2-E95888A59183}"/>
              </a:ext>
            </a:extLst>
          </p:cNvPr>
          <p:cNvSpPr>
            <a:spLocks noGrp="1"/>
          </p:cNvSpPr>
          <p:nvPr>
            <p:custDataLst>
              <p:tags r:id="rId23"/>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800" b="0" dirty="0">
              <a:sym typeface="+mn-lt"/>
            </a:endParaRPr>
          </a:p>
        </p:txBody>
      </p:sp>
      <p:sp>
        <p:nvSpPr>
          <p:cNvPr id="18" name="Text Placeholder 12">
            <a:extLst>
              <a:ext uri="{FF2B5EF4-FFF2-40B4-BE49-F238E27FC236}">
                <a16:creationId xmlns:a16="http://schemas.microsoft.com/office/drawing/2014/main" id="{0C61AE14-B7DE-ADAA-FB7D-9823403C2C41}"/>
              </a:ext>
            </a:extLst>
          </p:cNvPr>
          <p:cNvSpPr>
            <a:spLocks noGrp="1"/>
          </p:cNvSpPr>
          <p:nvPr>
            <p:custDataLst>
              <p:tags r:id="rId24"/>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800" b="0" dirty="0">
              <a:sym typeface="+mn-lt"/>
            </a:endParaRPr>
          </a:p>
        </p:txBody>
      </p:sp>
      <p:sp>
        <p:nvSpPr>
          <p:cNvPr id="19" name="Text Placeholder 12">
            <a:extLst>
              <a:ext uri="{FF2B5EF4-FFF2-40B4-BE49-F238E27FC236}">
                <a16:creationId xmlns:a16="http://schemas.microsoft.com/office/drawing/2014/main" id="{C7BBF313-FA6B-0C49-2765-4DD5EC7A9F00}"/>
              </a:ext>
            </a:extLst>
          </p:cNvPr>
          <p:cNvSpPr>
            <a:spLocks noGrp="1"/>
          </p:cNvSpPr>
          <p:nvPr>
            <p:custDataLst>
              <p:tags r:id="rId25"/>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800" b="0" dirty="0">
              <a:sym typeface="+mn-lt"/>
            </a:endParaRPr>
          </a:p>
        </p:txBody>
      </p:sp>
      <p:sp>
        <p:nvSpPr>
          <p:cNvPr id="20" name="Text Placeholder 12">
            <a:extLst>
              <a:ext uri="{FF2B5EF4-FFF2-40B4-BE49-F238E27FC236}">
                <a16:creationId xmlns:a16="http://schemas.microsoft.com/office/drawing/2014/main" id="{E8968591-A69C-6FD0-43D5-20A0E2D8869A}"/>
              </a:ext>
            </a:extLst>
          </p:cNvPr>
          <p:cNvSpPr>
            <a:spLocks noGrp="1"/>
          </p:cNvSpPr>
          <p:nvPr>
            <p:custDataLst>
              <p:tags r:id="rId26"/>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800" b="0" dirty="0">
              <a:sym typeface="+mn-lt"/>
            </a:endParaRPr>
          </a:p>
        </p:txBody>
      </p:sp>
      <p:sp>
        <p:nvSpPr>
          <p:cNvPr id="22" name="Text Placeholder 12">
            <a:extLst>
              <a:ext uri="{FF2B5EF4-FFF2-40B4-BE49-F238E27FC236}">
                <a16:creationId xmlns:a16="http://schemas.microsoft.com/office/drawing/2014/main" id="{71EAA01C-E7F7-926A-6CAE-D38F0B7362BA}"/>
              </a:ext>
            </a:extLst>
          </p:cNvPr>
          <p:cNvSpPr>
            <a:spLocks noGrp="1"/>
          </p:cNvSpPr>
          <p:nvPr>
            <p:custDataLst>
              <p:tags r:id="rId27"/>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800" b="0" dirty="0">
              <a:sym typeface="+mn-lt"/>
            </a:endParaRPr>
          </a:p>
        </p:txBody>
      </p:sp>
      <p:sp>
        <p:nvSpPr>
          <p:cNvPr id="23" name="Text Placeholder 12">
            <a:extLst>
              <a:ext uri="{FF2B5EF4-FFF2-40B4-BE49-F238E27FC236}">
                <a16:creationId xmlns:a16="http://schemas.microsoft.com/office/drawing/2014/main" id="{7447E85C-9CB1-0C17-8370-4ED4E8613D05}"/>
              </a:ext>
            </a:extLst>
          </p:cNvPr>
          <p:cNvSpPr>
            <a:spLocks noGrp="1"/>
          </p:cNvSpPr>
          <p:nvPr>
            <p:custDataLst>
              <p:tags r:id="rId28"/>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800" b="0" dirty="0">
              <a:sym typeface="+mn-lt"/>
            </a:endParaRPr>
          </a:p>
        </p:txBody>
      </p:sp>
      <p:sp>
        <p:nvSpPr>
          <p:cNvPr id="24" name="Text Placeholder 12">
            <a:extLst>
              <a:ext uri="{FF2B5EF4-FFF2-40B4-BE49-F238E27FC236}">
                <a16:creationId xmlns:a16="http://schemas.microsoft.com/office/drawing/2014/main" id="{BBAF7D20-463B-73B2-D112-EF3A6D420377}"/>
              </a:ext>
            </a:extLst>
          </p:cNvPr>
          <p:cNvSpPr>
            <a:spLocks noGrp="1"/>
          </p:cNvSpPr>
          <p:nvPr>
            <p:custDataLst>
              <p:tags r:id="rId29"/>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800" b="0" dirty="0">
              <a:sym typeface="+mn-lt"/>
            </a:endParaRPr>
          </a:p>
        </p:txBody>
      </p:sp>
      <p:sp>
        <p:nvSpPr>
          <p:cNvPr id="25" name="Text Placeholder 12">
            <a:extLst>
              <a:ext uri="{FF2B5EF4-FFF2-40B4-BE49-F238E27FC236}">
                <a16:creationId xmlns:a16="http://schemas.microsoft.com/office/drawing/2014/main" id="{545F9739-C392-0DF5-8E8F-B84DA2527C0E}"/>
              </a:ext>
            </a:extLst>
          </p:cNvPr>
          <p:cNvSpPr>
            <a:spLocks noGrp="1"/>
          </p:cNvSpPr>
          <p:nvPr>
            <p:custDataLst>
              <p:tags r:id="rId30"/>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800" b="0" dirty="0">
              <a:sym typeface="+mn-lt"/>
            </a:endParaRPr>
          </a:p>
        </p:txBody>
      </p:sp>
      <p:sp useBgFill="1">
        <p:nvSpPr>
          <p:cNvPr id="27" name="テキスト プレースホルダ 9">
            <a:extLst>
              <a:ext uri="{FF2B5EF4-FFF2-40B4-BE49-F238E27FC236}">
                <a16:creationId xmlns:a16="http://schemas.microsoft.com/office/drawing/2014/main" id="{2FBCE8F1-8EB7-5768-31B1-6FFBA1FC2D84}"/>
              </a:ext>
            </a:extLst>
          </p:cNvPr>
          <p:cNvSpPr>
            <a:spLocks noGrp="1"/>
          </p:cNvSpPr>
          <p:nvPr>
            <p:custDataLst>
              <p:tags r:id="rId31"/>
            </p:custDataLst>
          </p:nvPr>
        </p:nvSpPr>
        <p:spPr bwMode="gray">
          <a:xfrm>
            <a:off x="5872643" y="275660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443949-8431-4339-9FFF-FC59E9825024}" type="datetime'''2''''''''''''''''''''''''''''''''.''''''2'''''''''''''">
              <a:rPr lang="ja-JP" altLang="en-US" sz="1000" smtClean="0"/>
              <a:pPr marL="0" indent="0" algn="ctr">
                <a:spcBef>
                  <a:spcPct val="0"/>
                </a:spcBef>
                <a:buNone/>
              </a:pPr>
              <a:t>2.2</a:t>
            </a:fld>
            <a:endParaRPr lang="ja-JP" altLang="en-US" sz="800" dirty="0">
              <a:sym typeface="+mn-lt"/>
            </a:endParaRPr>
          </a:p>
        </p:txBody>
      </p:sp>
      <p:sp useBgFill="1">
        <p:nvSpPr>
          <p:cNvPr id="28" name="テキスト プレースホルダ 9">
            <a:extLst>
              <a:ext uri="{FF2B5EF4-FFF2-40B4-BE49-F238E27FC236}">
                <a16:creationId xmlns:a16="http://schemas.microsoft.com/office/drawing/2014/main" id="{85E153F4-D333-33D5-504E-833A54414A8E}"/>
              </a:ext>
            </a:extLst>
          </p:cNvPr>
          <p:cNvSpPr>
            <a:spLocks noGrp="1"/>
          </p:cNvSpPr>
          <p:nvPr>
            <p:custDataLst>
              <p:tags r:id="rId32"/>
            </p:custDataLst>
          </p:nvPr>
        </p:nvSpPr>
        <p:spPr bwMode="gray">
          <a:xfrm>
            <a:off x="6202363" y="2776587"/>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BC9DBBA-48E9-4D1F-98E2-EF8EE6EAC29E}" type="datetime'''''''''''''2''''.''2'''''''''''">
              <a:rPr lang="ja-JP" altLang="en-US" sz="1000" smtClean="0"/>
              <a:pPr marL="0" indent="0" algn="ctr">
                <a:spcBef>
                  <a:spcPct val="0"/>
                </a:spcBef>
                <a:buNone/>
              </a:pPr>
              <a:t>2.2</a:t>
            </a:fld>
            <a:endParaRPr lang="ja-JP" altLang="en-US" sz="800" dirty="0">
              <a:sym typeface="+mn-lt"/>
            </a:endParaRPr>
          </a:p>
        </p:txBody>
      </p:sp>
      <p:sp>
        <p:nvSpPr>
          <p:cNvPr id="29" name="Text Placeholder 12">
            <a:extLst>
              <a:ext uri="{FF2B5EF4-FFF2-40B4-BE49-F238E27FC236}">
                <a16:creationId xmlns:a16="http://schemas.microsoft.com/office/drawing/2014/main" id="{6D637D19-16A0-6409-27AA-F3FFA5AE252F}"/>
              </a:ext>
            </a:extLst>
          </p:cNvPr>
          <p:cNvSpPr>
            <a:spLocks noGrp="1"/>
          </p:cNvSpPr>
          <p:nvPr>
            <p:custDataLst>
              <p:tags r:id="rId33"/>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800" b="0" dirty="0">
              <a:sym typeface="+mn-lt"/>
            </a:endParaRPr>
          </a:p>
        </p:txBody>
      </p:sp>
      <p:sp>
        <p:nvSpPr>
          <p:cNvPr id="37" name="Text Placeholder 12">
            <a:extLst>
              <a:ext uri="{FF2B5EF4-FFF2-40B4-BE49-F238E27FC236}">
                <a16:creationId xmlns:a16="http://schemas.microsoft.com/office/drawing/2014/main" id="{AD3E314C-08BF-1320-40A3-88E52038D042}"/>
              </a:ext>
            </a:extLst>
          </p:cNvPr>
          <p:cNvSpPr>
            <a:spLocks noGrp="1"/>
          </p:cNvSpPr>
          <p:nvPr>
            <p:custDataLst>
              <p:tags r:id="rId34"/>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800" b="0" dirty="0">
              <a:sym typeface="+mn-lt"/>
            </a:endParaRPr>
          </a:p>
        </p:txBody>
      </p:sp>
      <p:sp>
        <p:nvSpPr>
          <p:cNvPr id="38" name="Text Placeholder 12">
            <a:extLst>
              <a:ext uri="{FF2B5EF4-FFF2-40B4-BE49-F238E27FC236}">
                <a16:creationId xmlns:a16="http://schemas.microsoft.com/office/drawing/2014/main" id="{50FD2980-E9F1-2613-DF7C-0C2272FB719C}"/>
              </a:ext>
            </a:extLst>
          </p:cNvPr>
          <p:cNvSpPr>
            <a:spLocks noGrp="1"/>
          </p:cNvSpPr>
          <p:nvPr>
            <p:custDataLst>
              <p:tags r:id="rId35"/>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800" b="0" dirty="0">
              <a:sym typeface="+mn-lt"/>
            </a:endParaRPr>
          </a:p>
        </p:txBody>
      </p:sp>
      <p:sp>
        <p:nvSpPr>
          <p:cNvPr id="57" name="Text Placeholder 12">
            <a:extLst>
              <a:ext uri="{FF2B5EF4-FFF2-40B4-BE49-F238E27FC236}">
                <a16:creationId xmlns:a16="http://schemas.microsoft.com/office/drawing/2014/main" id="{1FBEFAB0-F028-E7BE-5E6B-F3D165AFD2F6}"/>
              </a:ext>
            </a:extLst>
          </p:cNvPr>
          <p:cNvSpPr>
            <a:spLocks noGrp="1"/>
          </p:cNvSpPr>
          <p:nvPr>
            <p:custDataLst>
              <p:tags r:id="rId36"/>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800" b="0" dirty="0">
              <a:sym typeface="+mn-lt"/>
            </a:endParaRPr>
          </a:p>
        </p:txBody>
      </p:sp>
      <p:sp>
        <p:nvSpPr>
          <p:cNvPr id="58" name="Text Placeholder 12">
            <a:extLst>
              <a:ext uri="{FF2B5EF4-FFF2-40B4-BE49-F238E27FC236}">
                <a16:creationId xmlns:a16="http://schemas.microsoft.com/office/drawing/2014/main" id="{E478ED5E-3754-B0B4-F9A2-525E9528F91E}"/>
              </a:ext>
            </a:extLst>
          </p:cNvPr>
          <p:cNvSpPr>
            <a:spLocks noGrp="1"/>
          </p:cNvSpPr>
          <p:nvPr>
            <p:custDataLst>
              <p:tags r:id="rId37"/>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800" b="0" dirty="0">
              <a:sym typeface="+mn-lt"/>
            </a:endParaRPr>
          </a:p>
        </p:txBody>
      </p:sp>
      <p:sp>
        <p:nvSpPr>
          <p:cNvPr id="70" name="Text Placeholder 12">
            <a:extLst>
              <a:ext uri="{FF2B5EF4-FFF2-40B4-BE49-F238E27FC236}">
                <a16:creationId xmlns:a16="http://schemas.microsoft.com/office/drawing/2014/main" id="{A98EDD85-C926-1293-F867-54F8062F7837}"/>
              </a:ext>
            </a:extLst>
          </p:cNvPr>
          <p:cNvSpPr>
            <a:spLocks noGrp="1"/>
          </p:cNvSpPr>
          <p:nvPr>
            <p:custDataLst>
              <p:tags r:id="rId38"/>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800" b="0" dirty="0">
              <a:sym typeface="+mn-lt"/>
            </a:endParaRPr>
          </a:p>
        </p:txBody>
      </p:sp>
      <p:sp>
        <p:nvSpPr>
          <p:cNvPr id="71" name="Text Placeholder 12">
            <a:extLst>
              <a:ext uri="{FF2B5EF4-FFF2-40B4-BE49-F238E27FC236}">
                <a16:creationId xmlns:a16="http://schemas.microsoft.com/office/drawing/2014/main" id="{04E77F9E-9971-5E5A-D137-EFEF0D9E9E54}"/>
              </a:ext>
            </a:extLst>
          </p:cNvPr>
          <p:cNvSpPr>
            <a:spLocks noGrp="1"/>
          </p:cNvSpPr>
          <p:nvPr>
            <p:custDataLst>
              <p:tags r:id="rId39"/>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800" b="0" dirty="0">
              <a:sym typeface="+mn-lt"/>
            </a:endParaRPr>
          </a:p>
        </p:txBody>
      </p:sp>
      <p:sp>
        <p:nvSpPr>
          <p:cNvPr id="73" name="テキスト プレースホルダ 9">
            <a:extLst>
              <a:ext uri="{FF2B5EF4-FFF2-40B4-BE49-F238E27FC236}">
                <a16:creationId xmlns:a16="http://schemas.microsoft.com/office/drawing/2014/main" id="{67CD54A1-DE48-3C77-9506-B96E8DE01627}"/>
              </a:ext>
            </a:extLst>
          </p:cNvPr>
          <p:cNvSpPr>
            <a:spLocks noGrp="1"/>
          </p:cNvSpPr>
          <p:nvPr>
            <p:custDataLst>
              <p:tags r:id="rId40"/>
            </p:custDataLst>
          </p:nvPr>
        </p:nvSpPr>
        <p:spPr bwMode="gray">
          <a:xfrm>
            <a:off x="4438650" y="3391452"/>
            <a:ext cx="320040" cy="182880"/>
          </a:xfrm>
          <a:prstGeom prst="rect">
            <a:avLst/>
          </a:prstGeom>
          <a:solidFill>
            <a:srgbClr val="80CCE8"/>
          </a:solid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128CC2-2F75-42A0-A2E7-7399779288E1}" type="datetime'''''''''''''''''''''4''''2''''''''''''.''''''''6'''''''''''">
              <a:rPr lang="ja-JP" altLang="en-US" sz="1000" smtClean="0"/>
              <a:pPr marL="0" indent="0" algn="ctr">
                <a:spcBef>
                  <a:spcPct val="0"/>
                </a:spcBef>
                <a:buNone/>
              </a:pPr>
              <a:t>42.6</a:t>
            </a:fld>
            <a:endParaRPr lang="ja-JP" altLang="en-US" sz="800" dirty="0">
              <a:sym typeface="+mn-lt"/>
            </a:endParaRPr>
          </a:p>
        </p:txBody>
      </p:sp>
      <p:sp>
        <p:nvSpPr>
          <p:cNvPr id="74" name="テキスト プレースホルダ 9">
            <a:extLst>
              <a:ext uri="{FF2B5EF4-FFF2-40B4-BE49-F238E27FC236}">
                <a16:creationId xmlns:a16="http://schemas.microsoft.com/office/drawing/2014/main" id="{41CF2D4C-30D3-8049-21AE-CAACBD2CBDD2}"/>
              </a:ext>
            </a:extLst>
          </p:cNvPr>
          <p:cNvSpPr>
            <a:spLocks noGrp="1"/>
          </p:cNvSpPr>
          <p:nvPr>
            <p:custDataLst>
              <p:tags r:id="rId41"/>
            </p:custDataLst>
          </p:nvPr>
        </p:nvSpPr>
        <p:spPr bwMode="gray">
          <a:xfrm>
            <a:off x="4783138" y="3372645"/>
            <a:ext cx="320040" cy="182880"/>
          </a:xfrm>
          <a:prstGeom prst="rect">
            <a:avLst/>
          </a:prstGeom>
          <a:solidFill>
            <a:srgbClr val="80CCE8"/>
          </a:solid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6CAF71-AFF7-4BA0-A442-E20A4F229BC3}" type="datetime'''''''''''''''''''''''''4''3.''''''''7'">
              <a:rPr lang="ja-JP" altLang="en-US" sz="1000" smtClean="0"/>
              <a:pPr/>
              <a:t>43.7</a:t>
            </a:fld>
            <a:endParaRPr lang="ja-JP" altLang="en-US" sz="800" dirty="0">
              <a:sym typeface="+mn-lt"/>
            </a:endParaRPr>
          </a:p>
        </p:txBody>
      </p:sp>
      <p:sp>
        <p:nvSpPr>
          <p:cNvPr id="129" name="Text Placeholder 12">
            <a:extLst>
              <a:ext uri="{FF2B5EF4-FFF2-40B4-BE49-F238E27FC236}">
                <a16:creationId xmlns:a16="http://schemas.microsoft.com/office/drawing/2014/main" id="{A02810B8-4E75-FD18-4435-98DB9B8FC209}"/>
              </a:ext>
            </a:extLst>
          </p:cNvPr>
          <p:cNvSpPr>
            <a:spLocks noGrp="1"/>
          </p:cNvSpPr>
          <p:nvPr>
            <p:custDataLst>
              <p:tags r:id="rId42"/>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800" b="0" dirty="0">
              <a:sym typeface="+mn-lt"/>
            </a:endParaRPr>
          </a:p>
        </p:txBody>
      </p:sp>
      <p:sp>
        <p:nvSpPr>
          <p:cNvPr id="130" name="Text Placeholder 12">
            <a:extLst>
              <a:ext uri="{FF2B5EF4-FFF2-40B4-BE49-F238E27FC236}">
                <a16:creationId xmlns:a16="http://schemas.microsoft.com/office/drawing/2014/main" id="{F55A2AB2-3C1D-4892-4FFC-47F2323BF16F}"/>
              </a:ext>
            </a:extLst>
          </p:cNvPr>
          <p:cNvSpPr>
            <a:spLocks noGrp="1"/>
          </p:cNvSpPr>
          <p:nvPr>
            <p:custDataLst>
              <p:tags r:id="rId43"/>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800" b="0" dirty="0">
              <a:sym typeface="+mn-lt"/>
            </a:endParaRPr>
          </a:p>
        </p:txBody>
      </p:sp>
      <p:sp>
        <p:nvSpPr>
          <p:cNvPr id="131" name="Text Placeholder 12">
            <a:extLst>
              <a:ext uri="{FF2B5EF4-FFF2-40B4-BE49-F238E27FC236}">
                <a16:creationId xmlns:a16="http://schemas.microsoft.com/office/drawing/2014/main" id="{B52993AC-AEEC-3B31-6A18-EF6A05A622E6}"/>
              </a:ext>
            </a:extLst>
          </p:cNvPr>
          <p:cNvSpPr>
            <a:spLocks noGrp="1"/>
          </p:cNvSpPr>
          <p:nvPr>
            <p:custDataLst>
              <p:tags r:id="rId44"/>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800" b="0" dirty="0">
              <a:sym typeface="+mn-lt"/>
            </a:endParaRPr>
          </a:p>
        </p:txBody>
      </p:sp>
      <p:sp>
        <p:nvSpPr>
          <p:cNvPr id="178" name="Text Placeholder 12">
            <a:extLst>
              <a:ext uri="{FF2B5EF4-FFF2-40B4-BE49-F238E27FC236}">
                <a16:creationId xmlns:a16="http://schemas.microsoft.com/office/drawing/2014/main" id="{CF52F49E-B981-3A28-75AF-5365C5D5FAED}"/>
              </a:ext>
            </a:extLst>
          </p:cNvPr>
          <p:cNvSpPr>
            <a:spLocks noGrp="1"/>
          </p:cNvSpPr>
          <p:nvPr>
            <p:custDataLst>
              <p:tags r:id="rId45"/>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800" b="0" dirty="0">
              <a:sym typeface="+mn-lt"/>
            </a:endParaRPr>
          </a:p>
        </p:txBody>
      </p:sp>
      <p:sp>
        <p:nvSpPr>
          <p:cNvPr id="179" name="Text Placeholder 12">
            <a:extLst>
              <a:ext uri="{FF2B5EF4-FFF2-40B4-BE49-F238E27FC236}">
                <a16:creationId xmlns:a16="http://schemas.microsoft.com/office/drawing/2014/main" id="{7B0FDF54-C49B-8B89-D1B5-2D173846673A}"/>
              </a:ext>
            </a:extLst>
          </p:cNvPr>
          <p:cNvSpPr>
            <a:spLocks noGrp="1"/>
          </p:cNvSpPr>
          <p:nvPr>
            <p:custDataLst>
              <p:tags r:id="rId46"/>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800" b="0" dirty="0">
              <a:sym typeface="+mn-lt"/>
            </a:endParaRPr>
          </a:p>
        </p:txBody>
      </p:sp>
      <p:sp>
        <p:nvSpPr>
          <p:cNvPr id="180" name="Text Placeholder 12">
            <a:extLst>
              <a:ext uri="{FF2B5EF4-FFF2-40B4-BE49-F238E27FC236}">
                <a16:creationId xmlns:a16="http://schemas.microsoft.com/office/drawing/2014/main" id="{5C97D23F-DC4C-EBCB-154E-E8B5ED0545DF}"/>
              </a:ext>
            </a:extLst>
          </p:cNvPr>
          <p:cNvSpPr>
            <a:spLocks noGrp="1"/>
          </p:cNvSpPr>
          <p:nvPr>
            <p:custDataLst>
              <p:tags r:id="rId47"/>
            </p:custDataLst>
          </p:nvPr>
        </p:nvSpPr>
        <p:spPr bwMode="gray">
          <a:xfrm>
            <a:off x="8266900" y="2910662"/>
            <a:ext cx="182880" cy="152400"/>
          </a:xfrm>
          <a:prstGeom prst="rect">
            <a:avLst/>
          </a:prstGeom>
          <a:solidFill>
            <a:schemeClr val="bg1"/>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1.9</a:t>
            </a:r>
            <a:endParaRPr kumimoji="0" lang="ja-JP" altLang="en-US" sz="1000" b="0" dirty="0">
              <a:sym typeface="+mn-lt"/>
            </a:endParaRPr>
          </a:p>
        </p:txBody>
      </p:sp>
      <p:sp>
        <p:nvSpPr>
          <p:cNvPr id="181" name="Text Placeholder 12">
            <a:extLst>
              <a:ext uri="{FF2B5EF4-FFF2-40B4-BE49-F238E27FC236}">
                <a16:creationId xmlns:a16="http://schemas.microsoft.com/office/drawing/2014/main" id="{E94D91F5-75E2-952D-1F43-F8FAE5DEC1D3}"/>
              </a:ext>
            </a:extLst>
          </p:cNvPr>
          <p:cNvSpPr>
            <a:spLocks noGrp="1"/>
          </p:cNvSpPr>
          <p:nvPr>
            <p:custDataLst>
              <p:tags r:id="rId48"/>
            </p:custDataLst>
          </p:nvPr>
        </p:nvSpPr>
        <p:spPr bwMode="gray">
          <a:xfrm>
            <a:off x="8607498" y="2996095"/>
            <a:ext cx="18288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1.5</a:t>
            </a:r>
            <a:endParaRPr kumimoji="0" lang="ja-JP" altLang="en-US" sz="1000" b="0" dirty="0">
              <a:sym typeface="+mn-lt"/>
            </a:endParaRPr>
          </a:p>
        </p:txBody>
      </p:sp>
      <p:sp>
        <p:nvSpPr>
          <p:cNvPr id="182" name="Text Placeholder 12">
            <a:extLst>
              <a:ext uri="{FF2B5EF4-FFF2-40B4-BE49-F238E27FC236}">
                <a16:creationId xmlns:a16="http://schemas.microsoft.com/office/drawing/2014/main" id="{37670B6C-2F76-97D2-0072-D08F413AE7FE}"/>
              </a:ext>
            </a:extLst>
          </p:cNvPr>
          <p:cNvSpPr>
            <a:spLocks noGrp="1"/>
          </p:cNvSpPr>
          <p:nvPr>
            <p:custDataLst>
              <p:tags r:id="rId49"/>
            </p:custDataLst>
          </p:nvPr>
        </p:nvSpPr>
        <p:spPr bwMode="gray">
          <a:xfrm>
            <a:off x="8948096" y="3096885"/>
            <a:ext cx="18288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1.1</a:t>
            </a:r>
            <a:endParaRPr kumimoji="0" lang="ja-JP" altLang="en-US" sz="1000" b="0" dirty="0">
              <a:sym typeface="+mn-lt"/>
            </a:endParaRPr>
          </a:p>
        </p:txBody>
      </p:sp>
      <p:sp>
        <p:nvSpPr>
          <p:cNvPr id="183" name="Oval 87">
            <a:extLst>
              <a:ext uri="{FF2B5EF4-FFF2-40B4-BE49-F238E27FC236}">
                <a16:creationId xmlns:a16="http://schemas.microsoft.com/office/drawing/2014/main" id="{E379F026-D08B-D522-4CEA-740DE2F36B84}"/>
              </a:ext>
            </a:extLst>
          </p:cNvPr>
          <p:cNvSpPr/>
          <p:nvPr>
            <p:custDataLst>
              <p:tags r:id="rId50"/>
            </p:custDataLst>
          </p:nvPr>
        </p:nvSpPr>
        <p:spPr bwMode="gray">
          <a:xfrm>
            <a:off x="8320360" y="306034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184" name="Oval 87">
            <a:extLst>
              <a:ext uri="{FF2B5EF4-FFF2-40B4-BE49-F238E27FC236}">
                <a16:creationId xmlns:a16="http://schemas.microsoft.com/office/drawing/2014/main" id="{B614D9FB-AFAF-620E-B388-2CF561CD3D3C}"/>
              </a:ext>
            </a:extLst>
          </p:cNvPr>
          <p:cNvSpPr/>
          <p:nvPr>
            <p:custDataLst>
              <p:tags r:id="rId51"/>
            </p:custDataLst>
          </p:nvPr>
        </p:nvSpPr>
        <p:spPr bwMode="gray">
          <a:xfrm>
            <a:off x="8657591" y="3189288"/>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185" name="Oval 87">
            <a:extLst>
              <a:ext uri="{FF2B5EF4-FFF2-40B4-BE49-F238E27FC236}">
                <a16:creationId xmlns:a16="http://schemas.microsoft.com/office/drawing/2014/main" id="{0C3898A7-978D-4067-4391-2D4515038B9F}"/>
              </a:ext>
            </a:extLst>
          </p:cNvPr>
          <p:cNvSpPr/>
          <p:nvPr>
            <p:custDataLst>
              <p:tags r:id="rId52"/>
            </p:custDataLst>
          </p:nvPr>
        </p:nvSpPr>
        <p:spPr bwMode="gray">
          <a:xfrm>
            <a:off x="9004300" y="332477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cxnSp>
        <p:nvCxnSpPr>
          <p:cNvPr id="312" name="Straight Connector 264">
            <a:extLst>
              <a:ext uri="{FF2B5EF4-FFF2-40B4-BE49-F238E27FC236}">
                <a16:creationId xmlns:a16="http://schemas.microsoft.com/office/drawing/2014/main" id="{B1F34DB5-CC20-2E68-FBE0-A8FCFB3D9D90}"/>
              </a:ext>
            </a:extLst>
          </p:cNvPr>
          <p:cNvCxnSpPr/>
          <p:nvPr>
            <p:custDataLst>
              <p:tags r:id="rId53"/>
            </p:custDataLst>
          </p:nvPr>
        </p:nvCxnSpPr>
        <p:spPr bwMode="auto">
          <a:xfrm>
            <a:off x="60594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282">
            <a:extLst>
              <a:ext uri="{FF2B5EF4-FFF2-40B4-BE49-F238E27FC236}">
                <a16:creationId xmlns:a16="http://schemas.microsoft.com/office/drawing/2014/main" id="{51AEEB4D-319B-FCDD-1DF4-374B1CAD71B5}"/>
              </a:ext>
            </a:extLst>
          </p:cNvPr>
          <p:cNvCxnSpPr/>
          <p:nvPr>
            <p:custDataLst>
              <p:tags r:id="rId54"/>
            </p:custDataLst>
          </p:nvPr>
        </p:nvCxnSpPr>
        <p:spPr bwMode="auto">
          <a:xfrm>
            <a:off x="7777163" y="565308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265">
            <a:extLst>
              <a:ext uri="{FF2B5EF4-FFF2-40B4-BE49-F238E27FC236}">
                <a16:creationId xmlns:a16="http://schemas.microsoft.com/office/drawing/2014/main" id="{1F602351-C052-F583-D713-83A9FC6D0174}"/>
              </a:ext>
            </a:extLst>
          </p:cNvPr>
          <p:cNvCxnSpPr/>
          <p:nvPr>
            <p:custDataLst>
              <p:tags r:id="rId55"/>
            </p:custDataLst>
          </p:nvPr>
        </p:nvCxnSpPr>
        <p:spPr bwMode="auto">
          <a:xfrm>
            <a:off x="6059487" y="48323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266">
            <a:extLst>
              <a:ext uri="{FF2B5EF4-FFF2-40B4-BE49-F238E27FC236}">
                <a16:creationId xmlns:a16="http://schemas.microsoft.com/office/drawing/2014/main" id="{3F306A11-C0EC-5F8A-66C1-795D97B2D4D0}"/>
              </a:ext>
            </a:extLst>
          </p:cNvPr>
          <p:cNvCxnSpPr>
            <a:cxnSpLocks/>
          </p:cNvCxnSpPr>
          <p:nvPr>
            <p:custDataLst>
              <p:tags r:id="rId56"/>
            </p:custDataLst>
          </p:nvPr>
        </p:nvCxnSpPr>
        <p:spPr bwMode="auto">
          <a:xfrm>
            <a:off x="6059488" y="561657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268">
            <a:extLst>
              <a:ext uri="{FF2B5EF4-FFF2-40B4-BE49-F238E27FC236}">
                <a16:creationId xmlns:a16="http://schemas.microsoft.com/office/drawing/2014/main" id="{EA3A5334-41D3-BFC6-1514-EE7DF7DDE18C}"/>
              </a:ext>
            </a:extLst>
          </p:cNvPr>
          <p:cNvCxnSpPr/>
          <p:nvPr>
            <p:custDataLst>
              <p:tags r:id="rId57"/>
            </p:custDataLst>
          </p:nvPr>
        </p:nvCxnSpPr>
        <p:spPr bwMode="auto">
          <a:xfrm>
            <a:off x="6403974" y="48323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205">
            <a:extLst>
              <a:ext uri="{FF2B5EF4-FFF2-40B4-BE49-F238E27FC236}">
                <a16:creationId xmlns:a16="http://schemas.microsoft.com/office/drawing/2014/main" id="{0239163D-D91A-D3EA-0286-C0CD3C2F237C}"/>
              </a:ext>
            </a:extLst>
          </p:cNvPr>
          <p:cNvCxnSpPr/>
          <p:nvPr>
            <p:custDataLst>
              <p:tags r:id="rId58"/>
            </p:custDataLst>
          </p:nvPr>
        </p:nvCxnSpPr>
        <p:spPr bwMode="auto">
          <a:xfrm>
            <a:off x="29702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80">
            <a:extLst>
              <a:ext uri="{FF2B5EF4-FFF2-40B4-BE49-F238E27FC236}">
                <a16:creationId xmlns:a16="http://schemas.microsoft.com/office/drawing/2014/main" id="{23C0F91C-E288-3AED-2CDB-06B5D3D3D582}"/>
              </a:ext>
            </a:extLst>
          </p:cNvPr>
          <p:cNvCxnSpPr/>
          <p:nvPr>
            <p:custDataLst>
              <p:tags r:id="rId59"/>
            </p:custDataLst>
          </p:nvPr>
        </p:nvCxnSpPr>
        <p:spPr bwMode="auto">
          <a:xfrm>
            <a:off x="9096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270">
            <a:extLst>
              <a:ext uri="{FF2B5EF4-FFF2-40B4-BE49-F238E27FC236}">
                <a16:creationId xmlns:a16="http://schemas.microsoft.com/office/drawing/2014/main" id="{13A162B2-8573-F532-8D62-A746D33E82BE}"/>
              </a:ext>
            </a:extLst>
          </p:cNvPr>
          <p:cNvCxnSpPr/>
          <p:nvPr>
            <p:custDataLst>
              <p:tags r:id="rId60"/>
            </p:custDataLst>
          </p:nvPr>
        </p:nvCxnSpPr>
        <p:spPr bwMode="auto">
          <a:xfrm>
            <a:off x="6746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271">
            <a:extLst>
              <a:ext uri="{FF2B5EF4-FFF2-40B4-BE49-F238E27FC236}">
                <a16:creationId xmlns:a16="http://schemas.microsoft.com/office/drawing/2014/main" id="{75FB2D84-89D5-6990-BC12-1079ABC22733}"/>
              </a:ext>
            </a:extLst>
          </p:cNvPr>
          <p:cNvCxnSpPr/>
          <p:nvPr>
            <p:custDataLst>
              <p:tags r:id="rId61"/>
            </p:custDataLst>
          </p:nvPr>
        </p:nvCxnSpPr>
        <p:spPr bwMode="auto">
          <a:xfrm>
            <a:off x="6746875" y="48339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272">
            <a:extLst>
              <a:ext uri="{FF2B5EF4-FFF2-40B4-BE49-F238E27FC236}">
                <a16:creationId xmlns:a16="http://schemas.microsoft.com/office/drawing/2014/main" id="{56E7E339-8CA0-9AF8-3011-5F434421355E}"/>
              </a:ext>
            </a:extLst>
          </p:cNvPr>
          <p:cNvCxnSpPr>
            <a:cxnSpLocks/>
          </p:cNvCxnSpPr>
          <p:nvPr>
            <p:custDataLst>
              <p:tags r:id="rId62"/>
            </p:custDataLst>
          </p:nvPr>
        </p:nvCxnSpPr>
        <p:spPr bwMode="auto">
          <a:xfrm>
            <a:off x="6746875" y="56308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283">
            <a:extLst>
              <a:ext uri="{FF2B5EF4-FFF2-40B4-BE49-F238E27FC236}">
                <a16:creationId xmlns:a16="http://schemas.microsoft.com/office/drawing/2014/main" id="{AE7DB626-B3E1-1DA7-8703-304F0E63F6F5}"/>
              </a:ext>
            </a:extLst>
          </p:cNvPr>
          <p:cNvCxnSpPr/>
          <p:nvPr>
            <p:custDataLst>
              <p:tags r:id="rId63"/>
            </p:custDataLst>
          </p:nvPr>
        </p:nvCxnSpPr>
        <p:spPr bwMode="auto">
          <a:xfrm>
            <a:off x="81200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273">
            <a:extLst>
              <a:ext uri="{FF2B5EF4-FFF2-40B4-BE49-F238E27FC236}">
                <a16:creationId xmlns:a16="http://schemas.microsoft.com/office/drawing/2014/main" id="{DBD237D0-DA5D-1368-9BF1-2B8C14E6F44B}"/>
              </a:ext>
            </a:extLst>
          </p:cNvPr>
          <p:cNvCxnSpPr/>
          <p:nvPr>
            <p:custDataLst>
              <p:tags r:id="rId64"/>
            </p:custDataLst>
          </p:nvPr>
        </p:nvCxnSpPr>
        <p:spPr bwMode="auto">
          <a:xfrm>
            <a:off x="70897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224">
            <a:extLst>
              <a:ext uri="{FF2B5EF4-FFF2-40B4-BE49-F238E27FC236}">
                <a16:creationId xmlns:a16="http://schemas.microsoft.com/office/drawing/2014/main" id="{3922224A-5B74-A2EE-043A-0C729C16D0AC}"/>
              </a:ext>
            </a:extLst>
          </p:cNvPr>
          <p:cNvCxnSpPr/>
          <p:nvPr>
            <p:custDataLst>
              <p:tags r:id="rId65"/>
            </p:custDataLst>
          </p:nvPr>
        </p:nvCxnSpPr>
        <p:spPr bwMode="auto">
          <a:xfrm>
            <a:off x="3657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274">
            <a:extLst>
              <a:ext uri="{FF2B5EF4-FFF2-40B4-BE49-F238E27FC236}">
                <a16:creationId xmlns:a16="http://schemas.microsoft.com/office/drawing/2014/main" id="{783B28C9-7D4A-9124-6819-7E04C45BE8AC}"/>
              </a:ext>
            </a:extLst>
          </p:cNvPr>
          <p:cNvCxnSpPr/>
          <p:nvPr>
            <p:custDataLst>
              <p:tags r:id="rId66"/>
            </p:custDataLst>
          </p:nvPr>
        </p:nvCxnSpPr>
        <p:spPr bwMode="auto">
          <a:xfrm>
            <a:off x="7089775" y="4835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275">
            <a:extLst>
              <a:ext uri="{FF2B5EF4-FFF2-40B4-BE49-F238E27FC236}">
                <a16:creationId xmlns:a16="http://schemas.microsoft.com/office/drawing/2014/main" id="{1ED37079-7AC4-90C9-24FA-D5D395EEAF5F}"/>
              </a:ext>
            </a:extLst>
          </p:cNvPr>
          <p:cNvCxnSpPr/>
          <p:nvPr>
            <p:custDataLst>
              <p:tags r:id="rId67"/>
            </p:custDataLst>
          </p:nvPr>
        </p:nvCxnSpPr>
        <p:spPr bwMode="auto">
          <a:xfrm>
            <a:off x="7089775" y="56388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277">
            <a:extLst>
              <a:ext uri="{FF2B5EF4-FFF2-40B4-BE49-F238E27FC236}">
                <a16:creationId xmlns:a16="http://schemas.microsoft.com/office/drawing/2014/main" id="{460DDA6A-ACE4-A499-22F1-F428BFF2A8A0}"/>
              </a:ext>
            </a:extLst>
          </p:cNvPr>
          <p:cNvCxnSpPr/>
          <p:nvPr>
            <p:custDataLst>
              <p:tags r:id="rId68"/>
            </p:custDataLst>
          </p:nvPr>
        </p:nvCxnSpPr>
        <p:spPr bwMode="auto">
          <a:xfrm>
            <a:off x="74342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259">
            <a:extLst>
              <a:ext uri="{FF2B5EF4-FFF2-40B4-BE49-F238E27FC236}">
                <a16:creationId xmlns:a16="http://schemas.microsoft.com/office/drawing/2014/main" id="{6BC605D6-E6D4-E7FD-B6CF-F8685D234CAF}"/>
              </a:ext>
            </a:extLst>
          </p:cNvPr>
          <p:cNvCxnSpPr/>
          <p:nvPr>
            <p:custDataLst>
              <p:tags r:id="rId69"/>
            </p:custDataLst>
          </p:nvPr>
        </p:nvCxnSpPr>
        <p:spPr bwMode="auto">
          <a:xfrm>
            <a:off x="5373688" y="56054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279">
            <a:extLst>
              <a:ext uri="{FF2B5EF4-FFF2-40B4-BE49-F238E27FC236}">
                <a16:creationId xmlns:a16="http://schemas.microsoft.com/office/drawing/2014/main" id="{B4752D37-7F6D-97B5-E690-40A04CF72219}"/>
              </a:ext>
            </a:extLst>
          </p:cNvPr>
          <p:cNvCxnSpPr/>
          <p:nvPr>
            <p:custDataLst>
              <p:tags r:id="rId70"/>
            </p:custDataLst>
          </p:nvPr>
        </p:nvCxnSpPr>
        <p:spPr bwMode="auto">
          <a:xfrm>
            <a:off x="7434263" y="564515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0" name="Straight Connector 280">
            <a:extLst>
              <a:ext uri="{FF2B5EF4-FFF2-40B4-BE49-F238E27FC236}">
                <a16:creationId xmlns:a16="http://schemas.microsoft.com/office/drawing/2014/main" id="{5A05399F-874D-A6CE-3871-59CC85F92CCE}"/>
              </a:ext>
            </a:extLst>
          </p:cNvPr>
          <p:cNvCxnSpPr/>
          <p:nvPr>
            <p:custDataLst>
              <p:tags r:id="rId71"/>
            </p:custDataLst>
          </p:nvPr>
        </p:nvCxnSpPr>
        <p:spPr bwMode="auto">
          <a:xfrm>
            <a:off x="7777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281">
            <a:extLst>
              <a:ext uri="{FF2B5EF4-FFF2-40B4-BE49-F238E27FC236}">
                <a16:creationId xmlns:a16="http://schemas.microsoft.com/office/drawing/2014/main" id="{E1BBA047-973A-B91A-B24D-A65DDA11A821}"/>
              </a:ext>
            </a:extLst>
          </p:cNvPr>
          <p:cNvCxnSpPr/>
          <p:nvPr>
            <p:custDataLst>
              <p:tags r:id="rId72"/>
            </p:custDataLst>
          </p:nvPr>
        </p:nvCxnSpPr>
        <p:spPr bwMode="auto">
          <a:xfrm>
            <a:off x="7777163" y="48371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284">
            <a:extLst>
              <a:ext uri="{FF2B5EF4-FFF2-40B4-BE49-F238E27FC236}">
                <a16:creationId xmlns:a16="http://schemas.microsoft.com/office/drawing/2014/main" id="{541F80DB-C53A-C1A5-4B14-2FF3F2968E96}"/>
              </a:ext>
            </a:extLst>
          </p:cNvPr>
          <p:cNvCxnSpPr/>
          <p:nvPr>
            <p:custDataLst>
              <p:tags r:id="rId73"/>
            </p:custDataLst>
          </p:nvPr>
        </p:nvCxnSpPr>
        <p:spPr bwMode="auto">
          <a:xfrm>
            <a:off x="8120063" y="483711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285">
            <a:extLst>
              <a:ext uri="{FF2B5EF4-FFF2-40B4-BE49-F238E27FC236}">
                <a16:creationId xmlns:a16="http://schemas.microsoft.com/office/drawing/2014/main" id="{97CD99EA-D2C8-EC4F-0DFE-DAA579475658}"/>
              </a:ext>
            </a:extLst>
          </p:cNvPr>
          <p:cNvCxnSpPr/>
          <p:nvPr>
            <p:custDataLst>
              <p:tags r:id="rId74"/>
            </p:custDataLst>
          </p:nvPr>
        </p:nvCxnSpPr>
        <p:spPr bwMode="auto">
          <a:xfrm>
            <a:off x="8120063" y="5662612"/>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267">
            <a:extLst>
              <a:ext uri="{FF2B5EF4-FFF2-40B4-BE49-F238E27FC236}">
                <a16:creationId xmlns:a16="http://schemas.microsoft.com/office/drawing/2014/main" id="{B35A182B-1350-B2C5-E2EB-90DFC478C58F}"/>
              </a:ext>
            </a:extLst>
          </p:cNvPr>
          <p:cNvCxnSpPr/>
          <p:nvPr>
            <p:custDataLst>
              <p:tags r:id="rId75"/>
            </p:custDataLst>
          </p:nvPr>
        </p:nvCxnSpPr>
        <p:spPr bwMode="auto">
          <a:xfrm>
            <a:off x="640397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Straight Connector 286">
            <a:extLst>
              <a:ext uri="{FF2B5EF4-FFF2-40B4-BE49-F238E27FC236}">
                <a16:creationId xmlns:a16="http://schemas.microsoft.com/office/drawing/2014/main" id="{37D0815C-3616-B9F4-948E-E1C1AFCD0EB4}"/>
              </a:ext>
            </a:extLst>
          </p:cNvPr>
          <p:cNvCxnSpPr/>
          <p:nvPr>
            <p:custDataLst>
              <p:tags r:id="rId76"/>
            </p:custDataLst>
          </p:nvPr>
        </p:nvCxnSpPr>
        <p:spPr bwMode="auto">
          <a:xfrm>
            <a:off x="84629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287">
            <a:extLst>
              <a:ext uri="{FF2B5EF4-FFF2-40B4-BE49-F238E27FC236}">
                <a16:creationId xmlns:a16="http://schemas.microsoft.com/office/drawing/2014/main" id="{1606FEAB-C056-55BF-24FE-2997FC30ED9B}"/>
              </a:ext>
            </a:extLst>
          </p:cNvPr>
          <p:cNvCxnSpPr/>
          <p:nvPr>
            <p:custDataLst>
              <p:tags r:id="rId77"/>
            </p:custDataLst>
          </p:nvPr>
        </p:nvCxnSpPr>
        <p:spPr bwMode="auto">
          <a:xfrm>
            <a:off x="8462963" y="4845051"/>
            <a:ext cx="128588"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288">
            <a:extLst>
              <a:ext uri="{FF2B5EF4-FFF2-40B4-BE49-F238E27FC236}">
                <a16:creationId xmlns:a16="http://schemas.microsoft.com/office/drawing/2014/main" id="{78E77186-D71E-A424-A5FE-C69C04CD7A69}"/>
              </a:ext>
            </a:extLst>
          </p:cNvPr>
          <p:cNvCxnSpPr/>
          <p:nvPr>
            <p:custDataLst>
              <p:tags r:id="rId78"/>
            </p:custDataLst>
          </p:nvPr>
        </p:nvCxnSpPr>
        <p:spPr bwMode="auto">
          <a:xfrm>
            <a:off x="8462963" y="5719763"/>
            <a:ext cx="128588"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289">
            <a:extLst>
              <a:ext uri="{FF2B5EF4-FFF2-40B4-BE49-F238E27FC236}">
                <a16:creationId xmlns:a16="http://schemas.microsoft.com/office/drawing/2014/main" id="{A93808E6-5EEE-DD60-062C-37D4EECC0765}"/>
              </a:ext>
            </a:extLst>
          </p:cNvPr>
          <p:cNvCxnSpPr/>
          <p:nvPr>
            <p:custDataLst>
              <p:tags r:id="rId79"/>
            </p:custDataLst>
          </p:nvPr>
        </p:nvCxnSpPr>
        <p:spPr bwMode="auto">
          <a:xfrm>
            <a:off x="8807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251">
            <a:extLst>
              <a:ext uri="{FF2B5EF4-FFF2-40B4-BE49-F238E27FC236}">
                <a16:creationId xmlns:a16="http://schemas.microsoft.com/office/drawing/2014/main" id="{4AE1D458-E928-EE24-DA14-69D67A1364FE}"/>
              </a:ext>
            </a:extLst>
          </p:cNvPr>
          <p:cNvCxnSpPr/>
          <p:nvPr>
            <p:custDataLst>
              <p:tags r:id="rId80"/>
            </p:custDataLst>
          </p:nvPr>
        </p:nvCxnSpPr>
        <p:spPr bwMode="auto">
          <a:xfrm>
            <a:off x="4686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290">
            <a:extLst>
              <a:ext uri="{FF2B5EF4-FFF2-40B4-BE49-F238E27FC236}">
                <a16:creationId xmlns:a16="http://schemas.microsoft.com/office/drawing/2014/main" id="{0FEA087A-0211-EB53-A0DB-DEF392221C94}"/>
              </a:ext>
            </a:extLst>
          </p:cNvPr>
          <p:cNvCxnSpPr/>
          <p:nvPr>
            <p:custDataLst>
              <p:tags r:id="rId81"/>
            </p:custDataLst>
          </p:nvPr>
        </p:nvCxnSpPr>
        <p:spPr bwMode="auto">
          <a:xfrm>
            <a:off x="8807450" y="4860925"/>
            <a:ext cx="128588"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99">
            <a:extLst>
              <a:ext uri="{FF2B5EF4-FFF2-40B4-BE49-F238E27FC236}">
                <a16:creationId xmlns:a16="http://schemas.microsoft.com/office/drawing/2014/main" id="{EDA9DB9D-1E47-FEF6-B928-7F2096430549}"/>
              </a:ext>
            </a:extLst>
          </p:cNvPr>
          <p:cNvCxnSpPr/>
          <p:nvPr>
            <p:custDataLst>
              <p:tags r:id="rId82"/>
            </p:custDataLst>
          </p:nvPr>
        </p:nvCxnSpPr>
        <p:spPr bwMode="auto">
          <a:xfrm>
            <a:off x="19399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291">
            <a:extLst>
              <a:ext uri="{FF2B5EF4-FFF2-40B4-BE49-F238E27FC236}">
                <a16:creationId xmlns:a16="http://schemas.microsoft.com/office/drawing/2014/main" id="{277D4C7A-6B54-70A9-CAC5-F50DBDB83912}"/>
              </a:ext>
            </a:extLst>
          </p:cNvPr>
          <p:cNvCxnSpPr/>
          <p:nvPr>
            <p:custDataLst>
              <p:tags r:id="rId83"/>
            </p:custDataLst>
          </p:nvPr>
        </p:nvCxnSpPr>
        <p:spPr bwMode="auto">
          <a:xfrm>
            <a:off x="8807450" y="5756275"/>
            <a:ext cx="128588"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269">
            <a:extLst>
              <a:ext uri="{FF2B5EF4-FFF2-40B4-BE49-F238E27FC236}">
                <a16:creationId xmlns:a16="http://schemas.microsoft.com/office/drawing/2014/main" id="{73621C03-749F-9C52-05A2-7C4E4CF01F78}"/>
              </a:ext>
            </a:extLst>
          </p:cNvPr>
          <p:cNvCxnSpPr>
            <a:cxnSpLocks/>
          </p:cNvCxnSpPr>
          <p:nvPr>
            <p:custDataLst>
              <p:tags r:id="rId84"/>
            </p:custDataLst>
          </p:nvPr>
        </p:nvCxnSpPr>
        <p:spPr bwMode="auto">
          <a:xfrm>
            <a:off x="6403975" y="56245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213">
            <a:extLst>
              <a:ext uri="{FF2B5EF4-FFF2-40B4-BE49-F238E27FC236}">
                <a16:creationId xmlns:a16="http://schemas.microsoft.com/office/drawing/2014/main" id="{429C9731-491C-250E-B750-987F9480B94A}"/>
              </a:ext>
            </a:extLst>
          </p:cNvPr>
          <p:cNvCxnSpPr/>
          <p:nvPr>
            <p:custDataLst>
              <p:tags r:id="rId85"/>
            </p:custDataLst>
          </p:nvPr>
        </p:nvCxnSpPr>
        <p:spPr bwMode="auto">
          <a:xfrm>
            <a:off x="2970213" y="55848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90">
            <a:extLst>
              <a:ext uri="{FF2B5EF4-FFF2-40B4-BE49-F238E27FC236}">
                <a16:creationId xmlns:a16="http://schemas.microsoft.com/office/drawing/2014/main" id="{184D7503-81C9-B463-869B-8AE3AAAD20BC}"/>
              </a:ext>
            </a:extLst>
          </p:cNvPr>
          <p:cNvCxnSpPr/>
          <p:nvPr>
            <p:custDataLst>
              <p:tags r:id="rId86"/>
            </p:custDataLst>
          </p:nvPr>
        </p:nvCxnSpPr>
        <p:spPr bwMode="auto">
          <a:xfrm>
            <a:off x="909638"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8" name="Straight Connector 91">
            <a:extLst>
              <a:ext uri="{FF2B5EF4-FFF2-40B4-BE49-F238E27FC236}">
                <a16:creationId xmlns:a16="http://schemas.microsoft.com/office/drawing/2014/main" id="{1B23710B-A400-4B35-DD5E-AF010B115D9A}"/>
              </a:ext>
            </a:extLst>
          </p:cNvPr>
          <p:cNvCxnSpPr/>
          <p:nvPr>
            <p:custDataLst>
              <p:tags r:id="rId87"/>
            </p:custDataLst>
          </p:nvPr>
        </p:nvCxnSpPr>
        <p:spPr bwMode="auto">
          <a:xfrm>
            <a:off x="909638" y="5557839"/>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92">
            <a:extLst>
              <a:ext uri="{FF2B5EF4-FFF2-40B4-BE49-F238E27FC236}">
                <a16:creationId xmlns:a16="http://schemas.microsoft.com/office/drawing/2014/main" id="{AAFFB6E8-A842-8426-4EED-EDECD3D0F26C}"/>
              </a:ext>
            </a:extLst>
          </p:cNvPr>
          <p:cNvCxnSpPr/>
          <p:nvPr>
            <p:custDataLst>
              <p:tags r:id="rId88"/>
            </p:custDataLst>
          </p:nvPr>
        </p:nvCxnSpPr>
        <p:spPr bwMode="auto">
          <a:xfrm>
            <a:off x="12541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93">
            <a:extLst>
              <a:ext uri="{FF2B5EF4-FFF2-40B4-BE49-F238E27FC236}">
                <a16:creationId xmlns:a16="http://schemas.microsoft.com/office/drawing/2014/main" id="{776DB585-C478-F724-DCA0-7BEEEB490701}"/>
              </a:ext>
            </a:extLst>
          </p:cNvPr>
          <p:cNvCxnSpPr/>
          <p:nvPr>
            <p:custDataLst>
              <p:tags r:id="rId89"/>
            </p:custDataLst>
          </p:nvPr>
        </p:nvCxnSpPr>
        <p:spPr bwMode="auto">
          <a:xfrm>
            <a:off x="12541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94">
            <a:extLst>
              <a:ext uri="{FF2B5EF4-FFF2-40B4-BE49-F238E27FC236}">
                <a16:creationId xmlns:a16="http://schemas.microsoft.com/office/drawing/2014/main" id="{800CBF98-7B5C-507F-6894-BAF4C48E2907}"/>
              </a:ext>
            </a:extLst>
          </p:cNvPr>
          <p:cNvCxnSpPr/>
          <p:nvPr>
            <p:custDataLst>
              <p:tags r:id="rId90"/>
            </p:custDataLst>
          </p:nvPr>
        </p:nvCxnSpPr>
        <p:spPr bwMode="auto">
          <a:xfrm>
            <a:off x="1254125" y="55626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95">
            <a:extLst>
              <a:ext uri="{FF2B5EF4-FFF2-40B4-BE49-F238E27FC236}">
                <a16:creationId xmlns:a16="http://schemas.microsoft.com/office/drawing/2014/main" id="{517671A2-22EE-BEBE-BAB2-5481EC6A2A07}"/>
              </a:ext>
            </a:extLst>
          </p:cNvPr>
          <p:cNvCxnSpPr/>
          <p:nvPr>
            <p:custDataLst>
              <p:tags r:id="rId91"/>
            </p:custDataLst>
          </p:nvPr>
        </p:nvCxnSpPr>
        <p:spPr bwMode="auto">
          <a:xfrm>
            <a:off x="159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96">
            <a:extLst>
              <a:ext uri="{FF2B5EF4-FFF2-40B4-BE49-F238E27FC236}">
                <a16:creationId xmlns:a16="http://schemas.microsoft.com/office/drawing/2014/main" id="{FBD3353A-6D93-7E02-01B3-3E8CC2DCFB21}"/>
              </a:ext>
            </a:extLst>
          </p:cNvPr>
          <p:cNvCxnSpPr/>
          <p:nvPr>
            <p:custDataLst>
              <p:tags r:id="rId92"/>
            </p:custDataLst>
          </p:nvPr>
        </p:nvCxnSpPr>
        <p:spPr bwMode="auto">
          <a:xfrm>
            <a:off x="15970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97">
            <a:extLst>
              <a:ext uri="{FF2B5EF4-FFF2-40B4-BE49-F238E27FC236}">
                <a16:creationId xmlns:a16="http://schemas.microsoft.com/office/drawing/2014/main" id="{A5381484-B18A-BC79-A539-CD5AB71F2F95}"/>
              </a:ext>
            </a:extLst>
          </p:cNvPr>
          <p:cNvCxnSpPr/>
          <p:nvPr>
            <p:custDataLst>
              <p:tags r:id="rId93"/>
            </p:custDataLst>
          </p:nvPr>
        </p:nvCxnSpPr>
        <p:spPr bwMode="auto">
          <a:xfrm>
            <a:off x="1597025" y="55689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203">
            <a:extLst>
              <a:ext uri="{FF2B5EF4-FFF2-40B4-BE49-F238E27FC236}">
                <a16:creationId xmlns:a16="http://schemas.microsoft.com/office/drawing/2014/main" id="{94B791E0-22C6-7AB7-86CA-91389532AE5E}"/>
              </a:ext>
            </a:extLst>
          </p:cNvPr>
          <p:cNvCxnSpPr/>
          <p:nvPr>
            <p:custDataLst>
              <p:tags r:id="rId94"/>
            </p:custDataLst>
          </p:nvPr>
        </p:nvCxnSpPr>
        <p:spPr bwMode="auto">
          <a:xfrm>
            <a:off x="2627313" y="55816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98">
            <a:extLst>
              <a:ext uri="{FF2B5EF4-FFF2-40B4-BE49-F238E27FC236}">
                <a16:creationId xmlns:a16="http://schemas.microsoft.com/office/drawing/2014/main" id="{2A58B1EF-A355-B9B9-3160-59374AF3DBFF}"/>
              </a:ext>
            </a:extLst>
          </p:cNvPr>
          <p:cNvCxnSpPr/>
          <p:nvPr>
            <p:custDataLst>
              <p:tags r:id="rId95"/>
            </p:custDataLst>
          </p:nvPr>
        </p:nvCxnSpPr>
        <p:spPr bwMode="auto">
          <a:xfrm>
            <a:off x="19399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100">
            <a:extLst>
              <a:ext uri="{FF2B5EF4-FFF2-40B4-BE49-F238E27FC236}">
                <a16:creationId xmlns:a16="http://schemas.microsoft.com/office/drawing/2014/main" id="{6E632527-23AF-3743-8F10-48702BAD9AA3}"/>
              </a:ext>
            </a:extLst>
          </p:cNvPr>
          <p:cNvCxnSpPr/>
          <p:nvPr>
            <p:custDataLst>
              <p:tags r:id="rId96"/>
            </p:custDataLst>
          </p:nvPr>
        </p:nvCxnSpPr>
        <p:spPr bwMode="auto">
          <a:xfrm>
            <a:off x="1939925" y="55737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Straight Connector 101">
            <a:extLst>
              <a:ext uri="{FF2B5EF4-FFF2-40B4-BE49-F238E27FC236}">
                <a16:creationId xmlns:a16="http://schemas.microsoft.com/office/drawing/2014/main" id="{E6A5719E-EE0F-F463-A4DF-513B83B94CD8}"/>
              </a:ext>
            </a:extLst>
          </p:cNvPr>
          <p:cNvCxnSpPr/>
          <p:nvPr>
            <p:custDataLst>
              <p:tags r:id="rId97"/>
            </p:custDataLst>
          </p:nvPr>
        </p:nvCxnSpPr>
        <p:spPr bwMode="auto">
          <a:xfrm>
            <a:off x="22828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127">
            <a:extLst>
              <a:ext uri="{FF2B5EF4-FFF2-40B4-BE49-F238E27FC236}">
                <a16:creationId xmlns:a16="http://schemas.microsoft.com/office/drawing/2014/main" id="{FE6C5BF0-5A60-EADD-250E-51A918C58871}"/>
              </a:ext>
            </a:extLst>
          </p:cNvPr>
          <p:cNvCxnSpPr/>
          <p:nvPr>
            <p:custDataLst>
              <p:tags r:id="rId98"/>
            </p:custDataLst>
          </p:nvPr>
        </p:nvCxnSpPr>
        <p:spPr bwMode="auto">
          <a:xfrm>
            <a:off x="22828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192">
            <a:extLst>
              <a:ext uri="{FF2B5EF4-FFF2-40B4-BE49-F238E27FC236}">
                <a16:creationId xmlns:a16="http://schemas.microsoft.com/office/drawing/2014/main" id="{7196B41B-53F1-C97C-4C10-C96BA80ADAF5}"/>
              </a:ext>
            </a:extLst>
          </p:cNvPr>
          <p:cNvCxnSpPr/>
          <p:nvPr>
            <p:custDataLst>
              <p:tags r:id="rId99"/>
            </p:custDataLst>
          </p:nvPr>
        </p:nvCxnSpPr>
        <p:spPr bwMode="auto">
          <a:xfrm>
            <a:off x="2282825" y="55784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193">
            <a:extLst>
              <a:ext uri="{FF2B5EF4-FFF2-40B4-BE49-F238E27FC236}">
                <a16:creationId xmlns:a16="http://schemas.microsoft.com/office/drawing/2014/main" id="{A85C94E0-63BF-3143-BF7F-FFFF80C0189A}"/>
              </a:ext>
            </a:extLst>
          </p:cNvPr>
          <p:cNvCxnSpPr/>
          <p:nvPr>
            <p:custDataLst>
              <p:tags r:id="rId100"/>
            </p:custDataLst>
          </p:nvPr>
        </p:nvCxnSpPr>
        <p:spPr bwMode="auto">
          <a:xfrm>
            <a:off x="2627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202">
            <a:extLst>
              <a:ext uri="{FF2B5EF4-FFF2-40B4-BE49-F238E27FC236}">
                <a16:creationId xmlns:a16="http://schemas.microsoft.com/office/drawing/2014/main" id="{6155AFC6-7F09-A066-37C3-997D703A9C80}"/>
              </a:ext>
            </a:extLst>
          </p:cNvPr>
          <p:cNvCxnSpPr/>
          <p:nvPr>
            <p:custDataLst>
              <p:tags r:id="rId101"/>
            </p:custDataLst>
          </p:nvPr>
        </p:nvCxnSpPr>
        <p:spPr bwMode="auto">
          <a:xfrm>
            <a:off x="2627313"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3" name="Straight Connector 278">
            <a:extLst>
              <a:ext uri="{FF2B5EF4-FFF2-40B4-BE49-F238E27FC236}">
                <a16:creationId xmlns:a16="http://schemas.microsoft.com/office/drawing/2014/main" id="{5B672E7F-063E-F9F2-12A3-9F46D800E594}"/>
              </a:ext>
            </a:extLst>
          </p:cNvPr>
          <p:cNvCxnSpPr/>
          <p:nvPr>
            <p:custDataLst>
              <p:tags r:id="rId102"/>
            </p:custDataLst>
          </p:nvPr>
        </p:nvCxnSpPr>
        <p:spPr bwMode="auto">
          <a:xfrm>
            <a:off x="7434263" y="48355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4" name="Straight Connector 207">
            <a:extLst>
              <a:ext uri="{FF2B5EF4-FFF2-40B4-BE49-F238E27FC236}">
                <a16:creationId xmlns:a16="http://schemas.microsoft.com/office/drawing/2014/main" id="{7FC62FB6-A8FA-ED88-66EF-21FFAD9385B3}"/>
              </a:ext>
            </a:extLst>
          </p:cNvPr>
          <p:cNvCxnSpPr/>
          <p:nvPr>
            <p:custDataLst>
              <p:tags r:id="rId103"/>
            </p:custDataLst>
          </p:nvPr>
        </p:nvCxnSpPr>
        <p:spPr bwMode="auto">
          <a:xfrm>
            <a:off x="2970213"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5" name="Straight Connector 214">
            <a:extLst>
              <a:ext uri="{FF2B5EF4-FFF2-40B4-BE49-F238E27FC236}">
                <a16:creationId xmlns:a16="http://schemas.microsoft.com/office/drawing/2014/main" id="{F4D9FDE0-590E-E522-185D-0ED5ADEC0C6F}"/>
              </a:ext>
            </a:extLst>
          </p:cNvPr>
          <p:cNvCxnSpPr/>
          <p:nvPr>
            <p:custDataLst>
              <p:tags r:id="rId104"/>
            </p:custDataLst>
          </p:nvPr>
        </p:nvCxnSpPr>
        <p:spPr bwMode="auto">
          <a:xfrm>
            <a:off x="33131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6" name="Straight Connector 222">
            <a:extLst>
              <a:ext uri="{FF2B5EF4-FFF2-40B4-BE49-F238E27FC236}">
                <a16:creationId xmlns:a16="http://schemas.microsoft.com/office/drawing/2014/main" id="{7E796091-4829-FA8B-E8DD-08C2270C1F11}"/>
              </a:ext>
            </a:extLst>
          </p:cNvPr>
          <p:cNvCxnSpPr>
            <a:cxnSpLocks/>
          </p:cNvCxnSpPr>
          <p:nvPr>
            <p:custDataLst>
              <p:tags r:id="rId105"/>
            </p:custDataLst>
          </p:nvPr>
        </p:nvCxnSpPr>
        <p:spPr bwMode="auto">
          <a:xfrm flipV="1">
            <a:off x="3313113" y="48260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7" name="Straight Connector 223">
            <a:extLst>
              <a:ext uri="{FF2B5EF4-FFF2-40B4-BE49-F238E27FC236}">
                <a16:creationId xmlns:a16="http://schemas.microsoft.com/office/drawing/2014/main" id="{B932CF6B-ED41-314B-EC74-128AA57C5ABC}"/>
              </a:ext>
            </a:extLst>
          </p:cNvPr>
          <p:cNvCxnSpPr/>
          <p:nvPr>
            <p:custDataLst>
              <p:tags r:id="rId106"/>
            </p:custDataLst>
          </p:nvPr>
        </p:nvCxnSpPr>
        <p:spPr bwMode="auto">
          <a:xfrm>
            <a:off x="3313113" y="55864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Straight Connector 225">
            <a:extLst>
              <a:ext uri="{FF2B5EF4-FFF2-40B4-BE49-F238E27FC236}">
                <a16:creationId xmlns:a16="http://schemas.microsoft.com/office/drawing/2014/main" id="{F4B726A4-CAD8-F7D8-74A0-EF6F9D0EE79B}"/>
              </a:ext>
            </a:extLst>
          </p:cNvPr>
          <p:cNvCxnSpPr/>
          <p:nvPr>
            <p:custDataLst>
              <p:tags r:id="rId107"/>
            </p:custDataLst>
          </p:nvPr>
        </p:nvCxnSpPr>
        <p:spPr bwMode="auto">
          <a:xfrm>
            <a:off x="3657600" y="48260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9" name="Straight Connector 243">
            <a:extLst>
              <a:ext uri="{FF2B5EF4-FFF2-40B4-BE49-F238E27FC236}">
                <a16:creationId xmlns:a16="http://schemas.microsoft.com/office/drawing/2014/main" id="{990CDF7D-13A0-D7E7-0CD4-4208C05FE19E}"/>
              </a:ext>
            </a:extLst>
          </p:cNvPr>
          <p:cNvCxnSpPr/>
          <p:nvPr>
            <p:custDataLst>
              <p:tags r:id="rId108"/>
            </p:custDataLst>
          </p:nvPr>
        </p:nvCxnSpPr>
        <p:spPr bwMode="auto">
          <a:xfrm>
            <a:off x="3657600" y="55880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0" name="Straight Connector 245">
            <a:extLst>
              <a:ext uri="{FF2B5EF4-FFF2-40B4-BE49-F238E27FC236}">
                <a16:creationId xmlns:a16="http://schemas.microsoft.com/office/drawing/2014/main" id="{5819131E-3091-38C7-B0FB-1C211CA30E1A}"/>
              </a:ext>
            </a:extLst>
          </p:cNvPr>
          <p:cNvCxnSpPr/>
          <p:nvPr>
            <p:custDataLst>
              <p:tags r:id="rId109"/>
            </p:custDataLst>
          </p:nvPr>
        </p:nvCxnSpPr>
        <p:spPr bwMode="auto">
          <a:xfrm>
            <a:off x="40005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1" name="Straight Connector 246">
            <a:extLst>
              <a:ext uri="{FF2B5EF4-FFF2-40B4-BE49-F238E27FC236}">
                <a16:creationId xmlns:a16="http://schemas.microsoft.com/office/drawing/2014/main" id="{54086E83-F0C4-9C09-5B1C-94AE6E2FDF6A}"/>
              </a:ext>
            </a:extLst>
          </p:cNvPr>
          <p:cNvCxnSpPr/>
          <p:nvPr>
            <p:custDataLst>
              <p:tags r:id="rId110"/>
            </p:custDataLst>
          </p:nvPr>
        </p:nvCxnSpPr>
        <p:spPr bwMode="auto">
          <a:xfrm>
            <a:off x="4000500" y="48260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2" name="Straight Connector 247">
            <a:extLst>
              <a:ext uri="{FF2B5EF4-FFF2-40B4-BE49-F238E27FC236}">
                <a16:creationId xmlns:a16="http://schemas.microsoft.com/office/drawing/2014/main" id="{C2F2717B-E240-FBF8-B8FD-2AFD11CAE1B8}"/>
              </a:ext>
            </a:extLst>
          </p:cNvPr>
          <p:cNvCxnSpPr/>
          <p:nvPr>
            <p:custDataLst>
              <p:tags r:id="rId111"/>
            </p:custDataLst>
          </p:nvPr>
        </p:nvCxnSpPr>
        <p:spPr bwMode="auto">
          <a:xfrm>
            <a:off x="4000500" y="55911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3" name="Straight Connector 248">
            <a:extLst>
              <a:ext uri="{FF2B5EF4-FFF2-40B4-BE49-F238E27FC236}">
                <a16:creationId xmlns:a16="http://schemas.microsoft.com/office/drawing/2014/main" id="{8D893BD1-30A4-EDA6-D3C2-5831AF4F4CD3}"/>
              </a:ext>
            </a:extLst>
          </p:cNvPr>
          <p:cNvCxnSpPr/>
          <p:nvPr>
            <p:custDataLst>
              <p:tags r:id="rId112"/>
            </p:custDataLst>
          </p:nvPr>
        </p:nvCxnSpPr>
        <p:spPr bwMode="auto">
          <a:xfrm>
            <a:off x="43434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252">
            <a:extLst>
              <a:ext uri="{FF2B5EF4-FFF2-40B4-BE49-F238E27FC236}">
                <a16:creationId xmlns:a16="http://schemas.microsoft.com/office/drawing/2014/main" id="{1098251F-B420-97CC-F5C6-F76E6CF30117}"/>
              </a:ext>
            </a:extLst>
          </p:cNvPr>
          <p:cNvCxnSpPr/>
          <p:nvPr>
            <p:custDataLst>
              <p:tags r:id="rId113"/>
            </p:custDataLst>
          </p:nvPr>
        </p:nvCxnSpPr>
        <p:spPr bwMode="auto">
          <a:xfrm>
            <a:off x="4686300" y="48275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5" name="Straight Connector 249">
            <a:extLst>
              <a:ext uri="{FF2B5EF4-FFF2-40B4-BE49-F238E27FC236}">
                <a16:creationId xmlns:a16="http://schemas.microsoft.com/office/drawing/2014/main" id="{4805771D-C30D-F7FA-B0A9-7CCCBDFFDAAF}"/>
              </a:ext>
            </a:extLst>
          </p:cNvPr>
          <p:cNvCxnSpPr/>
          <p:nvPr>
            <p:custDataLst>
              <p:tags r:id="rId114"/>
            </p:custDataLst>
          </p:nvPr>
        </p:nvCxnSpPr>
        <p:spPr bwMode="auto">
          <a:xfrm>
            <a:off x="4343400" y="48260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6" name="Straight Connector 250">
            <a:extLst>
              <a:ext uri="{FF2B5EF4-FFF2-40B4-BE49-F238E27FC236}">
                <a16:creationId xmlns:a16="http://schemas.microsoft.com/office/drawing/2014/main" id="{1A64F566-A3DF-BC96-E8AF-AA6C013E7661}"/>
              </a:ext>
            </a:extLst>
          </p:cNvPr>
          <p:cNvCxnSpPr/>
          <p:nvPr>
            <p:custDataLst>
              <p:tags r:id="rId115"/>
            </p:custDataLst>
          </p:nvPr>
        </p:nvCxnSpPr>
        <p:spPr bwMode="auto">
          <a:xfrm>
            <a:off x="4343400" y="55927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7" name="Straight Connector 253">
            <a:extLst>
              <a:ext uri="{FF2B5EF4-FFF2-40B4-BE49-F238E27FC236}">
                <a16:creationId xmlns:a16="http://schemas.microsoft.com/office/drawing/2014/main" id="{1769D58C-9C22-A8BD-01CB-7170FE83A72C}"/>
              </a:ext>
            </a:extLst>
          </p:cNvPr>
          <p:cNvCxnSpPr/>
          <p:nvPr>
            <p:custDataLst>
              <p:tags r:id="rId116"/>
            </p:custDataLst>
          </p:nvPr>
        </p:nvCxnSpPr>
        <p:spPr bwMode="auto">
          <a:xfrm>
            <a:off x="4686300" y="55959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254">
            <a:extLst>
              <a:ext uri="{FF2B5EF4-FFF2-40B4-BE49-F238E27FC236}">
                <a16:creationId xmlns:a16="http://schemas.microsoft.com/office/drawing/2014/main" id="{C245598D-DC0C-CFEA-C474-98E1348C37E5}"/>
              </a:ext>
            </a:extLst>
          </p:cNvPr>
          <p:cNvCxnSpPr/>
          <p:nvPr>
            <p:custDataLst>
              <p:tags r:id="rId117"/>
            </p:custDataLst>
          </p:nvPr>
        </p:nvCxnSpPr>
        <p:spPr bwMode="auto">
          <a:xfrm>
            <a:off x="50307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255">
            <a:extLst>
              <a:ext uri="{FF2B5EF4-FFF2-40B4-BE49-F238E27FC236}">
                <a16:creationId xmlns:a16="http://schemas.microsoft.com/office/drawing/2014/main" id="{57A0CDA9-92F8-E4D0-5B4E-9EC18B12803B}"/>
              </a:ext>
            </a:extLst>
          </p:cNvPr>
          <p:cNvCxnSpPr/>
          <p:nvPr>
            <p:custDataLst>
              <p:tags r:id="rId118"/>
            </p:custDataLst>
          </p:nvPr>
        </p:nvCxnSpPr>
        <p:spPr bwMode="auto">
          <a:xfrm>
            <a:off x="5030788" y="48291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256">
            <a:extLst>
              <a:ext uri="{FF2B5EF4-FFF2-40B4-BE49-F238E27FC236}">
                <a16:creationId xmlns:a16="http://schemas.microsoft.com/office/drawing/2014/main" id="{3DFF2AAF-EE8F-3C9D-FB85-40C5EE2C575A}"/>
              </a:ext>
            </a:extLst>
          </p:cNvPr>
          <p:cNvCxnSpPr/>
          <p:nvPr>
            <p:custDataLst>
              <p:tags r:id="rId119"/>
            </p:custDataLst>
          </p:nvPr>
        </p:nvCxnSpPr>
        <p:spPr bwMode="auto">
          <a:xfrm>
            <a:off x="5030788" y="56007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257">
            <a:extLst>
              <a:ext uri="{FF2B5EF4-FFF2-40B4-BE49-F238E27FC236}">
                <a16:creationId xmlns:a16="http://schemas.microsoft.com/office/drawing/2014/main" id="{270613A8-579A-CD58-09C0-2FAB6C8917F2}"/>
              </a:ext>
            </a:extLst>
          </p:cNvPr>
          <p:cNvCxnSpPr/>
          <p:nvPr>
            <p:custDataLst>
              <p:tags r:id="rId120"/>
            </p:custDataLst>
          </p:nvPr>
        </p:nvCxnSpPr>
        <p:spPr bwMode="auto">
          <a:xfrm>
            <a:off x="53736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2" name="Straight Connector 258">
            <a:extLst>
              <a:ext uri="{FF2B5EF4-FFF2-40B4-BE49-F238E27FC236}">
                <a16:creationId xmlns:a16="http://schemas.microsoft.com/office/drawing/2014/main" id="{EF1DFB7A-6EC5-034B-0E14-DDF44508E32B}"/>
              </a:ext>
            </a:extLst>
          </p:cNvPr>
          <p:cNvCxnSpPr/>
          <p:nvPr>
            <p:custDataLst>
              <p:tags r:id="rId121"/>
            </p:custDataLst>
          </p:nvPr>
        </p:nvCxnSpPr>
        <p:spPr bwMode="auto">
          <a:xfrm>
            <a:off x="5373688" y="48291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261">
            <a:extLst>
              <a:ext uri="{FF2B5EF4-FFF2-40B4-BE49-F238E27FC236}">
                <a16:creationId xmlns:a16="http://schemas.microsoft.com/office/drawing/2014/main" id="{C1599C9E-B913-9DFE-5741-F3E31F86C51F}"/>
              </a:ext>
            </a:extLst>
          </p:cNvPr>
          <p:cNvCxnSpPr/>
          <p:nvPr>
            <p:custDataLst>
              <p:tags r:id="rId122"/>
            </p:custDataLst>
          </p:nvPr>
        </p:nvCxnSpPr>
        <p:spPr bwMode="auto">
          <a:xfrm>
            <a:off x="57165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4" name="Straight Connector 262">
            <a:extLst>
              <a:ext uri="{FF2B5EF4-FFF2-40B4-BE49-F238E27FC236}">
                <a16:creationId xmlns:a16="http://schemas.microsoft.com/office/drawing/2014/main" id="{2994C313-138A-3E47-5A2E-61B7722BB514}"/>
              </a:ext>
            </a:extLst>
          </p:cNvPr>
          <p:cNvCxnSpPr/>
          <p:nvPr>
            <p:custDataLst>
              <p:tags r:id="rId123"/>
            </p:custDataLst>
          </p:nvPr>
        </p:nvCxnSpPr>
        <p:spPr bwMode="auto">
          <a:xfrm>
            <a:off x="5716588" y="48307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263">
            <a:extLst>
              <a:ext uri="{FF2B5EF4-FFF2-40B4-BE49-F238E27FC236}">
                <a16:creationId xmlns:a16="http://schemas.microsoft.com/office/drawing/2014/main" id="{447FFED5-BB7D-CACD-5116-BB6509C8AE69}"/>
              </a:ext>
            </a:extLst>
          </p:cNvPr>
          <p:cNvCxnSpPr/>
          <p:nvPr>
            <p:custDataLst>
              <p:tags r:id="rId124"/>
            </p:custDataLst>
          </p:nvPr>
        </p:nvCxnSpPr>
        <p:spPr bwMode="auto">
          <a:xfrm>
            <a:off x="5716588" y="56118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96" name="Chart 345">
            <a:extLst>
              <a:ext uri="{FF2B5EF4-FFF2-40B4-BE49-F238E27FC236}">
                <a16:creationId xmlns:a16="http://schemas.microsoft.com/office/drawing/2014/main" id="{2F240851-13F6-BE9D-EA88-7C2EFFBB3743}"/>
              </a:ext>
            </a:extLst>
          </p:cNvPr>
          <p:cNvGraphicFramePr/>
          <p:nvPr>
            <p:custDataLst>
              <p:tags r:id="rId125"/>
            </p:custDataLst>
            <p:extLst>
              <p:ext uri="{D42A27DB-BD31-4B8C-83A1-F6EECF244321}">
                <p14:modId xmlns:p14="http://schemas.microsoft.com/office/powerpoint/2010/main" val="1776101409"/>
              </p:ext>
            </p:extLst>
          </p:nvPr>
        </p:nvGraphicFramePr>
        <p:xfrm>
          <a:off x="96838" y="4597400"/>
          <a:ext cx="9201150" cy="1701800"/>
        </p:xfrm>
        <a:graphic>
          <a:graphicData uri="http://schemas.openxmlformats.org/drawingml/2006/chart">
            <c:chart xmlns:c="http://schemas.openxmlformats.org/drawingml/2006/chart" xmlns:r="http://schemas.openxmlformats.org/officeDocument/2006/relationships" r:id="rId230"/>
          </a:graphicData>
        </a:graphic>
      </p:graphicFrame>
      <p:cxnSp>
        <p:nvCxnSpPr>
          <p:cNvPr id="397" name="Straight Connector 176">
            <a:extLst>
              <a:ext uri="{FF2B5EF4-FFF2-40B4-BE49-F238E27FC236}">
                <a16:creationId xmlns:a16="http://schemas.microsoft.com/office/drawing/2014/main" id="{04EA02FC-B360-E14C-973D-D17DCC1B7EED}"/>
              </a:ext>
            </a:extLst>
          </p:cNvPr>
          <p:cNvCxnSpPr>
            <a:cxnSpLocks/>
          </p:cNvCxnSpPr>
          <p:nvPr>
            <p:custDataLst>
              <p:tags r:id="rId126"/>
            </p:custDataLst>
          </p:nvPr>
        </p:nvCxnSpPr>
        <p:spPr bwMode="auto">
          <a:xfrm>
            <a:off x="9042400" y="4772026"/>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298">
            <a:extLst>
              <a:ext uri="{FF2B5EF4-FFF2-40B4-BE49-F238E27FC236}">
                <a16:creationId xmlns:a16="http://schemas.microsoft.com/office/drawing/2014/main" id="{924E52FB-5146-1838-3A36-CAD3B2DFB593}"/>
              </a:ext>
            </a:extLst>
          </p:cNvPr>
          <p:cNvCxnSpPr/>
          <p:nvPr>
            <p:custDataLst>
              <p:tags r:id="rId127"/>
            </p:custDataLst>
          </p:nvPr>
        </p:nvCxnSpPr>
        <p:spPr bwMode="auto">
          <a:xfrm>
            <a:off x="18319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307">
            <a:extLst>
              <a:ext uri="{FF2B5EF4-FFF2-40B4-BE49-F238E27FC236}">
                <a16:creationId xmlns:a16="http://schemas.microsoft.com/office/drawing/2014/main" id="{C5BA4BA8-B3DE-EB99-D0CE-E83786EAC20F}"/>
              </a:ext>
            </a:extLst>
          </p:cNvPr>
          <p:cNvCxnSpPr/>
          <p:nvPr>
            <p:custDataLst>
              <p:tags r:id="rId128"/>
            </p:custDataLst>
          </p:nvPr>
        </p:nvCxnSpPr>
        <p:spPr bwMode="auto">
          <a:xfrm>
            <a:off x="4922838"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05">
            <a:extLst>
              <a:ext uri="{FF2B5EF4-FFF2-40B4-BE49-F238E27FC236}">
                <a16:creationId xmlns:a16="http://schemas.microsoft.com/office/drawing/2014/main" id="{DBAC031A-38D3-7E02-3149-7D26383DE4F3}"/>
              </a:ext>
            </a:extLst>
          </p:cNvPr>
          <p:cNvCxnSpPr/>
          <p:nvPr>
            <p:custDataLst>
              <p:tags r:id="rId129"/>
            </p:custDataLst>
          </p:nvPr>
        </p:nvCxnSpPr>
        <p:spPr bwMode="auto">
          <a:xfrm>
            <a:off x="42354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306">
            <a:extLst>
              <a:ext uri="{FF2B5EF4-FFF2-40B4-BE49-F238E27FC236}">
                <a16:creationId xmlns:a16="http://schemas.microsoft.com/office/drawing/2014/main" id="{85969AAF-0E0D-12D2-3B03-17A511EFC357}"/>
              </a:ext>
            </a:extLst>
          </p:cNvPr>
          <p:cNvCxnSpPr/>
          <p:nvPr>
            <p:custDataLst>
              <p:tags r:id="rId130"/>
            </p:custDataLst>
          </p:nvPr>
        </p:nvCxnSpPr>
        <p:spPr bwMode="auto">
          <a:xfrm>
            <a:off x="45783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2" name="Straight Connector 301">
            <a:extLst>
              <a:ext uri="{FF2B5EF4-FFF2-40B4-BE49-F238E27FC236}">
                <a16:creationId xmlns:a16="http://schemas.microsoft.com/office/drawing/2014/main" id="{B0B5D238-18EF-EB78-6A50-9C057880ABA8}"/>
              </a:ext>
            </a:extLst>
          </p:cNvPr>
          <p:cNvCxnSpPr/>
          <p:nvPr>
            <p:custDataLst>
              <p:tags r:id="rId131"/>
            </p:custDataLst>
          </p:nvPr>
        </p:nvCxnSpPr>
        <p:spPr bwMode="auto">
          <a:xfrm>
            <a:off x="28622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295">
            <a:extLst>
              <a:ext uri="{FF2B5EF4-FFF2-40B4-BE49-F238E27FC236}">
                <a16:creationId xmlns:a16="http://schemas.microsoft.com/office/drawing/2014/main" id="{BC19A70A-6C44-518E-3E7B-8B892D35FFC4}"/>
              </a:ext>
            </a:extLst>
          </p:cNvPr>
          <p:cNvCxnSpPr/>
          <p:nvPr>
            <p:custDataLst>
              <p:tags r:id="rId132"/>
            </p:custDataLst>
          </p:nvPr>
        </p:nvCxnSpPr>
        <p:spPr bwMode="auto">
          <a:xfrm>
            <a:off x="80168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296">
            <a:extLst>
              <a:ext uri="{FF2B5EF4-FFF2-40B4-BE49-F238E27FC236}">
                <a16:creationId xmlns:a16="http://schemas.microsoft.com/office/drawing/2014/main" id="{C3376CD3-0315-D9EB-0BE2-5243D315EB7E}"/>
              </a:ext>
            </a:extLst>
          </p:cNvPr>
          <p:cNvCxnSpPr/>
          <p:nvPr>
            <p:custDataLst>
              <p:tags r:id="rId133"/>
            </p:custDataLst>
          </p:nvPr>
        </p:nvCxnSpPr>
        <p:spPr bwMode="auto">
          <a:xfrm>
            <a:off x="11461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5" name="Straight Connector 299">
            <a:extLst>
              <a:ext uri="{FF2B5EF4-FFF2-40B4-BE49-F238E27FC236}">
                <a16:creationId xmlns:a16="http://schemas.microsoft.com/office/drawing/2014/main" id="{370037DB-510D-DCDB-501A-6577C0418833}"/>
              </a:ext>
            </a:extLst>
          </p:cNvPr>
          <p:cNvCxnSpPr/>
          <p:nvPr>
            <p:custDataLst>
              <p:tags r:id="rId134"/>
            </p:custDataLst>
          </p:nvPr>
        </p:nvCxnSpPr>
        <p:spPr bwMode="auto">
          <a:xfrm>
            <a:off x="21748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303">
            <a:extLst>
              <a:ext uri="{FF2B5EF4-FFF2-40B4-BE49-F238E27FC236}">
                <a16:creationId xmlns:a16="http://schemas.microsoft.com/office/drawing/2014/main" id="{21B2BE83-D33A-85C6-7E7E-3E9C8FE618A9}"/>
              </a:ext>
            </a:extLst>
          </p:cNvPr>
          <p:cNvCxnSpPr/>
          <p:nvPr>
            <p:custDataLst>
              <p:tags r:id="rId135"/>
            </p:custDataLst>
          </p:nvPr>
        </p:nvCxnSpPr>
        <p:spPr bwMode="auto">
          <a:xfrm>
            <a:off x="35496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7" name="Straight Connector 297">
            <a:extLst>
              <a:ext uri="{FF2B5EF4-FFF2-40B4-BE49-F238E27FC236}">
                <a16:creationId xmlns:a16="http://schemas.microsoft.com/office/drawing/2014/main" id="{732075BF-22BF-2EF3-0D47-233D105A26DA}"/>
              </a:ext>
            </a:extLst>
          </p:cNvPr>
          <p:cNvCxnSpPr/>
          <p:nvPr>
            <p:custDataLst>
              <p:tags r:id="rId136"/>
            </p:custDataLst>
          </p:nvPr>
        </p:nvCxnSpPr>
        <p:spPr bwMode="auto">
          <a:xfrm>
            <a:off x="14890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8" name="Straight Connector 78">
            <a:extLst>
              <a:ext uri="{FF2B5EF4-FFF2-40B4-BE49-F238E27FC236}">
                <a16:creationId xmlns:a16="http://schemas.microsoft.com/office/drawing/2014/main" id="{8C1A819F-EE25-80BC-2C40-37ADE8B991F3}"/>
              </a:ext>
            </a:extLst>
          </p:cNvPr>
          <p:cNvCxnSpPr/>
          <p:nvPr>
            <p:custDataLst>
              <p:tags r:id="rId137"/>
            </p:custDataLst>
          </p:nvPr>
        </p:nvCxnSpPr>
        <p:spPr bwMode="auto">
          <a:xfrm>
            <a:off x="6296025" y="4772026"/>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9" name="Straight Connector 131">
            <a:extLst>
              <a:ext uri="{FF2B5EF4-FFF2-40B4-BE49-F238E27FC236}">
                <a16:creationId xmlns:a16="http://schemas.microsoft.com/office/drawing/2014/main" id="{FC79C234-92FE-CB15-8CDB-20BFAC694C05}"/>
              </a:ext>
            </a:extLst>
          </p:cNvPr>
          <p:cNvCxnSpPr/>
          <p:nvPr>
            <p:custDataLst>
              <p:tags r:id="rId138"/>
            </p:custDataLst>
          </p:nvPr>
        </p:nvCxnSpPr>
        <p:spPr bwMode="auto">
          <a:xfrm>
            <a:off x="7326313"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0" name="Straight Connector 308">
            <a:extLst>
              <a:ext uri="{FF2B5EF4-FFF2-40B4-BE49-F238E27FC236}">
                <a16:creationId xmlns:a16="http://schemas.microsoft.com/office/drawing/2014/main" id="{3744A9F4-B23C-7192-22D5-F14A9A286935}"/>
              </a:ext>
            </a:extLst>
          </p:cNvPr>
          <p:cNvCxnSpPr/>
          <p:nvPr>
            <p:custDataLst>
              <p:tags r:id="rId139"/>
            </p:custDataLst>
          </p:nvPr>
        </p:nvCxnSpPr>
        <p:spPr bwMode="auto">
          <a:xfrm>
            <a:off x="5265738"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302">
            <a:extLst>
              <a:ext uri="{FF2B5EF4-FFF2-40B4-BE49-F238E27FC236}">
                <a16:creationId xmlns:a16="http://schemas.microsoft.com/office/drawing/2014/main" id="{A0AA4A4B-D2CB-8F8D-EF6F-5D2B6A043DDD}"/>
              </a:ext>
            </a:extLst>
          </p:cNvPr>
          <p:cNvCxnSpPr/>
          <p:nvPr>
            <p:custDataLst>
              <p:tags r:id="rId140"/>
            </p:custDataLst>
          </p:nvPr>
        </p:nvCxnSpPr>
        <p:spPr bwMode="auto">
          <a:xfrm>
            <a:off x="32051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2" name="直線コネクタ 411">
            <a:extLst>
              <a:ext uri="{FF2B5EF4-FFF2-40B4-BE49-F238E27FC236}">
                <a16:creationId xmlns:a16="http://schemas.microsoft.com/office/drawing/2014/main" id="{3EF4F78E-7AB1-5F51-25EB-94B03951101E}"/>
              </a:ext>
            </a:extLst>
          </p:cNvPr>
          <p:cNvCxnSpPr/>
          <p:nvPr>
            <p:custDataLst>
              <p:tags r:id="rId141"/>
            </p:custDataLst>
          </p:nvPr>
        </p:nvCxnSpPr>
        <p:spPr bwMode="auto">
          <a:xfrm>
            <a:off x="6981825" y="4772025"/>
            <a:ext cx="0" cy="444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3" name="直線コネクタ 412">
            <a:extLst>
              <a:ext uri="{FF2B5EF4-FFF2-40B4-BE49-F238E27FC236}">
                <a16:creationId xmlns:a16="http://schemas.microsoft.com/office/drawing/2014/main" id="{DFDD1BFF-C993-AFA6-B69D-C3F6315F6BCE}"/>
              </a:ext>
            </a:extLst>
          </p:cNvPr>
          <p:cNvCxnSpPr/>
          <p:nvPr>
            <p:custDataLst>
              <p:tags r:id="rId142"/>
            </p:custDataLst>
          </p:nvPr>
        </p:nvCxnSpPr>
        <p:spPr bwMode="auto">
          <a:xfrm>
            <a:off x="6638925" y="4772026"/>
            <a:ext cx="0" cy="428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4" name="Straight Connector 173">
            <a:extLst>
              <a:ext uri="{FF2B5EF4-FFF2-40B4-BE49-F238E27FC236}">
                <a16:creationId xmlns:a16="http://schemas.microsoft.com/office/drawing/2014/main" id="{85DF889F-A241-72E2-26E9-184424B34833}"/>
              </a:ext>
            </a:extLst>
          </p:cNvPr>
          <p:cNvCxnSpPr/>
          <p:nvPr>
            <p:custDataLst>
              <p:tags r:id="rId143"/>
            </p:custDataLst>
          </p:nvPr>
        </p:nvCxnSpPr>
        <p:spPr bwMode="auto">
          <a:xfrm>
            <a:off x="8012113"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直線コネクタ 414">
            <a:extLst>
              <a:ext uri="{FF2B5EF4-FFF2-40B4-BE49-F238E27FC236}">
                <a16:creationId xmlns:a16="http://schemas.microsoft.com/office/drawing/2014/main" id="{9499A107-DBC2-63D6-EC1E-160C3E11473E}"/>
              </a:ext>
            </a:extLst>
          </p:cNvPr>
          <p:cNvCxnSpPr/>
          <p:nvPr>
            <p:custDataLst>
              <p:tags r:id="rId144"/>
            </p:custDataLst>
          </p:nvPr>
        </p:nvCxnSpPr>
        <p:spPr bwMode="gray">
          <a:xfrm>
            <a:off x="5951538" y="4772026"/>
            <a:ext cx="0" cy="428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6" name="Straight Connector 300">
            <a:extLst>
              <a:ext uri="{FF2B5EF4-FFF2-40B4-BE49-F238E27FC236}">
                <a16:creationId xmlns:a16="http://schemas.microsoft.com/office/drawing/2014/main" id="{DBE82CDC-4272-5C89-6517-DBBF1AC92AE9}"/>
              </a:ext>
            </a:extLst>
          </p:cNvPr>
          <p:cNvCxnSpPr/>
          <p:nvPr>
            <p:custDataLst>
              <p:tags r:id="rId145"/>
            </p:custDataLst>
          </p:nvPr>
        </p:nvCxnSpPr>
        <p:spPr bwMode="auto">
          <a:xfrm>
            <a:off x="25193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309">
            <a:extLst>
              <a:ext uri="{FF2B5EF4-FFF2-40B4-BE49-F238E27FC236}">
                <a16:creationId xmlns:a16="http://schemas.microsoft.com/office/drawing/2014/main" id="{87226153-8A48-CA03-E70C-05A4788E2313}"/>
              </a:ext>
            </a:extLst>
          </p:cNvPr>
          <p:cNvCxnSpPr/>
          <p:nvPr>
            <p:custDataLst>
              <p:tags r:id="rId146"/>
            </p:custDataLst>
          </p:nvPr>
        </p:nvCxnSpPr>
        <p:spPr bwMode="auto">
          <a:xfrm>
            <a:off x="5608638"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152">
            <a:extLst>
              <a:ext uri="{FF2B5EF4-FFF2-40B4-BE49-F238E27FC236}">
                <a16:creationId xmlns:a16="http://schemas.microsoft.com/office/drawing/2014/main" id="{BF8CB43F-3C6D-7723-A901-F1C65A9E9FD6}"/>
              </a:ext>
            </a:extLst>
          </p:cNvPr>
          <p:cNvCxnSpPr/>
          <p:nvPr>
            <p:custDataLst>
              <p:tags r:id="rId147"/>
            </p:custDataLst>
          </p:nvPr>
        </p:nvCxnSpPr>
        <p:spPr bwMode="auto">
          <a:xfrm>
            <a:off x="7669213"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174">
            <a:extLst>
              <a:ext uri="{FF2B5EF4-FFF2-40B4-BE49-F238E27FC236}">
                <a16:creationId xmlns:a16="http://schemas.microsoft.com/office/drawing/2014/main" id="{636664BE-CDA7-0BC7-E8C2-E192A0D976CB}"/>
              </a:ext>
            </a:extLst>
          </p:cNvPr>
          <p:cNvCxnSpPr/>
          <p:nvPr>
            <p:custDataLst>
              <p:tags r:id="rId148"/>
            </p:custDataLst>
          </p:nvPr>
        </p:nvCxnSpPr>
        <p:spPr bwMode="auto">
          <a:xfrm>
            <a:off x="8355013"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175">
            <a:extLst>
              <a:ext uri="{FF2B5EF4-FFF2-40B4-BE49-F238E27FC236}">
                <a16:creationId xmlns:a16="http://schemas.microsoft.com/office/drawing/2014/main" id="{B27CBFDF-91B0-FD60-9393-7CD61C795146}"/>
              </a:ext>
            </a:extLst>
          </p:cNvPr>
          <p:cNvCxnSpPr/>
          <p:nvPr>
            <p:custDataLst>
              <p:tags r:id="rId149"/>
            </p:custDataLst>
          </p:nvPr>
        </p:nvCxnSpPr>
        <p:spPr bwMode="auto">
          <a:xfrm>
            <a:off x="869950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304">
            <a:extLst>
              <a:ext uri="{FF2B5EF4-FFF2-40B4-BE49-F238E27FC236}">
                <a16:creationId xmlns:a16="http://schemas.microsoft.com/office/drawing/2014/main" id="{6EBA765D-0228-6EE5-09B6-0A93D2F9EED2}"/>
              </a:ext>
            </a:extLst>
          </p:cNvPr>
          <p:cNvCxnSpPr/>
          <p:nvPr>
            <p:custDataLst>
              <p:tags r:id="rId150"/>
            </p:custDataLst>
          </p:nvPr>
        </p:nvCxnSpPr>
        <p:spPr bwMode="auto">
          <a:xfrm>
            <a:off x="38925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2" name="Text Placeholder 12">
            <a:extLst>
              <a:ext uri="{FF2B5EF4-FFF2-40B4-BE49-F238E27FC236}">
                <a16:creationId xmlns:a16="http://schemas.microsoft.com/office/drawing/2014/main" id="{AC322A2F-E15A-471C-4EAA-CE376DCD3F20}"/>
              </a:ext>
            </a:extLst>
          </p:cNvPr>
          <p:cNvSpPr>
            <a:spLocks noGrp="1"/>
          </p:cNvSpPr>
          <p:nvPr>
            <p:custDataLst>
              <p:tags r:id="rId151"/>
            </p:custDataLst>
          </p:nvPr>
        </p:nvSpPr>
        <p:spPr bwMode="gray">
          <a:xfrm>
            <a:off x="2379663" y="58150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DF09D30-50E6-44DF-8433-C47AC8621799}" type="datetime'''''''4''''4''''''.''''''''''''''''''''''1'''''''''''''''''">
              <a:rPr lang="ja-JP" altLang="en-US" sz="1000" b="0" smtClean="0">
                <a:solidFill>
                  <a:schemeClr val="bg1"/>
                </a:solidFill>
              </a:rPr>
              <a:pPr/>
              <a:t>44.1</a:t>
            </a:fld>
            <a:endParaRPr kumimoji="0" lang="ja-JP" altLang="en-US" sz="800" b="0" dirty="0">
              <a:solidFill>
                <a:schemeClr val="bg1"/>
              </a:solidFill>
              <a:sym typeface="+mn-lt"/>
            </a:endParaRPr>
          </a:p>
        </p:txBody>
      </p:sp>
      <p:sp>
        <p:nvSpPr>
          <p:cNvPr id="423" name="テキスト プレースホルダ 9">
            <a:extLst>
              <a:ext uri="{FF2B5EF4-FFF2-40B4-BE49-F238E27FC236}">
                <a16:creationId xmlns:a16="http://schemas.microsoft.com/office/drawing/2014/main" id="{392F244D-2DF7-D356-97C6-D355D0BA94D3}"/>
              </a:ext>
            </a:extLst>
          </p:cNvPr>
          <p:cNvSpPr>
            <a:spLocks noGrp="1"/>
          </p:cNvSpPr>
          <p:nvPr>
            <p:custDataLst>
              <p:tags r:id="rId152"/>
            </p:custDataLst>
          </p:nvPr>
        </p:nvSpPr>
        <p:spPr bwMode="gray">
          <a:xfrm>
            <a:off x="8215313" y="58832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330655-9DDE-473E-86B4-C3571996B7C1}" type="datetime'3''''''4''''''''''''''''''''''''''''.''''''''3'">
              <a:rPr lang="ja-JP" altLang="en-US" sz="1000" smtClean="0">
                <a:solidFill>
                  <a:schemeClr val="bg1"/>
                </a:solidFill>
              </a:rPr>
              <a:pPr/>
              <a:t>34.3</a:t>
            </a:fld>
            <a:endParaRPr lang="ja-JP" altLang="en-US" sz="800" dirty="0">
              <a:solidFill>
                <a:schemeClr val="bg1"/>
              </a:solidFill>
              <a:sym typeface="+mn-lt"/>
            </a:endParaRPr>
          </a:p>
        </p:txBody>
      </p:sp>
      <p:sp>
        <p:nvSpPr>
          <p:cNvPr id="424" name="Text Placeholder 12">
            <a:extLst>
              <a:ext uri="{FF2B5EF4-FFF2-40B4-BE49-F238E27FC236}">
                <a16:creationId xmlns:a16="http://schemas.microsoft.com/office/drawing/2014/main" id="{3541BD6E-8294-99DF-B54C-A9801F10F6A8}"/>
              </a:ext>
            </a:extLst>
          </p:cNvPr>
          <p:cNvSpPr>
            <a:spLocks noGrp="1"/>
          </p:cNvSpPr>
          <p:nvPr>
            <p:custDataLst>
              <p:tags r:id="rId153"/>
            </p:custDataLst>
          </p:nvPr>
        </p:nvSpPr>
        <p:spPr bwMode="gray">
          <a:xfrm>
            <a:off x="661988" y="5116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64CAE5-F5C8-4C84-8F75-6BB03CA998A3}" type="datetime'''''''5''1''''''''''''''.''''''''''''''9'''''''''''''''''">
              <a:rPr lang="ja-JP" altLang="en-US" sz="1000" b="0" smtClean="0"/>
              <a:pPr/>
              <a:t>51.9</a:t>
            </a:fld>
            <a:endParaRPr kumimoji="0" lang="ja-JP" altLang="en-US" sz="800" b="0" dirty="0">
              <a:sym typeface="+mn-lt"/>
            </a:endParaRPr>
          </a:p>
        </p:txBody>
      </p:sp>
      <p:sp>
        <p:nvSpPr>
          <p:cNvPr id="425" name="テキスト プレースホルダ 9">
            <a:extLst>
              <a:ext uri="{FF2B5EF4-FFF2-40B4-BE49-F238E27FC236}">
                <a16:creationId xmlns:a16="http://schemas.microsoft.com/office/drawing/2014/main" id="{11083CB7-DC1C-440E-8D6C-8D93FAD6E2D0}"/>
              </a:ext>
            </a:extLst>
          </p:cNvPr>
          <p:cNvSpPr>
            <a:spLocks noGrp="1"/>
          </p:cNvSpPr>
          <p:nvPr>
            <p:custDataLst>
              <p:tags r:id="rId154"/>
            </p:custDataLst>
          </p:nvPr>
        </p:nvSpPr>
        <p:spPr bwMode="gray">
          <a:xfrm>
            <a:off x="8559800" y="59023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C1E013C-6C16-46BA-8A29-D2F4BD8ECFA7}" type="datetime'''''''31''''.''''''''''''''''''''''''7'''''''''''''''''''''">
              <a:rPr lang="ja-JP" altLang="en-US" sz="1000" smtClean="0">
                <a:solidFill>
                  <a:schemeClr val="bg1"/>
                </a:solidFill>
              </a:rPr>
              <a:pPr/>
              <a:t>31.7</a:t>
            </a:fld>
            <a:endParaRPr lang="ja-JP" altLang="en-US" sz="800" dirty="0">
              <a:solidFill>
                <a:schemeClr val="bg1"/>
              </a:solidFill>
              <a:sym typeface="+mn-lt"/>
            </a:endParaRPr>
          </a:p>
        </p:txBody>
      </p:sp>
      <p:sp>
        <p:nvSpPr>
          <p:cNvPr id="426" name="Text Placeholder 12">
            <a:extLst>
              <a:ext uri="{FF2B5EF4-FFF2-40B4-BE49-F238E27FC236}">
                <a16:creationId xmlns:a16="http://schemas.microsoft.com/office/drawing/2014/main" id="{282B46EB-DFC1-E22B-368C-A8153EECEA17}"/>
              </a:ext>
            </a:extLst>
          </p:cNvPr>
          <p:cNvSpPr>
            <a:spLocks noGrp="1"/>
          </p:cNvSpPr>
          <p:nvPr>
            <p:custDataLst>
              <p:tags r:id="rId155"/>
            </p:custDataLst>
          </p:nvPr>
        </p:nvSpPr>
        <p:spPr bwMode="auto">
          <a:xfrm>
            <a:off x="8623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800" b="0" dirty="0">
              <a:sym typeface="+mn-lt"/>
            </a:endParaRPr>
          </a:p>
        </p:txBody>
      </p:sp>
      <p:sp>
        <p:nvSpPr>
          <p:cNvPr id="427" name="テキスト プレースホルダ 9">
            <a:extLst>
              <a:ext uri="{FF2B5EF4-FFF2-40B4-BE49-F238E27FC236}">
                <a16:creationId xmlns:a16="http://schemas.microsoft.com/office/drawing/2014/main" id="{1B66AF50-5981-C0F1-2A6E-AB30B10D6008}"/>
              </a:ext>
            </a:extLst>
          </p:cNvPr>
          <p:cNvSpPr>
            <a:spLocks noGrp="1"/>
          </p:cNvSpPr>
          <p:nvPr>
            <p:custDataLst>
              <p:tags r:id="rId156"/>
            </p:custDataLst>
          </p:nvPr>
        </p:nvSpPr>
        <p:spPr bwMode="gray">
          <a:xfrm>
            <a:off x="8902700" y="52657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46C67A3-A6C0-472E-9C50-98C377AEAF59}" type="datetime'''''''''''''''''''''''''''''6''''''''5.''''''''''''''''''9'''">
              <a:rPr lang="ja-JP" altLang="en-US" sz="1000" smtClean="0"/>
              <a:pPr/>
              <a:t>65.9</a:t>
            </a:fld>
            <a:endParaRPr lang="ja-JP" altLang="en-US" sz="800" dirty="0">
              <a:sym typeface="+mn-lt"/>
            </a:endParaRPr>
          </a:p>
        </p:txBody>
      </p:sp>
      <p:sp>
        <p:nvSpPr>
          <p:cNvPr id="428" name="テキスト プレースホルダ 9">
            <a:extLst>
              <a:ext uri="{FF2B5EF4-FFF2-40B4-BE49-F238E27FC236}">
                <a16:creationId xmlns:a16="http://schemas.microsoft.com/office/drawing/2014/main" id="{EFA3307C-FD5A-4CA2-C27F-E32CDE6A9A85}"/>
              </a:ext>
            </a:extLst>
          </p:cNvPr>
          <p:cNvSpPr>
            <a:spLocks noGrp="1"/>
          </p:cNvSpPr>
          <p:nvPr>
            <p:custDataLst>
              <p:tags r:id="rId157"/>
            </p:custDataLst>
          </p:nvPr>
        </p:nvSpPr>
        <p:spPr bwMode="gray">
          <a:xfrm>
            <a:off x="8902700" y="59261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40C2FE-5C2E-4F27-A3AA-BBB4DD810E35}" type="datetime'''''''''''''2''''''''''''''8.''''2'''''''''''''''''''''''''">
              <a:rPr lang="ja-JP" altLang="en-US" sz="1000" smtClean="0">
                <a:solidFill>
                  <a:schemeClr val="bg1"/>
                </a:solidFill>
              </a:rPr>
              <a:pPr/>
              <a:t>28.2</a:t>
            </a:fld>
            <a:endParaRPr lang="ja-JP" altLang="en-US" sz="800" dirty="0">
              <a:solidFill>
                <a:schemeClr val="bg1"/>
              </a:solidFill>
              <a:sym typeface="+mn-lt"/>
            </a:endParaRPr>
          </a:p>
        </p:txBody>
      </p:sp>
      <p:sp>
        <p:nvSpPr>
          <p:cNvPr id="429" name="Text Placeholder 12">
            <a:extLst>
              <a:ext uri="{FF2B5EF4-FFF2-40B4-BE49-F238E27FC236}">
                <a16:creationId xmlns:a16="http://schemas.microsoft.com/office/drawing/2014/main" id="{D1228FBA-158D-267B-7407-0A5B94AC9309}"/>
              </a:ext>
            </a:extLst>
          </p:cNvPr>
          <p:cNvSpPr>
            <a:spLocks noGrp="1"/>
          </p:cNvSpPr>
          <p:nvPr>
            <p:custDataLst>
              <p:tags r:id="rId158"/>
            </p:custDataLst>
          </p:nvPr>
        </p:nvSpPr>
        <p:spPr bwMode="auto">
          <a:xfrm>
            <a:off x="89662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800" b="0" dirty="0">
              <a:sym typeface="+mn-lt"/>
            </a:endParaRPr>
          </a:p>
        </p:txBody>
      </p:sp>
      <p:sp>
        <p:nvSpPr>
          <p:cNvPr id="430" name="Text Placeholder 12">
            <a:extLst>
              <a:ext uri="{FF2B5EF4-FFF2-40B4-BE49-F238E27FC236}">
                <a16:creationId xmlns:a16="http://schemas.microsoft.com/office/drawing/2014/main" id="{C921CEBD-A6B4-4FC9-542E-FF1F01AF30E4}"/>
              </a:ext>
            </a:extLst>
          </p:cNvPr>
          <p:cNvSpPr>
            <a:spLocks noGrp="1"/>
          </p:cNvSpPr>
          <p:nvPr>
            <p:custDataLst>
              <p:tags r:id="rId159"/>
            </p:custDataLst>
          </p:nvPr>
        </p:nvSpPr>
        <p:spPr bwMode="gray">
          <a:xfrm>
            <a:off x="1006475" y="58054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FD2DCCF-295F-40A0-9D06-5075430EF0A4}" type="datetime'''''4''''''''''''''''''''''''''''5''''''.''''''''''4'">
              <a:rPr lang="ja-JP" altLang="en-US" sz="1000" b="0" smtClean="0">
                <a:solidFill>
                  <a:schemeClr val="bg1"/>
                </a:solidFill>
              </a:rPr>
              <a:pPr/>
              <a:t>45.4</a:t>
            </a:fld>
            <a:endParaRPr kumimoji="0" lang="ja-JP" altLang="en-US" sz="800" b="0" dirty="0">
              <a:solidFill>
                <a:schemeClr val="bg1"/>
              </a:solidFill>
              <a:sym typeface="+mn-lt"/>
            </a:endParaRPr>
          </a:p>
        </p:txBody>
      </p:sp>
      <p:sp>
        <p:nvSpPr>
          <p:cNvPr id="431" name="Text Placeholder 12">
            <a:extLst>
              <a:ext uri="{FF2B5EF4-FFF2-40B4-BE49-F238E27FC236}">
                <a16:creationId xmlns:a16="http://schemas.microsoft.com/office/drawing/2014/main" id="{B537781E-70D0-9318-CC72-8B366EF52D62}"/>
              </a:ext>
            </a:extLst>
          </p:cNvPr>
          <p:cNvSpPr>
            <a:spLocks noGrp="1"/>
          </p:cNvSpPr>
          <p:nvPr>
            <p:custDataLst>
              <p:tags r:id="rId160"/>
            </p:custDataLst>
          </p:nvPr>
        </p:nvSpPr>
        <p:spPr bwMode="gray">
          <a:xfrm>
            <a:off x="4095750" y="5819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02A085-7631-4073-827D-68CC15FF9413}" type="datetime'''''''4''''''''''''''''3''''''''''''''.''''''''3'''">
              <a:rPr lang="ja-JP" altLang="en-US" sz="1000" b="0" smtClean="0">
                <a:solidFill>
                  <a:schemeClr val="bg1"/>
                </a:solidFill>
              </a:rPr>
              <a:pPr/>
              <a:t>43.3</a:t>
            </a:fld>
            <a:endParaRPr kumimoji="0" lang="ja-JP" altLang="en-US" sz="800" b="0" dirty="0">
              <a:solidFill>
                <a:schemeClr val="bg1"/>
              </a:solidFill>
              <a:sym typeface="+mn-lt"/>
            </a:endParaRPr>
          </a:p>
        </p:txBody>
      </p:sp>
      <p:sp>
        <p:nvSpPr>
          <p:cNvPr id="432" name="Text Placeholder 12">
            <a:extLst>
              <a:ext uri="{FF2B5EF4-FFF2-40B4-BE49-F238E27FC236}">
                <a16:creationId xmlns:a16="http://schemas.microsoft.com/office/drawing/2014/main" id="{81B57207-61D8-9D62-2A67-7F4E6D544960}"/>
              </a:ext>
            </a:extLst>
          </p:cNvPr>
          <p:cNvSpPr>
            <a:spLocks noGrp="1"/>
          </p:cNvSpPr>
          <p:nvPr>
            <p:custDataLst>
              <p:tags r:id="rId161"/>
            </p:custDataLst>
          </p:nvPr>
        </p:nvSpPr>
        <p:spPr bwMode="auto">
          <a:xfrm>
            <a:off x="7250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800" b="0" dirty="0">
              <a:sym typeface="+mn-lt"/>
            </a:endParaRPr>
          </a:p>
        </p:txBody>
      </p:sp>
      <p:sp>
        <p:nvSpPr>
          <p:cNvPr id="433" name="Text Placeholder 12">
            <a:extLst>
              <a:ext uri="{FF2B5EF4-FFF2-40B4-BE49-F238E27FC236}">
                <a16:creationId xmlns:a16="http://schemas.microsoft.com/office/drawing/2014/main" id="{45450ED5-30E8-6957-3022-A5B3CF7B0087}"/>
              </a:ext>
            </a:extLst>
          </p:cNvPr>
          <p:cNvSpPr>
            <a:spLocks noGrp="1"/>
          </p:cNvSpPr>
          <p:nvPr>
            <p:custDataLst>
              <p:tags r:id="rId162"/>
            </p:custDataLst>
          </p:nvPr>
        </p:nvSpPr>
        <p:spPr bwMode="auto">
          <a:xfrm>
            <a:off x="10699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800" b="0" dirty="0">
              <a:sym typeface="+mn-lt"/>
            </a:endParaRPr>
          </a:p>
        </p:txBody>
      </p:sp>
      <p:sp>
        <p:nvSpPr>
          <p:cNvPr id="434" name="Text Placeholder 12">
            <a:extLst>
              <a:ext uri="{FF2B5EF4-FFF2-40B4-BE49-F238E27FC236}">
                <a16:creationId xmlns:a16="http://schemas.microsoft.com/office/drawing/2014/main" id="{8B9FD31E-1B27-C50D-9518-AAF212E1CF48}"/>
              </a:ext>
            </a:extLst>
          </p:cNvPr>
          <p:cNvSpPr>
            <a:spLocks noGrp="1"/>
          </p:cNvSpPr>
          <p:nvPr>
            <p:custDataLst>
              <p:tags r:id="rId163"/>
            </p:custDataLst>
          </p:nvPr>
        </p:nvSpPr>
        <p:spPr bwMode="auto">
          <a:xfrm>
            <a:off x="5189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800" b="0" dirty="0">
              <a:sym typeface="+mn-lt"/>
            </a:endParaRPr>
          </a:p>
        </p:txBody>
      </p:sp>
      <p:sp>
        <p:nvSpPr>
          <p:cNvPr id="435" name="Text Placeholder 12">
            <a:extLst>
              <a:ext uri="{FF2B5EF4-FFF2-40B4-BE49-F238E27FC236}">
                <a16:creationId xmlns:a16="http://schemas.microsoft.com/office/drawing/2014/main" id="{26F3139E-CDB3-240F-CF65-B5EB8E2B71D7}"/>
              </a:ext>
            </a:extLst>
          </p:cNvPr>
          <p:cNvSpPr>
            <a:spLocks noGrp="1"/>
          </p:cNvSpPr>
          <p:nvPr>
            <p:custDataLst>
              <p:tags r:id="rId164"/>
            </p:custDataLst>
          </p:nvPr>
        </p:nvSpPr>
        <p:spPr bwMode="auto">
          <a:xfrm>
            <a:off x="1755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800" b="0" dirty="0">
              <a:sym typeface="+mn-lt"/>
            </a:endParaRPr>
          </a:p>
        </p:txBody>
      </p:sp>
      <p:sp>
        <p:nvSpPr>
          <p:cNvPr id="436" name="Text Placeholder 12">
            <a:extLst>
              <a:ext uri="{FF2B5EF4-FFF2-40B4-BE49-F238E27FC236}">
                <a16:creationId xmlns:a16="http://schemas.microsoft.com/office/drawing/2014/main" id="{04AE69DC-F893-BF82-7FA1-4582E19BEF5A}"/>
              </a:ext>
            </a:extLst>
          </p:cNvPr>
          <p:cNvSpPr>
            <a:spLocks noGrp="1"/>
          </p:cNvSpPr>
          <p:nvPr>
            <p:custDataLst>
              <p:tags r:id="rId165"/>
            </p:custDataLst>
          </p:nvPr>
        </p:nvSpPr>
        <p:spPr bwMode="gray">
          <a:xfrm>
            <a:off x="1349375" y="5121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70E7B0-B67A-406B-8C9F-28C8FE2E784E}" type="datetime'''''5''''''''''''''''''''''2.''''''''''''''''7'''''">
              <a:rPr lang="ja-JP" altLang="en-US" sz="1000" b="0" smtClean="0"/>
              <a:pPr/>
              <a:t>52.7</a:t>
            </a:fld>
            <a:endParaRPr kumimoji="0" lang="ja-JP" altLang="en-US" sz="800" b="0" dirty="0">
              <a:sym typeface="+mn-lt"/>
            </a:endParaRPr>
          </a:p>
        </p:txBody>
      </p:sp>
      <p:sp>
        <p:nvSpPr>
          <p:cNvPr id="437" name="Text Placeholder 12">
            <a:extLst>
              <a:ext uri="{FF2B5EF4-FFF2-40B4-BE49-F238E27FC236}">
                <a16:creationId xmlns:a16="http://schemas.microsoft.com/office/drawing/2014/main" id="{1C2C9BBB-A9F1-335C-8AF0-47B6FA92E9E5}"/>
              </a:ext>
            </a:extLst>
          </p:cNvPr>
          <p:cNvSpPr>
            <a:spLocks noGrp="1"/>
          </p:cNvSpPr>
          <p:nvPr>
            <p:custDataLst>
              <p:tags r:id="rId166"/>
            </p:custDataLst>
          </p:nvPr>
        </p:nvSpPr>
        <p:spPr bwMode="auto">
          <a:xfrm>
            <a:off x="4159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800" b="0" dirty="0">
              <a:sym typeface="+mn-lt"/>
            </a:endParaRPr>
          </a:p>
        </p:txBody>
      </p:sp>
      <p:sp>
        <p:nvSpPr>
          <p:cNvPr id="438" name="Text Placeholder 12">
            <a:extLst>
              <a:ext uri="{FF2B5EF4-FFF2-40B4-BE49-F238E27FC236}">
                <a16:creationId xmlns:a16="http://schemas.microsoft.com/office/drawing/2014/main" id="{EE78F039-B76B-C8FC-6FAE-3A11BCDDCDF6}"/>
              </a:ext>
            </a:extLst>
          </p:cNvPr>
          <p:cNvSpPr>
            <a:spLocks noGrp="1"/>
          </p:cNvSpPr>
          <p:nvPr>
            <p:custDataLst>
              <p:tags r:id="rId167"/>
            </p:custDataLst>
          </p:nvPr>
        </p:nvSpPr>
        <p:spPr bwMode="gray">
          <a:xfrm>
            <a:off x="1692275" y="5810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11E1BC0-7FD7-413F-B74E-7CB3048B2EB7}" type="datetime'''''''''''''''4''''''''4''''''.''7'''''">
              <a:rPr lang="ja-JP" altLang="en-US" sz="1000" b="0" smtClean="0">
                <a:solidFill>
                  <a:schemeClr val="bg1"/>
                </a:solidFill>
              </a:rPr>
              <a:pPr/>
              <a:t>44.7</a:t>
            </a:fld>
            <a:endParaRPr kumimoji="0" lang="ja-JP" altLang="en-US" sz="800" b="0" dirty="0">
              <a:solidFill>
                <a:schemeClr val="bg1"/>
              </a:solidFill>
              <a:sym typeface="+mn-lt"/>
            </a:endParaRPr>
          </a:p>
        </p:txBody>
      </p:sp>
      <p:sp>
        <p:nvSpPr>
          <p:cNvPr id="439" name="Text Placeholder 12">
            <a:extLst>
              <a:ext uri="{FF2B5EF4-FFF2-40B4-BE49-F238E27FC236}">
                <a16:creationId xmlns:a16="http://schemas.microsoft.com/office/drawing/2014/main" id="{7DC43FFD-5A55-A66F-CDE4-386F3F494221}"/>
              </a:ext>
            </a:extLst>
          </p:cNvPr>
          <p:cNvSpPr>
            <a:spLocks noGrp="1"/>
          </p:cNvSpPr>
          <p:nvPr>
            <p:custDataLst>
              <p:tags r:id="rId168"/>
            </p:custDataLst>
          </p:nvPr>
        </p:nvSpPr>
        <p:spPr bwMode="auto">
          <a:xfrm>
            <a:off x="1412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800" b="0" dirty="0">
              <a:sym typeface="+mn-lt"/>
            </a:endParaRPr>
          </a:p>
        </p:txBody>
      </p:sp>
      <p:sp>
        <p:nvSpPr>
          <p:cNvPr id="440" name="Text Placeholder 12">
            <a:extLst>
              <a:ext uri="{FF2B5EF4-FFF2-40B4-BE49-F238E27FC236}">
                <a16:creationId xmlns:a16="http://schemas.microsoft.com/office/drawing/2014/main" id="{751251AE-5EDF-2B90-B55B-B2C54175B3AA}"/>
              </a:ext>
            </a:extLst>
          </p:cNvPr>
          <p:cNvSpPr>
            <a:spLocks noGrp="1"/>
          </p:cNvSpPr>
          <p:nvPr>
            <p:custDataLst>
              <p:tags r:id="rId169"/>
            </p:custDataLst>
          </p:nvPr>
        </p:nvSpPr>
        <p:spPr bwMode="gray">
          <a:xfrm>
            <a:off x="5126038" y="58261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A610D82-9708-457F-91A7-3DCCB74CCB31}" type="datetime'''''''''''''4''''''2''.''''''''''''''''''''''''''4'''''''''">
              <a:rPr lang="ja-JP" altLang="en-US" sz="1000" b="0" smtClean="0">
                <a:solidFill>
                  <a:schemeClr val="bg1"/>
                </a:solidFill>
              </a:rPr>
              <a:pPr/>
              <a:t>42.4</a:t>
            </a:fld>
            <a:endParaRPr kumimoji="0" lang="ja-JP" altLang="en-US" sz="800" b="0" dirty="0">
              <a:solidFill>
                <a:schemeClr val="bg1"/>
              </a:solidFill>
              <a:sym typeface="+mn-lt"/>
            </a:endParaRPr>
          </a:p>
        </p:txBody>
      </p:sp>
      <p:sp>
        <p:nvSpPr>
          <p:cNvPr id="441" name="Text Placeholder 12">
            <a:extLst>
              <a:ext uri="{FF2B5EF4-FFF2-40B4-BE49-F238E27FC236}">
                <a16:creationId xmlns:a16="http://schemas.microsoft.com/office/drawing/2014/main" id="{B3CD5590-B157-31DD-02E4-8125EEC14E35}"/>
              </a:ext>
            </a:extLst>
          </p:cNvPr>
          <p:cNvSpPr>
            <a:spLocks noGrp="1"/>
          </p:cNvSpPr>
          <p:nvPr>
            <p:custDataLst>
              <p:tags r:id="rId170"/>
            </p:custDataLst>
          </p:nvPr>
        </p:nvSpPr>
        <p:spPr bwMode="gray">
          <a:xfrm>
            <a:off x="1692275" y="5124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20BABE-99F9-4C1F-AD7B-27D431909D24}" type="datetime'5''''''''''''3''.''''''''''''''''''''''''''''''''''''''1'">
              <a:rPr lang="ja-JP" altLang="en-US" sz="1000" b="0" smtClean="0"/>
              <a:pPr/>
              <a:t>53.1</a:t>
            </a:fld>
            <a:endParaRPr kumimoji="0" lang="ja-JP" altLang="en-US" sz="800" b="0" dirty="0">
              <a:sym typeface="+mn-lt"/>
            </a:endParaRPr>
          </a:p>
        </p:txBody>
      </p:sp>
      <p:sp>
        <p:nvSpPr>
          <p:cNvPr id="442" name="Text Placeholder 12">
            <a:extLst>
              <a:ext uri="{FF2B5EF4-FFF2-40B4-BE49-F238E27FC236}">
                <a16:creationId xmlns:a16="http://schemas.microsoft.com/office/drawing/2014/main" id="{3E807D7D-3F8E-DDFD-CCFA-C04FD2B4F2F0}"/>
              </a:ext>
            </a:extLst>
          </p:cNvPr>
          <p:cNvSpPr>
            <a:spLocks noGrp="1"/>
          </p:cNvSpPr>
          <p:nvPr>
            <p:custDataLst>
              <p:tags r:id="rId171"/>
            </p:custDataLst>
          </p:nvPr>
        </p:nvSpPr>
        <p:spPr bwMode="auto">
          <a:xfrm>
            <a:off x="82788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800" b="0" dirty="0">
              <a:sym typeface="+mn-lt"/>
            </a:endParaRPr>
          </a:p>
        </p:txBody>
      </p:sp>
      <p:sp>
        <p:nvSpPr>
          <p:cNvPr id="443" name="Text Placeholder 12">
            <a:extLst>
              <a:ext uri="{FF2B5EF4-FFF2-40B4-BE49-F238E27FC236}">
                <a16:creationId xmlns:a16="http://schemas.microsoft.com/office/drawing/2014/main" id="{E6C7FB25-81AE-342C-E902-82B0B544EFC6}"/>
              </a:ext>
            </a:extLst>
          </p:cNvPr>
          <p:cNvSpPr>
            <a:spLocks noGrp="1"/>
          </p:cNvSpPr>
          <p:nvPr>
            <p:custDataLst>
              <p:tags r:id="rId172"/>
            </p:custDataLst>
          </p:nvPr>
        </p:nvSpPr>
        <p:spPr bwMode="auto">
          <a:xfrm>
            <a:off x="31289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800" b="0" dirty="0">
              <a:sym typeface="+mn-lt"/>
            </a:endParaRPr>
          </a:p>
        </p:txBody>
      </p:sp>
      <p:sp>
        <p:nvSpPr>
          <p:cNvPr id="444" name="Text Placeholder 12">
            <a:extLst>
              <a:ext uri="{FF2B5EF4-FFF2-40B4-BE49-F238E27FC236}">
                <a16:creationId xmlns:a16="http://schemas.microsoft.com/office/drawing/2014/main" id="{ED91B2AB-69FB-25EE-DAF4-1B7972554F9D}"/>
              </a:ext>
            </a:extLst>
          </p:cNvPr>
          <p:cNvSpPr>
            <a:spLocks noGrp="1"/>
          </p:cNvSpPr>
          <p:nvPr>
            <p:custDataLst>
              <p:tags r:id="rId173"/>
            </p:custDataLst>
          </p:nvPr>
        </p:nvSpPr>
        <p:spPr bwMode="gray">
          <a:xfrm>
            <a:off x="2035175" y="5126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D6801C6-C483-44B2-83B1-D9F4916BFEA1}" type="datetime'5''''''''''''''''''''''''3''.''''''4'''''''''''">
              <a:rPr lang="ja-JP" altLang="en-US" sz="1000" b="0" smtClean="0"/>
              <a:pPr/>
              <a:t>53.4</a:t>
            </a:fld>
            <a:endParaRPr kumimoji="0" lang="ja-JP" altLang="en-US" sz="800" b="0" dirty="0">
              <a:sym typeface="+mn-lt"/>
            </a:endParaRPr>
          </a:p>
        </p:txBody>
      </p:sp>
      <p:sp>
        <p:nvSpPr>
          <p:cNvPr id="445" name="Text Placeholder 12">
            <a:extLst>
              <a:ext uri="{FF2B5EF4-FFF2-40B4-BE49-F238E27FC236}">
                <a16:creationId xmlns:a16="http://schemas.microsoft.com/office/drawing/2014/main" id="{91AAA9F7-332F-3909-87AD-14042D7CE12B}"/>
              </a:ext>
            </a:extLst>
          </p:cNvPr>
          <p:cNvSpPr>
            <a:spLocks noGrp="1"/>
          </p:cNvSpPr>
          <p:nvPr>
            <p:custDataLst>
              <p:tags r:id="rId174"/>
            </p:custDataLst>
          </p:nvPr>
        </p:nvSpPr>
        <p:spPr bwMode="gray">
          <a:xfrm>
            <a:off x="2035175" y="58134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364933-5F7D-40BE-A061-BC26CE621CA3}" type="datetime'''''''''''''''''4''''''''''''''''''''''''''''''''4''''''.4'''">
              <a:rPr lang="ja-JP" altLang="en-US" sz="1000" b="0" smtClean="0">
                <a:solidFill>
                  <a:schemeClr val="bg1"/>
                </a:solidFill>
              </a:rPr>
              <a:pPr/>
              <a:t>44.4</a:t>
            </a:fld>
            <a:endParaRPr kumimoji="0" lang="ja-JP" altLang="en-US" sz="800" b="0" dirty="0">
              <a:solidFill>
                <a:schemeClr val="bg1"/>
              </a:solidFill>
              <a:sym typeface="+mn-lt"/>
            </a:endParaRPr>
          </a:p>
        </p:txBody>
      </p:sp>
      <p:sp>
        <p:nvSpPr>
          <p:cNvPr id="446" name="Text Placeholder 12">
            <a:extLst>
              <a:ext uri="{FF2B5EF4-FFF2-40B4-BE49-F238E27FC236}">
                <a16:creationId xmlns:a16="http://schemas.microsoft.com/office/drawing/2014/main" id="{D7A5157A-2714-26EA-14E9-0086BCEBDF5D}"/>
              </a:ext>
            </a:extLst>
          </p:cNvPr>
          <p:cNvSpPr>
            <a:spLocks noGrp="1"/>
          </p:cNvSpPr>
          <p:nvPr>
            <p:custDataLst>
              <p:tags r:id="rId175"/>
            </p:custDataLst>
          </p:nvPr>
        </p:nvSpPr>
        <p:spPr bwMode="auto">
          <a:xfrm>
            <a:off x="4846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800" b="0" dirty="0">
              <a:sym typeface="+mn-lt"/>
            </a:endParaRPr>
          </a:p>
        </p:txBody>
      </p:sp>
      <p:sp>
        <p:nvSpPr>
          <p:cNvPr id="447" name="Text Placeholder 12">
            <a:extLst>
              <a:ext uri="{FF2B5EF4-FFF2-40B4-BE49-F238E27FC236}">
                <a16:creationId xmlns:a16="http://schemas.microsoft.com/office/drawing/2014/main" id="{4399B48D-DC10-0C62-4335-D9C97C0DA904}"/>
              </a:ext>
            </a:extLst>
          </p:cNvPr>
          <p:cNvSpPr>
            <a:spLocks noGrp="1"/>
          </p:cNvSpPr>
          <p:nvPr>
            <p:custDataLst>
              <p:tags r:id="rId176"/>
            </p:custDataLst>
          </p:nvPr>
        </p:nvSpPr>
        <p:spPr bwMode="auto">
          <a:xfrm>
            <a:off x="2443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800" b="0" dirty="0">
              <a:sym typeface="+mn-lt"/>
            </a:endParaRPr>
          </a:p>
        </p:txBody>
      </p:sp>
      <p:sp>
        <p:nvSpPr>
          <p:cNvPr id="448" name="Text Placeholder 12">
            <a:extLst>
              <a:ext uri="{FF2B5EF4-FFF2-40B4-BE49-F238E27FC236}">
                <a16:creationId xmlns:a16="http://schemas.microsoft.com/office/drawing/2014/main" id="{45CB91C3-3C8B-BD1C-262B-55496F207B26}"/>
              </a:ext>
            </a:extLst>
          </p:cNvPr>
          <p:cNvSpPr>
            <a:spLocks noGrp="1"/>
          </p:cNvSpPr>
          <p:nvPr>
            <p:custDataLst>
              <p:tags r:id="rId177"/>
            </p:custDataLst>
          </p:nvPr>
        </p:nvSpPr>
        <p:spPr bwMode="auto">
          <a:xfrm>
            <a:off x="20986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800" b="0" dirty="0">
              <a:sym typeface="+mn-lt"/>
            </a:endParaRPr>
          </a:p>
        </p:txBody>
      </p:sp>
      <p:sp>
        <p:nvSpPr>
          <p:cNvPr id="449" name="テキスト プレースホルダ 9">
            <a:extLst>
              <a:ext uri="{FF2B5EF4-FFF2-40B4-BE49-F238E27FC236}">
                <a16:creationId xmlns:a16="http://schemas.microsoft.com/office/drawing/2014/main" id="{5142E27D-D0F0-DB98-1EB2-66B9AAB57522}"/>
              </a:ext>
            </a:extLst>
          </p:cNvPr>
          <p:cNvSpPr>
            <a:spLocks noGrp="1"/>
          </p:cNvSpPr>
          <p:nvPr>
            <p:custDataLst>
              <p:tags r:id="rId178"/>
            </p:custDataLst>
          </p:nvPr>
        </p:nvSpPr>
        <p:spPr bwMode="gray">
          <a:xfrm>
            <a:off x="8559800" y="523240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4031AB3-778E-4095-8D94-B625819CB306}" type="datetime'''''''''''''''''''''''''6''''''''''3.''''''''''''8'">
              <a:rPr lang="ja-JP" altLang="en-US" sz="1000" smtClean="0"/>
              <a:pPr/>
              <a:t>63.8</a:t>
            </a:fld>
            <a:endParaRPr lang="ja-JP" altLang="en-US" sz="800" dirty="0">
              <a:sym typeface="+mn-lt"/>
            </a:endParaRPr>
          </a:p>
        </p:txBody>
      </p:sp>
      <p:sp>
        <p:nvSpPr>
          <p:cNvPr id="450" name="Text Placeholder 12">
            <a:extLst>
              <a:ext uri="{FF2B5EF4-FFF2-40B4-BE49-F238E27FC236}">
                <a16:creationId xmlns:a16="http://schemas.microsoft.com/office/drawing/2014/main" id="{B1F06A52-41DF-2ED6-B910-1887AB506325}"/>
              </a:ext>
            </a:extLst>
          </p:cNvPr>
          <p:cNvSpPr>
            <a:spLocks noGrp="1"/>
          </p:cNvSpPr>
          <p:nvPr>
            <p:custDataLst>
              <p:tags r:id="rId179"/>
            </p:custDataLst>
          </p:nvPr>
        </p:nvSpPr>
        <p:spPr bwMode="gray">
          <a:xfrm>
            <a:off x="2379663" y="51276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123FEE8-88B5-434E-A9C7-C09134855EC0}" type="datetime'''''''''5''''''''''''''''''''''''''''''''''3''''''''''''.7'">
              <a:rPr lang="ja-JP" altLang="en-US" sz="1000" b="0" smtClean="0"/>
              <a:pPr/>
              <a:t>53.7</a:t>
            </a:fld>
            <a:endParaRPr kumimoji="0" lang="ja-JP" altLang="en-US" sz="800" b="0" dirty="0">
              <a:sym typeface="+mn-lt"/>
            </a:endParaRPr>
          </a:p>
        </p:txBody>
      </p:sp>
      <p:sp>
        <p:nvSpPr>
          <p:cNvPr id="451" name="Text Placeholder 12">
            <a:extLst>
              <a:ext uri="{FF2B5EF4-FFF2-40B4-BE49-F238E27FC236}">
                <a16:creationId xmlns:a16="http://schemas.microsoft.com/office/drawing/2014/main" id="{E0CF615B-59E9-CF29-3E7B-4F163DE5AE7D}"/>
              </a:ext>
            </a:extLst>
          </p:cNvPr>
          <p:cNvSpPr>
            <a:spLocks noGrp="1"/>
          </p:cNvSpPr>
          <p:nvPr>
            <p:custDataLst>
              <p:tags r:id="rId180"/>
            </p:custDataLst>
          </p:nvPr>
        </p:nvSpPr>
        <p:spPr bwMode="auto">
          <a:xfrm>
            <a:off x="2786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800" b="0" dirty="0">
              <a:sym typeface="+mn-lt"/>
            </a:endParaRPr>
          </a:p>
        </p:txBody>
      </p:sp>
      <p:sp>
        <p:nvSpPr>
          <p:cNvPr id="452" name="Text Placeholder 12">
            <a:extLst>
              <a:ext uri="{FF2B5EF4-FFF2-40B4-BE49-F238E27FC236}">
                <a16:creationId xmlns:a16="http://schemas.microsoft.com/office/drawing/2014/main" id="{508BE3BF-AF94-0A1C-7EC7-5EA5732E1F32}"/>
              </a:ext>
            </a:extLst>
          </p:cNvPr>
          <p:cNvSpPr>
            <a:spLocks noGrp="1"/>
          </p:cNvSpPr>
          <p:nvPr>
            <p:custDataLst>
              <p:tags r:id="rId181"/>
            </p:custDataLst>
          </p:nvPr>
        </p:nvSpPr>
        <p:spPr bwMode="gray">
          <a:xfrm>
            <a:off x="1349375" y="58086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A6C557-E966-47EA-9B21-B47CF75E032E}" type="datetime'''''''''4''''''''''''5''.''''''''''''''''1'''''''">
              <a:rPr lang="ja-JP" altLang="en-US" sz="1000" b="0" smtClean="0">
                <a:solidFill>
                  <a:schemeClr val="bg1"/>
                </a:solidFill>
              </a:rPr>
              <a:pPr/>
              <a:t>45.1</a:t>
            </a:fld>
            <a:endParaRPr kumimoji="0" lang="ja-JP" altLang="en-US" sz="800" b="0" dirty="0">
              <a:solidFill>
                <a:schemeClr val="bg1"/>
              </a:solidFill>
              <a:sym typeface="+mn-lt"/>
            </a:endParaRPr>
          </a:p>
        </p:txBody>
      </p:sp>
      <p:sp>
        <p:nvSpPr>
          <p:cNvPr id="453" name="Text Placeholder 12">
            <a:extLst>
              <a:ext uri="{FF2B5EF4-FFF2-40B4-BE49-F238E27FC236}">
                <a16:creationId xmlns:a16="http://schemas.microsoft.com/office/drawing/2014/main" id="{B1E847E8-D279-778A-5167-DBAC4BE3C171}"/>
              </a:ext>
            </a:extLst>
          </p:cNvPr>
          <p:cNvSpPr>
            <a:spLocks noGrp="1"/>
          </p:cNvSpPr>
          <p:nvPr>
            <p:custDataLst>
              <p:tags r:id="rId182"/>
            </p:custDataLst>
          </p:nvPr>
        </p:nvSpPr>
        <p:spPr bwMode="auto">
          <a:xfrm>
            <a:off x="4502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800" b="0" dirty="0">
              <a:sym typeface="+mn-lt"/>
            </a:endParaRPr>
          </a:p>
        </p:txBody>
      </p:sp>
      <p:sp>
        <p:nvSpPr>
          <p:cNvPr id="454" name="Text Placeholder 12">
            <a:extLst>
              <a:ext uri="{FF2B5EF4-FFF2-40B4-BE49-F238E27FC236}">
                <a16:creationId xmlns:a16="http://schemas.microsoft.com/office/drawing/2014/main" id="{72895782-23A6-A1DB-E36B-CF6C5DD4D249}"/>
              </a:ext>
            </a:extLst>
          </p:cNvPr>
          <p:cNvSpPr>
            <a:spLocks noGrp="1"/>
          </p:cNvSpPr>
          <p:nvPr>
            <p:custDataLst>
              <p:tags r:id="rId183"/>
            </p:custDataLst>
          </p:nvPr>
        </p:nvSpPr>
        <p:spPr bwMode="gray">
          <a:xfrm>
            <a:off x="2722563" y="5129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072AFC0-08CB-458C-A1A7-3BDFC1195790}" type="datetime'5''4''''''''.''''''''''0'''">
              <a:rPr lang="ja-JP" altLang="en-US" sz="1000" b="0" smtClean="0"/>
              <a:pPr/>
              <a:t>54.0</a:t>
            </a:fld>
            <a:endParaRPr kumimoji="0" lang="ja-JP" altLang="en-US" sz="800" b="0" dirty="0">
              <a:sym typeface="+mn-lt"/>
            </a:endParaRPr>
          </a:p>
        </p:txBody>
      </p:sp>
      <p:sp>
        <p:nvSpPr>
          <p:cNvPr id="455" name="Text Placeholder 12">
            <a:extLst>
              <a:ext uri="{FF2B5EF4-FFF2-40B4-BE49-F238E27FC236}">
                <a16:creationId xmlns:a16="http://schemas.microsoft.com/office/drawing/2014/main" id="{AD6522D2-07B5-FE36-2D2E-D442784D606E}"/>
              </a:ext>
            </a:extLst>
          </p:cNvPr>
          <p:cNvSpPr>
            <a:spLocks noGrp="1"/>
          </p:cNvSpPr>
          <p:nvPr>
            <p:custDataLst>
              <p:tags r:id="rId184"/>
            </p:custDataLst>
          </p:nvPr>
        </p:nvSpPr>
        <p:spPr bwMode="gray">
          <a:xfrm>
            <a:off x="2722563" y="5816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2F6F49-B428-46CE-A61B-F9A7AC54E344}" type="datetime'4''''''''''''3''''''''''.''''9'''">
              <a:rPr lang="ja-JP" altLang="en-US" sz="1000" b="0" smtClean="0">
                <a:solidFill>
                  <a:schemeClr val="bg1"/>
                </a:solidFill>
              </a:rPr>
              <a:pPr/>
              <a:t>43.9</a:t>
            </a:fld>
            <a:endParaRPr kumimoji="0" lang="ja-JP" altLang="en-US" sz="800" b="0" dirty="0">
              <a:solidFill>
                <a:schemeClr val="bg1"/>
              </a:solidFill>
              <a:sym typeface="+mn-lt"/>
            </a:endParaRPr>
          </a:p>
        </p:txBody>
      </p:sp>
      <p:sp>
        <p:nvSpPr>
          <p:cNvPr id="456" name="Text Placeholder 12">
            <a:extLst>
              <a:ext uri="{FF2B5EF4-FFF2-40B4-BE49-F238E27FC236}">
                <a16:creationId xmlns:a16="http://schemas.microsoft.com/office/drawing/2014/main" id="{F4375B32-04C3-E4C6-6008-57F0529DA3E4}"/>
              </a:ext>
            </a:extLst>
          </p:cNvPr>
          <p:cNvSpPr>
            <a:spLocks noGrp="1"/>
          </p:cNvSpPr>
          <p:nvPr>
            <p:custDataLst>
              <p:tags r:id="rId185"/>
            </p:custDataLst>
          </p:nvPr>
        </p:nvSpPr>
        <p:spPr bwMode="gray">
          <a:xfrm>
            <a:off x="5468938" y="58293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7FC30D4-2F99-4BD4-91C3-8B19716885E2}" type="datetime'''''''''''4''''''''''''''''''''''''''''''''2.''''''''0'''''''">
              <a:rPr lang="ja-JP" altLang="en-US" sz="1000" b="0" smtClean="0">
                <a:solidFill>
                  <a:schemeClr val="bg1"/>
                </a:solidFill>
              </a:rPr>
              <a:pPr/>
              <a:t>42.0</a:t>
            </a:fld>
            <a:endParaRPr kumimoji="0" lang="ja-JP" altLang="en-US" sz="800" b="0" dirty="0">
              <a:solidFill>
                <a:schemeClr val="bg1"/>
              </a:solidFill>
              <a:sym typeface="+mn-lt"/>
            </a:endParaRPr>
          </a:p>
        </p:txBody>
      </p:sp>
      <p:sp>
        <p:nvSpPr>
          <p:cNvPr id="457" name="Text Placeholder 12">
            <a:extLst>
              <a:ext uri="{FF2B5EF4-FFF2-40B4-BE49-F238E27FC236}">
                <a16:creationId xmlns:a16="http://schemas.microsoft.com/office/drawing/2014/main" id="{47AB6B43-A6D8-C9A6-40B7-A84AB0DCC06B}"/>
              </a:ext>
            </a:extLst>
          </p:cNvPr>
          <p:cNvSpPr>
            <a:spLocks noGrp="1"/>
          </p:cNvSpPr>
          <p:nvPr>
            <p:custDataLst>
              <p:tags r:id="rId186"/>
            </p:custDataLst>
          </p:nvPr>
        </p:nvSpPr>
        <p:spPr bwMode="gray">
          <a:xfrm>
            <a:off x="3065463" y="5130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5281262-2CCE-41FF-BD38-A6C305D386F3}" type="datetime'''''''''''''''''''''''''''''''''5''''''''''''4''.1'''''''''''">
              <a:rPr lang="ja-JP" altLang="en-US" sz="1000" b="0" smtClean="0"/>
              <a:pPr/>
              <a:t>54.1</a:t>
            </a:fld>
            <a:endParaRPr kumimoji="0" lang="ja-JP" altLang="en-US" sz="800" b="0" dirty="0">
              <a:sym typeface="+mn-lt"/>
            </a:endParaRPr>
          </a:p>
        </p:txBody>
      </p:sp>
      <p:sp>
        <p:nvSpPr>
          <p:cNvPr id="458" name="Text Placeholder 12">
            <a:extLst>
              <a:ext uri="{FF2B5EF4-FFF2-40B4-BE49-F238E27FC236}">
                <a16:creationId xmlns:a16="http://schemas.microsoft.com/office/drawing/2014/main" id="{4483C69C-B40B-6357-DD46-F1468824D654}"/>
              </a:ext>
            </a:extLst>
          </p:cNvPr>
          <p:cNvSpPr>
            <a:spLocks noGrp="1"/>
          </p:cNvSpPr>
          <p:nvPr>
            <p:custDataLst>
              <p:tags r:id="rId187"/>
            </p:custDataLst>
          </p:nvPr>
        </p:nvSpPr>
        <p:spPr bwMode="gray">
          <a:xfrm>
            <a:off x="5811838" y="5832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326F414-FA30-48B5-BA06-1F903317EF64}" type="datetime'4''''''''''''''''''''''1''''''''.''''''''''''''6'''">
              <a:rPr lang="ja-JP" altLang="en-US" sz="1000" b="0" smtClean="0">
                <a:solidFill>
                  <a:schemeClr val="bg1"/>
                </a:solidFill>
              </a:rPr>
              <a:pPr/>
              <a:t>41.6</a:t>
            </a:fld>
            <a:endParaRPr kumimoji="0" lang="ja-JP" altLang="en-US" sz="800" b="0" dirty="0">
              <a:solidFill>
                <a:schemeClr val="bg1"/>
              </a:solidFill>
              <a:sym typeface="+mn-lt"/>
            </a:endParaRPr>
          </a:p>
        </p:txBody>
      </p:sp>
      <p:sp>
        <p:nvSpPr>
          <p:cNvPr id="459" name="Text Placeholder 12">
            <a:extLst>
              <a:ext uri="{FF2B5EF4-FFF2-40B4-BE49-F238E27FC236}">
                <a16:creationId xmlns:a16="http://schemas.microsoft.com/office/drawing/2014/main" id="{5E5FC2E5-3FFF-92B2-161E-8A3FC12896EF}"/>
              </a:ext>
            </a:extLst>
          </p:cNvPr>
          <p:cNvSpPr>
            <a:spLocks noGrp="1"/>
          </p:cNvSpPr>
          <p:nvPr>
            <p:custDataLst>
              <p:tags r:id="rId188"/>
            </p:custDataLst>
          </p:nvPr>
        </p:nvSpPr>
        <p:spPr bwMode="gray">
          <a:xfrm>
            <a:off x="3065463" y="5816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069D49-4A16-4ABA-8741-4E863AA98DF5}" type="datetime'''4''''''''''''''''3''.''''''''7'''''''''''">
              <a:rPr lang="ja-JP" altLang="en-US" sz="1000" b="0" smtClean="0">
                <a:solidFill>
                  <a:schemeClr val="bg1"/>
                </a:solidFill>
              </a:rPr>
              <a:pPr/>
              <a:t>43.7</a:t>
            </a:fld>
            <a:endParaRPr kumimoji="0" lang="ja-JP" altLang="en-US" sz="800" b="0" dirty="0">
              <a:solidFill>
                <a:schemeClr val="bg1"/>
              </a:solidFill>
              <a:sym typeface="+mn-lt"/>
            </a:endParaRPr>
          </a:p>
        </p:txBody>
      </p:sp>
      <p:sp>
        <p:nvSpPr>
          <p:cNvPr id="460" name="Text Placeholder 12">
            <a:extLst>
              <a:ext uri="{FF2B5EF4-FFF2-40B4-BE49-F238E27FC236}">
                <a16:creationId xmlns:a16="http://schemas.microsoft.com/office/drawing/2014/main" id="{A3C87043-E1A4-3DBE-729E-608BA0FBC8E3}"/>
              </a:ext>
            </a:extLst>
          </p:cNvPr>
          <p:cNvSpPr>
            <a:spLocks noGrp="1"/>
          </p:cNvSpPr>
          <p:nvPr>
            <p:custDataLst>
              <p:tags r:id="rId189"/>
            </p:custDataLst>
          </p:nvPr>
        </p:nvSpPr>
        <p:spPr bwMode="gray">
          <a:xfrm>
            <a:off x="4783138" y="58245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8D1E807-7A0D-4744-A920-2DB3B13E4D09}" type="datetime'''''''''''''''''''''''''''''''''4''''''''''''2.''''8'''">
              <a:rPr lang="ja-JP" altLang="en-US" sz="1000" b="0" smtClean="0">
                <a:solidFill>
                  <a:schemeClr val="bg1"/>
                </a:solidFill>
              </a:rPr>
              <a:pPr/>
              <a:t>42.8</a:t>
            </a:fld>
            <a:endParaRPr kumimoji="0" lang="ja-JP" altLang="en-US" sz="800" b="0" dirty="0">
              <a:solidFill>
                <a:schemeClr val="bg1"/>
              </a:solidFill>
              <a:sym typeface="+mn-lt"/>
            </a:endParaRPr>
          </a:p>
        </p:txBody>
      </p:sp>
      <p:sp>
        <p:nvSpPr>
          <p:cNvPr id="461" name="Text Placeholder 12">
            <a:extLst>
              <a:ext uri="{FF2B5EF4-FFF2-40B4-BE49-F238E27FC236}">
                <a16:creationId xmlns:a16="http://schemas.microsoft.com/office/drawing/2014/main" id="{A96560AE-EF54-1C8A-3AC9-81887DADDA33}"/>
              </a:ext>
            </a:extLst>
          </p:cNvPr>
          <p:cNvSpPr>
            <a:spLocks noGrp="1"/>
          </p:cNvSpPr>
          <p:nvPr>
            <p:custDataLst>
              <p:tags r:id="rId190"/>
            </p:custDataLst>
          </p:nvPr>
        </p:nvSpPr>
        <p:spPr bwMode="gray">
          <a:xfrm>
            <a:off x="4783138" y="5138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133F12-38DB-4C84-B3BE-60D1C82473B9}" type="datetime'''''''''''''''''''''''''''''''''''5''''5''''''''''.0'''">
              <a:rPr lang="ja-JP" altLang="en-US" sz="1000" b="0" smtClean="0"/>
              <a:pPr/>
              <a:t>55.0</a:t>
            </a:fld>
            <a:endParaRPr kumimoji="0" lang="ja-JP" altLang="en-US" sz="800" b="0" dirty="0">
              <a:sym typeface="+mn-lt"/>
            </a:endParaRPr>
          </a:p>
        </p:txBody>
      </p:sp>
      <p:sp>
        <p:nvSpPr>
          <p:cNvPr id="462" name="Text Placeholder 12">
            <a:extLst>
              <a:ext uri="{FF2B5EF4-FFF2-40B4-BE49-F238E27FC236}">
                <a16:creationId xmlns:a16="http://schemas.microsoft.com/office/drawing/2014/main" id="{52B9F1AB-3F5D-A9A6-5DE9-FC956F492B87}"/>
              </a:ext>
            </a:extLst>
          </p:cNvPr>
          <p:cNvSpPr>
            <a:spLocks noGrp="1"/>
          </p:cNvSpPr>
          <p:nvPr>
            <p:custDataLst>
              <p:tags r:id="rId191"/>
            </p:custDataLst>
          </p:nvPr>
        </p:nvSpPr>
        <p:spPr bwMode="gray">
          <a:xfrm>
            <a:off x="3409950" y="5130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DB03C7-7A68-41AE-A426-12214160DF03}" type="datetime'54''''''''''.''''''''''''''''''''''''''''''''3'''''''''">
              <a:rPr lang="ja-JP" altLang="en-US" sz="1000" b="0" smtClean="0"/>
              <a:pPr/>
              <a:t>54.3</a:t>
            </a:fld>
            <a:endParaRPr kumimoji="0" lang="ja-JP" altLang="en-US" sz="800" b="0" dirty="0">
              <a:sym typeface="+mn-lt"/>
            </a:endParaRPr>
          </a:p>
        </p:txBody>
      </p:sp>
      <p:sp>
        <p:nvSpPr>
          <p:cNvPr id="463" name="Text Placeholder 12">
            <a:extLst>
              <a:ext uri="{FF2B5EF4-FFF2-40B4-BE49-F238E27FC236}">
                <a16:creationId xmlns:a16="http://schemas.microsoft.com/office/drawing/2014/main" id="{CC749DC6-4BCE-51BC-7967-86C98ADC85F5}"/>
              </a:ext>
            </a:extLst>
          </p:cNvPr>
          <p:cNvSpPr>
            <a:spLocks noGrp="1"/>
          </p:cNvSpPr>
          <p:nvPr>
            <p:custDataLst>
              <p:tags r:id="rId192"/>
            </p:custDataLst>
          </p:nvPr>
        </p:nvSpPr>
        <p:spPr bwMode="auto">
          <a:xfrm>
            <a:off x="5532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800" b="0" dirty="0">
              <a:sym typeface="+mn-lt"/>
            </a:endParaRPr>
          </a:p>
        </p:txBody>
      </p:sp>
      <p:sp>
        <p:nvSpPr>
          <p:cNvPr id="464" name="Text Placeholder 12">
            <a:extLst>
              <a:ext uri="{FF2B5EF4-FFF2-40B4-BE49-F238E27FC236}">
                <a16:creationId xmlns:a16="http://schemas.microsoft.com/office/drawing/2014/main" id="{9248ED65-CC8F-555D-433F-A328999DA171}"/>
              </a:ext>
            </a:extLst>
          </p:cNvPr>
          <p:cNvSpPr>
            <a:spLocks noGrp="1"/>
          </p:cNvSpPr>
          <p:nvPr>
            <p:custDataLst>
              <p:tags r:id="rId193"/>
            </p:custDataLst>
          </p:nvPr>
        </p:nvSpPr>
        <p:spPr bwMode="gray">
          <a:xfrm>
            <a:off x="3409950" y="58181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777D6E-92A6-4DEC-95DE-58E3602A3708}" type="datetime'''''''''''''''4''''''''3.''''''''''''''6'''''''''''">
              <a:rPr lang="ja-JP" altLang="en-US" sz="1000" b="0" smtClean="0">
                <a:solidFill>
                  <a:schemeClr val="bg1"/>
                </a:solidFill>
              </a:rPr>
              <a:pPr/>
              <a:t>43.6</a:t>
            </a:fld>
            <a:endParaRPr kumimoji="0" lang="ja-JP" altLang="en-US" sz="800" b="0" dirty="0">
              <a:solidFill>
                <a:schemeClr val="bg1"/>
              </a:solidFill>
              <a:sym typeface="+mn-lt"/>
            </a:endParaRPr>
          </a:p>
        </p:txBody>
      </p:sp>
      <p:sp>
        <p:nvSpPr>
          <p:cNvPr id="465" name="Text Placeholder 12">
            <a:extLst>
              <a:ext uri="{FF2B5EF4-FFF2-40B4-BE49-F238E27FC236}">
                <a16:creationId xmlns:a16="http://schemas.microsoft.com/office/drawing/2014/main" id="{E3CC7B9E-1E15-AAFB-688F-1F08796A31F5}"/>
              </a:ext>
            </a:extLst>
          </p:cNvPr>
          <p:cNvSpPr>
            <a:spLocks noGrp="1"/>
          </p:cNvSpPr>
          <p:nvPr>
            <p:custDataLst>
              <p:tags r:id="rId194"/>
            </p:custDataLst>
          </p:nvPr>
        </p:nvSpPr>
        <p:spPr bwMode="auto">
          <a:xfrm>
            <a:off x="34734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800" b="0" dirty="0">
              <a:sym typeface="+mn-lt"/>
            </a:endParaRPr>
          </a:p>
        </p:txBody>
      </p:sp>
      <p:sp>
        <p:nvSpPr>
          <p:cNvPr id="466" name="Text Placeholder 12">
            <a:extLst>
              <a:ext uri="{FF2B5EF4-FFF2-40B4-BE49-F238E27FC236}">
                <a16:creationId xmlns:a16="http://schemas.microsoft.com/office/drawing/2014/main" id="{1C8010FB-9472-35FB-EB5E-47A3118EB72E}"/>
              </a:ext>
            </a:extLst>
          </p:cNvPr>
          <p:cNvSpPr>
            <a:spLocks noGrp="1"/>
          </p:cNvSpPr>
          <p:nvPr>
            <p:custDataLst>
              <p:tags r:id="rId195"/>
            </p:custDataLst>
          </p:nvPr>
        </p:nvSpPr>
        <p:spPr bwMode="gray">
          <a:xfrm>
            <a:off x="3752850" y="5132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CF23BB-6596-4BDF-A165-057281079035}" type="datetime'5''''''''''''''''''''''''''''4''''''''''.4'">
              <a:rPr lang="ja-JP" altLang="en-US" sz="1000" b="0" smtClean="0"/>
              <a:pPr/>
              <a:t>54.4</a:t>
            </a:fld>
            <a:endParaRPr kumimoji="0" lang="ja-JP" altLang="en-US" sz="800" b="0" dirty="0">
              <a:sym typeface="+mn-lt"/>
            </a:endParaRPr>
          </a:p>
        </p:txBody>
      </p:sp>
      <p:sp>
        <p:nvSpPr>
          <p:cNvPr id="467" name="Text Placeholder 12">
            <a:extLst>
              <a:ext uri="{FF2B5EF4-FFF2-40B4-BE49-F238E27FC236}">
                <a16:creationId xmlns:a16="http://schemas.microsoft.com/office/drawing/2014/main" id="{FE176554-5CF1-6A0A-22DA-DDE5BC3BE933}"/>
              </a:ext>
            </a:extLst>
          </p:cNvPr>
          <p:cNvSpPr>
            <a:spLocks noGrp="1"/>
          </p:cNvSpPr>
          <p:nvPr>
            <p:custDataLst>
              <p:tags r:id="rId196"/>
            </p:custDataLst>
          </p:nvPr>
        </p:nvSpPr>
        <p:spPr bwMode="gray">
          <a:xfrm>
            <a:off x="7186613" y="5164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22511A5-3440-47BC-B9C6-4920D6CEEC53}" type="datetime'''5''7''''''''''''''''''''''''''''''''''''.''''''''''''7'">
              <a:rPr lang="ja-JP" altLang="en-US" sz="1000" b="0" smtClean="0"/>
              <a:pPr/>
              <a:t>57.7</a:t>
            </a:fld>
            <a:endParaRPr kumimoji="0" lang="ja-JP" altLang="en-US" sz="800" b="0" dirty="0">
              <a:sym typeface="+mn-lt"/>
            </a:endParaRPr>
          </a:p>
        </p:txBody>
      </p:sp>
      <p:sp>
        <p:nvSpPr>
          <p:cNvPr id="468" name="Text Placeholder 12">
            <a:extLst>
              <a:ext uri="{FF2B5EF4-FFF2-40B4-BE49-F238E27FC236}">
                <a16:creationId xmlns:a16="http://schemas.microsoft.com/office/drawing/2014/main" id="{E2FFDB48-A93F-870B-D2CE-ED0019489705}"/>
              </a:ext>
            </a:extLst>
          </p:cNvPr>
          <p:cNvSpPr>
            <a:spLocks noGrp="1"/>
          </p:cNvSpPr>
          <p:nvPr>
            <p:custDataLst>
              <p:tags r:id="rId197"/>
            </p:custDataLst>
          </p:nvPr>
        </p:nvSpPr>
        <p:spPr bwMode="gray">
          <a:xfrm>
            <a:off x="3752850" y="5819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8E0777-DA21-4AB8-AFD1-339D1C34EB85}" type="datetime'''''''''''''''''''''''''''''4''''''''3.5'''''''''''''''''">
              <a:rPr lang="ja-JP" altLang="en-US" sz="1000" b="0" smtClean="0">
                <a:solidFill>
                  <a:schemeClr val="bg1"/>
                </a:solidFill>
              </a:rPr>
              <a:pPr/>
              <a:t>43.5</a:t>
            </a:fld>
            <a:endParaRPr kumimoji="0" lang="ja-JP" altLang="en-US" sz="800" b="0" dirty="0">
              <a:solidFill>
                <a:schemeClr val="bg1"/>
              </a:solidFill>
              <a:sym typeface="+mn-lt"/>
            </a:endParaRPr>
          </a:p>
        </p:txBody>
      </p:sp>
      <p:sp>
        <p:nvSpPr>
          <p:cNvPr id="469" name="Text Placeholder 12">
            <a:extLst>
              <a:ext uri="{FF2B5EF4-FFF2-40B4-BE49-F238E27FC236}">
                <a16:creationId xmlns:a16="http://schemas.microsoft.com/office/drawing/2014/main" id="{F4958C04-9A18-98C7-7235-4788D21E5644}"/>
              </a:ext>
            </a:extLst>
          </p:cNvPr>
          <p:cNvSpPr>
            <a:spLocks noGrp="1"/>
          </p:cNvSpPr>
          <p:nvPr>
            <p:custDataLst>
              <p:tags r:id="rId198"/>
            </p:custDataLst>
          </p:nvPr>
        </p:nvSpPr>
        <p:spPr bwMode="auto">
          <a:xfrm>
            <a:off x="3816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800" b="0" dirty="0">
              <a:sym typeface="+mn-lt"/>
            </a:endParaRPr>
          </a:p>
        </p:txBody>
      </p:sp>
      <p:sp>
        <p:nvSpPr>
          <p:cNvPr id="470" name="Text Placeholder 12">
            <a:extLst>
              <a:ext uri="{FF2B5EF4-FFF2-40B4-BE49-F238E27FC236}">
                <a16:creationId xmlns:a16="http://schemas.microsoft.com/office/drawing/2014/main" id="{D62CC2B9-C230-0B3C-8C11-61FA8B016388}"/>
              </a:ext>
            </a:extLst>
          </p:cNvPr>
          <p:cNvSpPr>
            <a:spLocks noGrp="1"/>
          </p:cNvSpPr>
          <p:nvPr>
            <p:custDataLst>
              <p:tags r:id="rId199"/>
            </p:custDataLst>
          </p:nvPr>
        </p:nvSpPr>
        <p:spPr bwMode="gray">
          <a:xfrm>
            <a:off x="4095750" y="5132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FBED89-DA37-42A1-B724-6D9100730452}" type="datetime'''''''5''''''''''4''''''''''''''''''''''''''.''6'''''''''">
              <a:rPr lang="ja-JP" altLang="en-US" sz="1000" b="0" smtClean="0"/>
              <a:pPr/>
              <a:t>54.6</a:t>
            </a:fld>
            <a:endParaRPr kumimoji="0" lang="ja-JP" altLang="en-US" sz="800" b="0" dirty="0">
              <a:sym typeface="+mn-lt"/>
            </a:endParaRPr>
          </a:p>
        </p:txBody>
      </p:sp>
      <p:sp>
        <p:nvSpPr>
          <p:cNvPr id="471" name="Text Placeholder 12">
            <a:extLst>
              <a:ext uri="{FF2B5EF4-FFF2-40B4-BE49-F238E27FC236}">
                <a16:creationId xmlns:a16="http://schemas.microsoft.com/office/drawing/2014/main" id="{EAB9AFBC-0AD2-66EA-ADB8-4A4EED164772}"/>
              </a:ext>
            </a:extLst>
          </p:cNvPr>
          <p:cNvSpPr>
            <a:spLocks noGrp="1"/>
          </p:cNvSpPr>
          <p:nvPr>
            <p:custDataLst>
              <p:tags r:id="rId200"/>
            </p:custDataLst>
          </p:nvPr>
        </p:nvSpPr>
        <p:spPr bwMode="gray">
          <a:xfrm>
            <a:off x="4438650" y="58213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E19FE39-F4B1-44A6-A4C5-44764C3FEB84}" type="datetime'4''''''''''''''''''''''''3''''.''''''''''''''''0'''''">
              <a:rPr lang="ja-JP" altLang="en-US" sz="1000" b="0" smtClean="0">
                <a:solidFill>
                  <a:schemeClr val="bg1"/>
                </a:solidFill>
              </a:rPr>
              <a:pPr/>
              <a:t>43.0</a:t>
            </a:fld>
            <a:endParaRPr kumimoji="0" lang="ja-JP" altLang="en-US" sz="800" b="0" dirty="0">
              <a:solidFill>
                <a:schemeClr val="bg1"/>
              </a:solidFill>
              <a:sym typeface="+mn-lt"/>
            </a:endParaRPr>
          </a:p>
        </p:txBody>
      </p:sp>
      <p:sp>
        <p:nvSpPr>
          <p:cNvPr id="472" name="Text Placeholder 12">
            <a:extLst>
              <a:ext uri="{FF2B5EF4-FFF2-40B4-BE49-F238E27FC236}">
                <a16:creationId xmlns:a16="http://schemas.microsoft.com/office/drawing/2014/main" id="{A0B4F107-17DD-9929-3F2C-79E924FE25BC}"/>
              </a:ext>
            </a:extLst>
          </p:cNvPr>
          <p:cNvSpPr>
            <a:spLocks noGrp="1"/>
          </p:cNvSpPr>
          <p:nvPr>
            <p:custDataLst>
              <p:tags r:id="rId201"/>
            </p:custDataLst>
          </p:nvPr>
        </p:nvSpPr>
        <p:spPr bwMode="gray">
          <a:xfrm>
            <a:off x="5126038" y="51403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8A195B-6060-40F6-AA17-97D70E5B8DD8}" type="datetime'5''''''''''''''''''''''''''''''''''''''''''''5''''.3'''''">
              <a:rPr lang="ja-JP" altLang="en-US" sz="1000" b="0" smtClean="0"/>
              <a:pPr/>
              <a:t>55.3</a:t>
            </a:fld>
            <a:endParaRPr kumimoji="0" lang="ja-JP" altLang="en-US" sz="800" b="0" dirty="0">
              <a:sym typeface="+mn-lt"/>
            </a:endParaRPr>
          </a:p>
        </p:txBody>
      </p:sp>
      <p:sp>
        <p:nvSpPr>
          <p:cNvPr id="473" name="Text Placeholder 12">
            <a:extLst>
              <a:ext uri="{FF2B5EF4-FFF2-40B4-BE49-F238E27FC236}">
                <a16:creationId xmlns:a16="http://schemas.microsoft.com/office/drawing/2014/main" id="{F044491C-CC31-6C23-7AB9-50B39D282A1B}"/>
              </a:ext>
            </a:extLst>
          </p:cNvPr>
          <p:cNvSpPr>
            <a:spLocks noGrp="1"/>
          </p:cNvSpPr>
          <p:nvPr>
            <p:custDataLst>
              <p:tags r:id="rId202"/>
            </p:custDataLst>
          </p:nvPr>
        </p:nvSpPr>
        <p:spPr bwMode="gray">
          <a:xfrm>
            <a:off x="5468938" y="51450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65055FD-E68F-4326-80BA-8C1D7FFD350F}" type="datetime'''''''''5''''''''''''''''''''5''''''''''''''''''.''''6'">
              <a:rPr lang="ja-JP" altLang="en-US" sz="1000" b="0" smtClean="0"/>
              <a:pPr/>
              <a:t>55.6</a:t>
            </a:fld>
            <a:endParaRPr kumimoji="0" lang="ja-JP" altLang="en-US" sz="800" b="0" dirty="0">
              <a:sym typeface="+mn-lt"/>
            </a:endParaRPr>
          </a:p>
        </p:txBody>
      </p:sp>
      <p:sp>
        <p:nvSpPr>
          <p:cNvPr id="474" name="Text Placeholder 12">
            <a:extLst>
              <a:ext uri="{FF2B5EF4-FFF2-40B4-BE49-F238E27FC236}">
                <a16:creationId xmlns:a16="http://schemas.microsoft.com/office/drawing/2014/main" id="{24108F85-147D-5F43-3297-35CCCA6A9BAC}"/>
              </a:ext>
            </a:extLst>
          </p:cNvPr>
          <p:cNvSpPr>
            <a:spLocks noGrp="1"/>
          </p:cNvSpPr>
          <p:nvPr>
            <p:custDataLst>
              <p:tags r:id="rId203"/>
            </p:custDataLst>
          </p:nvPr>
        </p:nvSpPr>
        <p:spPr bwMode="gray">
          <a:xfrm>
            <a:off x="5811838" y="5148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F98E9CC-5BC2-4403-B4ED-304FBBCDAA37}" type="datetime'''''''''5''''''''''''5''''''''''.9'''''''''''">
              <a:rPr lang="ja-JP" altLang="en-US" sz="1000" b="0" smtClean="0"/>
              <a:pPr/>
              <a:t>55.9</a:t>
            </a:fld>
            <a:endParaRPr kumimoji="0" lang="ja-JP" altLang="en-US" sz="800" b="0" dirty="0">
              <a:sym typeface="+mn-lt"/>
            </a:endParaRPr>
          </a:p>
        </p:txBody>
      </p:sp>
      <p:sp>
        <p:nvSpPr>
          <p:cNvPr id="475" name="Text Placeholder 12">
            <a:extLst>
              <a:ext uri="{FF2B5EF4-FFF2-40B4-BE49-F238E27FC236}">
                <a16:creationId xmlns:a16="http://schemas.microsoft.com/office/drawing/2014/main" id="{43515B7D-2D9F-E0F2-D00E-D7D85AD190FC}"/>
              </a:ext>
            </a:extLst>
          </p:cNvPr>
          <p:cNvSpPr>
            <a:spLocks noGrp="1"/>
          </p:cNvSpPr>
          <p:nvPr>
            <p:custDataLst>
              <p:tags r:id="rId204"/>
            </p:custDataLst>
          </p:nvPr>
        </p:nvSpPr>
        <p:spPr bwMode="gray">
          <a:xfrm>
            <a:off x="4438650" y="5135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DD419F-2BD3-4F30-964F-D94D80C7B2F0}" type="datetime'''5''''''''''''''''''''''''''4.''8'''''''''''''''''''''''''">
              <a:rPr lang="ja-JP" altLang="en-US" sz="1000" b="0" smtClean="0"/>
              <a:pPr/>
              <a:t>54.8</a:t>
            </a:fld>
            <a:endParaRPr kumimoji="0" lang="ja-JP" altLang="en-US" sz="800" b="0" dirty="0">
              <a:sym typeface="+mn-lt"/>
            </a:endParaRPr>
          </a:p>
        </p:txBody>
      </p:sp>
      <p:sp>
        <p:nvSpPr>
          <p:cNvPr id="476" name="Text Placeholder 12">
            <a:extLst>
              <a:ext uri="{FF2B5EF4-FFF2-40B4-BE49-F238E27FC236}">
                <a16:creationId xmlns:a16="http://schemas.microsoft.com/office/drawing/2014/main" id="{2259F13C-D888-27D9-8327-B42186846F1C}"/>
              </a:ext>
            </a:extLst>
          </p:cNvPr>
          <p:cNvSpPr>
            <a:spLocks noGrp="1"/>
          </p:cNvSpPr>
          <p:nvPr>
            <p:custDataLst>
              <p:tags r:id="rId205"/>
            </p:custDataLst>
          </p:nvPr>
        </p:nvSpPr>
        <p:spPr bwMode="auto">
          <a:xfrm>
            <a:off x="58753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800" b="0" dirty="0">
              <a:sym typeface="+mn-lt"/>
            </a:endParaRPr>
          </a:p>
        </p:txBody>
      </p:sp>
      <p:sp>
        <p:nvSpPr>
          <p:cNvPr id="477" name="Text Placeholder 12">
            <a:extLst>
              <a:ext uri="{FF2B5EF4-FFF2-40B4-BE49-F238E27FC236}">
                <a16:creationId xmlns:a16="http://schemas.microsoft.com/office/drawing/2014/main" id="{3F4CF8F1-5D30-68A8-5783-FDAD71000068}"/>
              </a:ext>
            </a:extLst>
          </p:cNvPr>
          <p:cNvSpPr>
            <a:spLocks noGrp="1"/>
          </p:cNvSpPr>
          <p:nvPr>
            <p:custDataLst>
              <p:tags r:id="rId206"/>
            </p:custDataLst>
          </p:nvPr>
        </p:nvSpPr>
        <p:spPr bwMode="gray">
          <a:xfrm>
            <a:off x="6156325" y="5151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891A2AC-A3D4-4E97-ABF2-50723F52540C}" type="datetime'''''''5''''''''6''''''''''''.''''''''''''''''''''''''3'">
              <a:rPr lang="ja-JP" altLang="en-US" sz="1000" b="0" smtClean="0"/>
              <a:pPr/>
              <a:t>56.3</a:t>
            </a:fld>
            <a:endParaRPr kumimoji="0" lang="ja-JP" altLang="en-US" sz="800" b="0" dirty="0">
              <a:sym typeface="+mn-lt"/>
            </a:endParaRPr>
          </a:p>
        </p:txBody>
      </p:sp>
      <p:sp>
        <p:nvSpPr>
          <p:cNvPr id="478" name="Text Placeholder 12">
            <a:extLst>
              <a:ext uri="{FF2B5EF4-FFF2-40B4-BE49-F238E27FC236}">
                <a16:creationId xmlns:a16="http://schemas.microsoft.com/office/drawing/2014/main" id="{00B938DF-907E-FE13-7524-7F70413F791C}"/>
              </a:ext>
            </a:extLst>
          </p:cNvPr>
          <p:cNvSpPr>
            <a:spLocks noGrp="1"/>
          </p:cNvSpPr>
          <p:nvPr>
            <p:custDataLst>
              <p:tags r:id="rId207"/>
            </p:custDataLst>
          </p:nvPr>
        </p:nvSpPr>
        <p:spPr bwMode="gray">
          <a:xfrm>
            <a:off x="7529513" y="58499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2BFCE59-1EE5-4682-B1ED-2C72FE1403A8}" type="datetime'''3''''''''''9''''''''''''.''''''''''''''0'''">
              <a:rPr lang="ja-JP" altLang="en-US" sz="1000" b="0" smtClean="0">
                <a:solidFill>
                  <a:schemeClr val="bg1"/>
                </a:solidFill>
              </a:rPr>
              <a:pPr/>
              <a:t>39.0</a:t>
            </a:fld>
            <a:endParaRPr kumimoji="0" lang="ja-JP" altLang="en-US" sz="800" b="0" dirty="0">
              <a:solidFill>
                <a:schemeClr val="bg1"/>
              </a:solidFill>
              <a:sym typeface="+mn-lt"/>
            </a:endParaRPr>
          </a:p>
        </p:txBody>
      </p:sp>
      <p:sp>
        <p:nvSpPr>
          <p:cNvPr id="479" name="Text Placeholder 12">
            <a:extLst>
              <a:ext uri="{FF2B5EF4-FFF2-40B4-BE49-F238E27FC236}">
                <a16:creationId xmlns:a16="http://schemas.microsoft.com/office/drawing/2014/main" id="{377241EB-8E4B-1B7C-1495-C218256DF839}"/>
              </a:ext>
            </a:extLst>
          </p:cNvPr>
          <p:cNvSpPr>
            <a:spLocks noGrp="1"/>
          </p:cNvSpPr>
          <p:nvPr>
            <p:custDataLst>
              <p:tags r:id="rId208"/>
            </p:custDataLst>
          </p:nvPr>
        </p:nvSpPr>
        <p:spPr bwMode="gray">
          <a:xfrm>
            <a:off x="7186613" y="5846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3251EE4-6F4E-4132-AFC2-234D55C582D8}" type="datetime'''''3''''''''''''''''''''''''''''''''''''''9''.''''5'''''">
              <a:rPr lang="ja-JP" altLang="en-US" sz="1000" b="0" smtClean="0">
                <a:solidFill>
                  <a:schemeClr val="bg1"/>
                </a:solidFill>
              </a:rPr>
              <a:pPr/>
              <a:t>39.5</a:t>
            </a:fld>
            <a:endParaRPr kumimoji="0" lang="ja-JP" altLang="en-US" sz="800" b="0" dirty="0">
              <a:solidFill>
                <a:schemeClr val="bg1"/>
              </a:solidFill>
              <a:sym typeface="+mn-lt"/>
            </a:endParaRPr>
          </a:p>
        </p:txBody>
      </p:sp>
      <p:sp>
        <p:nvSpPr>
          <p:cNvPr id="480" name="Text Placeholder 12">
            <a:extLst>
              <a:ext uri="{FF2B5EF4-FFF2-40B4-BE49-F238E27FC236}">
                <a16:creationId xmlns:a16="http://schemas.microsoft.com/office/drawing/2014/main" id="{F77BEC73-FA15-1C73-2ED7-CE5B79B53229}"/>
              </a:ext>
            </a:extLst>
          </p:cNvPr>
          <p:cNvSpPr>
            <a:spLocks noGrp="1"/>
          </p:cNvSpPr>
          <p:nvPr>
            <p:custDataLst>
              <p:tags r:id="rId209"/>
            </p:custDataLst>
          </p:nvPr>
        </p:nvSpPr>
        <p:spPr bwMode="gray">
          <a:xfrm>
            <a:off x="6156325" y="58356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05E71AE-552B-43FD-BCEF-0AF56EC3E9AE}" type="datetime'''''''''''4''''''''''''''1''.''''''''''''''''''''''1'''''">
              <a:rPr lang="ja-JP" altLang="en-US" sz="1000" b="0" smtClean="0">
                <a:solidFill>
                  <a:schemeClr val="bg1"/>
                </a:solidFill>
              </a:rPr>
              <a:pPr/>
              <a:t>41.1</a:t>
            </a:fld>
            <a:endParaRPr kumimoji="0" lang="ja-JP" altLang="en-US" sz="800" b="0" dirty="0">
              <a:solidFill>
                <a:schemeClr val="bg1"/>
              </a:solidFill>
              <a:sym typeface="+mn-lt"/>
            </a:endParaRPr>
          </a:p>
        </p:txBody>
      </p:sp>
      <p:sp>
        <p:nvSpPr>
          <p:cNvPr id="481" name="Text Placeholder 12">
            <a:extLst>
              <a:ext uri="{FF2B5EF4-FFF2-40B4-BE49-F238E27FC236}">
                <a16:creationId xmlns:a16="http://schemas.microsoft.com/office/drawing/2014/main" id="{6099D6EB-987C-D8B1-409C-7A7A7CB52452}"/>
              </a:ext>
            </a:extLst>
          </p:cNvPr>
          <p:cNvSpPr>
            <a:spLocks noGrp="1"/>
          </p:cNvSpPr>
          <p:nvPr>
            <p:custDataLst>
              <p:tags r:id="rId210"/>
            </p:custDataLst>
          </p:nvPr>
        </p:nvSpPr>
        <p:spPr bwMode="auto">
          <a:xfrm>
            <a:off x="6219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800" b="0" dirty="0">
              <a:sym typeface="+mn-lt"/>
            </a:endParaRPr>
          </a:p>
        </p:txBody>
      </p:sp>
      <p:sp>
        <p:nvSpPr>
          <p:cNvPr id="482" name="テキスト プレースホルダ 9">
            <a:extLst>
              <a:ext uri="{FF2B5EF4-FFF2-40B4-BE49-F238E27FC236}">
                <a16:creationId xmlns:a16="http://schemas.microsoft.com/office/drawing/2014/main" id="{19C5B841-5BF2-11E5-DFC7-42DD28BA5177}"/>
              </a:ext>
            </a:extLst>
          </p:cNvPr>
          <p:cNvSpPr>
            <a:spLocks noGrp="1"/>
          </p:cNvSpPr>
          <p:nvPr>
            <p:custDataLst>
              <p:tags r:id="rId211"/>
            </p:custDataLst>
          </p:nvPr>
        </p:nvSpPr>
        <p:spPr bwMode="gray">
          <a:xfrm>
            <a:off x="6499225" y="51562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971BBA-3AB6-4BF8-A193-4D5C4E02D060}" type="datetime'56''''''''''''''.''''''''''''8'''''''''''''''''''''">
              <a:rPr lang="ja-JP" altLang="en-US" sz="1000" smtClean="0"/>
              <a:pPr/>
              <a:t>56.8</a:t>
            </a:fld>
            <a:endParaRPr kumimoji="0" lang="ja-JP" altLang="en-US" sz="800" dirty="0">
              <a:sym typeface="+mn-lt"/>
            </a:endParaRPr>
          </a:p>
        </p:txBody>
      </p:sp>
      <p:sp>
        <p:nvSpPr>
          <p:cNvPr id="483" name="テキスト プレースホルダ 9">
            <a:extLst>
              <a:ext uri="{FF2B5EF4-FFF2-40B4-BE49-F238E27FC236}">
                <a16:creationId xmlns:a16="http://schemas.microsoft.com/office/drawing/2014/main" id="{5AFD0BA7-7566-C48C-90FC-B7B33FAE494C}"/>
              </a:ext>
            </a:extLst>
          </p:cNvPr>
          <p:cNvSpPr>
            <a:spLocks noGrp="1"/>
          </p:cNvSpPr>
          <p:nvPr>
            <p:custDataLst>
              <p:tags r:id="rId212"/>
            </p:custDataLst>
          </p:nvPr>
        </p:nvSpPr>
        <p:spPr bwMode="gray">
          <a:xfrm>
            <a:off x="6499225" y="58388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D71A3D7-B4E3-420D-8D76-7F6433FEB74A}" type="datetime'''''''''''''''''''4''0''.''6'''''''''''''''''''">
              <a:rPr lang="ja-JP" altLang="en-US" sz="1000" smtClean="0">
                <a:solidFill>
                  <a:schemeClr val="bg1"/>
                </a:solidFill>
              </a:rPr>
              <a:pPr/>
              <a:t>40.6</a:t>
            </a:fld>
            <a:endParaRPr kumimoji="0" lang="ja-JP" altLang="en-US" sz="800" dirty="0">
              <a:solidFill>
                <a:schemeClr val="bg1"/>
              </a:solidFill>
              <a:sym typeface="+mn-lt"/>
            </a:endParaRPr>
          </a:p>
        </p:txBody>
      </p:sp>
      <p:sp>
        <p:nvSpPr>
          <p:cNvPr id="484" name="Text Placeholder 12">
            <a:extLst>
              <a:ext uri="{FF2B5EF4-FFF2-40B4-BE49-F238E27FC236}">
                <a16:creationId xmlns:a16="http://schemas.microsoft.com/office/drawing/2014/main" id="{956A5070-A5D5-B214-9331-FA8610E41044}"/>
              </a:ext>
            </a:extLst>
          </p:cNvPr>
          <p:cNvSpPr>
            <a:spLocks noGrp="1"/>
          </p:cNvSpPr>
          <p:nvPr>
            <p:custDataLst>
              <p:tags r:id="rId213"/>
            </p:custDataLst>
          </p:nvPr>
        </p:nvSpPr>
        <p:spPr bwMode="auto">
          <a:xfrm>
            <a:off x="65627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800" b="0" dirty="0">
              <a:sym typeface="+mn-lt"/>
            </a:endParaRPr>
          </a:p>
        </p:txBody>
      </p:sp>
      <p:sp>
        <p:nvSpPr>
          <p:cNvPr id="485" name="テキスト プレースホルダ 9">
            <a:extLst>
              <a:ext uri="{FF2B5EF4-FFF2-40B4-BE49-F238E27FC236}">
                <a16:creationId xmlns:a16="http://schemas.microsoft.com/office/drawing/2014/main" id="{D3C7B1B9-97C7-C4D0-9F7A-AEA5A4589308}"/>
              </a:ext>
            </a:extLst>
          </p:cNvPr>
          <p:cNvSpPr>
            <a:spLocks noGrp="1"/>
          </p:cNvSpPr>
          <p:nvPr>
            <p:custDataLst>
              <p:tags r:id="rId214"/>
            </p:custDataLst>
          </p:nvPr>
        </p:nvSpPr>
        <p:spPr bwMode="gray">
          <a:xfrm>
            <a:off x="6842125" y="51609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8AF38B7-C5DD-42B3-BED5-471D59C37854}" type="datetime'''''''''''''''''5''''''''7''''''''''''''.2'''''''''''''''">
              <a:rPr lang="ja-JP" altLang="en-US" sz="1000" smtClean="0"/>
              <a:pPr/>
              <a:t>57.2</a:t>
            </a:fld>
            <a:endParaRPr kumimoji="0" lang="ja-JP" altLang="en-US" sz="800" dirty="0">
              <a:sym typeface="+mn-lt"/>
            </a:endParaRPr>
          </a:p>
        </p:txBody>
      </p:sp>
      <p:sp>
        <p:nvSpPr>
          <p:cNvPr id="486" name="テキスト プレースホルダ 9">
            <a:extLst>
              <a:ext uri="{FF2B5EF4-FFF2-40B4-BE49-F238E27FC236}">
                <a16:creationId xmlns:a16="http://schemas.microsoft.com/office/drawing/2014/main" id="{E45EDE6A-C7FC-054D-CEE1-FBB52AEEA3B9}"/>
              </a:ext>
            </a:extLst>
          </p:cNvPr>
          <p:cNvSpPr>
            <a:spLocks noGrp="1"/>
          </p:cNvSpPr>
          <p:nvPr>
            <p:custDataLst>
              <p:tags r:id="rId215"/>
            </p:custDataLst>
          </p:nvPr>
        </p:nvSpPr>
        <p:spPr bwMode="gray">
          <a:xfrm>
            <a:off x="6842125" y="584358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D55A1FB-97F6-41FE-9560-CA542DE7DBA2}" type="datetime'''''''4''''''''''''''''''0''''''''''.''''''1'''''''''''''''">
              <a:rPr lang="ja-JP" altLang="en-US" sz="1000" smtClean="0">
                <a:solidFill>
                  <a:schemeClr val="bg1"/>
                </a:solidFill>
              </a:rPr>
              <a:pPr/>
              <a:t>40.1</a:t>
            </a:fld>
            <a:endParaRPr kumimoji="0" lang="ja-JP" altLang="en-US" sz="800" dirty="0">
              <a:solidFill>
                <a:schemeClr val="bg1"/>
              </a:solidFill>
              <a:sym typeface="+mn-lt"/>
            </a:endParaRPr>
          </a:p>
        </p:txBody>
      </p:sp>
      <p:sp>
        <p:nvSpPr>
          <p:cNvPr id="487" name="Text Placeholder 12">
            <a:extLst>
              <a:ext uri="{FF2B5EF4-FFF2-40B4-BE49-F238E27FC236}">
                <a16:creationId xmlns:a16="http://schemas.microsoft.com/office/drawing/2014/main" id="{EC0C0139-B704-71A8-586B-1995442E13A4}"/>
              </a:ext>
            </a:extLst>
          </p:cNvPr>
          <p:cNvSpPr>
            <a:spLocks noGrp="1"/>
          </p:cNvSpPr>
          <p:nvPr>
            <p:custDataLst>
              <p:tags r:id="rId216"/>
            </p:custDataLst>
          </p:nvPr>
        </p:nvSpPr>
        <p:spPr bwMode="auto">
          <a:xfrm>
            <a:off x="69056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800" b="0" dirty="0">
              <a:sym typeface="+mn-lt"/>
            </a:endParaRPr>
          </a:p>
        </p:txBody>
      </p:sp>
      <p:sp>
        <p:nvSpPr>
          <p:cNvPr id="488" name="Text Placeholder 12">
            <a:extLst>
              <a:ext uri="{FF2B5EF4-FFF2-40B4-BE49-F238E27FC236}">
                <a16:creationId xmlns:a16="http://schemas.microsoft.com/office/drawing/2014/main" id="{A18D8B44-0FE2-3CFC-C5AC-4DD28C927468}"/>
              </a:ext>
            </a:extLst>
          </p:cNvPr>
          <p:cNvSpPr>
            <a:spLocks noGrp="1"/>
          </p:cNvSpPr>
          <p:nvPr>
            <p:custDataLst>
              <p:tags r:id="rId217"/>
            </p:custDataLst>
          </p:nvPr>
        </p:nvSpPr>
        <p:spPr bwMode="gray">
          <a:xfrm>
            <a:off x="1006475" y="5118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C99728-3DCC-4F83-96B1-2E5CAF151337}" type="datetime'''''''''''52''''''''''''''''''''''''.''''4'''">
              <a:rPr lang="ja-JP" altLang="en-US" sz="1000" b="0" smtClean="0"/>
              <a:pPr/>
              <a:t>52.4</a:t>
            </a:fld>
            <a:endParaRPr kumimoji="0" lang="ja-JP" altLang="en-US" sz="800" b="0" dirty="0">
              <a:sym typeface="+mn-lt"/>
            </a:endParaRPr>
          </a:p>
        </p:txBody>
      </p:sp>
      <p:sp>
        <p:nvSpPr>
          <p:cNvPr id="489" name="Text Placeholder 12">
            <a:extLst>
              <a:ext uri="{FF2B5EF4-FFF2-40B4-BE49-F238E27FC236}">
                <a16:creationId xmlns:a16="http://schemas.microsoft.com/office/drawing/2014/main" id="{A3CA8200-A673-B270-A8CE-98790A60396C}"/>
              </a:ext>
            </a:extLst>
          </p:cNvPr>
          <p:cNvSpPr>
            <a:spLocks noGrp="1"/>
          </p:cNvSpPr>
          <p:nvPr>
            <p:custDataLst>
              <p:tags r:id="rId218"/>
            </p:custDataLst>
          </p:nvPr>
        </p:nvSpPr>
        <p:spPr bwMode="gray">
          <a:xfrm>
            <a:off x="661988" y="5802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2E94DE-5D56-4C5D-AB74-188971697FB1}" type="datetime'''''4''''''''''''''5''''''.''''''8'''''''''''''''''">
              <a:rPr lang="ja-JP" altLang="en-US" sz="1000" b="0" smtClean="0">
                <a:solidFill>
                  <a:schemeClr val="bg1"/>
                </a:solidFill>
              </a:rPr>
              <a:pPr/>
              <a:t>45.8</a:t>
            </a:fld>
            <a:endParaRPr kumimoji="0" lang="ja-JP" altLang="en-US" sz="800" b="0" dirty="0">
              <a:solidFill>
                <a:schemeClr val="bg1"/>
              </a:solidFill>
              <a:sym typeface="+mn-lt"/>
            </a:endParaRPr>
          </a:p>
        </p:txBody>
      </p:sp>
      <p:sp>
        <p:nvSpPr>
          <p:cNvPr id="490" name="Text Placeholder 12">
            <a:extLst>
              <a:ext uri="{FF2B5EF4-FFF2-40B4-BE49-F238E27FC236}">
                <a16:creationId xmlns:a16="http://schemas.microsoft.com/office/drawing/2014/main" id="{FE5DB450-223A-C9C4-40B1-B0150EC42297}"/>
              </a:ext>
            </a:extLst>
          </p:cNvPr>
          <p:cNvSpPr>
            <a:spLocks noGrp="1"/>
          </p:cNvSpPr>
          <p:nvPr>
            <p:custDataLst>
              <p:tags r:id="rId219"/>
            </p:custDataLst>
          </p:nvPr>
        </p:nvSpPr>
        <p:spPr bwMode="gray">
          <a:xfrm>
            <a:off x="7529513" y="5168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EAD886-672D-41B1-B1EB-CCC05F781F19}" type="datetime'''''''''''''58.''''2'''">
              <a:rPr lang="ja-JP" altLang="en-US" sz="1000" b="0" smtClean="0"/>
              <a:pPr/>
              <a:t>58.2</a:t>
            </a:fld>
            <a:endParaRPr kumimoji="0" lang="ja-JP" altLang="en-US" sz="800" b="0" dirty="0">
              <a:sym typeface="+mn-lt"/>
            </a:endParaRPr>
          </a:p>
        </p:txBody>
      </p:sp>
      <p:sp>
        <p:nvSpPr>
          <p:cNvPr id="491" name="Text Placeholder 12">
            <a:extLst>
              <a:ext uri="{FF2B5EF4-FFF2-40B4-BE49-F238E27FC236}">
                <a16:creationId xmlns:a16="http://schemas.microsoft.com/office/drawing/2014/main" id="{432779B4-94F8-9655-BD3A-F8CED89C8CA1}"/>
              </a:ext>
            </a:extLst>
          </p:cNvPr>
          <p:cNvSpPr>
            <a:spLocks noGrp="1"/>
          </p:cNvSpPr>
          <p:nvPr>
            <p:custDataLst>
              <p:tags r:id="rId220"/>
            </p:custDataLst>
          </p:nvPr>
        </p:nvSpPr>
        <p:spPr bwMode="auto">
          <a:xfrm>
            <a:off x="7593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800" b="0" dirty="0">
              <a:sym typeface="+mn-lt"/>
            </a:endParaRPr>
          </a:p>
        </p:txBody>
      </p:sp>
      <p:sp>
        <p:nvSpPr>
          <p:cNvPr id="492" name="Text Placeholder 12">
            <a:extLst>
              <a:ext uri="{FF2B5EF4-FFF2-40B4-BE49-F238E27FC236}">
                <a16:creationId xmlns:a16="http://schemas.microsoft.com/office/drawing/2014/main" id="{3336174F-158C-3292-4946-133AD02D46A4}"/>
              </a:ext>
            </a:extLst>
          </p:cNvPr>
          <p:cNvSpPr>
            <a:spLocks noGrp="1"/>
          </p:cNvSpPr>
          <p:nvPr>
            <p:custDataLst>
              <p:tags r:id="rId221"/>
            </p:custDataLst>
          </p:nvPr>
        </p:nvSpPr>
        <p:spPr bwMode="gray">
          <a:xfrm>
            <a:off x="7872413" y="5173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C66B72-2344-4888-941E-5EC76B7AD29C}" type="datetime'''''''''''''''''''''''''''''''5''''''''''8''''''''''.''8'''''">
              <a:rPr lang="ja-JP" altLang="en-US" sz="1000" b="0" smtClean="0"/>
              <a:pPr/>
              <a:t>58.8</a:t>
            </a:fld>
            <a:endParaRPr kumimoji="0" lang="ja-JP" altLang="en-US" sz="800" b="0" dirty="0">
              <a:sym typeface="+mn-lt"/>
            </a:endParaRPr>
          </a:p>
        </p:txBody>
      </p:sp>
      <p:sp>
        <p:nvSpPr>
          <p:cNvPr id="493" name="Text Placeholder 12">
            <a:extLst>
              <a:ext uri="{FF2B5EF4-FFF2-40B4-BE49-F238E27FC236}">
                <a16:creationId xmlns:a16="http://schemas.microsoft.com/office/drawing/2014/main" id="{A88CA2C3-3404-F13C-134E-7A2ECF808D06}"/>
              </a:ext>
            </a:extLst>
          </p:cNvPr>
          <p:cNvSpPr>
            <a:spLocks noGrp="1"/>
          </p:cNvSpPr>
          <p:nvPr>
            <p:custDataLst>
              <p:tags r:id="rId222"/>
            </p:custDataLst>
          </p:nvPr>
        </p:nvSpPr>
        <p:spPr bwMode="gray">
          <a:xfrm>
            <a:off x="7872413" y="5854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4C78D8D-AABF-4D8A-BCEB-75BA19A47062}" type="datetime'''''''''''''''''3''''''''''8''''''.''''''4'''''''''''''''''">
              <a:rPr lang="ja-JP" altLang="en-US" sz="1000" b="0" smtClean="0">
                <a:solidFill>
                  <a:schemeClr val="bg1"/>
                </a:solidFill>
              </a:rPr>
              <a:pPr/>
              <a:t>38.4</a:t>
            </a:fld>
            <a:endParaRPr kumimoji="0" lang="ja-JP" altLang="en-US" sz="800" b="0" dirty="0">
              <a:solidFill>
                <a:schemeClr val="bg1"/>
              </a:solidFill>
              <a:sym typeface="+mn-lt"/>
            </a:endParaRPr>
          </a:p>
        </p:txBody>
      </p:sp>
      <p:sp>
        <p:nvSpPr>
          <p:cNvPr id="494" name="Text Placeholder 12">
            <a:extLst>
              <a:ext uri="{FF2B5EF4-FFF2-40B4-BE49-F238E27FC236}">
                <a16:creationId xmlns:a16="http://schemas.microsoft.com/office/drawing/2014/main" id="{30420D06-5351-030B-059C-F1CD2D104221}"/>
              </a:ext>
            </a:extLst>
          </p:cNvPr>
          <p:cNvSpPr>
            <a:spLocks noGrp="1"/>
          </p:cNvSpPr>
          <p:nvPr>
            <p:custDataLst>
              <p:tags r:id="rId223"/>
            </p:custDataLst>
          </p:nvPr>
        </p:nvSpPr>
        <p:spPr bwMode="auto">
          <a:xfrm>
            <a:off x="79359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800" b="0" dirty="0">
              <a:sym typeface="+mn-lt"/>
            </a:endParaRPr>
          </a:p>
        </p:txBody>
      </p:sp>
      <p:sp>
        <p:nvSpPr>
          <p:cNvPr id="495" name="Text Placeholder 12">
            <a:extLst>
              <a:ext uri="{FF2B5EF4-FFF2-40B4-BE49-F238E27FC236}">
                <a16:creationId xmlns:a16="http://schemas.microsoft.com/office/drawing/2014/main" id="{0014C671-E13B-AD07-7D49-9DFA3ECAC156}"/>
              </a:ext>
            </a:extLst>
          </p:cNvPr>
          <p:cNvSpPr>
            <a:spLocks noGrp="1"/>
          </p:cNvSpPr>
          <p:nvPr>
            <p:custDataLst>
              <p:tags r:id="rId224"/>
            </p:custDataLst>
          </p:nvPr>
        </p:nvSpPr>
        <p:spPr bwMode="auto">
          <a:xfrm>
            <a:off x="655638"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800" b="0" dirty="0">
              <a:sym typeface="+mn-lt"/>
            </a:endParaRPr>
          </a:p>
        </p:txBody>
      </p:sp>
      <p:sp>
        <p:nvSpPr>
          <p:cNvPr id="496" name="テキスト プレースホルダ 9">
            <a:extLst>
              <a:ext uri="{FF2B5EF4-FFF2-40B4-BE49-F238E27FC236}">
                <a16:creationId xmlns:a16="http://schemas.microsoft.com/office/drawing/2014/main" id="{DEC87DB6-7C7A-BF41-2D78-BA81D5638D00}"/>
              </a:ext>
            </a:extLst>
          </p:cNvPr>
          <p:cNvSpPr>
            <a:spLocks noGrp="1"/>
          </p:cNvSpPr>
          <p:nvPr>
            <p:custDataLst>
              <p:tags r:id="rId225"/>
            </p:custDataLst>
          </p:nvPr>
        </p:nvSpPr>
        <p:spPr bwMode="gray">
          <a:xfrm>
            <a:off x="8215313" y="52054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ECABD0F-FC0E-401E-832E-6DA0BC857F85}" type="datetime'''''''''''''6''''2''''''''''''''''.3'''''">
              <a:rPr lang="ja-JP" altLang="en-US" sz="1000" smtClean="0"/>
              <a:pPr/>
              <a:t>62.3</a:t>
            </a:fld>
            <a:endParaRPr lang="ja-JP" altLang="en-US" sz="800" dirty="0">
              <a:sym typeface="+mn-lt"/>
            </a:endParaRPr>
          </a:p>
        </p:txBody>
      </p:sp>
    </p:spTree>
    <p:extLst>
      <p:ext uri="{BB962C8B-B14F-4D97-AF65-F5344CB8AC3E}">
        <p14:creationId xmlns:p14="http://schemas.microsoft.com/office/powerpoint/2010/main" val="534344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B403AA2-3AE2-4FA1-A9D2-E63B5E097227}"/>
              </a:ext>
            </a:extLst>
          </p:cNvPr>
          <p:cNvSpPr/>
          <p:nvPr/>
        </p:nvSpPr>
        <p:spPr>
          <a:xfrm>
            <a:off x="4883213" y="3086678"/>
            <a:ext cx="4746796" cy="3536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883213" y="2794810"/>
            <a:ext cx="4746796" cy="253579"/>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889033" y="2542729"/>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ケニア／医療関連／その他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79621" y="1057602"/>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00" b="1" dirty="0">
                <a:solidFill>
                  <a:srgbClr val="000000"/>
                </a:solidFill>
                <a:latin typeface="+mn-lt"/>
                <a:ea typeface="+mn-ea"/>
              </a:rPr>
              <a:t>ケニアには、重点分野と実施内容をまとめた「</a:t>
            </a:r>
            <a:r>
              <a:rPr lang="en-US" altLang="ja-JP" sz="1100" b="1" dirty="0">
                <a:solidFill>
                  <a:srgbClr val="000000"/>
                </a:solidFill>
                <a:latin typeface="+mn-lt"/>
                <a:ea typeface="+mn-ea"/>
              </a:rPr>
              <a:t>eHealth</a:t>
            </a:r>
            <a:r>
              <a:rPr lang="ja-JP" altLang="en-US" sz="1100" b="1" dirty="0">
                <a:solidFill>
                  <a:srgbClr val="000000"/>
                </a:solidFill>
                <a:latin typeface="+mn-lt"/>
                <a:ea typeface="+mn-ea"/>
              </a:rPr>
              <a:t>政策（</a:t>
            </a:r>
            <a:r>
              <a:rPr lang="en-US" altLang="ja-JP" sz="1100" b="1" dirty="0">
                <a:solidFill>
                  <a:srgbClr val="000000"/>
                </a:solidFill>
                <a:latin typeface="+mn-lt"/>
                <a:ea typeface="+mn-ea"/>
              </a:rPr>
              <a:t>2016-2030</a:t>
            </a:r>
            <a:r>
              <a:rPr lang="ja-JP" altLang="en-US" sz="1100" b="1" dirty="0">
                <a:solidFill>
                  <a:srgbClr val="000000"/>
                </a:solidFill>
                <a:latin typeface="+mn-lt"/>
                <a:ea typeface="+mn-ea"/>
              </a:rPr>
              <a:t>）」が策定されている。ケニアは、</a:t>
            </a:r>
            <a:r>
              <a:rPr lang="en-US" altLang="ja-JP" sz="1100" b="1" dirty="0">
                <a:solidFill>
                  <a:srgbClr val="000000"/>
                </a:solidFill>
                <a:latin typeface="+mn-lt"/>
                <a:ea typeface="+mn-ea"/>
              </a:rPr>
              <a:t>eHealth</a:t>
            </a:r>
            <a:r>
              <a:rPr lang="ja-JP" altLang="en-US" sz="1100" b="1" dirty="0">
                <a:solidFill>
                  <a:srgbClr val="000000"/>
                </a:solidFill>
                <a:latin typeface="+mn-lt"/>
                <a:ea typeface="+mn-ea"/>
              </a:rPr>
              <a:t>分野のイノベーションにおいて、アフリカ大陸で（南アフリカに次いで）</a:t>
            </a:r>
            <a:r>
              <a:rPr lang="en-US" altLang="ja-JP" sz="1100" b="1" dirty="0">
                <a:solidFill>
                  <a:srgbClr val="000000"/>
                </a:solidFill>
                <a:latin typeface="+mn-lt"/>
                <a:ea typeface="+mn-ea"/>
              </a:rPr>
              <a:t>2</a:t>
            </a:r>
            <a:r>
              <a:rPr lang="ja-JP" altLang="en-US" sz="1100" b="1" dirty="0">
                <a:solidFill>
                  <a:srgbClr val="000000"/>
                </a:solidFill>
                <a:latin typeface="+mn-lt"/>
                <a:ea typeface="+mn-ea"/>
              </a:rPr>
              <a:t>番目に高い国としてランク付けされている。</a:t>
            </a:r>
            <a:endParaRPr lang="en-US" altLang="ja-JP" sz="1100" b="1" dirty="0">
              <a:solidFill>
                <a:srgbClr val="000000"/>
              </a:solidFill>
              <a:latin typeface="+mn-lt"/>
              <a:ea typeface="+mn-ea"/>
            </a:endParaRPr>
          </a:p>
          <a:p>
            <a:r>
              <a:rPr lang="ja-JP" altLang="en-US" sz="1100" b="1" dirty="0">
                <a:solidFill>
                  <a:srgbClr val="000000"/>
                </a:solidFill>
                <a:latin typeface="+mn-lt"/>
                <a:ea typeface="+mn-ea"/>
              </a:rPr>
              <a:t>宗教的、経済的、政治的な差異に関わりなく、ユーザー中心の</a:t>
            </a:r>
            <a:r>
              <a:rPr lang="en-US" altLang="ja-JP" sz="1100" b="1" dirty="0">
                <a:solidFill>
                  <a:srgbClr val="000000"/>
                </a:solidFill>
                <a:latin typeface="+mn-lt"/>
                <a:ea typeface="+mn-ea"/>
              </a:rPr>
              <a:t>eHealth</a:t>
            </a:r>
            <a:r>
              <a:rPr lang="ja-JP" altLang="en-US" sz="1100" b="1" dirty="0">
                <a:solidFill>
                  <a:srgbClr val="000000"/>
                </a:solidFill>
                <a:latin typeface="+mn-lt"/>
                <a:ea typeface="+mn-ea"/>
              </a:rPr>
              <a:t>システムの実施がなされるよう、 </a:t>
            </a:r>
            <a:r>
              <a:rPr lang="en-US" altLang="ja-JP" sz="1100" b="1" dirty="0">
                <a:solidFill>
                  <a:srgbClr val="000000"/>
                </a:solidFill>
                <a:latin typeface="+mn-lt"/>
                <a:ea typeface="+mn-ea"/>
              </a:rPr>
              <a:t>ICT</a:t>
            </a:r>
            <a:r>
              <a:rPr lang="ja-JP" altLang="en-US" sz="1100" b="1" dirty="0">
                <a:solidFill>
                  <a:srgbClr val="000000"/>
                </a:solidFill>
                <a:latin typeface="+mn-lt"/>
                <a:ea typeface="+mn-ea"/>
              </a:rPr>
              <a:t>を活用した質の高いヘルスケアサービスへの公平なアクセス、 患者を中心としたヘルスケアサービス、参加型アプローチ等の指針が定められている。</a:t>
            </a:r>
            <a:endParaRPr lang="en-US" altLang="ja-JP" sz="1100" b="1" dirty="0">
              <a:solidFill>
                <a:srgbClr val="000000"/>
              </a:solidFill>
              <a:latin typeface="+mn-lt"/>
              <a:ea typeface="+mn-ea"/>
            </a:endParaRPr>
          </a:p>
        </p:txBody>
      </p:sp>
      <p:grpSp>
        <p:nvGrpSpPr>
          <p:cNvPr id="6" name="グループ化 7"/>
          <p:cNvGrpSpPr>
            <a:grpSpLocks/>
          </p:cNvGrpSpPr>
          <p:nvPr/>
        </p:nvGrpSpPr>
        <p:grpSpPr>
          <a:xfrm>
            <a:off x="200026" y="1988840"/>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060551"/>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060551"/>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060551"/>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060551"/>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060551"/>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051160"/>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（出所）世界銀行、デスクトップリサーチ、米国商務省、論文検索</a:t>
            </a:r>
          </a:p>
        </p:txBody>
      </p:sp>
      <p:graphicFrame>
        <p:nvGraphicFramePr>
          <p:cNvPr id="5" name="表 4"/>
          <p:cNvGraphicFramePr>
            <a:graphicFrameLocks noGrp="1"/>
          </p:cNvGraphicFramePr>
          <p:nvPr>
            <p:extLst>
              <p:ext uri="{D42A27DB-BD31-4B8C-83A1-F6EECF244321}">
                <p14:modId xmlns:p14="http://schemas.microsoft.com/office/powerpoint/2010/main" val="878678228"/>
              </p:ext>
            </p:extLst>
          </p:nvPr>
        </p:nvGraphicFramePr>
        <p:xfrm>
          <a:off x="200025" y="2285808"/>
          <a:ext cx="9438944" cy="432133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ケニア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ja-JP" sz="900" dirty="0">
                          <a:solidFill>
                            <a:srgbClr val="000000"/>
                          </a:solidFill>
                        </a:rPr>
                        <a:t>eHealth</a:t>
                      </a:r>
                      <a:r>
                        <a:rPr lang="ja-JP" altLang="en-US" sz="900" dirty="0">
                          <a:solidFill>
                            <a:srgbClr val="000000"/>
                          </a:solidFill>
                        </a:rPr>
                        <a:t>システムの実施に必要なインフラ整備のため、 主要都市を結ぶ全国的な光ファイバー基幹網の敷設や手頃な価格の高速ワイヤレスブロードバンド接続の利用・アクセスを促進する取り組みが行われている。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データ保護一般規則（今後施行予定）において、データ主体の権利、個人情報の商業利用の制限、データ管理者等の義務および責務、データ保護の実施、個人情報の国外への移転等が規定されている。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ナイロビ大学コンピューター・情報学部には、研究、トレーニング等を目的とした健康情報学・デジタルヘルスセンターが設置。同センターは、医療提供者、政府、国内外の大学、研究機関、パートナーとともに、効率的な医療提供のためのデジタルヘルスソリューションの評価、研究、設計、開発に取り組む。</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途上国で導入が進む電子健康記録システム（</a:t>
                      </a:r>
                      <a:r>
                        <a:rPr kumimoji="1" lang="en-US" altLang="ja-JP" sz="900" b="0" kern="1200" dirty="0">
                          <a:solidFill>
                            <a:schemeClr val="tx1"/>
                          </a:solidFill>
                          <a:latin typeface="+mn-lt"/>
                          <a:ea typeface="ＭＳ Ｐゴシック" charset="-128"/>
                          <a:cs typeface="Arial" pitchFamily="34" charset="0"/>
                        </a:rPr>
                        <a:t>EHR</a:t>
                      </a:r>
                      <a:r>
                        <a:rPr kumimoji="1" lang="ja-JP" altLang="en-US" sz="900" b="0" kern="1200" dirty="0">
                          <a:solidFill>
                            <a:schemeClr val="tx1"/>
                          </a:solidFill>
                          <a:latin typeface="+mn-lt"/>
                          <a:ea typeface="ＭＳ Ｐゴシック" charset="-128"/>
                          <a:cs typeface="Arial" pitchFamily="34" charset="0"/>
                        </a:rPr>
                        <a:t>）について、ケニアで</a:t>
                      </a:r>
                      <a:r>
                        <a:rPr kumimoji="1" lang="en-US" altLang="ja-JP" sz="900" b="0" kern="1200" dirty="0">
                          <a:solidFill>
                            <a:schemeClr val="tx1"/>
                          </a:solidFill>
                          <a:latin typeface="+mn-lt"/>
                          <a:ea typeface="ＭＳ Ｐゴシック" charset="-128"/>
                          <a:cs typeface="Arial" pitchFamily="34" charset="0"/>
                        </a:rPr>
                        <a:t>HIV</a:t>
                      </a:r>
                      <a:r>
                        <a:rPr kumimoji="1" lang="ja-JP" altLang="en-US" sz="900" b="0" kern="1200" dirty="0">
                          <a:solidFill>
                            <a:schemeClr val="tx1"/>
                          </a:solidFill>
                          <a:latin typeface="+mn-lt"/>
                          <a:ea typeface="ＭＳ Ｐゴシック" charset="-128"/>
                          <a:cs typeface="Arial" pitchFamily="34" charset="0"/>
                        </a:rPr>
                        <a:t>関係の医療サービスを提供する医療機関における導入実績を調査した研究では、導入施設は調査対象の</a:t>
                      </a:r>
                      <a:r>
                        <a:rPr kumimoji="1" lang="en-US" altLang="ja-JP" sz="900" b="0" kern="1200" dirty="0">
                          <a:solidFill>
                            <a:schemeClr val="tx1"/>
                          </a:solidFill>
                          <a:latin typeface="+mn-lt"/>
                          <a:ea typeface="ＭＳ Ｐゴシック" charset="-128"/>
                          <a:cs typeface="Arial" pitchFamily="34" charset="0"/>
                        </a:rPr>
                        <a:t>18%</a:t>
                      </a:r>
                      <a:r>
                        <a:rPr kumimoji="1" lang="ja-JP" altLang="en-US" sz="900" b="0" kern="1200" dirty="0">
                          <a:solidFill>
                            <a:schemeClr val="tx1"/>
                          </a:solidFill>
                          <a:latin typeface="+mn-lt"/>
                          <a:ea typeface="ＭＳ Ｐゴシック" charset="-128"/>
                          <a:cs typeface="Arial" pitchFamily="34" charset="0"/>
                        </a:rPr>
                        <a:t>程度に留まった。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ケニアの医療情報システムの中には、患者登録システムも含まれており、患者ひとりひとりについて、異なる医療機関で入力された情報を照合する機能が備えられている。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2860500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93802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（出所）デスクリサーチ、各社ホームページ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025318569"/>
              </p:ext>
            </p:extLst>
          </p:nvPr>
        </p:nvGraphicFramePr>
        <p:xfrm>
          <a:off x="681553" y="2281450"/>
          <a:ext cx="8280920" cy="2061360"/>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047074">
                  <a:extLst>
                    <a:ext uri="{9D8B030D-6E8A-4147-A177-3AD203B41FA5}">
                      <a16:colId xmlns:a16="http://schemas.microsoft.com/office/drawing/2014/main" val="20002"/>
                    </a:ext>
                  </a:extLst>
                </a:gridCol>
                <a:gridCol w="2505654">
                  <a:extLst>
                    <a:ext uri="{9D8B030D-6E8A-4147-A177-3AD203B41FA5}">
                      <a16:colId xmlns:a16="http://schemas.microsoft.com/office/drawing/2014/main" val="3100871719"/>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 X Africa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00" kern="1200" dirty="0">
                          <a:solidFill>
                            <a:schemeClr val="tx1"/>
                          </a:solidFill>
                          <a:latin typeface="+mn-lt"/>
                          <a:ea typeface="+mn-ea"/>
                          <a:cs typeface="+mn-cs"/>
                        </a:rPr>
                        <a:t>ナイロビにあるセンターと電話やオンライン、チャットで結び、</a:t>
                      </a:r>
                      <a:r>
                        <a:rPr kumimoji="1" lang="en-US" altLang="ja-JP" sz="1000" kern="1200" dirty="0">
                          <a:solidFill>
                            <a:schemeClr val="tx1"/>
                          </a:solidFill>
                          <a:latin typeface="+mn-lt"/>
                          <a:ea typeface="+mn-ea"/>
                          <a:cs typeface="+mn-cs"/>
                        </a:rPr>
                        <a:t>24</a:t>
                      </a:r>
                      <a:r>
                        <a:rPr kumimoji="1" lang="ja-JP" altLang="en-US" sz="1000" kern="1200" dirty="0">
                          <a:solidFill>
                            <a:schemeClr val="tx1"/>
                          </a:solidFill>
                          <a:latin typeface="+mn-lt"/>
                          <a:ea typeface="+mn-ea"/>
                          <a:cs typeface="+mn-cs"/>
                        </a:rPr>
                        <a:t>時間体制でプライマリーケアに関するコンサルテーションを実施する。ユーザーは携帯電話アプリで自分のバイタル情報の記録をつけたり、保険情報の管理などをすることもできる。</a:t>
                      </a:r>
                      <a:endParaRPr kumimoji="1" lang="en-US" altLang="ja-JP" sz="10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https://www.healthxafrica.com/services/integrated-mobile-application/</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SASA Doctor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dirty="0">
                          <a:solidFill>
                            <a:schemeClr val="tx1"/>
                          </a:solidFill>
                          <a:latin typeface="+mn-lt"/>
                          <a:ea typeface="+mn-ea"/>
                          <a:cs typeface="+mn-cs"/>
                        </a:rPr>
                        <a:t>24</a:t>
                      </a:r>
                      <a:r>
                        <a:rPr kumimoji="1" lang="ja-JP" altLang="en-US" sz="1000" kern="1200" dirty="0">
                          <a:solidFill>
                            <a:schemeClr val="tx1"/>
                          </a:solidFill>
                          <a:latin typeface="+mn-lt"/>
                          <a:ea typeface="+mn-ea"/>
                          <a:cs typeface="+mn-cs"/>
                        </a:rPr>
                        <a:t>時間体制で携帯電話からアクセスし、その時にアクセス可能な医師を選んで診療や処方を受けることができる。費用は自分が入っている保険を利用して支払うこともできる。</a:t>
                      </a:r>
                      <a:endParaRPr kumimoji="1" lang="en-US" altLang="ja-JP" sz="10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https://sasadoctor.co.ke/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Zuri</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dirty="0">
                          <a:solidFill>
                            <a:schemeClr val="tx1"/>
                          </a:solidFill>
                          <a:latin typeface="+mn-lt"/>
                          <a:ea typeface="+mn-ea"/>
                          <a:cs typeface="+mn-cs"/>
                        </a:rPr>
                        <a:t>What’s App</a:t>
                      </a:r>
                      <a:r>
                        <a:rPr kumimoji="1" lang="ja-JP" altLang="en-US" sz="1000" kern="1200" dirty="0">
                          <a:solidFill>
                            <a:schemeClr val="tx1"/>
                          </a:solidFill>
                          <a:latin typeface="+mn-lt"/>
                          <a:ea typeface="+mn-ea"/>
                          <a:cs typeface="+mn-cs"/>
                        </a:rPr>
                        <a:t>のチャボットを利用して医師との会話、処方の依頼、検査の予約などを行うことができる。英語、フランス語、スワヒリ語でサービスを提供している。</a:t>
                      </a:r>
                      <a:endParaRPr kumimoji="1" lang="en-US" altLang="ja-JP" sz="10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https://zuri.health/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25303"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の医療機関にオンライン診療を行う許可を与えた。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95608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extLst>
              <p:ext uri="{D42A27DB-BD31-4B8C-83A1-F6EECF244321}">
                <p14:modId xmlns:p14="http://schemas.microsoft.com/office/powerpoint/2010/main" val="125943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代表的なイベントを以下の通り。</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https://www.expogr.com/kenyamed/</a:t>
            </a: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2946912063"/>
              </p:ext>
            </p:extLst>
          </p:nvPr>
        </p:nvGraphicFramePr>
        <p:xfrm>
          <a:off x="632520" y="1949346"/>
          <a:ext cx="8784976" cy="1270298"/>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en-US" altLang="ja-JP" sz="900" dirty="0"/>
                        <a:t>Kenya Medical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1968</a:t>
                      </a:r>
                      <a:r>
                        <a:rPr kumimoji="1" lang="ja-JP" altLang="en-US" sz="8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ケニアの医師・歯科医師の団体。医療レベルの向上や医療関係者の待遇改善を図るとともに、医師の継続的な教育・訓練を支えるためのセミナーや会議の開催などを行っている。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https://kma.co.ke/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r>
                        <a:rPr lang="en-US" altLang="ja-JP" sz="900" dirty="0"/>
                        <a:t>Kenya Association of Physicians (KAP)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1992</a:t>
                      </a:r>
                      <a:r>
                        <a:rPr kumimoji="1" lang="ja-JP" altLang="en-US" sz="8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会員医師に対し、継続的な教育プログラムの提供や一般に対する啓発活動、国内外の医療関連団体との連携などを行っている。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https://kapkenya.org/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287852">
                <a:tc>
                  <a:txBody>
                    <a:bodyPr/>
                    <a:lstStyle/>
                    <a:p>
                      <a:r>
                        <a:rPr lang="en-US" altLang="ja-JP" sz="900" dirty="0"/>
                        <a:t>Critical Care Society Kenya (</a:t>
                      </a:r>
                      <a:r>
                        <a:rPr lang="ja-JP" altLang="en-US" sz="900" dirty="0"/>
                        <a:t>ケニア救命救急協会</a:t>
                      </a:r>
                      <a:r>
                        <a:rPr lang="en-US" altLang="ja-JP" sz="9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2012</a:t>
                      </a:r>
                      <a:r>
                        <a:rPr kumimoji="1" lang="ja-JP" altLang="en-US" sz="8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ケニア国内における救急医療の向上のために設立された。</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3500687200"/>
              </p:ext>
            </p:extLst>
          </p:nvPr>
        </p:nvGraphicFramePr>
        <p:xfrm>
          <a:off x="633010" y="5638073"/>
          <a:ext cx="8750442" cy="598601"/>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753323387"/>
                    </a:ext>
                  </a:extLst>
                </a:gridCol>
                <a:gridCol w="1117594">
                  <a:extLst>
                    <a:ext uri="{9D8B030D-6E8A-4147-A177-3AD203B41FA5}">
                      <a16:colId xmlns:a16="http://schemas.microsoft.com/office/drawing/2014/main" val="783939283"/>
                    </a:ext>
                  </a:extLst>
                </a:gridCol>
                <a:gridCol w="3816424">
                  <a:extLst>
                    <a:ext uri="{9D8B030D-6E8A-4147-A177-3AD203B41FA5}">
                      <a16:colId xmlns:a16="http://schemas.microsoft.com/office/drawing/2014/main" val="2808370505"/>
                    </a:ext>
                  </a:extLst>
                </a:gridCol>
                <a:gridCol w="936104">
                  <a:extLst>
                    <a:ext uri="{9D8B030D-6E8A-4147-A177-3AD203B41FA5}">
                      <a16:colId xmlns:a16="http://schemas.microsoft.com/office/drawing/2014/main" val="2083171187"/>
                    </a:ext>
                  </a:extLst>
                </a:gridCol>
                <a:gridCol w="129614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dirty="0"/>
                        <a:t>MEDEXPO</a:t>
                      </a:r>
                      <a:endParaRPr kumimoji="1" lang="ja-JP" altLang="en-US" sz="9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Expogroup</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医療機器、医薬品、歯科材料、動物医療関連、病院向け資材全般の展示会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https://www.expogr.com/kenyamed/</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graphicFrame>
        <p:nvGraphicFramePr>
          <p:cNvPr id="14" name="Table 13">
            <a:extLst>
              <a:ext uri="{FF2B5EF4-FFF2-40B4-BE49-F238E27FC236}">
                <a16:creationId xmlns:a16="http://schemas.microsoft.com/office/drawing/2014/main" id="{6BE4FCCD-71BF-45FE-A25E-F31A93A41C61}"/>
              </a:ext>
            </a:extLst>
          </p:cNvPr>
          <p:cNvGraphicFramePr>
            <a:graphicFrameLocks noGrp="1"/>
          </p:cNvGraphicFramePr>
          <p:nvPr>
            <p:extLst>
              <p:ext uri="{D42A27DB-BD31-4B8C-83A1-F6EECF244321}">
                <p14:modId xmlns:p14="http://schemas.microsoft.com/office/powerpoint/2010/main" val="1583990494"/>
              </p:ext>
            </p:extLst>
          </p:nvPr>
        </p:nvGraphicFramePr>
        <p:xfrm>
          <a:off x="633010" y="3825903"/>
          <a:ext cx="8784976" cy="1336509"/>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Medical</a:t>
                      </a:r>
                      <a:r>
                        <a:rPr lang="ja-JP" altLang="en-US" sz="900" dirty="0"/>
                        <a:t> </a:t>
                      </a:r>
                      <a:r>
                        <a:rPr lang="en-US" altLang="ja-JP" sz="900" dirty="0"/>
                        <a:t>Technology</a:t>
                      </a:r>
                      <a:r>
                        <a:rPr lang="ja-JP" altLang="en-US" sz="900" dirty="0"/>
                        <a:t> </a:t>
                      </a:r>
                      <a:r>
                        <a:rPr lang="en-US" altLang="ja-JP" sz="900" dirty="0"/>
                        <a:t>Industry</a:t>
                      </a:r>
                      <a:r>
                        <a:rPr lang="ja-JP" altLang="en-US" sz="900" dirty="0"/>
                        <a:t> </a:t>
                      </a:r>
                      <a:r>
                        <a:rPr lang="en-US" altLang="ja-JP" sz="900" dirty="0"/>
                        <a:t>Association of Kenya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2019</a:t>
                      </a:r>
                      <a:r>
                        <a:rPr kumimoji="1" lang="ja-JP" altLang="en-US" sz="8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ケニアにおける医療機器メーカーや関連企業による業界団体。グローバル企業の現地子会社や医療機関などもメンバーとなっている。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http://medak.or.ke/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Kenya Healthcare Federation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2004</a:t>
                      </a:r>
                      <a:r>
                        <a:rPr kumimoji="1" lang="ja-JP" altLang="en-US" sz="8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病院や医薬品メーカー、医療従事者、保険機関による団体。ケニアの民間企業団体を取りまとめる</a:t>
                      </a:r>
                      <a:r>
                        <a:rPr kumimoji="1" lang="en-US" altLang="ja-JP" sz="800" kern="1200" dirty="0">
                          <a:solidFill>
                            <a:schemeClr val="dk1"/>
                          </a:solidFill>
                          <a:latin typeface="+mn-lt"/>
                          <a:ea typeface="+mn-ea"/>
                          <a:cs typeface="+mn-cs"/>
                        </a:rPr>
                        <a:t>Kenya Private Sector Alliance</a:t>
                      </a:r>
                      <a:r>
                        <a:rPr kumimoji="1" lang="ja-JP" altLang="en-US" sz="800" kern="1200" dirty="0">
                          <a:solidFill>
                            <a:schemeClr val="dk1"/>
                          </a:solidFill>
                          <a:latin typeface="+mn-lt"/>
                          <a:ea typeface="+mn-ea"/>
                          <a:cs typeface="+mn-cs"/>
                        </a:rPr>
                        <a:t>のボードの一つという扱いになっている。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Kenya Association of Manufacturers (KAM)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1959</a:t>
                      </a:r>
                      <a:r>
                        <a:rPr kumimoji="1" lang="ja-JP" altLang="en-US" sz="8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ケニアの製造業の業界団体</a:t>
                      </a:r>
                      <a:r>
                        <a:rPr kumimoji="1" lang="en-US" altLang="ja-JP" sz="800" kern="1200" dirty="0">
                          <a:solidFill>
                            <a:schemeClr val="dk1"/>
                          </a:solidFill>
                          <a:latin typeface="+mn-lt"/>
                          <a:ea typeface="+mn-ea"/>
                          <a:cs typeface="+mn-cs"/>
                        </a:rPr>
                        <a:t>14</a:t>
                      </a:r>
                      <a:r>
                        <a:rPr kumimoji="1" lang="ja-JP" altLang="en-US" sz="800" kern="1200" dirty="0">
                          <a:solidFill>
                            <a:schemeClr val="dk1"/>
                          </a:solidFill>
                          <a:latin typeface="+mn-lt"/>
                          <a:ea typeface="+mn-ea"/>
                          <a:cs typeface="+mn-cs"/>
                        </a:rPr>
                        <a:t>のセクターに分かれており、医薬品・医療機器もその一つである。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https://kam.co.ke/sectors/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777910"/>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633010" y="3540743"/>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633010" y="5357147"/>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687261" y="167807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508414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1"/>
            </p:custDataLst>
            <p:extLst>
              <p:ext uri="{D42A27DB-BD31-4B8C-83A1-F6EECF244321}">
                <p14:modId xmlns:p14="http://schemas.microsoft.com/office/powerpoint/2010/main" val="176623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ケニアはいわゆる医療ツーリズムの渡航先ではないが、周辺のアフリカ諸国からの患者のリファラルを受けている。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一方でケニアからの医療渡航先としては、</a:t>
            </a:r>
            <a:r>
              <a:rPr lang="en-US" altLang="ja-JP" sz="1400" dirty="0"/>
              <a:t>9</a:t>
            </a:r>
            <a:r>
              <a:rPr lang="ja-JP" altLang="en-US" sz="1400" dirty="0"/>
              <a:t>割以上がインドを選んでいる。ケニア国内では受けられない治療を受けるため以外にも、渡航費を含めてもより安く治療を受けられるケースが多いためと言われている。</a:t>
            </a:r>
            <a:endParaRPr lang="en-US" altLang="ja-JP" sz="1400" dirty="0"/>
          </a:p>
          <a:p>
            <a:pPr algn="just">
              <a:lnSpc>
                <a:spcPct val="110000"/>
              </a:lnSpc>
              <a:spcAft>
                <a:spcPts val="200"/>
              </a:spcAft>
              <a:buClr>
                <a:srgbClr val="5F8AC3"/>
              </a:buClr>
            </a:pPr>
            <a:endParaRPr lang="en-US" altLang="ja-JP" sz="1400" dirty="0"/>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People Daily</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extLst>
              <p:ext uri="{D42A27DB-BD31-4B8C-83A1-F6EECF244321}">
                <p14:modId xmlns:p14="http://schemas.microsoft.com/office/powerpoint/2010/main" val="28256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308482" y="1103472"/>
            <a:ext cx="9289032"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の活用等を通じて、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年までに可能な限り高度なヘルスケアサービスを国民に提供することを目標としている。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025" y="6546249"/>
            <a:ext cx="8784976"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内閣官房ホームページ、ケニア保健省ホームページ、デスクリサーチ</a:t>
            </a:r>
            <a:endParaRPr lang="ja-JP" altLang="en-US"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715359803"/>
              </p:ext>
            </p:extLst>
          </p:nvPr>
        </p:nvGraphicFramePr>
        <p:xfrm>
          <a:off x="200470" y="2031970"/>
          <a:ext cx="9505056" cy="2833010"/>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r>
                        <a:rPr kumimoji="1" lang="ja-JP" altLang="en-US" sz="1050" b="1" dirty="0">
                          <a:solidFill>
                            <a:schemeClr val="bg1"/>
                          </a:solidFill>
                          <a:latin typeface="+mn-lt"/>
                          <a:ea typeface="+mn-ea"/>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2017</a:t>
                      </a:r>
                      <a:r>
                        <a:rPr kumimoji="1" lang="ja-JP" altLang="en-US" sz="1050" b="1" u="none" dirty="0">
                          <a:solidFill>
                            <a:schemeClr val="bg1"/>
                          </a:solidFill>
                          <a:latin typeface="+mn-lt"/>
                          <a:ea typeface="+mn-ea"/>
                          <a:cs typeface="Arial" panose="020B0604020202020204" pitchFamily="34" charset="0"/>
                        </a:rPr>
                        <a:t>年保健法</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t>主要な行動項目の一つは、「保健に対す る権利の漸進的な実現に向けて、効率的かつ調和のとれた発展と共通の 利益のための活動を確保するために、公的および民間の保健機関の発展を 促進すること」に言及している。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9550">
                <a:tc>
                  <a:txBody>
                    <a:bodyPr/>
                    <a:lstStyle/>
                    <a:p>
                      <a:pPr algn="ctr" fontAlgn="ctr" hangingPunct="0"/>
                      <a:r>
                        <a:rPr lang="ja-JP" altLang="en-US" sz="1050" b="1" i="0" u="none" dirty="0">
                          <a:solidFill>
                            <a:schemeClr val="bg1"/>
                          </a:solidFill>
                          <a:effectLst/>
                          <a:latin typeface="+mn-lt"/>
                          <a:ea typeface="+mn-ea"/>
                        </a:rPr>
                        <a:t>ケニア国家 </a:t>
                      </a:r>
                      <a:r>
                        <a:rPr lang="en-US" altLang="ja-JP" sz="1050" b="1" i="0" u="none" dirty="0">
                          <a:solidFill>
                            <a:schemeClr val="bg1"/>
                          </a:solidFill>
                          <a:effectLst/>
                          <a:latin typeface="+mn-lt"/>
                          <a:ea typeface="+mn-ea"/>
                        </a:rPr>
                        <a:t>eHealth</a:t>
                      </a:r>
                    </a:p>
                    <a:p>
                      <a:pPr algn="ctr" fontAlgn="ctr" hangingPunct="0"/>
                      <a:r>
                        <a:rPr lang="ja-JP" altLang="en-US" sz="1050" b="1" i="0" u="none" dirty="0">
                          <a:solidFill>
                            <a:schemeClr val="bg1"/>
                          </a:solidFill>
                          <a:effectLst/>
                          <a:latin typeface="+mn-lt"/>
                          <a:ea typeface="+mn-ea"/>
                        </a:rPr>
                        <a:t>政策 </a:t>
                      </a:r>
                      <a:r>
                        <a:rPr lang="en-US" altLang="ja-JP" sz="1050" b="1" i="0" u="none" dirty="0">
                          <a:solidFill>
                            <a:schemeClr val="bg1"/>
                          </a:solidFill>
                          <a:effectLst/>
                          <a:latin typeface="+mn-lt"/>
                          <a:ea typeface="+mn-ea"/>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t>政府は民間部門と協力し、ケニアの十分なサービスを受けていない郡 への普及を目指し、遠隔医療などの </a:t>
                      </a:r>
                      <a:r>
                        <a:rPr lang="en-US" altLang="ja-JP" sz="1000" dirty="0"/>
                        <a:t>e-Health </a:t>
                      </a:r>
                      <a:r>
                        <a:rPr lang="ja-JP" altLang="en-US" sz="1000" dirty="0"/>
                        <a:t>技術の利用促進を目指す。</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ケニア保健政策</a:t>
                      </a:r>
                    </a:p>
                    <a:p>
                      <a:pPr algn="ctr" fontAlgn="ctr" hangingPunct="0"/>
                      <a:r>
                        <a:rPr kumimoji="1" lang="en-US" altLang="ja-JP" sz="1050" b="1" u="none" dirty="0">
                          <a:solidFill>
                            <a:schemeClr val="bg1"/>
                          </a:solidFill>
                          <a:latin typeface="+mn-lt"/>
                          <a:ea typeface="+mn-ea"/>
                          <a:cs typeface="Arial" panose="020B0604020202020204" pitchFamily="34" charset="0"/>
                        </a:rPr>
                        <a:t>2014-2030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000" dirty="0"/>
                        <a:t>政府が実施する様々なコミットメントやイニシアティブを通じて、ケニアの健康状態を改善することを目指している。 政府は民間セクターを公共セクターを補完するものとして、保健サービスの低虚と財政への関与を求めていく方針。保健サービスへのアクセスへの地理的拡大、提供されるサービスの範囲と規模の拡大という観点から、公共セクターを補完するものとする。</a:t>
                      </a:r>
                      <a:endParaRPr lang="en-US" altLang="ja-JP" sz="100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88413">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eHealth</a:t>
                      </a:r>
                      <a:r>
                        <a:rPr kumimoji="1" lang="ja-JP" altLang="en-US" sz="1050" b="1" u="none" dirty="0">
                          <a:solidFill>
                            <a:schemeClr val="bg1"/>
                          </a:solidFill>
                          <a:latin typeface="+mn-lt"/>
                          <a:ea typeface="+mn-ea"/>
                          <a:cs typeface="Arial" panose="020B0604020202020204" pitchFamily="34" charset="0"/>
                        </a:rPr>
                        <a:t>ポリシー</a:t>
                      </a:r>
                      <a:endParaRPr kumimoji="1" lang="en-US" altLang="ja-JP" sz="1050" b="1" u="none" dirty="0">
                        <a:solidFill>
                          <a:schemeClr val="bg1"/>
                        </a:solidFill>
                        <a:latin typeface="+mn-lt"/>
                        <a:ea typeface="+mn-ea"/>
                        <a:cs typeface="Arial" panose="020B0604020202020204" pitchFamily="34" charset="0"/>
                      </a:endParaRPr>
                    </a:p>
                    <a:p>
                      <a:pPr algn="ctr" fontAlgn="ctr" hangingPunct="0"/>
                      <a:r>
                        <a:rPr kumimoji="1" lang="en-US" altLang="ja-JP" sz="1050" b="1" u="none" dirty="0">
                          <a:solidFill>
                            <a:schemeClr val="bg1"/>
                          </a:solidFill>
                          <a:latin typeface="+mn-lt"/>
                          <a:ea typeface="+mn-ea"/>
                          <a:cs typeface="Arial" panose="020B0604020202020204" pitchFamily="34" charset="0"/>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ケニア保健政策を補完・推進する目的で、電子カルテの普及等による患者と医療機関の連携強化、ユニバーサルヘルスカバレッジの実現、保健システム全体での保健データの共有などを進めていくことが目的として示されてい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bl>
          </a:graphicData>
        </a:graphic>
      </p:graphicFrame>
      <p:sp>
        <p:nvSpPr>
          <p:cNvPr id="6" name="Rectangle 11">
            <a:extLst>
              <a:ext uri="{FF2B5EF4-FFF2-40B4-BE49-F238E27FC236}">
                <a16:creationId xmlns:a16="http://schemas.microsoft.com/office/drawing/2014/main" id="{44458307-C4D4-DA0C-E7FA-A5DC0425AA27}"/>
              </a:ext>
            </a:extLst>
          </p:cNvPr>
          <p:cNvSpPr>
            <a:spLocks noChangeArrowheads="1"/>
          </p:cNvSpPr>
          <p:nvPr/>
        </p:nvSpPr>
        <p:spPr bwMode="auto">
          <a:xfrm>
            <a:off x="308482" y="174393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ケニアにおける主な保健医療政策</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666645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8937468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360" imgH="360" progId="TCLayout.ActiveDocument.1">
                  <p:embed/>
                </p:oleObj>
              </mc:Choice>
              <mc:Fallback>
                <p:oleObj name="think-cell Slide" r:id="rId22" imgW="360" imgH="360" progId="TCLayout.ActiveDocument.1">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latin typeface="HGP創英角ｺﾞｼｯｸUB" pitchFamily="50" charset="-128"/>
                <a:ea typeface="HGP創英角ｺﾞｼｯｸUB" pitchFamily="50" charset="-128"/>
              </a:rPr>
              <a:t>政府の医療分野への支出額</a:t>
            </a:r>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年にカウンティへの移譲が行われたタイミングで減額があったが、その後は医療分野への予算割当は年々増加している。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Policy Plus</a:t>
            </a:r>
            <a:endParaRPr lang="en-US" altLang="ja-JP" sz="800" dirty="0"/>
          </a:p>
        </p:txBody>
      </p:sp>
      <p:cxnSp>
        <p:nvCxnSpPr>
          <p:cNvPr id="74" name="直線コネクタ 22"/>
          <p:cNvCxnSpPr/>
          <p:nvPr/>
        </p:nvCxnSpPr>
        <p:spPr>
          <a:xfrm>
            <a:off x="361598" y="198884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772816"/>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政府の医療分野予算</a:t>
            </a:r>
          </a:p>
        </p:txBody>
      </p:sp>
      <p:graphicFrame>
        <p:nvGraphicFramePr>
          <p:cNvPr id="175" name="Chart 174">
            <a:extLst>
              <a:ext uri="{FF2B5EF4-FFF2-40B4-BE49-F238E27FC236}">
                <a16:creationId xmlns:a16="http://schemas.microsoft.com/office/drawing/2014/main" id="{510A892E-8BA8-44B7-82CC-B02B263A7363}"/>
              </a:ext>
            </a:extLst>
          </p:cNvPr>
          <p:cNvGraphicFramePr/>
          <p:nvPr>
            <p:custDataLst>
              <p:tags r:id="rId3"/>
            </p:custDataLst>
            <p:extLst>
              <p:ext uri="{D42A27DB-BD31-4B8C-83A1-F6EECF244321}">
                <p14:modId xmlns:p14="http://schemas.microsoft.com/office/powerpoint/2010/main" val="860278558"/>
              </p:ext>
            </p:extLst>
          </p:nvPr>
        </p:nvGraphicFramePr>
        <p:xfrm>
          <a:off x="982663" y="2770188"/>
          <a:ext cx="7148512" cy="3022600"/>
        </p:xfrm>
        <a:graphic>
          <a:graphicData uri="http://schemas.openxmlformats.org/drawingml/2006/chart">
            <c:chart xmlns:c="http://schemas.openxmlformats.org/drawingml/2006/chart" xmlns:r="http://schemas.openxmlformats.org/officeDocument/2006/relationships" r:id="rId24"/>
          </a:graphicData>
        </a:graphic>
      </p:graphicFrame>
      <p:sp>
        <p:nvSpPr>
          <p:cNvPr id="151" name="テキスト プレースホルダ 9">
            <a:extLst>
              <a:ext uri="{FF2B5EF4-FFF2-40B4-BE49-F238E27FC236}">
                <a16:creationId xmlns:a16="http://schemas.microsoft.com/office/drawing/2014/main" id="{684CC4FA-CEA2-4096-B65D-6CCB806F15D0}"/>
              </a:ext>
            </a:extLst>
          </p:cNvPr>
          <p:cNvSpPr>
            <a:spLocks noGrp="1"/>
          </p:cNvSpPr>
          <p:nvPr>
            <p:custDataLst>
              <p:tags r:id="rId4"/>
            </p:custDataLst>
          </p:nvPr>
        </p:nvSpPr>
        <p:spPr bwMode="auto">
          <a:xfrm>
            <a:off x="1176338" y="5768975"/>
            <a:ext cx="652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138545-9A9E-4160-9651-BB4754D053BB}" type="datetime'''''''''''20''1''''''''2''''''''''''''/''''''''''''1''3'">
              <a:rPr lang="en-US" altLang="en-US" sz="1400" smtClean="0"/>
              <a:pPr/>
              <a:t>2012/13</a:t>
            </a:fld>
            <a:endParaRPr lang="ja-JP" altLang="en-US" sz="1400" dirty="0"/>
          </a:p>
        </p:txBody>
      </p:sp>
      <p:sp>
        <p:nvSpPr>
          <p:cNvPr id="158" name="テキスト プレースホルダ 9">
            <a:extLst>
              <a:ext uri="{FF2B5EF4-FFF2-40B4-BE49-F238E27FC236}">
                <a16:creationId xmlns:a16="http://schemas.microsoft.com/office/drawing/2014/main" id="{CDC7B270-0BD9-42D9-92CA-7A0E46C1B5B4}"/>
              </a:ext>
            </a:extLst>
          </p:cNvPr>
          <p:cNvSpPr>
            <a:spLocks noGrp="1"/>
          </p:cNvSpPr>
          <p:nvPr>
            <p:custDataLst>
              <p:tags r:id="rId5"/>
            </p:custDataLst>
          </p:nvPr>
        </p:nvSpPr>
        <p:spPr bwMode="gray">
          <a:xfrm>
            <a:off x="2251075" y="4445000"/>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7CB3AF-45B2-4266-9A1C-756D0199D659}" type="datetime'''''''''''''''''''''''''''''''''''''''''''''7''8'''''">
              <a:rPr lang="en-US" altLang="en-US" sz="1400" smtClean="0"/>
              <a:pPr/>
              <a:t>78</a:t>
            </a:fld>
            <a:endParaRPr lang="ja-JP" altLang="en-US" sz="1400" dirty="0"/>
          </a:p>
        </p:txBody>
      </p:sp>
      <p:sp>
        <p:nvSpPr>
          <p:cNvPr id="152" name="テキスト プレースホルダ 9">
            <a:extLst>
              <a:ext uri="{FF2B5EF4-FFF2-40B4-BE49-F238E27FC236}">
                <a16:creationId xmlns:a16="http://schemas.microsoft.com/office/drawing/2014/main" id="{9496A076-5028-4B46-A83E-1AA488C0A2B8}"/>
              </a:ext>
            </a:extLst>
          </p:cNvPr>
          <p:cNvSpPr>
            <a:spLocks noGrp="1"/>
          </p:cNvSpPr>
          <p:nvPr>
            <p:custDataLst>
              <p:tags r:id="rId6"/>
            </p:custDataLst>
          </p:nvPr>
        </p:nvSpPr>
        <p:spPr bwMode="auto">
          <a:xfrm>
            <a:off x="2147888"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595F5-931A-4F12-958C-1B4FB905847D}" type="datetime'''''''''''''1''''''''''''''''''''''3''''''''''/''''''''''14'">
              <a:rPr lang="en-US" altLang="en-US" sz="1400" smtClean="0"/>
              <a:pPr/>
              <a:t>13/14</a:t>
            </a:fld>
            <a:endParaRPr lang="ja-JP" altLang="en-US" sz="1400" dirty="0"/>
          </a:p>
        </p:txBody>
      </p:sp>
      <p:sp>
        <p:nvSpPr>
          <p:cNvPr id="153" name="テキスト プレースホルダ 9">
            <a:extLst>
              <a:ext uri="{FF2B5EF4-FFF2-40B4-BE49-F238E27FC236}">
                <a16:creationId xmlns:a16="http://schemas.microsoft.com/office/drawing/2014/main" id="{632272FA-5B50-465B-9EC9-56FB405DC864}"/>
              </a:ext>
            </a:extLst>
          </p:cNvPr>
          <p:cNvSpPr>
            <a:spLocks noGrp="1"/>
          </p:cNvSpPr>
          <p:nvPr>
            <p:custDataLst>
              <p:tags r:id="rId7"/>
            </p:custDataLst>
          </p:nvPr>
        </p:nvSpPr>
        <p:spPr bwMode="auto">
          <a:xfrm>
            <a:off x="3021013"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C5D5A-626E-4AB1-82B5-ADCBB99BF355}" type="datetime'''''''''''''''''''''''''''''1''''4''/''''15'''''''''''''">
              <a:rPr lang="en-US" altLang="en-US" sz="1400" smtClean="0"/>
              <a:pPr/>
              <a:t>14/15</a:t>
            </a:fld>
            <a:endParaRPr lang="ja-JP" altLang="en-US" sz="1400" dirty="0"/>
          </a:p>
        </p:txBody>
      </p:sp>
      <p:sp>
        <p:nvSpPr>
          <p:cNvPr id="168" name="テキスト プレースホルダ 9">
            <a:extLst>
              <a:ext uri="{FF2B5EF4-FFF2-40B4-BE49-F238E27FC236}">
                <a16:creationId xmlns:a16="http://schemas.microsoft.com/office/drawing/2014/main" id="{804FC745-8913-46DF-8281-30A5C434A87E}"/>
              </a:ext>
            </a:extLst>
          </p:cNvPr>
          <p:cNvSpPr>
            <a:spLocks noGrp="1"/>
          </p:cNvSpPr>
          <p:nvPr>
            <p:custDataLst>
              <p:tags r:id="rId8"/>
            </p:custDataLst>
          </p:nvPr>
        </p:nvSpPr>
        <p:spPr bwMode="gray">
          <a:xfrm>
            <a:off x="5692775" y="32734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78B7B9-9CC6-4285-A446-BA4C90E44317}" type="datetime'1''''''''''6''''''''''''''''''''7'''">
              <a:rPr lang="en-US" altLang="en-US" sz="1400" smtClean="0"/>
              <a:pPr/>
              <a:t>167</a:t>
            </a:fld>
            <a:endParaRPr lang="ja-JP" altLang="en-US" sz="1400" dirty="0"/>
          </a:p>
        </p:txBody>
      </p:sp>
      <p:sp>
        <p:nvSpPr>
          <p:cNvPr id="162" name="テキスト プレースホルダ 9">
            <a:extLst>
              <a:ext uri="{FF2B5EF4-FFF2-40B4-BE49-F238E27FC236}">
                <a16:creationId xmlns:a16="http://schemas.microsoft.com/office/drawing/2014/main" id="{CC04D7B5-8198-414A-AF47-8F1C12C78FE7}"/>
              </a:ext>
            </a:extLst>
          </p:cNvPr>
          <p:cNvSpPr>
            <a:spLocks noGrp="1"/>
          </p:cNvSpPr>
          <p:nvPr>
            <p:custDataLst>
              <p:tags r:id="rId9"/>
            </p:custDataLst>
          </p:nvPr>
        </p:nvSpPr>
        <p:spPr bwMode="auto">
          <a:xfrm>
            <a:off x="4765675"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FB22D9-DE12-4305-ABB5-348EF083A3DB}" type="datetime'''''1''''6/17'''''''''''''''''''''''''''''''''''''''">
              <a:rPr lang="en-US" altLang="en-US" sz="1400" smtClean="0"/>
              <a:pPr/>
              <a:t>16/17</a:t>
            </a:fld>
            <a:endParaRPr lang="ja-JP" altLang="en-US" sz="1400" dirty="0"/>
          </a:p>
        </p:txBody>
      </p:sp>
      <p:sp>
        <p:nvSpPr>
          <p:cNvPr id="159" name="テキスト プレースホルダ 9">
            <a:extLst>
              <a:ext uri="{FF2B5EF4-FFF2-40B4-BE49-F238E27FC236}">
                <a16:creationId xmlns:a16="http://schemas.microsoft.com/office/drawing/2014/main" id="{1AF37ED0-27E2-4D89-BBA4-A57463634065}"/>
              </a:ext>
            </a:extLst>
          </p:cNvPr>
          <p:cNvSpPr>
            <a:spLocks noGrp="1"/>
          </p:cNvSpPr>
          <p:nvPr>
            <p:custDataLst>
              <p:tags r:id="rId10"/>
            </p:custDataLst>
          </p:nvPr>
        </p:nvSpPr>
        <p:spPr bwMode="gray">
          <a:xfrm>
            <a:off x="3089275" y="4010025"/>
            <a:ext cx="319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212683-C1EF-4835-BB31-028928C99F0B}" type="datetime'''''''''''''''''''''11''''''''1'''''''''''''''">
              <a:rPr lang="en-US" altLang="en-US" sz="1400" smtClean="0"/>
              <a:pPr/>
              <a:t>111</a:t>
            </a:fld>
            <a:endParaRPr lang="ja-JP" altLang="en-US" sz="1400" dirty="0"/>
          </a:p>
        </p:txBody>
      </p:sp>
      <p:sp>
        <p:nvSpPr>
          <p:cNvPr id="154" name="テキスト プレースホルダ 9">
            <a:extLst>
              <a:ext uri="{FF2B5EF4-FFF2-40B4-BE49-F238E27FC236}">
                <a16:creationId xmlns:a16="http://schemas.microsoft.com/office/drawing/2014/main" id="{F9946856-13C6-47CB-8846-65D219437842}"/>
              </a:ext>
            </a:extLst>
          </p:cNvPr>
          <p:cNvSpPr>
            <a:spLocks noGrp="1"/>
          </p:cNvSpPr>
          <p:nvPr>
            <p:custDataLst>
              <p:tags r:id="rId11"/>
            </p:custDataLst>
          </p:nvPr>
        </p:nvSpPr>
        <p:spPr bwMode="auto">
          <a:xfrm>
            <a:off x="7997825" y="3562350"/>
            <a:ext cx="739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E10486D-2553-4F25-A7F7-5B47866E47E9}" type="datetime'''''''''''''''''''''''''カ''ウ''ン''''''テ''ィ'''">
              <a:rPr lang="ja-JP" altLang="en-US" sz="1400" smtClean="0"/>
              <a:pPr marL="0" indent="0">
                <a:spcBef>
                  <a:spcPct val="0"/>
                </a:spcBef>
                <a:buNone/>
              </a:pPr>
              <a:t>カウンティ</a:t>
            </a:fld>
            <a:endParaRPr lang="ja-JP" altLang="en-US" sz="1400" dirty="0"/>
          </a:p>
        </p:txBody>
      </p:sp>
      <p:sp>
        <p:nvSpPr>
          <p:cNvPr id="163" name="テキスト プレースホルダ 9">
            <a:extLst>
              <a:ext uri="{FF2B5EF4-FFF2-40B4-BE49-F238E27FC236}">
                <a16:creationId xmlns:a16="http://schemas.microsoft.com/office/drawing/2014/main" id="{FAD930E6-2D35-41C4-9264-EA974398CE96}"/>
              </a:ext>
            </a:extLst>
          </p:cNvPr>
          <p:cNvSpPr>
            <a:spLocks noGrp="1"/>
          </p:cNvSpPr>
          <p:nvPr>
            <p:custDataLst>
              <p:tags r:id="rId12"/>
            </p:custDataLst>
          </p:nvPr>
        </p:nvSpPr>
        <p:spPr bwMode="auto">
          <a:xfrm>
            <a:off x="5638800"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CCDF60-DF5E-4A12-955F-6FB8E97A2067}" type="datetime'''''''''''1''''''''''7''''''''''/''1''''''''''''''8'''''''''">
              <a:rPr lang="en-US" altLang="en-US" sz="1400" smtClean="0"/>
              <a:pPr/>
              <a:t>17/18</a:t>
            </a:fld>
            <a:endParaRPr lang="ja-JP" altLang="en-US" sz="1400" dirty="0"/>
          </a:p>
        </p:txBody>
      </p:sp>
      <p:sp>
        <p:nvSpPr>
          <p:cNvPr id="155" name="テキスト プレースホルダ 9">
            <a:extLst>
              <a:ext uri="{FF2B5EF4-FFF2-40B4-BE49-F238E27FC236}">
                <a16:creationId xmlns:a16="http://schemas.microsoft.com/office/drawing/2014/main" id="{5E22198B-91E7-411D-81E6-79FCFA9FECB2}"/>
              </a:ext>
            </a:extLst>
          </p:cNvPr>
          <p:cNvSpPr>
            <a:spLocks noGrp="1"/>
          </p:cNvSpPr>
          <p:nvPr>
            <p:custDataLst>
              <p:tags r:id="rId13"/>
            </p:custDataLst>
          </p:nvPr>
        </p:nvSpPr>
        <p:spPr bwMode="auto">
          <a:xfrm>
            <a:off x="7997825" y="4991100"/>
            <a:ext cx="177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41DF93-6B78-4ED3-A532-8DEF3863BD52}" type="datetime'''''''''''''国'''''''''''''''''''''''''">
              <a:rPr lang="ja-JP" altLang="en-US" sz="1400" smtClean="0"/>
              <a:pPr marL="0" indent="0">
                <a:spcBef>
                  <a:spcPct val="0"/>
                </a:spcBef>
                <a:buNone/>
              </a:pPr>
              <a:t>国</a:t>
            </a:fld>
            <a:endParaRPr lang="ja-JP" altLang="en-US" sz="1400" dirty="0"/>
          </a:p>
        </p:txBody>
      </p:sp>
      <p:sp>
        <p:nvSpPr>
          <p:cNvPr id="161" name="テキスト プレースホルダ 9">
            <a:extLst>
              <a:ext uri="{FF2B5EF4-FFF2-40B4-BE49-F238E27FC236}">
                <a16:creationId xmlns:a16="http://schemas.microsoft.com/office/drawing/2014/main" id="{DCC04CE1-2932-4815-B343-31096004A482}"/>
              </a:ext>
            </a:extLst>
          </p:cNvPr>
          <p:cNvSpPr>
            <a:spLocks noGrp="1"/>
          </p:cNvSpPr>
          <p:nvPr>
            <p:custDataLst>
              <p:tags r:id="rId14"/>
            </p:custDataLst>
          </p:nvPr>
        </p:nvSpPr>
        <p:spPr bwMode="auto">
          <a:xfrm>
            <a:off x="3894138"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8B7556-CF27-4139-811E-9BDDCD3D032C}" type="datetime'''1''''''''''5''''''''''/''''''''''''1''''6'''''''">
              <a:rPr lang="en-US" altLang="en-US" sz="1400" smtClean="0"/>
              <a:pPr/>
              <a:t>15/16</a:t>
            </a:fld>
            <a:endParaRPr lang="ja-JP" altLang="en-US" sz="1400" dirty="0"/>
          </a:p>
        </p:txBody>
      </p:sp>
      <p:sp>
        <p:nvSpPr>
          <p:cNvPr id="164" name="テキスト プレースホルダ 9">
            <a:extLst>
              <a:ext uri="{FF2B5EF4-FFF2-40B4-BE49-F238E27FC236}">
                <a16:creationId xmlns:a16="http://schemas.microsoft.com/office/drawing/2014/main" id="{AC44659B-7B3F-477B-A2DC-233F31E9ABF1}"/>
              </a:ext>
            </a:extLst>
          </p:cNvPr>
          <p:cNvSpPr>
            <a:spLocks noGrp="1"/>
          </p:cNvSpPr>
          <p:nvPr>
            <p:custDataLst>
              <p:tags r:id="rId15"/>
            </p:custDataLst>
          </p:nvPr>
        </p:nvSpPr>
        <p:spPr bwMode="auto">
          <a:xfrm>
            <a:off x="6511925"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A19AA0-CEF5-407A-811D-E5883EE081DF}" type="datetime'''''''''''''''''1''8''''/''1''''''''''''''''''''''''''9'''">
              <a:rPr lang="en-US" altLang="en-US" sz="1400" smtClean="0"/>
              <a:pPr/>
              <a:t>18/19</a:t>
            </a:fld>
            <a:endParaRPr lang="ja-JP" altLang="en-US" sz="1400" dirty="0"/>
          </a:p>
        </p:txBody>
      </p:sp>
      <p:sp>
        <p:nvSpPr>
          <p:cNvPr id="165" name="テキスト プレースホルダ 9">
            <a:extLst>
              <a:ext uri="{FF2B5EF4-FFF2-40B4-BE49-F238E27FC236}">
                <a16:creationId xmlns:a16="http://schemas.microsoft.com/office/drawing/2014/main" id="{4AEBFD0F-9FAD-403C-A62F-34CF5CADF7A5}"/>
              </a:ext>
            </a:extLst>
          </p:cNvPr>
          <p:cNvSpPr>
            <a:spLocks noGrp="1"/>
          </p:cNvSpPr>
          <p:nvPr>
            <p:custDataLst>
              <p:tags r:id="rId16"/>
            </p:custDataLst>
          </p:nvPr>
        </p:nvSpPr>
        <p:spPr bwMode="auto">
          <a:xfrm>
            <a:off x="7385050"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DAEE85-A8E0-4419-87D8-6C060E40FE1F}" type="datetime'''''''''''''''''''1''''9''''''''''/''''''''''2''''0'''''''''">
              <a:rPr lang="en-US" altLang="en-US" sz="1400" smtClean="0"/>
              <a:pPr/>
              <a:t>19/20</a:t>
            </a:fld>
            <a:endParaRPr lang="ja-JP" altLang="en-US" sz="1400" dirty="0"/>
          </a:p>
        </p:txBody>
      </p:sp>
      <p:sp>
        <p:nvSpPr>
          <p:cNvPr id="166" name="テキスト プレースホルダ 9">
            <a:extLst>
              <a:ext uri="{FF2B5EF4-FFF2-40B4-BE49-F238E27FC236}">
                <a16:creationId xmlns:a16="http://schemas.microsoft.com/office/drawing/2014/main" id="{56076ABB-0647-407B-ACB0-B472A25D8A35}"/>
              </a:ext>
            </a:extLst>
          </p:cNvPr>
          <p:cNvSpPr>
            <a:spLocks noGrp="1"/>
          </p:cNvSpPr>
          <p:nvPr>
            <p:custDataLst>
              <p:tags r:id="rId17"/>
            </p:custDataLst>
          </p:nvPr>
        </p:nvSpPr>
        <p:spPr bwMode="gray">
          <a:xfrm>
            <a:off x="3948113" y="35766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06AFAF-2F23-4A70-B28B-D9D804999439}" type="datetime'''''''''''''''''''''1''''''''''''''''''''4''4'''''''''">
              <a:rPr lang="en-US" altLang="en-US" sz="1400" smtClean="0"/>
              <a:pPr/>
              <a:t>144</a:t>
            </a:fld>
            <a:endParaRPr lang="ja-JP" altLang="en-US" sz="1400" dirty="0"/>
          </a:p>
        </p:txBody>
      </p:sp>
      <p:sp>
        <p:nvSpPr>
          <p:cNvPr id="167" name="テキスト プレースホルダ 9">
            <a:extLst>
              <a:ext uri="{FF2B5EF4-FFF2-40B4-BE49-F238E27FC236}">
                <a16:creationId xmlns:a16="http://schemas.microsoft.com/office/drawing/2014/main" id="{37E69125-DCCC-4A72-8C9B-FBB9CC8D2BB7}"/>
              </a:ext>
            </a:extLst>
          </p:cNvPr>
          <p:cNvSpPr>
            <a:spLocks noGrp="1"/>
          </p:cNvSpPr>
          <p:nvPr>
            <p:custDataLst>
              <p:tags r:id="rId18"/>
            </p:custDataLst>
          </p:nvPr>
        </p:nvSpPr>
        <p:spPr bwMode="gray">
          <a:xfrm>
            <a:off x="4819650" y="347027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AD9373-AE65-48F2-863A-7D5787C6033B}" type="datetime'''''''''''1''''5''''''''''''''''''''''''2'''''''''''''''''''''">
              <a:rPr lang="en-US" altLang="en-US" sz="1400" smtClean="0"/>
              <a:pPr/>
              <a:t>152</a:t>
            </a:fld>
            <a:endParaRPr lang="ja-JP" altLang="en-US" sz="1400" dirty="0"/>
          </a:p>
        </p:txBody>
      </p:sp>
      <p:sp>
        <p:nvSpPr>
          <p:cNvPr id="169" name="テキスト プレースホルダ 9">
            <a:extLst>
              <a:ext uri="{FF2B5EF4-FFF2-40B4-BE49-F238E27FC236}">
                <a16:creationId xmlns:a16="http://schemas.microsoft.com/office/drawing/2014/main" id="{D68F2A66-05AF-4C0D-BE19-E8F4BEB1A6D7}"/>
              </a:ext>
            </a:extLst>
          </p:cNvPr>
          <p:cNvSpPr>
            <a:spLocks noGrp="1"/>
          </p:cNvSpPr>
          <p:nvPr>
            <p:custDataLst>
              <p:tags r:id="rId19"/>
            </p:custDataLst>
          </p:nvPr>
        </p:nvSpPr>
        <p:spPr bwMode="gray">
          <a:xfrm>
            <a:off x="6565900" y="274637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7E82A6-8929-4BCF-AA7C-9ADF4171256A}" type="datetime'''''''''2''''0''''''''''''''''''7'''''''''''''''''">
              <a:rPr lang="en-US" altLang="en-US" sz="1400" smtClean="0"/>
              <a:pPr/>
              <a:t>207</a:t>
            </a:fld>
            <a:endParaRPr lang="ja-JP" altLang="en-US" sz="1400" dirty="0"/>
          </a:p>
        </p:txBody>
      </p:sp>
      <p:sp>
        <p:nvSpPr>
          <p:cNvPr id="170" name="テキスト プレースホルダ 9">
            <a:extLst>
              <a:ext uri="{FF2B5EF4-FFF2-40B4-BE49-F238E27FC236}">
                <a16:creationId xmlns:a16="http://schemas.microsoft.com/office/drawing/2014/main" id="{55D8B6A1-F140-4FAB-8812-75452F62C9BC}"/>
              </a:ext>
            </a:extLst>
          </p:cNvPr>
          <p:cNvSpPr>
            <a:spLocks noGrp="1"/>
          </p:cNvSpPr>
          <p:nvPr>
            <p:custDataLst>
              <p:tags r:id="rId20"/>
            </p:custDataLst>
          </p:nvPr>
        </p:nvSpPr>
        <p:spPr bwMode="gray">
          <a:xfrm>
            <a:off x="7439025" y="26146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8B5CE3-3B6F-48E8-85D4-DF05F41D4C3C}" type="datetime'''''''''''''2''''''''''''''''''''''''''''1''7'''''''''">
              <a:rPr lang="en-US" altLang="en-US" sz="1400" smtClean="0"/>
              <a:pPr/>
              <a:t>217</a:t>
            </a:fld>
            <a:endParaRPr lang="ja-JP" altLang="en-US" sz="1400" dirty="0"/>
          </a:p>
        </p:txBody>
      </p:sp>
      <p:sp>
        <p:nvSpPr>
          <p:cNvPr id="176" name="テキスト ボックス 11">
            <a:extLst>
              <a:ext uri="{FF2B5EF4-FFF2-40B4-BE49-F238E27FC236}">
                <a16:creationId xmlns:a16="http://schemas.microsoft.com/office/drawing/2014/main" id="{4B5C1BA8-7128-4C76-8909-09F14EFCF810}"/>
              </a:ext>
            </a:extLst>
          </p:cNvPr>
          <p:cNvSpPr txBox="1"/>
          <p:nvPr/>
        </p:nvSpPr>
        <p:spPr>
          <a:xfrm>
            <a:off x="361598" y="2072407"/>
            <a:ext cx="99100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（十億ケニアシリング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39596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hlinkClick r:id="rId5"/>
              </a:rPr>
              <a:t>https://www.mofa.go.jp/mofaj/area/kenya/data.html#section6</a:t>
            </a:r>
            <a:r>
              <a:rPr lang="ja-JP" altLang="en-US" sz="800" dirty="0"/>
              <a:t>）</a:t>
            </a:r>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ケニア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99492279"/>
              </p:ext>
            </p:extLst>
          </p:nvPr>
        </p:nvGraphicFramePr>
        <p:xfrm>
          <a:off x="200472" y="2204865"/>
          <a:ext cx="9504000" cy="4078679"/>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オンゲリ外相、ムルギ特別プログラム相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ムワゾ観光相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カマール科学技術高等教育相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ギタエ財務相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マレンデ国民議会議長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ルト副大統領、モハメド産業化企業開発長官、カマウ運輸インフラ長官、チルチル・エネルギー石油長官、キタニー副大統領首席補佐官、コスケイ農業水産畜産長官、カイメニ教育・科学技術長官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阿部外務大臣政務官、茂木経済産業大臣、参議院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調査団、河井衆議院議員（総理特使）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チルチル・エネルギー石油長官、コスケイ農業水産畜産長官、ムワゾ観光長官、カイメニ教育・科学技術長官、カマウ運輸・インフラ長官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石原外務大臣政務官、江藤農林水産副大臣、牧原環境大臣政務官、北川環境副大臣、野上国土交通副大臣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ケニヤッタ大統領、アミナ外務・国際貿易長官、カマウ運輸インフラ長官、ロティチ財務長官、エスロ上院議長、アダン産業化・企業開発庁長官、ケニヤッタ大統領夫人、マチャリア保健長官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林経済産業大臣、山田外務大臣政務官、佐藤農林水産大臣政務官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三原衆議院議員、山際衆議院議員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ムトゥリ国民議会議長（下院議長）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安倍総理大臣、岸田外務大臣、塩崎厚労大臣他、河井総理補佐官（３回）</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アミナ外務長官、マイル保健長官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義家文科副大臣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河井衆議院議員（総理特使）</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アミナ教育長官、ジュマ外務長官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茂木経済再生担当大臣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佐藤外務副大臣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江島参議院議員、酒井参議院議員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、ジュマ外務長官、マチャリア運輸長官、マゴハ教育長官、ヤタニ財務長官代行他、アミナ・スポーツ文化遺産長官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大塚国土交通副大臣、左藤内閣府副大臣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御法川国土交通副大臣、石原環境副大臣、伊藤衆議院議員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313411">
                <a:tc>
                  <a:txBody>
                    <a:bodyPr/>
                    <a:lstStyle/>
                    <a:p>
                      <a:pPr marL="0" algn="ctr" defTabSz="914400" rtl="0" eaLnBrk="1" fontAlgn="ctr" latinLnBrk="0" hangingPunct="0"/>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鈴木外務副大臣、細田経産副大臣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947060225"/>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月、岸田内閣総理大臣とケニヤッタ大統領の電話会談が行われ、ウクライナ情勢に対して緊密に連携して対応していくこと、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TICAD8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の成功に向けた協力を強化することを確認した。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月にはルト大統領が日本を訪問し、岸田内閣総理大臣と会談した。両国の防衛当局は国連平和維持活動（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PKO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）等を念頭に防衛協力関係をうたう文書に署名した。防衛協力に関する文書を交わすのはアフリカ諸国の中でケニアが初めてである。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a:t> https://www.mofa.go.jp/mofaj/area/kenya/visit/index.html</a:t>
            </a:r>
            <a:r>
              <a:rPr lang="ja-JP" altLang="en-US" sz="800"/>
              <a:t>）</a:t>
            </a:r>
            <a:endParaRPr lang="ja-JP" altLang="en-US" sz="800" dirty="0"/>
          </a:p>
        </p:txBody>
      </p:sp>
      <p:grpSp>
        <p:nvGrpSpPr>
          <p:cNvPr id="12" name="グループ化 11"/>
          <p:cNvGrpSpPr/>
          <p:nvPr/>
        </p:nvGrpSpPr>
        <p:grpSpPr>
          <a:xfrm>
            <a:off x="1640632" y="2636912"/>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4228037165"/>
              </p:ext>
            </p:extLst>
          </p:nvPr>
        </p:nvGraphicFramePr>
        <p:xfrm>
          <a:off x="1640632" y="3010016"/>
          <a:ext cx="6624736" cy="24786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240736">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ニューヨーク（国連総会）</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ウフル・ケニヤッタ大統領他</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安倍内閣総理大臣ケニア訪問</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イタリア（</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345329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ウィリアム・ルト大統領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岸田内閣総理大臣ケニア訪問</a:t>
                      </a:r>
                      <a:endParaRPr kumimoji="1" lang="en-US" altLang="zh-TW"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448232232"/>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ウィリアム・ルト大統領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ルト大統領日本訪問</a:t>
                      </a:r>
                      <a:endParaRPr kumimoji="1" lang="en-US" altLang="zh-TW"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421268361"/>
                  </a:ext>
                </a:extLst>
              </a:tr>
            </a:tbl>
          </a:graphicData>
        </a:graphic>
      </p:graphicFrame>
    </p:spTree>
    <p:extLst>
      <p:ext uri="{BB962C8B-B14F-4D97-AF65-F5344CB8AC3E}">
        <p14:creationId xmlns:p14="http://schemas.microsoft.com/office/powerpoint/2010/main" val="233543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104731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4" imgW="360" imgH="360" progId="TCLayout.ActiveDocument.1">
                  <p:embed/>
                </p:oleObj>
              </mc:Choice>
              <mc:Fallback>
                <p:oleObj name="think-cell Slide" r:id="rId44" imgW="360" imgH="360" progId="TCLayout.ActiveDocument.1">
                  <p:embed/>
                  <p:pic>
                    <p:nvPicPr>
                      <p:cNvPr id="7" name="Object 6"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ケニアの人口の大半は農村部で暮らしているが、ケニアの都市化は急速に進んでいる。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年にはナクル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(Nakuru)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が正式な「市」に昇格した。</a:t>
            </a: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都市化は進むものの、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年に至っても、農村部に住む人口のほうがわずかに上回るとされている。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2060848"/>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Population and Housing Census 1999, 2009,2019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2060848"/>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69" name="Chart 68">
            <a:extLst>
              <a:ext uri="{FF2B5EF4-FFF2-40B4-BE49-F238E27FC236}">
                <a16:creationId xmlns:a16="http://schemas.microsoft.com/office/drawing/2014/main" id="{1394A55A-0F9A-4E5C-88E8-A402465F9507}"/>
              </a:ext>
            </a:extLst>
          </p:cNvPr>
          <p:cNvGraphicFramePr/>
          <p:nvPr>
            <p:custDataLst>
              <p:tags r:id="rId3"/>
            </p:custDataLst>
            <p:extLst>
              <p:ext uri="{D42A27DB-BD31-4B8C-83A1-F6EECF244321}">
                <p14:modId xmlns:p14="http://schemas.microsoft.com/office/powerpoint/2010/main" val="193275227"/>
              </p:ext>
            </p:extLst>
          </p:nvPr>
        </p:nvGraphicFramePr>
        <p:xfrm>
          <a:off x="138113" y="2580655"/>
          <a:ext cx="4551362" cy="3544887"/>
        </p:xfrm>
        <a:graphic>
          <a:graphicData uri="http://schemas.openxmlformats.org/drawingml/2006/chart">
            <c:chart xmlns:c="http://schemas.openxmlformats.org/drawingml/2006/chart" xmlns:r="http://schemas.openxmlformats.org/officeDocument/2006/relationships" r:id="rId46"/>
          </a:graphicData>
        </a:graphic>
      </p:graphicFrame>
      <p:sp>
        <p:nvSpPr>
          <p:cNvPr id="29" name="Text Placeholder 12"/>
          <p:cNvSpPr>
            <a:spLocks noGrp="1"/>
          </p:cNvSpPr>
          <p:nvPr>
            <p:custDataLst>
              <p:tags r:id="rId4"/>
            </p:custDataLst>
          </p:nvPr>
        </p:nvSpPr>
        <p:spPr bwMode="auto">
          <a:xfrm>
            <a:off x="4445000"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sp>
        <p:nvSpPr>
          <p:cNvPr id="25" name="Text Placeholder 12"/>
          <p:cNvSpPr>
            <a:spLocks noGrp="1"/>
          </p:cNvSpPr>
          <p:nvPr>
            <p:custDataLst>
              <p:tags r:id="rId5"/>
            </p:custDataLst>
          </p:nvPr>
        </p:nvSpPr>
        <p:spPr bwMode="auto">
          <a:xfrm>
            <a:off x="2905125"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19" name="Text Placeholder 12"/>
          <p:cNvSpPr>
            <a:spLocks noGrp="1"/>
          </p:cNvSpPr>
          <p:nvPr>
            <p:custDataLst>
              <p:tags r:id="rId6"/>
            </p:custDataLst>
          </p:nvPr>
        </p:nvSpPr>
        <p:spPr bwMode="auto">
          <a:xfrm>
            <a:off x="527050" y="611284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3" name="Text Placeholder 12"/>
          <p:cNvSpPr>
            <a:spLocks noGrp="1"/>
          </p:cNvSpPr>
          <p:nvPr>
            <p:custDataLst>
              <p:tags r:id="rId7"/>
            </p:custDataLst>
          </p:nvPr>
        </p:nvSpPr>
        <p:spPr bwMode="auto">
          <a:xfrm>
            <a:off x="2136775"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0" name="Text Placeholder 12"/>
          <p:cNvSpPr>
            <a:spLocks noGrp="1"/>
          </p:cNvSpPr>
          <p:nvPr>
            <p:custDataLst>
              <p:tags r:id="rId8"/>
            </p:custDataLst>
          </p:nvPr>
        </p:nvSpPr>
        <p:spPr bwMode="auto">
          <a:xfrm>
            <a:off x="981075"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18" name="Text Placeholder 12"/>
          <p:cNvSpPr>
            <a:spLocks noGrp="1"/>
          </p:cNvSpPr>
          <p:nvPr>
            <p:custDataLst>
              <p:tags r:id="rId9"/>
            </p:custDataLst>
          </p:nvPr>
        </p:nvSpPr>
        <p:spPr bwMode="auto">
          <a:xfrm>
            <a:off x="230188" y="234888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1" name="Text Placeholder 12"/>
          <p:cNvSpPr>
            <a:spLocks noGrp="1"/>
          </p:cNvSpPr>
          <p:nvPr>
            <p:custDataLst>
              <p:tags r:id="rId10"/>
            </p:custDataLst>
          </p:nvPr>
        </p:nvSpPr>
        <p:spPr bwMode="auto">
          <a:xfrm>
            <a:off x="1366838"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11"/>
            </p:custDataLst>
          </p:nvPr>
        </p:nvSpPr>
        <p:spPr bwMode="auto">
          <a:xfrm>
            <a:off x="1751013"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4" name="Text Placeholder 12"/>
          <p:cNvSpPr>
            <a:spLocks noGrp="1"/>
          </p:cNvSpPr>
          <p:nvPr>
            <p:custDataLst>
              <p:tags r:id="rId12"/>
            </p:custDataLst>
          </p:nvPr>
        </p:nvSpPr>
        <p:spPr bwMode="auto">
          <a:xfrm>
            <a:off x="2520950"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6" name="Text Placeholder 12"/>
          <p:cNvSpPr>
            <a:spLocks noGrp="1"/>
          </p:cNvSpPr>
          <p:nvPr>
            <p:custDataLst>
              <p:tags r:id="rId13"/>
            </p:custDataLst>
          </p:nvPr>
        </p:nvSpPr>
        <p:spPr bwMode="auto">
          <a:xfrm>
            <a:off x="3290888"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4"/>
            </p:custDataLst>
          </p:nvPr>
        </p:nvSpPr>
        <p:spPr bwMode="auto">
          <a:xfrm>
            <a:off x="3675063"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5"/>
            </p:custDataLst>
          </p:nvPr>
        </p:nvSpPr>
        <p:spPr bwMode="auto">
          <a:xfrm>
            <a:off x="4060825" y="6112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useBgFill="1">
        <p:nvSpPr>
          <p:cNvPr id="68" name="テキスト プレースホルダ 9">
            <a:extLst>
              <a:ext uri="{FF2B5EF4-FFF2-40B4-BE49-F238E27FC236}">
                <a16:creationId xmlns:a16="http://schemas.microsoft.com/office/drawing/2014/main" id="{39D4474B-2043-48B6-A25E-5045DEBDDD34}"/>
              </a:ext>
            </a:extLst>
          </p:cNvPr>
          <p:cNvSpPr>
            <a:spLocks noGrp="1"/>
          </p:cNvSpPr>
          <p:nvPr>
            <p:custDataLst>
              <p:tags r:id="rId16"/>
            </p:custDataLst>
          </p:nvPr>
        </p:nvSpPr>
        <p:spPr bwMode="gray">
          <a:xfrm>
            <a:off x="4381500" y="4230067"/>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D58CE8-1C6D-4D5F-8115-72BF196722F1}" type="datetime'''''''4''''''''''6''''''''''''''''.''''''''3'''''''''''">
              <a:rPr lang="en-US" altLang="en-US" sz="1000" smtClean="0">
                <a:effectLst/>
                <a:sym typeface="+mn-lt"/>
              </a:rPr>
              <a:pPr marL="0" indent="0" algn="ctr">
                <a:spcBef>
                  <a:spcPct val="0"/>
                </a:spcBef>
                <a:buNone/>
              </a:pPr>
              <a:t>46.3</a:t>
            </a:fld>
            <a:endParaRPr lang="ja-JP" altLang="en-US" sz="1000" dirty="0">
              <a:sym typeface="+mn-lt"/>
            </a:endParaRPr>
          </a:p>
        </p:txBody>
      </p:sp>
      <p:cxnSp>
        <p:nvCxnSpPr>
          <p:cNvPr id="32" name="Straight Connector 31"/>
          <p:cNvCxnSpPr/>
          <p:nvPr>
            <p:custDataLst>
              <p:tags r:id="rId17"/>
            </p:custDataLst>
          </p:nvPr>
        </p:nvCxnSpPr>
        <p:spPr bwMode="gray">
          <a:xfrm>
            <a:off x="1355725" y="2801317"/>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8"/>
            </p:custDataLst>
          </p:nvPr>
        </p:nvCxnSpPr>
        <p:spPr bwMode="gray">
          <a:xfrm>
            <a:off x="1355725" y="3004517"/>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19"/>
            </p:custDataLst>
          </p:nvPr>
        </p:nvSpPr>
        <p:spPr bwMode="gray">
          <a:xfrm>
            <a:off x="1444624" y="2763216"/>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Rectangle 35"/>
          <p:cNvSpPr/>
          <p:nvPr>
            <p:custDataLst>
              <p:tags r:id="rId20"/>
            </p:custDataLst>
          </p:nvPr>
        </p:nvSpPr>
        <p:spPr bwMode="gray">
          <a:xfrm>
            <a:off x="1444624" y="2966416"/>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1"/>
            </p:custDataLst>
          </p:nvPr>
        </p:nvSpPr>
        <p:spPr bwMode="auto">
          <a:xfrm>
            <a:off x="1666875" y="272988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noGrp="1"/>
          </p:cNvSpPr>
          <p:nvPr>
            <p:custDataLst>
              <p:tags r:id="rId22"/>
            </p:custDataLst>
          </p:nvPr>
        </p:nvSpPr>
        <p:spPr bwMode="auto">
          <a:xfrm>
            <a:off x="1666875" y="293308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77" name="Chart 76">
            <a:extLst>
              <a:ext uri="{FF2B5EF4-FFF2-40B4-BE49-F238E27FC236}">
                <a16:creationId xmlns:a16="http://schemas.microsoft.com/office/drawing/2014/main" id="{7E6CE415-A329-4F91-9EB7-2FC8146B1671}"/>
              </a:ext>
            </a:extLst>
          </p:cNvPr>
          <p:cNvGraphicFramePr/>
          <p:nvPr>
            <p:custDataLst>
              <p:tags r:id="rId23"/>
            </p:custDataLst>
            <p:extLst>
              <p:ext uri="{D42A27DB-BD31-4B8C-83A1-F6EECF244321}">
                <p14:modId xmlns:p14="http://schemas.microsoft.com/office/powerpoint/2010/main" val="4115078358"/>
              </p:ext>
            </p:extLst>
          </p:nvPr>
        </p:nvGraphicFramePr>
        <p:xfrm>
          <a:off x="5211763" y="2580655"/>
          <a:ext cx="4287837" cy="3668712"/>
        </p:xfrm>
        <a:graphic>
          <a:graphicData uri="http://schemas.openxmlformats.org/drawingml/2006/chart">
            <c:chart xmlns:c="http://schemas.openxmlformats.org/drawingml/2006/chart" xmlns:r="http://schemas.openxmlformats.org/officeDocument/2006/relationships" r:id="rId47"/>
          </a:graphicData>
        </a:graphic>
      </p:graphicFrame>
      <p:cxnSp>
        <p:nvCxnSpPr>
          <p:cNvPr id="12" name="Straight Connector 11">
            <a:extLst>
              <a:ext uri="{FF2B5EF4-FFF2-40B4-BE49-F238E27FC236}">
                <a16:creationId xmlns:a16="http://schemas.microsoft.com/office/drawing/2014/main" id="{5DB0E2E1-9A4B-44B6-A8CF-E15FC8E5FBCC}"/>
              </a:ext>
            </a:extLst>
          </p:cNvPr>
          <p:cNvCxnSpPr/>
          <p:nvPr>
            <p:custDataLst>
              <p:tags r:id="rId24"/>
            </p:custDataLst>
          </p:nvPr>
        </p:nvCxnSpPr>
        <p:spPr bwMode="auto">
          <a:xfrm flipH="1">
            <a:off x="6715125" y="5211142"/>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7" name="Text Placeholder 12"/>
          <p:cNvSpPr>
            <a:spLocks noGrp="1"/>
          </p:cNvSpPr>
          <p:nvPr>
            <p:custDataLst>
              <p:tags r:id="rId25"/>
            </p:custDataLst>
          </p:nvPr>
        </p:nvSpPr>
        <p:spPr bwMode="auto">
          <a:xfrm>
            <a:off x="6269038" y="6236667"/>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6108E1-CDA8-41C1-B695-10EB6F0A322D}" type="datetime'''''''''''''1''''''''''''9''''99'''''''''''">
              <a:rPr lang="en-US" altLang="en-US" sz="1000" b="0" smtClean="0"/>
              <a:pPr/>
              <a:t>1999</a:t>
            </a:fld>
            <a:endParaRPr kumimoji="0" lang="ja-JP" altLang="en-US" sz="1000" b="0" dirty="0">
              <a:sym typeface="+mn-lt"/>
            </a:endParaRPr>
          </a:p>
        </p:txBody>
      </p:sp>
      <p:sp>
        <p:nvSpPr>
          <p:cNvPr id="188" name="テキスト プレースホルダ 9">
            <a:extLst>
              <a:ext uri="{FF2B5EF4-FFF2-40B4-BE49-F238E27FC236}">
                <a16:creationId xmlns:a16="http://schemas.microsoft.com/office/drawing/2014/main" id="{03BD5AB7-165B-41B8-916F-6CB0F15A5FC3}"/>
              </a:ext>
            </a:extLst>
          </p:cNvPr>
          <p:cNvSpPr>
            <a:spLocks noGrp="1"/>
          </p:cNvSpPr>
          <p:nvPr>
            <p:custDataLst>
              <p:tags r:id="rId26"/>
            </p:custDataLst>
          </p:nvPr>
        </p:nvSpPr>
        <p:spPr bwMode="gray">
          <a:xfrm>
            <a:off x="7681913" y="4793630"/>
            <a:ext cx="244475" cy="152400"/>
          </a:xfrm>
          <a:prstGeom prst="rect">
            <a:avLst/>
          </a:prstGeom>
          <a:solidFill>
            <a:srgbClr val="ECE5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DA713C-6D91-4DE7-B36C-71231D056B96}" type="datetime'''3''''''''''''''''''''''92'''''''">
              <a:rPr lang="en-US" altLang="en-US" sz="1000" smtClean="0">
                <a:effectLst/>
                <a:sym typeface="+mn-lt"/>
              </a:rPr>
              <a:pPr marL="0" indent="0" algn="ctr">
                <a:spcBef>
                  <a:spcPct val="0"/>
                </a:spcBef>
                <a:buNone/>
              </a:pPr>
              <a:t>392</a:t>
            </a:fld>
            <a:endParaRPr lang="ja-JP" altLang="en-US" sz="1000" dirty="0">
              <a:sym typeface="+mn-lt"/>
            </a:endParaRPr>
          </a:p>
        </p:txBody>
      </p:sp>
      <p:sp>
        <p:nvSpPr>
          <p:cNvPr id="49" name="Text Placeholder 12"/>
          <p:cNvSpPr>
            <a:spLocks noGrp="1"/>
          </p:cNvSpPr>
          <p:nvPr>
            <p:custDataLst>
              <p:tags r:id="rId27"/>
            </p:custDataLst>
          </p:nvPr>
        </p:nvSpPr>
        <p:spPr bwMode="auto">
          <a:xfrm>
            <a:off x="7469188" y="6236667"/>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2EEF3-AFAA-4ED9-89E3-01C823A726FA}" type="datetime'''''''''''''''2''''009'''''''''''">
              <a:rPr lang="en-US" altLang="en-US" sz="1000" b="0" smtClean="0"/>
              <a:pPr/>
              <a:t>2009</a:t>
            </a:fld>
            <a:endParaRPr kumimoji="0" lang="ja-JP" altLang="en-US" sz="1000" b="0" dirty="0">
              <a:sym typeface="+mn-lt"/>
            </a:endParaRPr>
          </a:p>
        </p:txBody>
      </p:sp>
      <p:sp>
        <p:nvSpPr>
          <p:cNvPr id="50" name="Text Placeholder 12"/>
          <p:cNvSpPr>
            <a:spLocks noGrp="1"/>
          </p:cNvSpPr>
          <p:nvPr>
            <p:custDataLst>
              <p:tags r:id="rId28"/>
            </p:custDataLst>
          </p:nvPr>
        </p:nvSpPr>
        <p:spPr bwMode="auto">
          <a:xfrm>
            <a:off x="8669338" y="6236667"/>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CBE0D0-864A-4C02-9F05-F5333644529A}" type="datetime'''''''''20''''''''''''''''''''''''''''''1''''''''''''''''9'''">
              <a:rPr lang="ja-JP" altLang="en-US" sz="1000" b="0" smtClean="0"/>
              <a:pPr/>
              <a:t>2019</a:t>
            </a:fld>
            <a:endParaRPr kumimoji="0" lang="ja-JP" altLang="en-US" sz="1000" b="0" dirty="0">
              <a:sym typeface="+mn-lt"/>
            </a:endParaRPr>
          </a:p>
        </p:txBody>
      </p:sp>
      <p:sp>
        <p:nvSpPr>
          <p:cNvPr id="64" name="テキスト プレースホルダ 9">
            <a:extLst>
              <a:ext uri="{FF2B5EF4-FFF2-40B4-BE49-F238E27FC236}">
                <a16:creationId xmlns:a16="http://schemas.microsoft.com/office/drawing/2014/main" id="{AC6C8B25-9595-4175-9CBA-D60DA6C9D4B6}"/>
              </a:ext>
            </a:extLst>
          </p:cNvPr>
          <p:cNvSpPr>
            <a:spLocks noGrp="1"/>
          </p:cNvSpPr>
          <p:nvPr>
            <p:custDataLst>
              <p:tags r:id="rId29"/>
            </p:custDataLst>
          </p:nvPr>
        </p:nvSpPr>
        <p:spPr bwMode="gray">
          <a:xfrm>
            <a:off x="6481763" y="522860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1B92D4-17BF-409A-8E97-73D800F6BDC1}" type="datetime'''2''''''''''3''''''''1'''''''">
              <a:rPr lang="en-US" altLang="en-US" sz="1000" smtClean="0">
                <a:effectLst/>
              </a:rPr>
              <a:pPr/>
              <a:t>231</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81B90E8D-1307-4355-8435-AB76AF129958}"/>
              </a:ext>
            </a:extLst>
          </p:cNvPr>
          <p:cNvSpPr>
            <a:spLocks noGrp="1"/>
          </p:cNvSpPr>
          <p:nvPr>
            <p:custDataLst>
              <p:tags r:id="rId30"/>
            </p:custDataLst>
          </p:nvPr>
        </p:nvSpPr>
        <p:spPr bwMode="gray">
          <a:xfrm>
            <a:off x="7305675" y="4885705"/>
            <a:ext cx="244475" cy="152400"/>
          </a:xfrm>
          <a:prstGeom prst="rect">
            <a:avLst/>
          </a:prstGeom>
          <a:solidFill>
            <a:srgbClr val="D2E0E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8FA640-B75C-401B-945A-8232550A1099}" type="datetime'''''''''2''''''''''''''''4''1'''''''''''''''''''''''''''''''''">
              <a:rPr lang="en-US" altLang="en-US" sz="1000" smtClean="0">
                <a:effectLst/>
              </a:rPr>
              <a:pPr/>
              <a:t>241</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A239E888-004D-4876-A7AC-B782BA918649}"/>
              </a:ext>
            </a:extLst>
          </p:cNvPr>
          <p:cNvSpPr>
            <a:spLocks noGrp="1"/>
          </p:cNvSpPr>
          <p:nvPr>
            <p:custDataLst>
              <p:tags r:id="rId31"/>
            </p:custDataLst>
          </p:nvPr>
        </p:nvSpPr>
        <p:spPr bwMode="gray">
          <a:xfrm>
            <a:off x="7681913" y="496825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B5DF16-163F-4E6F-AAB4-0843EB279A36}" type="datetime'3''''''''''''2''''''''''''''''''''''''6'''">
              <a:rPr lang="en-US" altLang="en-US" sz="1000" smtClean="0">
                <a:effectLst/>
              </a:rPr>
              <a:pPr/>
              <a:t>326</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59A118D0-0022-435C-A1AA-7E2E45D5DEB5}"/>
              </a:ext>
            </a:extLst>
          </p:cNvPr>
          <p:cNvSpPr>
            <a:spLocks noGrp="1"/>
          </p:cNvSpPr>
          <p:nvPr>
            <p:custDataLst>
              <p:tags r:id="rId32"/>
            </p:custDataLst>
          </p:nvPr>
        </p:nvSpPr>
        <p:spPr bwMode="gray">
          <a:xfrm>
            <a:off x="6105525" y="5179392"/>
            <a:ext cx="244475" cy="152400"/>
          </a:xfrm>
          <a:prstGeom prst="rect">
            <a:avLst/>
          </a:prstGeom>
          <a:solidFill>
            <a:srgbClr val="D2E0E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A991C6-76E1-456C-B08F-CB490886E4AF}" type="datetime'''''1''''''''''1''''''''''''''''''''''0'''''''''''''''''''''">
              <a:rPr lang="en-US" altLang="en-US" sz="1000" smtClean="0">
                <a:effectLst/>
                <a:sym typeface="+mn-lt"/>
              </a:rPr>
              <a:pPr marL="0" indent="0" algn="ctr">
                <a:spcBef>
                  <a:spcPct val="0"/>
                </a:spcBef>
                <a:buNone/>
              </a:pPr>
              <a:t>110</a:t>
            </a:fld>
            <a:endParaRPr lang="ja-JP" altLang="en-US" sz="1000" dirty="0">
              <a:sym typeface="+mn-lt"/>
            </a:endParaRPr>
          </a:p>
        </p:txBody>
      </p:sp>
      <p:sp>
        <p:nvSpPr>
          <p:cNvPr id="52" name="Rectangle 51"/>
          <p:cNvSpPr/>
          <p:nvPr>
            <p:custDataLst>
              <p:tags r:id="rId33"/>
            </p:custDataLst>
          </p:nvPr>
        </p:nvSpPr>
        <p:spPr bwMode="gray">
          <a:xfrm>
            <a:off x="5943600" y="2937842"/>
            <a:ext cx="179388" cy="133350"/>
          </a:xfrm>
          <a:prstGeom prst="rect">
            <a:avLst/>
          </a:prstGeom>
          <a:solidFill>
            <a:srgbClr val="D2E0E6"/>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Rectangle 53"/>
          <p:cNvSpPr/>
          <p:nvPr>
            <p:custDataLst>
              <p:tags r:id="rId34"/>
            </p:custDataLst>
          </p:nvPr>
        </p:nvSpPr>
        <p:spPr bwMode="gray">
          <a:xfrm>
            <a:off x="5943600" y="2734642"/>
            <a:ext cx="179388" cy="133350"/>
          </a:xfrm>
          <a:prstGeom prst="rect">
            <a:avLst/>
          </a:prstGeom>
          <a:solidFill>
            <a:srgbClr val="ECE5F4"/>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5" name="Rectangle 54"/>
          <p:cNvSpPr/>
          <p:nvPr>
            <p:custDataLst>
              <p:tags r:id="rId35"/>
            </p:custDataLst>
          </p:nvPr>
        </p:nvSpPr>
        <p:spPr bwMode="gray">
          <a:xfrm>
            <a:off x="5943600" y="3141042"/>
            <a:ext cx="179388" cy="133350"/>
          </a:xfrm>
          <a:prstGeom prst="rect">
            <a:avLst/>
          </a:prstGeom>
          <a:solidFill>
            <a:srgbClr val="C0E6F4"/>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Rectangle 52"/>
          <p:cNvSpPr/>
          <p:nvPr>
            <p:custDataLst>
              <p:tags r:id="rId36"/>
            </p:custDataLst>
          </p:nvPr>
        </p:nvSpPr>
        <p:spPr bwMode="gray">
          <a:xfrm>
            <a:off x="5943600" y="3344242"/>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7"/>
            </p:custDataLst>
          </p:nvPr>
        </p:nvSpPr>
        <p:spPr bwMode="gray">
          <a:xfrm>
            <a:off x="5943600" y="3547442"/>
            <a:ext cx="179388" cy="133350"/>
          </a:xfrm>
          <a:prstGeom prst="rect">
            <a:avLst/>
          </a:prstGeom>
          <a:solidFill>
            <a:srgbClr val="1F497D"/>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7" name="Text Placeholder 12"/>
          <p:cNvSpPr>
            <a:spLocks noGrp="1"/>
          </p:cNvSpPr>
          <p:nvPr>
            <p:custDataLst>
              <p:tags r:id="rId38"/>
            </p:custDataLst>
          </p:nvPr>
        </p:nvSpPr>
        <p:spPr bwMode="auto">
          <a:xfrm>
            <a:off x="6173789" y="2933080"/>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2135D89-3A2B-4600-857D-1FCFE9869D35}" type="datetime'''''Ruir''''''''''''''''u'''''''''''''''''''''''''''''">
              <a:rPr lang="en-US" altLang="en-US" sz="1000" b="0" smtClean="0"/>
              <a:pPr/>
              <a:t>Ruiru</a:t>
            </a:fld>
            <a:endParaRPr kumimoji="0" lang="ja-JP" altLang="en-US" sz="1000" b="0" dirty="0">
              <a:sym typeface="+mn-lt"/>
            </a:endParaRPr>
          </a:p>
        </p:txBody>
      </p:sp>
      <p:sp>
        <p:nvSpPr>
          <p:cNvPr id="59" name="Text Placeholder 12"/>
          <p:cNvSpPr>
            <a:spLocks noGrp="1"/>
          </p:cNvSpPr>
          <p:nvPr>
            <p:custDataLst>
              <p:tags r:id="rId39"/>
            </p:custDataLst>
          </p:nvPr>
        </p:nvSpPr>
        <p:spPr bwMode="auto">
          <a:xfrm>
            <a:off x="6173788" y="3339480"/>
            <a:ext cx="555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5205BE4-23FD-499D-A42F-15EB9218AFB2}" type="datetime'''''''Mo''''''''''m''''''''''''''''''''ba''''''s''a'''''''">
              <a:rPr lang="en-US" altLang="en-US" sz="1000" b="0" smtClean="0"/>
              <a:pPr/>
              <a:t>Mombasa</a:t>
            </a:fld>
            <a:endParaRPr kumimoji="0" lang="ja-JP" altLang="en-US" sz="1000" b="0" dirty="0">
              <a:sym typeface="+mn-lt"/>
            </a:endParaRPr>
          </a:p>
        </p:txBody>
      </p:sp>
      <p:sp>
        <p:nvSpPr>
          <p:cNvPr id="56" name="Text Placeholder 12"/>
          <p:cNvSpPr>
            <a:spLocks noGrp="1"/>
          </p:cNvSpPr>
          <p:nvPr>
            <p:custDataLst>
              <p:tags r:id="rId40"/>
            </p:custDataLst>
          </p:nvPr>
        </p:nvSpPr>
        <p:spPr bwMode="auto">
          <a:xfrm>
            <a:off x="6173788" y="2729880"/>
            <a:ext cx="400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3746157-E526-471F-98D6-752C0CF8AF57}" type="datetime'''''''''''''''E''''l''d''ore''''''''''''''''''t'''''''">
              <a:rPr lang="en-US" altLang="en-US" sz="1000" b="0" smtClean="0"/>
              <a:pPr/>
              <a:t>Eldoret</a:t>
            </a:fld>
            <a:endParaRPr kumimoji="0" lang="ja-JP" altLang="en-US" sz="1000" b="0" dirty="0">
              <a:sym typeface="+mn-lt"/>
            </a:endParaRPr>
          </a:p>
        </p:txBody>
      </p:sp>
      <p:sp>
        <p:nvSpPr>
          <p:cNvPr id="58" name="Text Placeholder 12"/>
          <p:cNvSpPr>
            <a:spLocks noGrp="1"/>
          </p:cNvSpPr>
          <p:nvPr>
            <p:custDataLst>
              <p:tags r:id="rId41"/>
            </p:custDataLst>
          </p:nvPr>
        </p:nvSpPr>
        <p:spPr bwMode="auto">
          <a:xfrm>
            <a:off x="6173788" y="3136280"/>
            <a:ext cx="4079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DD29A3A-B2FD-4FE6-B99D-E4AA02410B27}" type="datetime'''''''''''''N''''a''k''u''''''''r''''''''''''''u'''''''''">
              <a:rPr lang="en-US" altLang="en-US" sz="1000" b="0" smtClean="0"/>
              <a:pPr/>
              <a:t>Nakuru</a:t>
            </a:fld>
            <a:endParaRPr kumimoji="0" lang="ja-JP" altLang="en-US" sz="1000" b="0" dirty="0">
              <a:sym typeface="+mn-lt"/>
            </a:endParaRPr>
          </a:p>
        </p:txBody>
      </p:sp>
      <p:sp>
        <p:nvSpPr>
          <p:cNvPr id="60" name="Text Placeholder 12"/>
          <p:cNvSpPr>
            <a:spLocks noGrp="1"/>
          </p:cNvSpPr>
          <p:nvPr>
            <p:custDataLst>
              <p:tags r:id="rId42"/>
            </p:custDataLst>
          </p:nvPr>
        </p:nvSpPr>
        <p:spPr bwMode="auto">
          <a:xfrm>
            <a:off x="6173788" y="3542680"/>
            <a:ext cx="401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F0EE1CC-C5C2-4343-8076-FA95E6F0B4B5}" type="datetime'N''''''''''''''a''''''''''''''''i''robi'''''''''''''''''''''''">
              <a:rPr lang="en-US" altLang="en-US" sz="1000" b="0" smtClean="0"/>
              <a:pPr/>
              <a:t>Nairobi</a:t>
            </a:fld>
            <a:endParaRPr kumimoji="0" lang="ja-JP" altLang="en-US" sz="1000" b="0" dirty="0">
              <a:sym typeface="+mn-lt"/>
            </a:endParaRPr>
          </a:p>
        </p:txBody>
      </p:sp>
    </p:spTree>
    <p:extLst>
      <p:ext uri="{BB962C8B-B14F-4D97-AF65-F5344CB8AC3E}">
        <p14:creationId xmlns:p14="http://schemas.microsoft.com/office/powerpoint/2010/main" val="3173964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年に、医療国際化に関係する事業として、以下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731586"/>
          <a:ext cx="9504000" cy="26349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720798">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12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アフリカ官民ミッション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MEJ</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サブサハラ・アフリカ地域に おける日本の医療関連製品・サービスのプレ ゼンスの向上と相互理解の促進を目的として、</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ケニアを含むアフリカ３か国から、代表団を日本へ招へいする。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日まで、ケニア共和国、南アフリカ共和国、タンザニア連合共和国から、官民の代表者を招へい</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日本側からは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社の日本企業の他、多数の政府機関も参加し、シンポジウムの開催、機器展示、病院訪問等の活動を実施</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ケニア共和国における 日本のリハビリテーション導入実証事業</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dirty="0"/>
                        <a:t>医療法人光心会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日本のリハを周知し、ケニアにおける医療従事者のリハ知識の普及や技術向 上を目的とする。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医療法人光心会が、現地法人のクリニックにおいて、現地医療機関と協力し、日本の医療機器の紹介、研修および日本のリハ効果を検証する実証事業を実施する。</a:t>
                      </a:r>
                      <a:endParaRPr lang="en-US" altLang="ja-JP" sz="1000" dirty="0"/>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ケニア共和国におけるリハビリテーションおよび医療保険制度の現状および課題の調査</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ケニヤッタ国立病院とナイロビ大学における座学および実技講習会を実施した他、ケニヤッタ国立病院で高次脳機能障害、脊髄損傷等のテーマ別講習会を実施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現地法人のクリニックにおいて、</a:t>
                      </a:r>
                      <a:r>
                        <a:rPr lang="en-US" altLang="ja-JP" sz="1000" dirty="0"/>
                        <a:t>20</a:t>
                      </a:r>
                      <a:r>
                        <a:rPr lang="ja-JP" altLang="en-US" sz="1000" dirty="0"/>
                        <a:t>名を対象にトライアルサービス（患者）</a:t>
                      </a:r>
                      <a:r>
                        <a:rPr lang="en-US" altLang="ja-JP" sz="1000" dirty="0"/>
                        <a:t>..</a:t>
                      </a:r>
                      <a:r>
                        <a:rPr lang="ja-JP" altLang="en-US" sz="1000" dirty="0"/>
                        <a:t>を実施</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7188413"/>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内閣官房健康医療戦略室および厚生労働省とケニア保健省の協力覚書（</a:t>
            </a:r>
            <a:r>
              <a:rPr lang="en-US" altLang="ja-JP" dirty="0"/>
              <a:t>MOC</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b="0" i="0" dirty="0">
                <a:solidFill>
                  <a:srgbClr val="333333"/>
                </a:solidFill>
                <a:effectLst/>
              </a:rPr>
              <a:t>堀江良一大使とムタヒ・カグウェ保健長官は、日本の内閣官房健康・医療戦略室および厚生労働省とケニア保健省との間のヘルスケアおよび健康分野における協力覚書に署名した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フリーフォーム 6"/>
          <p:cNvSpPr/>
          <p:nvPr/>
        </p:nvSpPr>
        <p:spPr>
          <a:xfrm>
            <a:off x="4181624"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00472" y="2719953"/>
            <a:ext cx="4355292"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2021</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0" i="0" dirty="0">
                <a:solidFill>
                  <a:srgbClr val="333333"/>
                </a:solidFill>
                <a:effectLst/>
              </a:rPr>
              <a:t>堀江良一大使とムタヒ・カグウェ保健長官</a:t>
            </a:r>
            <a:r>
              <a:rPr lang="ja-JP" altLang="en-US" sz="1200" dirty="0">
                <a:solidFill>
                  <a:srgbClr val="333333"/>
                </a:solidFill>
              </a:rPr>
              <a:t>が</a:t>
            </a:r>
            <a:r>
              <a:rPr lang="ja-JP" altLang="en-US" sz="1200" dirty="0"/>
              <a:t>署名</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日本国内閣官房健康・医療戦略室および日本国厚生労働省と </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ケニア共和国保健省との間のヘルスケア分野における協力覚書 </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2"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269875" algn="just">
              <a:lnSpc>
                <a:spcPct val="114000"/>
              </a:lnSpc>
              <a:spcAft>
                <a:spcPts val="400"/>
              </a:spcAft>
              <a:buSzPct val="90000"/>
            </a:pP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１．趣旨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日本政府が推進しているアフリカ健康構想を通じ、日・ケニアのヘルスケアと健康分野に おける協力の深化を図り、民間事業の振興を図る。</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２．主な協力分野</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①公衆衛生、②感染性および非感染性疾患、③死亡率および疾病率、④</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の活用、⑤</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⑥人材育成など。</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３．具体的な協力内容、進め方等については、今後、ケニア側と協議。</a:t>
            </a:r>
          </a:p>
        </p:txBody>
      </p:sp>
      <p:sp>
        <p:nvSpPr>
          <p:cNvPr id="66" name="片側の 2 つの角を丸めた四角形 65"/>
          <p:cNvSpPr/>
          <p:nvPr/>
        </p:nvSpPr>
        <p:spPr>
          <a:xfrm>
            <a:off x="4880992"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協力覚書（骨子）</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ケニアを対象とした事業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28267" y="2091863"/>
            <a:ext cx="15709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0</a:t>
            </a:r>
          </a:p>
        </p:txBody>
      </p:sp>
    </p:spTree>
    <p:extLst>
      <p:ext uri="{BB962C8B-B14F-4D97-AF65-F5344CB8AC3E}">
        <p14:creationId xmlns:p14="http://schemas.microsoft.com/office/powerpoint/2010/main" val="2483632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表 1">
            <a:extLst>
              <a:ext uri="{FF2B5EF4-FFF2-40B4-BE49-F238E27FC236}">
                <a16:creationId xmlns:a16="http://schemas.microsoft.com/office/drawing/2014/main" id="{1FF42D87-D8E5-1EAE-D2CD-381C0CD7A9B9}"/>
              </a:ext>
            </a:extLst>
          </p:cNvPr>
          <p:cNvGraphicFramePr>
            <a:graphicFrameLocks noGrp="1"/>
          </p:cNvGraphicFramePr>
          <p:nvPr>
            <p:extLst>
              <p:ext uri="{D42A27DB-BD31-4B8C-83A1-F6EECF244321}">
                <p14:modId xmlns:p14="http://schemas.microsoft.com/office/powerpoint/2010/main" val="1600659657"/>
              </p:ext>
            </p:extLst>
          </p:nvPr>
        </p:nvGraphicFramePr>
        <p:xfrm>
          <a:off x="250154" y="1716401"/>
          <a:ext cx="9488008" cy="4601832"/>
        </p:xfrm>
        <a:graphic>
          <a:graphicData uri="http://schemas.openxmlformats.org/drawingml/2006/table">
            <a:tbl>
              <a:tblPr firstRow="1" bandRow="1">
                <a:tableStyleId>{5C22544A-7EE6-4342-B048-85BDC9FD1C3A}</a:tableStyleId>
              </a:tblPr>
              <a:tblGrid>
                <a:gridCol w="361369">
                  <a:extLst>
                    <a:ext uri="{9D8B030D-6E8A-4147-A177-3AD203B41FA5}">
                      <a16:colId xmlns:a16="http://schemas.microsoft.com/office/drawing/2014/main" val="20000"/>
                    </a:ext>
                  </a:extLst>
                </a:gridCol>
                <a:gridCol w="922662">
                  <a:extLst>
                    <a:ext uri="{9D8B030D-6E8A-4147-A177-3AD203B41FA5}">
                      <a16:colId xmlns:a16="http://schemas.microsoft.com/office/drawing/2014/main" val="20001"/>
                    </a:ext>
                  </a:extLst>
                </a:gridCol>
                <a:gridCol w="2429713">
                  <a:extLst>
                    <a:ext uri="{9D8B030D-6E8A-4147-A177-3AD203B41FA5}">
                      <a16:colId xmlns:a16="http://schemas.microsoft.com/office/drawing/2014/main" val="20002"/>
                    </a:ext>
                  </a:extLst>
                </a:gridCol>
                <a:gridCol w="927253">
                  <a:extLst>
                    <a:ext uri="{9D8B030D-6E8A-4147-A177-3AD203B41FA5}">
                      <a16:colId xmlns:a16="http://schemas.microsoft.com/office/drawing/2014/main" val="20003"/>
                    </a:ext>
                  </a:extLst>
                </a:gridCol>
                <a:gridCol w="927253">
                  <a:extLst>
                    <a:ext uri="{9D8B030D-6E8A-4147-A177-3AD203B41FA5}">
                      <a16:colId xmlns:a16="http://schemas.microsoft.com/office/drawing/2014/main" val="20004"/>
                    </a:ext>
                  </a:extLst>
                </a:gridCol>
                <a:gridCol w="1925833">
                  <a:extLst>
                    <a:ext uri="{9D8B030D-6E8A-4147-A177-3AD203B41FA5}">
                      <a16:colId xmlns:a16="http://schemas.microsoft.com/office/drawing/2014/main" val="20005"/>
                    </a:ext>
                  </a:extLst>
                </a:gridCol>
                <a:gridCol w="1993925">
                  <a:extLst>
                    <a:ext uri="{9D8B030D-6E8A-4147-A177-3AD203B41FA5}">
                      <a16:colId xmlns:a16="http://schemas.microsoft.com/office/drawing/2014/main" val="20006"/>
                    </a:ext>
                  </a:extLst>
                </a:gridCol>
              </a:tblGrid>
              <a:tr h="171932">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1932">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6842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ワクチン保管施設強化計画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00" dirty="0"/>
                        <a:t>三菱商事株式会社</a:t>
                      </a:r>
                      <a:r>
                        <a:rPr lang="ja-JP" altLang="en-US" sz="1000" dirty="0"/>
                        <a:t>、北野建設株式会社</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AIDS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対策計画（第</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期）</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ビンコー・インターナショナル株式会社、豊田通商株式会社</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公衆衛生省、国家エイズ・性感染症対策プログラム（</a:t>
                      </a:r>
                      <a:r>
                        <a:rPr lang="en-US" altLang="ja-JP" sz="1000" dirty="0"/>
                        <a:t>NASCOP</a:t>
                      </a:r>
                      <a:r>
                        <a:rPr lang="ja-JP" altLang="en-US" sz="1000" dirty="0"/>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防虫関連製品の貧困層向けビジネスモデル構築のための準備調査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住友化学株式会社</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コミュニティヘルス戦略強化プロジェクト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グローバルリンクマネジメント株式会社</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公衆衛生省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1804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黄熱病およびリフトバレー熱に対する迅速診断法の開発とそのアウトブレイク警戒システムの構築</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00" dirty="0"/>
                        <a:t>長崎大学熱帯医学研究所 </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ケニア中央医学研究所（</a:t>
                      </a:r>
                      <a:r>
                        <a:rPr lang="en-US" altLang="ja-JP" sz="1000" dirty="0"/>
                        <a:t>KEMRI</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499887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日本の伝統的発酵技術を活用した栄養食品事業準備調査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キッコーマン株式会社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4772214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ソルガムを利用した低コスト保存食現地製造販売事業自立化支援事業準備調査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日清食品ホールディングス株式会社、株式会社あらたサステナビリティ認証機構 共同企業体</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4822935"/>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地方分権下におけるカウンティ保健システム・マネジメント強化プロジェクト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t>保健省および全 </a:t>
                      </a:r>
                      <a:r>
                        <a:rPr lang="en-US" altLang="ja-JP" sz="1000" dirty="0"/>
                        <a:t>47 </a:t>
                      </a:r>
                      <a:r>
                        <a:rPr lang="ja-JP" altLang="en-US" sz="1000" dirty="0"/>
                        <a:t>カウンティの </a:t>
                      </a:r>
                      <a:r>
                        <a:rPr lang="en-US" altLang="ja-JP" sz="1000" dirty="0"/>
                        <a:t>CDOH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8783145"/>
                  </a:ext>
                </a:extLst>
              </a:tr>
            </a:tbl>
          </a:graphicData>
        </a:graphic>
      </p:graphicFrame>
      <p:sp>
        <p:nvSpPr>
          <p:cNvPr id="4" name="テキスト ボックス 3">
            <a:extLst>
              <a:ext uri="{FF2B5EF4-FFF2-40B4-BE49-F238E27FC236}">
                <a16:creationId xmlns:a16="http://schemas.microsoft.com/office/drawing/2014/main" id="{33C99ECC-CAA6-EA15-D5F5-1BA4B4BB5A17}"/>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A3F8033B-AE70-716C-6650-41AB42CE596E}"/>
              </a:ext>
            </a:extLst>
          </p:cNvPr>
          <p:cNvGraphicFramePr>
            <a:graphicFrameLocks noGrp="1"/>
          </p:cNvGraphicFramePr>
          <p:nvPr>
            <p:extLst>
              <p:ext uri="{D42A27DB-BD31-4B8C-83A1-F6EECF244321}">
                <p14:modId xmlns:p14="http://schemas.microsoft.com/office/powerpoint/2010/main" val="3018237995"/>
              </p:ext>
            </p:extLst>
          </p:nvPr>
        </p:nvGraphicFramePr>
        <p:xfrm>
          <a:off x="272480" y="1645759"/>
          <a:ext cx="9505056" cy="4560316"/>
        </p:xfrm>
        <a:graphic>
          <a:graphicData uri="http://schemas.openxmlformats.org/drawingml/2006/table">
            <a:tbl>
              <a:tblPr firstRow="1" bandRow="1">
                <a:tableStyleId>{5C22544A-7EE6-4342-B048-85BDC9FD1C3A}</a:tableStyleId>
              </a:tblPr>
              <a:tblGrid>
                <a:gridCol w="362018">
                  <a:extLst>
                    <a:ext uri="{9D8B030D-6E8A-4147-A177-3AD203B41FA5}">
                      <a16:colId xmlns:a16="http://schemas.microsoft.com/office/drawing/2014/main" val="20000"/>
                    </a:ext>
                  </a:extLst>
                </a:gridCol>
                <a:gridCol w="924320">
                  <a:extLst>
                    <a:ext uri="{9D8B030D-6E8A-4147-A177-3AD203B41FA5}">
                      <a16:colId xmlns:a16="http://schemas.microsoft.com/office/drawing/2014/main" val="20001"/>
                    </a:ext>
                  </a:extLst>
                </a:gridCol>
                <a:gridCol w="2434079">
                  <a:extLst>
                    <a:ext uri="{9D8B030D-6E8A-4147-A177-3AD203B41FA5}">
                      <a16:colId xmlns:a16="http://schemas.microsoft.com/office/drawing/2014/main" val="20002"/>
                    </a:ext>
                  </a:extLst>
                </a:gridCol>
                <a:gridCol w="928919">
                  <a:extLst>
                    <a:ext uri="{9D8B030D-6E8A-4147-A177-3AD203B41FA5}">
                      <a16:colId xmlns:a16="http://schemas.microsoft.com/office/drawing/2014/main" val="20003"/>
                    </a:ext>
                  </a:extLst>
                </a:gridCol>
                <a:gridCol w="928919">
                  <a:extLst>
                    <a:ext uri="{9D8B030D-6E8A-4147-A177-3AD203B41FA5}">
                      <a16:colId xmlns:a16="http://schemas.microsoft.com/office/drawing/2014/main" val="20004"/>
                    </a:ext>
                  </a:extLst>
                </a:gridCol>
                <a:gridCol w="1929293">
                  <a:extLst>
                    <a:ext uri="{9D8B030D-6E8A-4147-A177-3AD203B41FA5}">
                      <a16:colId xmlns:a16="http://schemas.microsoft.com/office/drawing/2014/main" val="20005"/>
                    </a:ext>
                  </a:extLst>
                </a:gridCol>
                <a:gridCol w="1997508">
                  <a:extLst>
                    <a:ext uri="{9D8B030D-6E8A-4147-A177-3AD203B41FA5}">
                      <a16:colId xmlns:a16="http://schemas.microsoft.com/office/drawing/2014/main" val="20006"/>
                    </a:ext>
                  </a:extLst>
                </a:gridCol>
              </a:tblGrid>
              <a:tr h="195806">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83653">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セラミック電極により生成させた電解水による病院内の衛生環境改善事業に関する案件化調査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株式会社ジー・イー・エス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16118081"/>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ヘルシーキオスク事業準備調査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63392150"/>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2016~2021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アフリカ保健システム強化パートナーシッププロジェクト　フェーズ</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14612636"/>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健康診断受診者拡大事業に関する案件化調査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83619449"/>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医薬品アクセス改善事業準備調査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66158573"/>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僧帽弁狭窄症患者向けカテーテル普及促進事業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東レ株式会社、東レ・メディカル株式会社 共同企業体</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23533978"/>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周産期分野における現地指導医育成を通した超音波画像診断装置普及・実証・ビジネス化事業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普及・実証・ビジネス化事業（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900" kern="1200" dirty="0">
                        <a:solidFill>
                          <a:schemeClr val="dk1"/>
                        </a:solidFill>
                        <a:latin typeface="+mn-lt"/>
                        <a:ea typeface="+mn-ea"/>
                        <a:cs typeface="+mn-cs"/>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44479634"/>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00" dirty="0"/>
                        <a:t>大阪市立大学（代表機関）、長崎大学、東京女子医科大学、小樽商科大学、 東北大学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900" dirty="0"/>
                        <a:t>マウント・ケニア大学（代表機関）、ケニア中央医学研究所、ホマベイ 郡保健局、保健省</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09792269"/>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2022~2025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ケニア医学研究所研究能力強化プロジェクト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900" kern="1200" dirty="0">
                          <a:solidFill>
                            <a:schemeClr val="dk1"/>
                          </a:solidFill>
                          <a:latin typeface="+mn-lt"/>
                          <a:ea typeface="+mn-ea"/>
                          <a:cs typeface="+mn-cs"/>
                        </a:rPr>
                        <a:t>KEMRI </a:t>
                      </a:r>
                      <a:r>
                        <a:rPr kumimoji="1" lang="ja-JP" altLang="en-US" sz="900" kern="1200" dirty="0">
                          <a:solidFill>
                            <a:schemeClr val="dk1"/>
                          </a:solidFill>
                          <a:latin typeface="+mn-lt"/>
                          <a:ea typeface="+mn-ea"/>
                          <a:cs typeface="+mn-cs"/>
                        </a:rPr>
                        <a:t>本部（研究開発部、法人サービス部、研究能力向 上部、戦略・コンプライアンス部、連携・助成金管理部）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56106730"/>
                  </a:ext>
                </a:extLst>
              </a:tr>
            </a:tbl>
          </a:graphicData>
        </a:graphic>
      </p:graphicFrame>
      <p:sp>
        <p:nvSpPr>
          <p:cNvPr id="2" name="テキスト ボックス 1">
            <a:extLst>
              <a:ext uri="{FF2B5EF4-FFF2-40B4-BE49-F238E27FC236}">
                <a16:creationId xmlns:a16="http://schemas.microsoft.com/office/drawing/2014/main" id="{0EEA5A04-C6B0-9433-A848-9240401D3EEB}"/>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71036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3851044471"/>
              </p:ext>
            </p:extLst>
          </p:nvPr>
        </p:nvGraphicFramePr>
        <p:xfrm>
          <a:off x="228910" y="1802070"/>
          <a:ext cx="9504000" cy="3253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92128">
                  <a:extLst>
                    <a:ext uri="{9D8B030D-6E8A-4147-A177-3AD203B41FA5}">
                      <a16:colId xmlns:a16="http://schemas.microsoft.com/office/drawing/2014/main" val="20001"/>
                    </a:ext>
                  </a:extLst>
                </a:gridCol>
                <a:gridCol w="935872">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ケニアにおける黄熱病およびリフトバレー熱に対する迅速診断法の開発とそのアウトブレイク警戒システムの構築</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長崎大学の熱帯ウイルス感染症の診断法開発に係わる技術を応用し、ケニアおよび東アフリカ諸国でのアルボウイルス感染症（特に黄熱病とリフトバレー熱）対策として、①簡易迅速診断手法を開発すること、②携帯電話網を利用した第一線の医療機関・施設と中央を結ぶ双方向型のアウトブレイク早期警戒システムモデルを開発し緊急疾病対策に役立つことを科学的に実装すること、を目的として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2019~2024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公立大学法人大阪市立大学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共和国ホマベイ郡において、早期診断治療、媒介蚊対策、啓発活動、保健人材育成による住民の行動変容を通じて診断、予防、啓発などの分野融合による統合的戦略を構築し、同国のマラリア排除に寄与することを目的。</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2023~2028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住血吸虫症の制圧・排除へ向けた統合的研究開発</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00" dirty="0"/>
                        <a:t>長崎大学熱帯医学研究所</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流行地域で、高感度モニタリング法と水環境の感染リスクアセスメント法の研究開発、住民啓発を包括的に推進することで集団薬剤投与を基軸とする国家標準対策モデルを作り、アフリカでの地域制圧に寄与する。またプラジカンテルしか薬剤のない現状を踏まえ、新規薬剤の開発を試み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938529411"/>
                  </a:ext>
                </a:extLst>
              </a:tr>
            </a:tbl>
          </a:graphicData>
        </a:graphic>
      </p:graphicFrame>
      <p:sp>
        <p:nvSpPr>
          <p:cNvPr id="6" name="テキスト ボックス 5">
            <a:extLst>
              <a:ext uri="{FF2B5EF4-FFF2-40B4-BE49-F238E27FC236}">
                <a16:creationId xmlns:a16="http://schemas.microsoft.com/office/drawing/2014/main" id="{8BCA6E7E-CF48-A4C9-73C0-DC7D6CB765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によるケニア関連事業は以下の通り。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20354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）を無料で行うことが可能である。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248786" y="2348880"/>
            <a:ext cx="4168709" cy="431464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ケニアにおける事業設立ハンドブック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改定版（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セミナー「</a:t>
            </a:r>
            <a:r>
              <a:rPr lang="ja-JP" altLang="en-US" sz="1400" b="0" i="0" dirty="0">
                <a:solidFill>
                  <a:srgbClr val="000000"/>
                </a:solidFill>
                <a:effectLst/>
                <a:latin typeface="ヒラギノ角ゴ Pro W3"/>
              </a:rPr>
              <a:t>ケニアにおける新型コロナウイルス関連の法務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ケニア市場紹介動画（「成長するケニア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アフリカ主要国の医療機器登録制度情報</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アフリカの食品・飲料市場調査（ケニア編）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ケニア税務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Q&amp;A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マニュアル（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IIPPF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情報共有セミナー「ケニア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知的財産登録制度の最新情報と新システム（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AIMS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）登録のヒント」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fontAlgn="ctr">
              <a:lnSpc>
                <a:spcPct val="114000"/>
              </a:lnSpc>
              <a:spcBef>
                <a:spcPts val="600"/>
              </a:spcBef>
              <a:buClr>
                <a:srgbClr val="5F8AC3"/>
              </a:buClr>
              <a:buSzPct val="90000"/>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524103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768783" y="3861048"/>
            <a:ext cx="3888432"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4767" y="3429000"/>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5358026"/>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TICAD7</a:t>
            </a:r>
            <a:r>
              <a:rPr lang="ja-JP" altLang="en-US" sz="1400" dirty="0"/>
              <a:t>の併催イベントとして「日本・アフリカビジネスフォーラム</a:t>
            </a:r>
            <a:r>
              <a:rPr lang="en-US" altLang="ja-JP" sz="1400" dirty="0"/>
              <a:t>&amp;EXPO</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4925978"/>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768783" y="2204864"/>
            <a:ext cx="3888432"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年度は、アフリカ</a:t>
            </a:r>
            <a:r>
              <a:rPr lang="en-US" altLang="ja-JP" sz="1400" dirty="0"/>
              <a:t>9</a:t>
            </a:r>
            <a:r>
              <a:rPr lang="ja-JP" altLang="en-US" sz="1400" dirty="0"/>
              <a:t>カ国（アルジェリア、エジプト、コートジボワール、ガーナ、ケニア、モロッコ、モザンビーク、トーゴ、チュニジア</a:t>
            </a:r>
            <a:r>
              <a:rPr lang="en-US" altLang="ja-JP" sz="1400" dirty="0"/>
              <a:t>)</a:t>
            </a:r>
            <a:r>
              <a:rPr lang="ja-JP" altLang="en-US" sz="1400" dirty="0"/>
              <a:t>から</a:t>
            </a:r>
            <a:r>
              <a:rPr lang="en-US" altLang="ja-JP" sz="1400" dirty="0"/>
              <a:t>14</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624767" y="1866878"/>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85786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923587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360" imgH="360" progId="TCLayout.ActiveDocument.1">
                  <p:embed/>
                </p:oleObj>
              </mc:Choice>
              <mc:Fallback>
                <p:oleObj name="think-cell Slide" r:id="rId60" imgW="360" imgH="360" progId="TCLayout.ActiveDocument.1">
                  <p:embed/>
                  <p:pic>
                    <p:nvPicPr>
                      <p:cNvPr id="8" name="Object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112.75</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2,187.65</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は新型コロナ感染症流行による影響から回復を見せており、今後も成長は続くと見られている。</a:t>
            </a: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人当たり名目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を超えて推移している。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Text Placeholder 12"/>
          <p:cNvSpPr>
            <a:spLocks noGrp="1"/>
          </p:cNvSpPr>
          <p:nvPr>
            <p:custDataLst>
              <p:tags r:id="rId3"/>
            </p:custDataLst>
          </p:nvPr>
        </p:nvSpPr>
        <p:spPr bwMode="auto">
          <a:xfrm>
            <a:off x="430213"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r>
              <a:rPr kumimoji="0" lang="en-US" altLang="ja-JP" sz="1000" b="0" baseline="30000" dirty="0">
                <a:sym typeface="+mn-lt"/>
              </a:rPr>
              <a:t>*2020</a:t>
            </a:r>
            <a:r>
              <a:rPr kumimoji="0" lang="ja-JP" altLang="en-US" sz="1000" b="0" baseline="30000" dirty="0">
                <a:sym typeface="+mn-lt"/>
              </a:rPr>
              <a:t>年価値で計算</a:t>
            </a:r>
          </a:p>
        </p:txBody>
      </p:sp>
      <p:sp>
        <p:nvSpPr>
          <p:cNvPr id="42" name="Text Placeholder 12"/>
          <p:cNvSpPr>
            <a:spLocks noGrp="1"/>
          </p:cNvSpPr>
          <p:nvPr>
            <p:custDataLst>
              <p:tags r:id="rId4"/>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63" name="Text Placeholder 12"/>
          <p:cNvSpPr>
            <a:spLocks noGrp="1"/>
          </p:cNvSpPr>
          <p:nvPr>
            <p:custDataLst>
              <p:tags r:id="rId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1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9" name="Chart 100">
            <a:extLst>
              <a:ext uri="{FF2B5EF4-FFF2-40B4-BE49-F238E27FC236}">
                <a16:creationId xmlns:a16="http://schemas.microsoft.com/office/drawing/2014/main" id="{9E0F1904-5916-0E35-FB42-B20011220620}"/>
              </a:ext>
            </a:extLst>
          </p:cNvPr>
          <p:cNvGraphicFramePr/>
          <p:nvPr>
            <p:custDataLst>
              <p:tags r:id="rId11"/>
            </p:custDataLst>
            <p:extLst>
              <p:ext uri="{D42A27DB-BD31-4B8C-83A1-F6EECF244321}">
                <p14:modId xmlns:p14="http://schemas.microsoft.com/office/powerpoint/2010/main" val="715949130"/>
              </p:ext>
            </p:extLst>
          </p:nvPr>
        </p:nvGraphicFramePr>
        <p:xfrm>
          <a:off x="338138" y="2251075"/>
          <a:ext cx="7959725" cy="1733550"/>
        </p:xfrm>
        <a:graphic>
          <a:graphicData uri="http://schemas.openxmlformats.org/drawingml/2006/chart">
            <c:chart xmlns:c="http://schemas.openxmlformats.org/drawingml/2006/chart" xmlns:r="http://schemas.openxmlformats.org/officeDocument/2006/relationships" r:id="rId62"/>
          </a:graphicData>
        </a:graphic>
      </p:graphicFrame>
      <p:sp>
        <p:nvSpPr>
          <p:cNvPr id="10" name="Text Placeholder 12">
            <a:extLst>
              <a:ext uri="{FF2B5EF4-FFF2-40B4-BE49-F238E27FC236}">
                <a16:creationId xmlns:a16="http://schemas.microsoft.com/office/drawing/2014/main" id="{3BE1CA71-B4BD-5D14-2CA0-1C317A4BE9E0}"/>
              </a:ext>
            </a:extLst>
          </p:cNvPr>
          <p:cNvSpPr>
            <a:spLocks noGrp="1"/>
          </p:cNvSpPr>
          <p:nvPr>
            <p:custDataLst>
              <p:tags r:id="rId12"/>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800" b="0" dirty="0">
              <a:sym typeface="+mn-lt"/>
            </a:endParaRPr>
          </a:p>
        </p:txBody>
      </p:sp>
      <p:sp>
        <p:nvSpPr>
          <p:cNvPr id="11" name="Text Placeholder 12">
            <a:extLst>
              <a:ext uri="{FF2B5EF4-FFF2-40B4-BE49-F238E27FC236}">
                <a16:creationId xmlns:a16="http://schemas.microsoft.com/office/drawing/2014/main" id="{C92B194E-C0AE-8A19-C3EC-9D89252EA3FC}"/>
              </a:ext>
            </a:extLst>
          </p:cNvPr>
          <p:cNvSpPr>
            <a:spLocks noGrp="1"/>
          </p:cNvSpPr>
          <p:nvPr>
            <p:custDataLst>
              <p:tags r:id="rId13"/>
            </p:custDataLst>
          </p:nvPr>
        </p:nvSpPr>
        <p:spPr bwMode="auto">
          <a:xfrm>
            <a:off x="361290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800" b="0" dirty="0">
              <a:sym typeface="+mn-lt"/>
            </a:endParaRPr>
          </a:p>
        </p:txBody>
      </p:sp>
      <p:sp>
        <p:nvSpPr>
          <p:cNvPr id="12" name="Text Placeholder 12">
            <a:extLst>
              <a:ext uri="{FF2B5EF4-FFF2-40B4-BE49-F238E27FC236}">
                <a16:creationId xmlns:a16="http://schemas.microsoft.com/office/drawing/2014/main" id="{359DD76D-1F50-4146-FE3D-18E5673C36AF}"/>
              </a:ext>
            </a:extLst>
          </p:cNvPr>
          <p:cNvSpPr>
            <a:spLocks noGrp="1"/>
          </p:cNvSpPr>
          <p:nvPr>
            <p:custDataLst>
              <p:tags r:id="rId14"/>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800" b="0" dirty="0">
              <a:sym typeface="+mn-lt"/>
            </a:endParaRPr>
          </a:p>
        </p:txBody>
      </p:sp>
      <p:sp>
        <p:nvSpPr>
          <p:cNvPr id="13" name="Text Placeholder 12">
            <a:extLst>
              <a:ext uri="{FF2B5EF4-FFF2-40B4-BE49-F238E27FC236}">
                <a16:creationId xmlns:a16="http://schemas.microsoft.com/office/drawing/2014/main" id="{28791DCE-3130-EFBB-49B6-252B423F5BBA}"/>
              </a:ext>
            </a:extLst>
          </p:cNvPr>
          <p:cNvSpPr>
            <a:spLocks noGrp="1"/>
          </p:cNvSpPr>
          <p:nvPr>
            <p:custDataLst>
              <p:tags r:id="rId15"/>
            </p:custDataLst>
          </p:nvPr>
        </p:nvSpPr>
        <p:spPr bwMode="auto">
          <a:xfrm>
            <a:off x="238453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800" b="0" dirty="0">
              <a:sym typeface="+mn-lt"/>
            </a:endParaRPr>
          </a:p>
        </p:txBody>
      </p:sp>
      <p:sp>
        <p:nvSpPr>
          <p:cNvPr id="15" name="Text Placeholder 12">
            <a:extLst>
              <a:ext uri="{FF2B5EF4-FFF2-40B4-BE49-F238E27FC236}">
                <a16:creationId xmlns:a16="http://schemas.microsoft.com/office/drawing/2014/main" id="{E29C892C-BC22-1947-C35B-0BABFCA4E909}"/>
              </a:ext>
            </a:extLst>
          </p:cNvPr>
          <p:cNvSpPr>
            <a:spLocks noGrp="1"/>
          </p:cNvSpPr>
          <p:nvPr>
            <p:custDataLst>
              <p:tags r:id="rId16"/>
            </p:custDataLst>
          </p:nvPr>
        </p:nvSpPr>
        <p:spPr bwMode="auto">
          <a:xfrm>
            <a:off x="145573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800" b="0" dirty="0">
              <a:sym typeface="+mn-lt"/>
            </a:endParaRPr>
          </a:p>
        </p:txBody>
      </p:sp>
      <p:sp>
        <p:nvSpPr>
          <p:cNvPr id="16" name="Text Placeholder 12">
            <a:extLst>
              <a:ext uri="{FF2B5EF4-FFF2-40B4-BE49-F238E27FC236}">
                <a16:creationId xmlns:a16="http://schemas.microsoft.com/office/drawing/2014/main" id="{D6B38048-781F-7C47-1324-D0E05B3F48A0}"/>
              </a:ext>
            </a:extLst>
          </p:cNvPr>
          <p:cNvSpPr>
            <a:spLocks noGrp="1"/>
          </p:cNvSpPr>
          <p:nvPr>
            <p:custDataLst>
              <p:tags r:id="rId17"/>
            </p:custDataLst>
          </p:nvPr>
        </p:nvSpPr>
        <p:spPr bwMode="auto">
          <a:xfrm>
            <a:off x="17677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800" b="0" dirty="0">
              <a:sym typeface="+mn-lt"/>
            </a:endParaRPr>
          </a:p>
        </p:txBody>
      </p:sp>
      <p:sp>
        <p:nvSpPr>
          <p:cNvPr id="17" name="Text Placeholder 12">
            <a:extLst>
              <a:ext uri="{FF2B5EF4-FFF2-40B4-BE49-F238E27FC236}">
                <a16:creationId xmlns:a16="http://schemas.microsoft.com/office/drawing/2014/main" id="{3140D4EB-35BA-1D3D-A62F-434CECD9352B}"/>
              </a:ext>
            </a:extLst>
          </p:cNvPr>
          <p:cNvSpPr>
            <a:spLocks noGrp="1"/>
          </p:cNvSpPr>
          <p:nvPr>
            <p:custDataLst>
              <p:tags r:id="rId18"/>
            </p:custDataLst>
          </p:nvPr>
        </p:nvSpPr>
        <p:spPr bwMode="auto">
          <a:xfrm>
            <a:off x="269757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800" b="0" dirty="0">
              <a:sym typeface="+mn-lt"/>
            </a:endParaRPr>
          </a:p>
        </p:txBody>
      </p:sp>
      <p:sp>
        <p:nvSpPr>
          <p:cNvPr id="22" name="Text Placeholder 12">
            <a:extLst>
              <a:ext uri="{FF2B5EF4-FFF2-40B4-BE49-F238E27FC236}">
                <a16:creationId xmlns:a16="http://schemas.microsoft.com/office/drawing/2014/main" id="{23CF4005-1DC1-8C17-C19F-9D17219206E3}"/>
              </a:ext>
            </a:extLst>
          </p:cNvPr>
          <p:cNvSpPr>
            <a:spLocks noGrp="1"/>
          </p:cNvSpPr>
          <p:nvPr>
            <p:custDataLst>
              <p:tags r:id="rId19"/>
            </p:custDataLst>
          </p:nvPr>
        </p:nvSpPr>
        <p:spPr bwMode="auto">
          <a:xfrm>
            <a:off x="300364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800" b="0" dirty="0">
              <a:sym typeface="+mn-lt"/>
            </a:endParaRPr>
          </a:p>
        </p:txBody>
      </p:sp>
      <p:sp>
        <p:nvSpPr>
          <p:cNvPr id="23" name="Text Placeholder 12">
            <a:extLst>
              <a:ext uri="{FF2B5EF4-FFF2-40B4-BE49-F238E27FC236}">
                <a16:creationId xmlns:a16="http://schemas.microsoft.com/office/drawing/2014/main" id="{6AF8F734-EB29-FCAF-1A91-EAFCE758BE22}"/>
              </a:ext>
            </a:extLst>
          </p:cNvPr>
          <p:cNvSpPr>
            <a:spLocks noGrp="1"/>
          </p:cNvSpPr>
          <p:nvPr>
            <p:custDataLst>
              <p:tags r:id="rId20"/>
            </p:custDataLst>
          </p:nvPr>
        </p:nvSpPr>
        <p:spPr bwMode="auto">
          <a:xfrm>
            <a:off x="331579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800" b="0" dirty="0">
              <a:sym typeface="+mn-lt"/>
            </a:endParaRPr>
          </a:p>
        </p:txBody>
      </p:sp>
      <p:sp>
        <p:nvSpPr>
          <p:cNvPr id="43" name="Text Placeholder 12">
            <a:extLst>
              <a:ext uri="{FF2B5EF4-FFF2-40B4-BE49-F238E27FC236}">
                <a16:creationId xmlns:a16="http://schemas.microsoft.com/office/drawing/2014/main" id="{57EAD02A-E8A1-96EA-08A8-82E351E3A31F}"/>
              </a:ext>
            </a:extLst>
          </p:cNvPr>
          <p:cNvSpPr>
            <a:spLocks noGrp="1"/>
          </p:cNvSpPr>
          <p:nvPr>
            <p:custDataLst>
              <p:tags r:id="rId21"/>
            </p:custDataLst>
          </p:nvPr>
        </p:nvSpPr>
        <p:spPr bwMode="auto">
          <a:xfrm>
            <a:off x="723410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21</a:t>
            </a:r>
            <a:endParaRPr kumimoji="0" lang="ja-JP" altLang="en-US" sz="800" b="0" dirty="0">
              <a:sym typeface="+mn-lt"/>
            </a:endParaRPr>
          </a:p>
        </p:txBody>
      </p:sp>
      <p:sp>
        <p:nvSpPr>
          <p:cNvPr id="45" name="Text Placeholder 12">
            <a:extLst>
              <a:ext uri="{FF2B5EF4-FFF2-40B4-BE49-F238E27FC236}">
                <a16:creationId xmlns:a16="http://schemas.microsoft.com/office/drawing/2014/main" id="{E617C211-6002-0B55-C3EC-E6128C29895A}"/>
              </a:ext>
            </a:extLst>
          </p:cNvPr>
          <p:cNvSpPr>
            <a:spLocks noGrp="1"/>
          </p:cNvSpPr>
          <p:nvPr>
            <p:custDataLst>
              <p:tags r:id="rId22"/>
            </p:custDataLst>
          </p:nvPr>
        </p:nvSpPr>
        <p:spPr bwMode="auto">
          <a:xfrm>
            <a:off x="63739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800" b="0" dirty="0">
              <a:sym typeface="+mn-lt"/>
            </a:endParaRPr>
          </a:p>
        </p:txBody>
      </p:sp>
      <p:sp>
        <p:nvSpPr>
          <p:cNvPr id="46" name="Text Placeholder 12">
            <a:extLst>
              <a:ext uri="{FF2B5EF4-FFF2-40B4-BE49-F238E27FC236}">
                <a16:creationId xmlns:a16="http://schemas.microsoft.com/office/drawing/2014/main" id="{B9E07FCF-9188-A3C2-E554-038DB44F12E6}"/>
              </a:ext>
            </a:extLst>
          </p:cNvPr>
          <p:cNvSpPr>
            <a:spLocks noGrp="1"/>
          </p:cNvSpPr>
          <p:nvPr>
            <p:custDataLst>
              <p:tags r:id="rId23"/>
            </p:custDataLst>
          </p:nvPr>
        </p:nvSpPr>
        <p:spPr bwMode="auto">
          <a:xfrm>
            <a:off x="390033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800" b="0" dirty="0">
              <a:sym typeface="+mn-lt"/>
            </a:endParaRPr>
          </a:p>
        </p:txBody>
      </p:sp>
      <p:sp>
        <p:nvSpPr>
          <p:cNvPr id="47" name="Text Placeholder 12">
            <a:extLst>
              <a:ext uri="{FF2B5EF4-FFF2-40B4-BE49-F238E27FC236}">
                <a16:creationId xmlns:a16="http://schemas.microsoft.com/office/drawing/2014/main" id="{B80D5489-9235-C4D6-5C9A-2AB6AA2D9377}"/>
              </a:ext>
            </a:extLst>
          </p:cNvPr>
          <p:cNvSpPr>
            <a:spLocks noGrp="1"/>
          </p:cNvSpPr>
          <p:nvPr>
            <p:custDataLst>
              <p:tags r:id="rId24"/>
            </p:custDataLst>
          </p:nvPr>
        </p:nvSpPr>
        <p:spPr bwMode="auto">
          <a:xfrm>
            <a:off x="422433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800" b="0" dirty="0">
              <a:sym typeface="+mn-lt"/>
            </a:endParaRPr>
          </a:p>
        </p:txBody>
      </p:sp>
      <p:sp>
        <p:nvSpPr>
          <p:cNvPr id="48" name="Text Placeholder 12">
            <a:extLst>
              <a:ext uri="{FF2B5EF4-FFF2-40B4-BE49-F238E27FC236}">
                <a16:creationId xmlns:a16="http://schemas.microsoft.com/office/drawing/2014/main" id="{3D7A21E8-7519-DAC6-1A28-F2B03E70D332}"/>
              </a:ext>
            </a:extLst>
          </p:cNvPr>
          <p:cNvSpPr>
            <a:spLocks noGrp="1"/>
          </p:cNvSpPr>
          <p:nvPr>
            <p:custDataLst>
              <p:tags r:id="rId25"/>
            </p:custDataLst>
          </p:nvPr>
        </p:nvSpPr>
        <p:spPr bwMode="auto">
          <a:xfrm>
            <a:off x="454104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800" b="0" dirty="0">
              <a:sym typeface="+mn-lt"/>
            </a:endParaRPr>
          </a:p>
        </p:txBody>
      </p:sp>
      <p:sp>
        <p:nvSpPr>
          <p:cNvPr id="61" name="Text Placeholder 12">
            <a:extLst>
              <a:ext uri="{FF2B5EF4-FFF2-40B4-BE49-F238E27FC236}">
                <a16:creationId xmlns:a16="http://schemas.microsoft.com/office/drawing/2014/main" id="{A785406E-B1C4-4B40-6E44-8CEB724E7EA0}"/>
              </a:ext>
            </a:extLst>
          </p:cNvPr>
          <p:cNvSpPr>
            <a:spLocks noGrp="1"/>
          </p:cNvSpPr>
          <p:nvPr>
            <p:custDataLst>
              <p:tags r:id="rId26"/>
            </p:custDataLst>
          </p:nvPr>
        </p:nvSpPr>
        <p:spPr bwMode="auto">
          <a:xfrm>
            <a:off x="4815634" y="3978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800" b="0" dirty="0">
              <a:sym typeface="+mn-lt"/>
            </a:endParaRPr>
          </a:p>
        </p:txBody>
      </p:sp>
      <p:sp>
        <p:nvSpPr>
          <p:cNvPr id="62" name="Text Placeholder 12">
            <a:extLst>
              <a:ext uri="{FF2B5EF4-FFF2-40B4-BE49-F238E27FC236}">
                <a16:creationId xmlns:a16="http://schemas.microsoft.com/office/drawing/2014/main" id="{0B5111EB-FA37-3BBC-819E-DCFC79A5E83A}"/>
              </a:ext>
            </a:extLst>
          </p:cNvPr>
          <p:cNvSpPr>
            <a:spLocks noGrp="1"/>
          </p:cNvSpPr>
          <p:nvPr>
            <p:custDataLst>
              <p:tags r:id="rId27"/>
            </p:custDataLst>
          </p:nvPr>
        </p:nvSpPr>
        <p:spPr bwMode="auto">
          <a:xfrm>
            <a:off x="513763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800" b="0" dirty="0">
              <a:sym typeface="+mn-lt"/>
            </a:endParaRPr>
          </a:p>
        </p:txBody>
      </p:sp>
      <p:sp>
        <p:nvSpPr>
          <p:cNvPr id="85" name="Text Placeholder 12">
            <a:extLst>
              <a:ext uri="{FF2B5EF4-FFF2-40B4-BE49-F238E27FC236}">
                <a16:creationId xmlns:a16="http://schemas.microsoft.com/office/drawing/2014/main" id="{D47D1539-0DEC-604B-A84C-009DF1DD7F18}"/>
              </a:ext>
            </a:extLst>
          </p:cNvPr>
          <p:cNvSpPr>
            <a:spLocks noGrp="1"/>
          </p:cNvSpPr>
          <p:nvPr>
            <p:custDataLst>
              <p:tags r:id="rId28"/>
            </p:custDataLst>
          </p:nvPr>
        </p:nvSpPr>
        <p:spPr bwMode="auto">
          <a:xfrm>
            <a:off x="544872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800" b="0" dirty="0">
              <a:sym typeface="+mn-lt"/>
            </a:endParaRPr>
          </a:p>
        </p:txBody>
      </p:sp>
      <p:sp>
        <p:nvSpPr>
          <p:cNvPr id="92" name="Text Placeholder 12">
            <a:extLst>
              <a:ext uri="{FF2B5EF4-FFF2-40B4-BE49-F238E27FC236}">
                <a16:creationId xmlns:a16="http://schemas.microsoft.com/office/drawing/2014/main" id="{DF3622FE-BEC1-FAF4-9F3C-14F8DA2EE5A0}"/>
              </a:ext>
            </a:extLst>
          </p:cNvPr>
          <p:cNvSpPr>
            <a:spLocks noGrp="1"/>
          </p:cNvSpPr>
          <p:nvPr>
            <p:custDataLst>
              <p:tags r:id="rId29"/>
            </p:custDataLst>
          </p:nvPr>
        </p:nvSpPr>
        <p:spPr bwMode="auto">
          <a:xfrm>
            <a:off x="576939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800" b="0" dirty="0">
              <a:sym typeface="+mn-lt"/>
            </a:endParaRPr>
          </a:p>
        </p:txBody>
      </p:sp>
      <p:sp>
        <p:nvSpPr>
          <p:cNvPr id="93" name="Text Placeholder 12">
            <a:extLst>
              <a:ext uri="{FF2B5EF4-FFF2-40B4-BE49-F238E27FC236}">
                <a16:creationId xmlns:a16="http://schemas.microsoft.com/office/drawing/2014/main" id="{85E98BE7-693C-EE8E-15FB-D933BB112452}"/>
              </a:ext>
            </a:extLst>
          </p:cNvPr>
          <p:cNvSpPr>
            <a:spLocks noGrp="1"/>
          </p:cNvSpPr>
          <p:nvPr>
            <p:custDataLst>
              <p:tags r:id="rId30"/>
            </p:custDataLst>
          </p:nvPr>
        </p:nvSpPr>
        <p:spPr bwMode="auto">
          <a:xfrm>
            <a:off x="668358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800" b="0" dirty="0">
              <a:sym typeface="+mn-lt"/>
            </a:endParaRPr>
          </a:p>
        </p:txBody>
      </p:sp>
      <p:sp>
        <p:nvSpPr>
          <p:cNvPr id="94" name="Text Placeholder 12">
            <a:extLst>
              <a:ext uri="{FF2B5EF4-FFF2-40B4-BE49-F238E27FC236}">
                <a16:creationId xmlns:a16="http://schemas.microsoft.com/office/drawing/2014/main" id="{F07DD8F4-AA27-8846-2150-5F8613686125}"/>
              </a:ext>
            </a:extLst>
          </p:cNvPr>
          <p:cNvSpPr>
            <a:spLocks noGrp="1"/>
          </p:cNvSpPr>
          <p:nvPr>
            <p:custDataLst>
              <p:tags r:id="rId31"/>
            </p:custDataLst>
          </p:nvPr>
        </p:nvSpPr>
        <p:spPr bwMode="auto">
          <a:xfrm>
            <a:off x="207753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800" b="0" dirty="0">
              <a:sym typeface="+mn-lt"/>
            </a:endParaRPr>
          </a:p>
        </p:txBody>
      </p:sp>
      <p:sp>
        <p:nvSpPr>
          <p:cNvPr id="96" name="Text Placeholder 12">
            <a:extLst>
              <a:ext uri="{FF2B5EF4-FFF2-40B4-BE49-F238E27FC236}">
                <a16:creationId xmlns:a16="http://schemas.microsoft.com/office/drawing/2014/main" id="{D08E2CF9-1A52-8C48-1CEA-9A3EAB489FA7}"/>
              </a:ext>
            </a:extLst>
          </p:cNvPr>
          <p:cNvSpPr>
            <a:spLocks noGrp="1"/>
          </p:cNvSpPr>
          <p:nvPr>
            <p:custDataLst>
              <p:tags r:id="rId32"/>
            </p:custDataLst>
          </p:nvPr>
        </p:nvSpPr>
        <p:spPr bwMode="auto">
          <a:xfrm>
            <a:off x="6983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800" b="0" dirty="0">
              <a:sym typeface="+mn-lt"/>
            </a:endParaRPr>
          </a:p>
        </p:txBody>
      </p:sp>
      <p:sp>
        <p:nvSpPr>
          <p:cNvPr id="99" name="Text Placeholder 12">
            <a:extLst>
              <a:ext uri="{FF2B5EF4-FFF2-40B4-BE49-F238E27FC236}">
                <a16:creationId xmlns:a16="http://schemas.microsoft.com/office/drawing/2014/main" id="{5A9C189F-7A63-4E62-370F-157982221B9A}"/>
              </a:ext>
            </a:extLst>
          </p:cNvPr>
          <p:cNvSpPr>
            <a:spLocks noGrp="1"/>
          </p:cNvSpPr>
          <p:nvPr>
            <p:custDataLst>
              <p:tags r:id="rId33"/>
            </p:custDataLst>
          </p:nvPr>
        </p:nvSpPr>
        <p:spPr bwMode="auto">
          <a:xfrm>
            <a:off x="60737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800" b="0" dirty="0">
              <a:sym typeface="+mn-lt"/>
            </a:endParaRPr>
          </a:p>
        </p:txBody>
      </p:sp>
      <p:sp>
        <p:nvSpPr>
          <p:cNvPr id="103" name="Text Placeholder 12">
            <a:extLst>
              <a:ext uri="{FF2B5EF4-FFF2-40B4-BE49-F238E27FC236}">
                <a16:creationId xmlns:a16="http://schemas.microsoft.com/office/drawing/2014/main" id="{8243315B-21B8-33B3-DDF0-B3EB43A46CB7}"/>
              </a:ext>
            </a:extLst>
          </p:cNvPr>
          <p:cNvSpPr>
            <a:spLocks noGrp="1"/>
          </p:cNvSpPr>
          <p:nvPr>
            <p:custDataLst>
              <p:tags r:id="rId34"/>
            </p:custDataLst>
          </p:nvPr>
        </p:nvSpPr>
        <p:spPr bwMode="auto">
          <a:xfrm>
            <a:off x="7553732"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22</a:t>
            </a:r>
            <a:endParaRPr kumimoji="0" lang="ja-JP" altLang="en-US" sz="800" b="0" dirty="0">
              <a:sym typeface="+mn-lt"/>
            </a:endParaRPr>
          </a:p>
        </p:txBody>
      </p:sp>
      <p:graphicFrame>
        <p:nvGraphicFramePr>
          <p:cNvPr id="105" name="Chart 115">
            <a:extLst>
              <a:ext uri="{FF2B5EF4-FFF2-40B4-BE49-F238E27FC236}">
                <a16:creationId xmlns:a16="http://schemas.microsoft.com/office/drawing/2014/main" id="{9BABD5FE-AA1C-2DC3-F253-DE5BD42F1554}"/>
              </a:ext>
            </a:extLst>
          </p:cNvPr>
          <p:cNvGraphicFramePr/>
          <p:nvPr>
            <p:custDataLst>
              <p:tags r:id="rId35"/>
            </p:custDataLst>
            <p:extLst>
              <p:ext uri="{D42A27DB-BD31-4B8C-83A1-F6EECF244321}">
                <p14:modId xmlns:p14="http://schemas.microsoft.com/office/powerpoint/2010/main" val="2511354669"/>
              </p:ext>
            </p:extLst>
          </p:nvPr>
        </p:nvGraphicFramePr>
        <p:xfrm>
          <a:off x="200025" y="4695825"/>
          <a:ext cx="7753350" cy="1568450"/>
        </p:xfrm>
        <a:graphic>
          <a:graphicData uri="http://schemas.openxmlformats.org/drawingml/2006/chart">
            <c:chart xmlns:c="http://schemas.openxmlformats.org/drawingml/2006/chart" xmlns:r="http://schemas.openxmlformats.org/officeDocument/2006/relationships" r:id="rId63"/>
          </a:graphicData>
        </a:graphic>
      </p:graphicFrame>
      <p:sp>
        <p:nvSpPr>
          <p:cNvPr id="108" name="Text Placeholder 12">
            <a:extLst>
              <a:ext uri="{FF2B5EF4-FFF2-40B4-BE49-F238E27FC236}">
                <a16:creationId xmlns:a16="http://schemas.microsoft.com/office/drawing/2014/main" id="{1FE1E70F-7404-8623-16BA-680EA45DAE0E}"/>
              </a:ext>
            </a:extLst>
          </p:cNvPr>
          <p:cNvSpPr>
            <a:spLocks noGrp="1"/>
          </p:cNvSpPr>
          <p:nvPr>
            <p:custDataLst>
              <p:tags r:id="rId36"/>
            </p:custDataLst>
          </p:nvPr>
        </p:nvSpPr>
        <p:spPr bwMode="auto">
          <a:xfrm>
            <a:off x="236404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800" b="0" dirty="0">
              <a:sym typeface="+mn-lt"/>
            </a:endParaRPr>
          </a:p>
        </p:txBody>
      </p:sp>
      <p:sp>
        <p:nvSpPr>
          <p:cNvPr id="110" name="Text Placeholder 12">
            <a:extLst>
              <a:ext uri="{FF2B5EF4-FFF2-40B4-BE49-F238E27FC236}">
                <a16:creationId xmlns:a16="http://schemas.microsoft.com/office/drawing/2014/main" id="{442BE7FB-0239-B1E0-95F2-FC1BBB92CD50}"/>
              </a:ext>
            </a:extLst>
          </p:cNvPr>
          <p:cNvSpPr>
            <a:spLocks noGrp="1"/>
          </p:cNvSpPr>
          <p:nvPr>
            <p:custDataLst>
              <p:tags r:id="rId37"/>
            </p:custDataLst>
          </p:nvPr>
        </p:nvSpPr>
        <p:spPr bwMode="auto">
          <a:xfrm>
            <a:off x="750888" y="6251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800" b="0" dirty="0">
              <a:sym typeface="+mn-lt"/>
            </a:endParaRPr>
          </a:p>
        </p:txBody>
      </p:sp>
      <p:sp>
        <p:nvSpPr>
          <p:cNvPr id="111" name="Text Placeholder 12">
            <a:extLst>
              <a:ext uri="{FF2B5EF4-FFF2-40B4-BE49-F238E27FC236}">
                <a16:creationId xmlns:a16="http://schemas.microsoft.com/office/drawing/2014/main" id="{4637D2B0-2C1D-2250-728D-4200DB8969C3}"/>
              </a:ext>
            </a:extLst>
          </p:cNvPr>
          <p:cNvSpPr>
            <a:spLocks noGrp="1"/>
          </p:cNvSpPr>
          <p:nvPr>
            <p:custDataLst>
              <p:tags r:id="rId38"/>
            </p:custDataLst>
          </p:nvPr>
        </p:nvSpPr>
        <p:spPr bwMode="auto">
          <a:xfrm>
            <a:off x="1130892"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800" b="0" dirty="0">
              <a:sym typeface="+mn-lt"/>
            </a:endParaRPr>
          </a:p>
        </p:txBody>
      </p:sp>
      <p:sp>
        <p:nvSpPr>
          <p:cNvPr id="113" name="Text Placeholder 12">
            <a:extLst>
              <a:ext uri="{FF2B5EF4-FFF2-40B4-BE49-F238E27FC236}">
                <a16:creationId xmlns:a16="http://schemas.microsoft.com/office/drawing/2014/main" id="{1F12CE4C-E4F4-6DD3-368B-4389CFE421F8}"/>
              </a:ext>
            </a:extLst>
          </p:cNvPr>
          <p:cNvSpPr>
            <a:spLocks noGrp="1"/>
          </p:cNvSpPr>
          <p:nvPr>
            <p:custDataLst>
              <p:tags r:id="rId39"/>
            </p:custDataLst>
          </p:nvPr>
        </p:nvSpPr>
        <p:spPr bwMode="auto">
          <a:xfrm>
            <a:off x="1436964"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800" b="0" dirty="0">
              <a:sym typeface="+mn-lt"/>
            </a:endParaRPr>
          </a:p>
        </p:txBody>
      </p:sp>
      <p:sp>
        <p:nvSpPr>
          <p:cNvPr id="114" name="Text Placeholder 12">
            <a:extLst>
              <a:ext uri="{FF2B5EF4-FFF2-40B4-BE49-F238E27FC236}">
                <a16:creationId xmlns:a16="http://schemas.microsoft.com/office/drawing/2014/main" id="{1DE2DBF8-2298-46B2-7A44-A2DDFD715254}"/>
              </a:ext>
            </a:extLst>
          </p:cNvPr>
          <p:cNvSpPr>
            <a:spLocks noGrp="1"/>
          </p:cNvSpPr>
          <p:nvPr>
            <p:custDataLst>
              <p:tags r:id="rId40"/>
            </p:custDataLst>
          </p:nvPr>
        </p:nvSpPr>
        <p:spPr bwMode="auto">
          <a:xfrm>
            <a:off x="1749566"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800" b="0" dirty="0">
              <a:sym typeface="+mn-lt"/>
            </a:endParaRPr>
          </a:p>
        </p:txBody>
      </p:sp>
      <p:sp>
        <p:nvSpPr>
          <p:cNvPr id="115" name="Text Placeholder 12">
            <a:extLst>
              <a:ext uri="{FF2B5EF4-FFF2-40B4-BE49-F238E27FC236}">
                <a16:creationId xmlns:a16="http://schemas.microsoft.com/office/drawing/2014/main" id="{A833B168-1B51-EDAA-DB19-BA8A0CEA76C3}"/>
              </a:ext>
            </a:extLst>
          </p:cNvPr>
          <p:cNvSpPr>
            <a:spLocks noGrp="1"/>
          </p:cNvSpPr>
          <p:nvPr>
            <p:custDataLst>
              <p:tags r:id="rId41"/>
            </p:custDataLst>
          </p:nvPr>
        </p:nvSpPr>
        <p:spPr bwMode="auto">
          <a:xfrm>
            <a:off x="205797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800" b="0" dirty="0">
              <a:sym typeface="+mn-lt"/>
            </a:endParaRPr>
          </a:p>
        </p:txBody>
      </p:sp>
      <p:sp>
        <p:nvSpPr>
          <p:cNvPr id="117" name="Text Placeholder 12">
            <a:extLst>
              <a:ext uri="{FF2B5EF4-FFF2-40B4-BE49-F238E27FC236}">
                <a16:creationId xmlns:a16="http://schemas.microsoft.com/office/drawing/2014/main" id="{ACD841EE-3AA4-B044-78F5-AF7F5D786B6A}"/>
              </a:ext>
            </a:extLst>
          </p:cNvPr>
          <p:cNvSpPr>
            <a:spLocks noGrp="1"/>
          </p:cNvSpPr>
          <p:nvPr>
            <p:custDataLst>
              <p:tags r:id="rId42"/>
            </p:custDataLst>
          </p:nvPr>
        </p:nvSpPr>
        <p:spPr bwMode="auto">
          <a:xfrm>
            <a:off x="268789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800" b="0" dirty="0">
              <a:sym typeface="+mn-lt"/>
            </a:endParaRPr>
          </a:p>
        </p:txBody>
      </p:sp>
      <p:sp>
        <p:nvSpPr>
          <p:cNvPr id="118" name="Text Placeholder 12">
            <a:extLst>
              <a:ext uri="{FF2B5EF4-FFF2-40B4-BE49-F238E27FC236}">
                <a16:creationId xmlns:a16="http://schemas.microsoft.com/office/drawing/2014/main" id="{3382BCB7-13E9-A94B-A456-2730F368EFB0}"/>
              </a:ext>
            </a:extLst>
          </p:cNvPr>
          <p:cNvSpPr>
            <a:spLocks noGrp="1"/>
          </p:cNvSpPr>
          <p:nvPr>
            <p:custDataLst>
              <p:tags r:id="rId43"/>
            </p:custDataLst>
          </p:nvPr>
        </p:nvSpPr>
        <p:spPr bwMode="auto">
          <a:xfrm>
            <a:off x="2996491"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800" b="0" dirty="0">
              <a:sym typeface="+mn-lt"/>
            </a:endParaRPr>
          </a:p>
        </p:txBody>
      </p:sp>
      <p:sp>
        <p:nvSpPr>
          <p:cNvPr id="119" name="Text Placeholder 12">
            <a:extLst>
              <a:ext uri="{FF2B5EF4-FFF2-40B4-BE49-F238E27FC236}">
                <a16:creationId xmlns:a16="http://schemas.microsoft.com/office/drawing/2014/main" id="{E05AF4A4-8E6C-F05B-F03F-C2DAEAFEA10A}"/>
              </a:ext>
            </a:extLst>
          </p:cNvPr>
          <p:cNvSpPr>
            <a:spLocks noGrp="1"/>
          </p:cNvSpPr>
          <p:nvPr>
            <p:custDataLst>
              <p:tags r:id="rId44"/>
            </p:custDataLst>
          </p:nvPr>
        </p:nvSpPr>
        <p:spPr bwMode="auto">
          <a:xfrm>
            <a:off x="33025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800" b="0" dirty="0">
              <a:sym typeface="+mn-lt"/>
            </a:endParaRPr>
          </a:p>
        </p:txBody>
      </p:sp>
      <p:sp>
        <p:nvSpPr>
          <p:cNvPr id="120" name="Text Placeholder 12">
            <a:extLst>
              <a:ext uri="{FF2B5EF4-FFF2-40B4-BE49-F238E27FC236}">
                <a16:creationId xmlns:a16="http://schemas.microsoft.com/office/drawing/2014/main" id="{FDBDC964-E77E-9F9C-8FBC-9656D4759F6D}"/>
              </a:ext>
            </a:extLst>
          </p:cNvPr>
          <p:cNvSpPr>
            <a:spLocks noGrp="1"/>
          </p:cNvSpPr>
          <p:nvPr>
            <p:custDataLst>
              <p:tags r:id="rId45"/>
            </p:custDataLst>
          </p:nvPr>
        </p:nvSpPr>
        <p:spPr bwMode="auto">
          <a:xfrm>
            <a:off x="36137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800" b="0" dirty="0">
              <a:sym typeface="+mn-lt"/>
            </a:endParaRPr>
          </a:p>
        </p:txBody>
      </p:sp>
      <p:sp>
        <p:nvSpPr>
          <p:cNvPr id="123" name="Text Placeholder 12">
            <a:extLst>
              <a:ext uri="{FF2B5EF4-FFF2-40B4-BE49-F238E27FC236}">
                <a16:creationId xmlns:a16="http://schemas.microsoft.com/office/drawing/2014/main" id="{F1B36DCD-CD94-5F69-BD9B-18F4B370D46C}"/>
              </a:ext>
            </a:extLst>
          </p:cNvPr>
          <p:cNvSpPr>
            <a:spLocks noGrp="1"/>
          </p:cNvSpPr>
          <p:nvPr>
            <p:custDataLst>
              <p:tags r:id="rId46"/>
            </p:custDataLst>
          </p:nvPr>
        </p:nvSpPr>
        <p:spPr bwMode="auto">
          <a:xfrm>
            <a:off x="3905136"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800" b="0" dirty="0">
              <a:sym typeface="+mn-lt"/>
            </a:endParaRPr>
          </a:p>
        </p:txBody>
      </p:sp>
      <p:sp>
        <p:nvSpPr>
          <p:cNvPr id="124" name="Text Placeholder 12">
            <a:extLst>
              <a:ext uri="{FF2B5EF4-FFF2-40B4-BE49-F238E27FC236}">
                <a16:creationId xmlns:a16="http://schemas.microsoft.com/office/drawing/2014/main" id="{F515BDE4-0E2B-744A-B461-FDB04F7BE976}"/>
              </a:ext>
            </a:extLst>
          </p:cNvPr>
          <p:cNvSpPr>
            <a:spLocks noGrp="1"/>
          </p:cNvSpPr>
          <p:nvPr>
            <p:custDataLst>
              <p:tags r:id="rId47"/>
            </p:custDataLst>
          </p:nvPr>
        </p:nvSpPr>
        <p:spPr bwMode="auto">
          <a:xfrm>
            <a:off x="578857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ja-JP" sz="1000" b="0" dirty="0"/>
              <a:t>16</a:t>
            </a:r>
            <a:endParaRPr kumimoji="0" lang="ja-JP" altLang="en-US" sz="800" b="0" dirty="0">
              <a:sym typeface="+mn-lt"/>
            </a:endParaRPr>
          </a:p>
        </p:txBody>
      </p:sp>
      <p:sp>
        <p:nvSpPr>
          <p:cNvPr id="125" name="Text Placeholder 12">
            <a:extLst>
              <a:ext uri="{FF2B5EF4-FFF2-40B4-BE49-F238E27FC236}">
                <a16:creationId xmlns:a16="http://schemas.microsoft.com/office/drawing/2014/main" id="{62BAAE6A-2383-0E90-29FB-804BD0C401E9}"/>
              </a:ext>
            </a:extLst>
          </p:cNvPr>
          <p:cNvSpPr>
            <a:spLocks noGrp="1"/>
          </p:cNvSpPr>
          <p:nvPr>
            <p:custDataLst>
              <p:tags r:id="rId48"/>
            </p:custDataLst>
          </p:nvPr>
        </p:nvSpPr>
        <p:spPr bwMode="auto">
          <a:xfrm>
            <a:off x="4216286"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800" b="0" dirty="0">
              <a:sym typeface="+mn-lt"/>
            </a:endParaRPr>
          </a:p>
        </p:txBody>
      </p:sp>
      <p:sp>
        <p:nvSpPr>
          <p:cNvPr id="126" name="Text Placeholder 12">
            <a:extLst>
              <a:ext uri="{FF2B5EF4-FFF2-40B4-BE49-F238E27FC236}">
                <a16:creationId xmlns:a16="http://schemas.microsoft.com/office/drawing/2014/main" id="{F2DF6FE9-9251-B867-02FE-07B10AA961B4}"/>
              </a:ext>
            </a:extLst>
          </p:cNvPr>
          <p:cNvSpPr>
            <a:spLocks noGrp="1"/>
          </p:cNvSpPr>
          <p:nvPr>
            <p:custDataLst>
              <p:tags r:id="rId49"/>
            </p:custDataLst>
          </p:nvPr>
        </p:nvSpPr>
        <p:spPr bwMode="auto">
          <a:xfrm>
            <a:off x="453367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800" b="0" dirty="0">
              <a:sym typeface="+mn-lt"/>
            </a:endParaRPr>
          </a:p>
        </p:txBody>
      </p:sp>
      <p:sp>
        <p:nvSpPr>
          <p:cNvPr id="127" name="Text Placeholder 12">
            <a:extLst>
              <a:ext uri="{FF2B5EF4-FFF2-40B4-BE49-F238E27FC236}">
                <a16:creationId xmlns:a16="http://schemas.microsoft.com/office/drawing/2014/main" id="{B233D0DE-D2C6-8FDA-1BB7-0CC5CB2D5DA9}"/>
              </a:ext>
            </a:extLst>
          </p:cNvPr>
          <p:cNvSpPr>
            <a:spLocks noGrp="1"/>
          </p:cNvSpPr>
          <p:nvPr>
            <p:custDataLst>
              <p:tags r:id="rId50"/>
            </p:custDataLst>
          </p:nvPr>
        </p:nvSpPr>
        <p:spPr bwMode="auto">
          <a:xfrm>
            <a:off x="61009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en-US" sz="1000" b="0" dirty="0"/>
              <a:t>17</a:t>
            </a:r>
            <a:endParaRPr kumimoji="0" lang="ja-JP" altLang="en-US" sz="800" b="0" dirty="0">
              <a:sym typeface="+mn-lt"/>
            </a:endParaRPr>
          </a:p>
        </p:txBody>
      </p:sp>
      <p:sp>
        <p:nvSpPr>
          <p:cNvPr id="128" name="Text Placeholder 12">
            <a:extLst>
              <a:ext uri="{FF2B5EF4-FFF2-40B4-BE49-F238E27FC236}">
                <a16:creationId xmlns:a16="http://schemas.microsoft.com/office/drawing/2014/main" id="{7E32F0A3-A76B-2619-38A3-5566BBC783D4}"/>
              </a:ext>
            </a:extLst>
          </p:cNvPr>
          <p:cNvSpPr>
            <a:spLocks noGrp="1"/>
          </p:cNvSpPr>
          <p:nvPr>
            <p:custDataLst>
              <p:tags r:id="rId51"/>
            </p:custDataLst>
          </p:nvPr>
        </p:nvSpPr>
        <p:spPr bwMode="auto">
          <a:xfrm>
            <a:off x="484482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800" b="0" dirty="0">
              <a:sym typeface="+mn-lt"/>
            </a:endParaRPr>
          </a:p>
        </p:txBody>
      </p:sp>
      <p:sp>
        <p:nvSpPr>
          <p:cNvPr id="129" name="Text Placeholder 12">
            <a:extLst>
              <a:ext uri="{FF2B5EF4-FFF2-40B4-BE49-F238E27FC236}">
                <a16:creationId xmlns:a16="http://schemas.microsoft.com/office/drawing/2014/main" id="{EBBDB74A-DE50-D17A-A1A7-B576C94A8A97}"/>
              </a:ext>
            </a:extLst>
          </p:cNvPr>
          <p:cNvSpPr>
            <a:spLocks noGrp="1"/>
          </p:cNvSpPr>
          <p:nvPr>
            <p:custDataLst>
              <p:tags r:id="rId52"/>
            </p:custDataLst>
          </p:nvPr>
        </p:nvSpPr>
        <p:spPr bwMode="auto">
          <a:xfrm>
            <a:off x="5150892"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800" b="0" dirty="0">
              <a:sym typeface="+mn-lt"/>
            </a:endParaRPr>
          </a:p>
        </p:txBody>
      </p:sp>
      <p:sp>
        <p:nvSpPr>
          <p:cNvPr id="130" name="Text Placeholder 12">
            <a:extLst>
              <a:ext uri="{FF2B5EF4-FFF2-40B4-BE49-F238E27FC236}">
                <a16:creationId xmlns:a16="http://schemas.microsoft.com/office/drawing/2014/main" id="{4554368E-A256-8004-23F5-BAE95F64BE7C}"/>
              </a:ext>
            </a:extLst>
          </p:cNvPr>
          <p:cNvSpPr>
            <a:spLocks noGrp="1"/>
          </p:cNvSpPr>
          <p:nvPr>
            <p:custDataLst>
              <p:tags r:id="rId53"/>
            </p:custDataLst>
          </p:nvPr>
        </p:nvSpPr>
        <p:spPr bwMode="auto">
          <a:xfrm>
            <a:off x="546314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800" b="0" dirty="0">
              <a:sym typeface="+mn-lt"/>
            </a:endParaRPr>
          </a:p>
        </p:txBody>
      </p:sp>
      <p:sp>
        <p:nvSpPr>
          <p:cNvPr id="131" name="Text Placeholder 12">
            <a:extLst>
              <a:ext uri="{FF2B5EF4-FFF2-40B4-BE49-F238E27FC236}">
                <a16:creationId xmlns:a16="http://schemas.microsoft.com/office/drawing/2014/main" id="{5C02ED64-254A-761F-A825-C380D7C80DAA}"/>
              </a:ext>
            </a:extLst>
          </p:cNvPr>
          <p:cNvSpPr>
            <a:spLocks noGrp="1"/>
          </p:cNvSpPr>
          <p:nvPr>
            <p:custDataLst>
              <p:tags r:id="rId54"/>
            </p:custDataLst>
          </p:nvPr>
        </p:nvSpPr>
        <p:spPr bwMode="auto">
          <a:xfrm>
            <a:off x="6699566"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19</a:t>
            </a:r>
            <a:endParaRPr kumimoji="0" lang="ja-JP" altLang="en-US" sz="800" b="0" dirty="0">
              <a:sym typeface="+mn-lt"/>
            </a:endParaRPr>
          </a:p>
        </p:txBody>
      </p:sp>
      <p:sp>
        <p:nvSpPr>
          <p:cNvPr id="132" name="Text Placeholder 12">
            <a:extLst>
              <a:ext uri="{FF2B5EF4-FFF2-40B4-BE49-F238E27FC236}">
                <a16:creationId xmlns:a16="http://schemas.microsoft.com/office/drawing/2014/main" id="{AD62EBC9-EEBA-933F-48CC-1E0073F29000}"/>
              </a:ext>
            </a:extLst>
          </p:cNvPr>
          <p:cNvSpPr>
            <a:spLocks noGrp="1"/>
          </p:cNvSpPr>
          <p:nvPr>
            <p:custDataLst>
              <p:tags r:id="rId55"/>
            </p:custDataLst>
          </p:nvPr>
        </p:nvSpPr>
        <p:spPr bwMode="auto">
          <a:xfrm>
            <a:off x="70056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20</a:t>
            </a:r>
            <a:endParaRPr kumimoji="0" lang="ja-JP" altLang="en-US" sz="800" b="0" dirty="0">
              <a:sym typeface="+mn-lt"/>
            </a:endParaRPr>
          </a:p>
        </p:txBody>
      </p:sp>
      <p:sp>
        <p:nvSpPr>
          <p:cNvPr id="133" name="Text Placeholder 12">
            <a:extLst>
              <a:ext uri="{FF2B5EF4-FFF2-40B4-BE49-F238E27FC236}">
                <a16:creationId xmlns:a16="http://schemas.microsoft.com/office/drawing/2014/main" id="{2ECAB198-FF04-D7D4-F825-5EEDBA232039}"/>
              </a:ext>
            </a:extLst>
          </p:cNvPr>
          <p:cNvSpPr>
            <a:spLocks noGrp="1"/>
          </p:cNvSpPr>
          <p:nvPr>
            <p:custDataLst>
              <p:tags r:id="rId56"/>
            </p:custDataLst>
          </p:nvPr>
        </p:nvSpPr>
        <p:spPr bwMode="auto">
          <a:xfrm>
            <a:off x="7331076"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21</a:t>
            </a:r>
            <a:endParaRPr kumimoji="0" lang="ja-JP" altLang="en-US" sz="800" b="0" dirty="0">
              <a:sym typeface="+mn-lt"/>
            </a:endParaRPr>
          </a:p>
        </p:txBody>
      </p:sp>
      <p:sp>
        <p:nvSpPr>
          <p:cNvPr id="134" name="Text Placeholder 12">
            <a:extLst>
              <a:ext uri="{FF2B5EF4-FFF2-40B4-BE49-F238E27FC236}">
                <a16:creationId xmlns:a16="http://schemas.microsoft.com/office/drawing/2014/main" id="{DD682C34-62F6-5DED-6974-896C7711DCFA}"/>
              </a:ext>
            </a:extLst>
          </p:cNvPr>
          <p:cNvSpPr>
            <a:spLocks noGrp="1"/>
          </p:cNvSpPr>
          <p:nvPr>
            <p:custDataLst>
              <p:tags r:id="rId57"/>
            </p:custDataLst>
          </p:nvPr>
        </p:nvSpPr>
        <p:spPr bwMode="auto">
          <a:xfrm>
            <a:off x="7562850" y="6251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2022</a:t>
            </a:r>
            <a:endParaRPr kumimoji="0" lang="ja-JP" altLang="en-US" sz="800" b="0" dirty="0">
              <a:sym typeface="+mn-lt"/>
            </a:endParaRPr>
          </a:p>
        </p:txBody>
      </p:sp>
      <p:sp>
        <p:nvSpPr>
          <p:cNvPr id="136" name="Text Placeholder 12">
            <a:extLst>
              <a:ext uri="{FF2B5EF4-FFF2-40B4-BE49-F238E27FC236}">
                <a16:creationId xmlns:a16="http://schemas.microsoft.com/office/drawing/2014/main" id="{462A2B53-54A5-B9D1-F5BA-233B0FA2B575}"/>
              </a:ext>
            </a:extLst>
          </p:cNvPr>
          <p:cNvSpPr>
            <a:spLocks noGrp="1"/>
          </p:cNvSpPr>
          <p:nvPr>
            <p:custDataLst>
              <p:tags r:id="rId58"/>
            </p:custDataLst>
          </p:nvPr>
        </p:nvSpPr>
        <p:spPr bwMode="auto">
          <a:xfrm>
            <a:off x="639999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en-US" sz="1000" b="0" dirty="0"/>
              <a:t>18</a:t>
            </a:r>
            <a:endParaRPr kumimoji="0" lang="ja-JP" altLang="en-US" sz="800" b="0" dirty="0">
              <a:sym typeface="+mn-lt"/>
            </a:endParaRPr>
          </a:p>
        </p:txBody>
      </p:sp>
    </p:spTree>
    <p:extLst>
      <p:ext uri="{BB962C8B-B14F-4D97-AF65-F5344CB8AC3E}">
        <p14:creationId xmlns:p14="http://schemas.microsoft.com/office/powerpoint/2010/main" val="1064080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47449039442726093085E+00&quot;&gt;&lt;m_msothmcolidx val=&quot;0&quot;/&gt;&lt;m_rgb r=&quot;80&quot; g=&quot;CC&quot; b=&quot;E8&quot;/&gt;&lt;/elem&gt;&lt;elem m_fUsage=&quot;2.07452829189028475909E+00&quot;&gt;&lt;m_msothmcolidx val=&quot;0&quot;/&gt;&lt;m_rgb r=&quot;1F&quot; g=&quot;49&quot; b=&quot;7D&quot;/&gt;&lt;/elem&gt;&lt;elem m_fUsage=&quot;1.75322888389322728564E+00&quot;&gt;&lt;m_msothmcolidx val=&quot;0&quot;/&gt;&lt;m_rgb r=&quot;C0&quot; g=&quot;E6&quot; b=&quot;F4&quot;/&gt;&lt;/elem&gt;&lt;elem m_fUsage=&quot;1.64486303909999986850E+00&quot;&gt;&lt;m_msothmcolidx val=&quot;0&quot;/&gt;&lt;m_rgb r=&quot;33&quot; g=&quot;99&quot; b=&quot;CC&quot;/&gt;&lt;/elem&gt;&lt;elem m_fUsage=&quot;2.78128389443693807559E-02&quot;&gt;&lt;m_msothmcolidx val=&quot;0&quot;/&gt;&lt;m_rgb r=&quot;F3&quot; g=&quot;F3&quot; b=&quot;F3&quot;/&gt;&lt;/elem&gt;&lt;elem m_fUsage=&quot;2.50442592846800288209E-02&quot;&gt;&lt;m_msothmcolidx val=&quot;0&quot;/&gt;&lt;m_rgb r=&quot;EC&quot; g=&quot;E5&quot; b=&quot;F4&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Ju.Uxe4gRskZ3MUL80D4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kPggc6xQ2bJwcbSmSCM12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XAr0OXXEqjR4WGKcaZAV1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mLwOteyVyIROpa3mRp2b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eDjDMg4Th_K9ltvwLT7k.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bTPEChs5ewUwyn1oRTueq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PNC7PwPwSEVt5LEHtQ.tM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2abOB3c2lBp_iJF0pzvq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Xzkm.X.5ROLWHj81NDmV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qHvBBi4XAuPFcO8XgwInG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clPwdhtromCv9qYTY9_4U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02x3pnCyQeq0CAkQKEmSB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U_3z5.QN2KAOU.SXe6x3q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EFiY8R74QZOHfVKoxNUQ4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GBLcBEeWTqWv1znSmATh0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coTWC65HTYrDawMukNFIB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PuUITY3hQYwgB6N5oisGd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hf.8C3ijb4kj96NxcaSs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IQoAaGaSZISJkb.BTJiTG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O_ZIkl7SyS0jSnccZvRh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8w5_PaBR4mKBX5W3bZDA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3YAydI2dRCuPdErsvtak.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NnVo0eGGQy6GUWPyV1vui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ZiNn5rmoRIqdgiSX8sW6r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ffz1bJwMSiC.4q1bBxoGP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b4izZPlhSbWtiTxFfsQ9A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1xWDWeh.QQeKlIlbcHhNV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xmc.wN7Ri6GQwinUQKSR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WUsV.LM6RDahxZL2.I_GB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Gm6NBdedfhOpIaWqLe.oR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GVz.7gOCTgb0klxw.t18Q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9i_tQxGF_lOLt6PXXa0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spuWrM6eDXKsQe0E4R4.U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uuXDhHROBfpwAFca.i2l2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bYCrjBhdS24Aw1oN52gT.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AAloB1VMN5vGVVnJ3d8j3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5Oe2jCEX_itDoN5Ab3uM7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4bz01KOJquraTh89tTLlq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loag8483ojLeVsRssZOU5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J5E2PsFfQsUIxdWOB9B3v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09B7OLConfagStZXK80E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Roz91RANYg.PY1CYfEhw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GPZFZDH8mLQlwzWgbtCmb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eFpQ7Uie5wsDaQjzfaZ97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el9ApXJM8dcmnQoONXSim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aMpTOAkunvjCh_bV5W8T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lzAPeDdIj2LwiiKzmb6ll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eJYnxQ553UXWYsJmszwV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WemIasRfDksfa7u4Dj..n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SrUcnbxy1euNyzKZWAP4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AiVrG0KFI1clMWVJ5.9Vh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fL4v.aZn2RRUW3g8qNva0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gyWwRMbCGvLhwQ4QyH2Gq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y5afOJaHfee71r3.6.Gl6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litPORRCo_Bng7DrJoAEP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65WhHHo74hh84AdurtR3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1PBgKoj6pwVgkLnDa.G5ww"/>
</p:tagLst>
</file>

<file path=ppt/tags/tag365.xml><?xml version="1.0" encoding="utf-8"?>
<p:tagLst xmlns:a="http://schemas.openxmlformats.org/drawingml/2006/main" xmlns:r="http://schemas.openxmlformats.org/officeDocument/2006/relationships" xmlns:p="http://schemas.openxmlformats.org/presentationml/2006/main">
  <p:tag name="NAME" val="4. Footno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edilkq_u9fSK4qvb0zRYj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lTNqdM3XLgsdpCY1rNV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1BCH7BVS_im1RdwfuDTD8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MZCuunLe34fdXOxDFa_31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NAME" val="4. Footno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3Rb_fs05jmamEmOjGHLd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UNG18yi9wwxowvtDwkqgF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TXwPmV7a1g.SAgf1VCtW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pLyDm2geJi5d_r0gwmn6U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cjHc.40wYEAT_je7kxik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UNG18yi9wwxowvtDwkqgF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UqgoVzWxdC.5R8luBzDnT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3wX5g4AyDQVf499k.SSr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EUM.YVtG37bmL4dlzYea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kJ_xXZs2c7YIqoHuWvSpV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LPnMRNDrPekMCByqlxA1K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3wX5g4AyDQVf499k.SSr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PnMRNDrPekMCByqlxA1K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he9get3eTND_ZfmLGSPC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2Cyb5eTlAqku4w9z9FKJ3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WCIO77KjwsmU6mNnMgrIc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1Df7P60A1KWCm9hm2RxzD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w701U_sInbf3gjuWVwyj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KM8C2fPUhy5E1iRP4a5QL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ik3lIicgJFq9Mhxu2A9SC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76CJx5x5MvY1LEDGBUXr_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_x1YJmwUe8n.ppLZL3UGu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JG_R6nFYRL8Sml7PyBFi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LHjv.DneeYriB7qbM_2bS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z1fUg1CLoHgZB3lAh2zIe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2E.7G57GTi_whzy9_zZEM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qO21UY3hoci296gyelfH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Ge5pE3mT5JmV6L8t8nqCY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2ZfWFdF9Ukv7MCcHfnzU7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fajHH_R38Gt9JsScd_KW2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VDS93QUgGUlHU4JUDN57P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TBhmH7jHx4ZrLueeDTWPN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YcBrsU5n0zaLsshE_Wmx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PrI80kheyPMMuYFgz.3K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uwwTaq9lha4Se_W2ABOHb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6iSIcnzkiyzgV5dG4.40I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ThUMatAiOwvDMHyaouDy7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dNOQCyIHPKIiI7AqPhwwh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e4urv_oxUmZlGDqHU6mUN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YAqyx1YJvtS0S3EPjgjby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3aFKm50WgRgiB5CzXsp5_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16hdIGnqUznoyonsfta_S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eFMAKIIwl5t9HAYFCI1yz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BtfS4bz72WTLwrj6RFh63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t.9DQdgeuHaI5h3AVING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zBRy7p_cKw_tDe9fFThhM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yJL5Xg6auIuXXLEOkR20G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vGcRyV8HMxZR5rTHa6vSr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rjzkbYowXblSenQja.C54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RTK6baXpPKFDT.1xLJupj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Su4IRmx_QSPZl65zRCdKo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rKftVldTnv45XtVcdLZPJ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XcNmoQstMQbrP0ufdXRO7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R6yAGUmUwcm1B.X3ElKMZ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0p3CSfdMehO2tRnkAsTF_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Yjdso.Zw44rvZAvfN_T8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QPY4JUxidxyZrPOSxiQYa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4XAt56_ZWvlbB1kkCsLvF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g.TlRjJ_N6txBiMPKxYRm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7bzbzTlztHYwRlpvSsM4V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JvahDV2f0pOMu16HeKp3B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JCEkth.X2.co8S1NQW48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1vF0zhwG3dSzJDP.uYqlc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rsEVBm54.4FlZkqJgAu6h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PH8gC7h1kgOstxbIk4z4u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mnmNfj9Go4xYtH8arNJgc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kqinw5dRIS5sHutC2Z2e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CSil8vfL.2seh1Ze.LbuQ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yisRe7T1ZZB0niblh753V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dUL4uP73Vw1lwJ6H.TZbF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PUeQ_38Un7Qq1bu8dnI8L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R49.TsZBeD0J6wQvJ3cIG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YwUwhXvH79hMzA9IDwVgh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NgWYP3LpDsNxjk8ghmLSc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_GODUoptDO_Q59etQyGc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_uXNWGTbDWRItaS408lS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vrAxLCy0tmIRAwUTgWNqe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ve5vubpspLuiQYmEjnaem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Om_we3suBSRDRF0Zp44S.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nteUEvpYjIt5Cz.v2J67I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p67uLcK4b2RHKTFAt8N3g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N2928DtxMenTU4Ex13yrA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S6o3lnMQjTqJYDqysg1rB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FTw.cT8iBRkI8RDrzDaKM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WL.2esGEnTqlbc189nL5W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_nbeomOjPCi0iIu1vfT_Ww"/>
</p:tagLst>
</file>

<file path=ppt/tags/tag601.xml><?xml version="1.0" encoding="utf-8"?>
<p:tagLst xmlns:a="http://schemas.openxmlformats.org/drawingml/2006/main" xmlns:r="http://schemas.openxmlformats.org/officeDocument/2006/relationships" xmlns:p="http://schemas.openxmlformats.org/presentationml/2006/main">
  <p:tag name="NAME" val="4. Footno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NWdMm66q364yX3esQm1dV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uXM007z1kOVVvsRixSn2i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EesL2M.rzKpS.JZBUZBnf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orF_Z3rFPcFgcM1VhRPVK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I3ICP44aQUEX8n2HX9bVo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QlXw8bB_V3fiBky5M8V0w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vOzvBv.Is_HiouKIaC4Zs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vB0GseGHXoJwh6QSgdz.2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ijGDLELrjjOkf8CvPVZW4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Du6klBfqm2fwyPXHt4O2n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YCnJJkSSpVi2w7U_kWcM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nb_1ZYI0uqILu3VUMp2Rf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rFcopoh5MILKZhg0SMeOj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xNzKBOTO1eEPEB7634hOv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AVf5e_R1mpMGwKlf8tCFu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wyUBqDil2pbbVjM4T3e9.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5D.AKx.Yy9m_KmowPJi34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NAME" val="4. Footno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qJO0eybiCP4CzimizFS9m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Xc0I25BYjMnrWG9iIvFyc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ySeCsk2BzApM_QztleP9H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a3eu2Pnbhav92pdSK7aKD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decey3gCBmTmhyRo8fFi8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tDoGphlqyL_S6AEnVEGRm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aZ34CzvyNFliX7awlRWm3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J.gHhxrmHD6olgAmWwx9s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o7VgtHeI7nC25gRIatzM7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Z2gjoHjgixYrLHYygH0mS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wksza0DC8XMsIpd.uK_I8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T2QGkZVpexFyr0E2ABz3z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K77ulNomVvuxRcaNwApU0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3.xml><?xml version="1.0" encoding="utf-8"?>
<p:tagLst xmlns:a="http://schemas.openxmlformats.org/drawingml/2006/main" xmlns:r="http://schemas.openxmlformats.org/officeDocument/2006/relationships" xmlns:p="http://schemas.openxmlformats.org/presentationml/2006/main">
  <p:tag name="NAME" val="4. Footnot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oGweBRbPPpNVLMrNsJDf9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KRKxyu2ECOyPnGQaRYFb6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UL6I9m8eFqmi0J3dH7yUz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o7rbkcMNA6y23GiCyJomw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FwAXzcF6rTQ.4b9IFE.QI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OyRijw.g89xn7zXm4y_Jv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dROuaDmVT9Y5kNYi31nd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AbF6HdSAVjW4rwO3huSrI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6weShngvgfrkVAY6N2Em3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KZw4JDjHjLqEkizMEj7Rz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CqMnlbxvn0vUbaVI062oF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8WZZxYx771bXjqWLM6mN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rO8jbHGUH81EaEIEZrhb0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n.OcbAw_i2yW8o3nWPKi9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ANHEhpnVhdf._Xr2t3PJz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2drP6WFayRcGe2EbOqYy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Xb_mIvVC3AMI_GWuXcP9.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q4oDyt.xHntHUBkRb1OKa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qq6MorB3b6KbLP8kONHsv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qq6MorB3b6KbLP8kONHsv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OyRijw.g89xn7zXm4y_Jv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AbF6HdSAVjW4rwO3huSrI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q4oDyt.xHntHUBkRb1OKa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q4oDyt.xHntHUBkRb1OKa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oGweBRbPPpNVLMrNsJDf9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KRKxyu2ECOyPnGQaRYFb6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UL6I9m8eFqmi0J3dH7yUz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08VdJpzmREvXYBczOJE53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B2FgbBXc9PdNqkIISqXC4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61ADLcTm5qruiJJdVn8K8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xVAbvvg2BzK9G1S52yjB0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3CL.fAEihSCUUpH3uW.Jm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YVLTCneFHNQeNysDUeB8u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3CL.fAEihSCUUpH3uW.Jm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yQfZVF8C8aSuw_ettd9na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FlZXtXfpZGNVjtmKAWlhi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RlN26bh5oFDafllBNjonR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ivU759NSvKE.Q6BuA9cgw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pLCY4wERVc7xVjjJtBu1j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S9Lxwdli5OfiSpgjVeEGX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1BX4lZeVwGr6_hkZ4V10j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e9lL1u_78CNopkeKZfqHS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YeuCU6Xcik6hmVhO6zgp0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JV4Z_xoMbad4gWk4Plpa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bjrmEyZduW3naWJ34P9eU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DrIXrko5BQD0C_9MEyzkw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AswlxQwenZPYsbGdm9Zm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RneuKJ9t5GEsUekAsQw2b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7m8gZabsfSwKxpbrNQNAe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yuoixyM2YkBBnqX6iCwJw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D4cKhYtFDqTE3PMHjp.Io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_2h2rZILBviAu91UsN3xJ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_2h2rZILBviAu91UsN3xJ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dujY2KC5TUJIqcR9SvDAD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QW_CtQljpRF3A82uCAi9D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Os_DPyiCv8UqQDpUM_E2Y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8MK0E9YoqEE7aT_ggY7J6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_ynxb6yX8rqk3mLbU8bKs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LHsa7PuW1Sbzhw8WX.H3D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oJGEBKF3amQUAmboR5vRG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xq25XMoJuamNUga9cHM.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UrSBvwetINW3DdOAl8hMg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1lJ1VBUp2nWckzDYeIiOt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OSDLQ7WUVKNEYsxA6AQHu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NiqM3LZg5YvWd_iqYK1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9.sbGliXWvykJM3o38msy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bn6lf5dUqm9.szGqQWhq2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c.iILqxkz3bm6O9KCbNIX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wY4ZYHYue5brIIM1mPzaj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m3QbediLNSbMwku7NYsR8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uoMCChfAh9peWCUAKWoyb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bDIeWXA.ACOto5TlYDolU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bb_JBj2KOtbE0u8hCyN0B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K2fh6MVzI_x7GqQzQdkNU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Bk0Ji.L6cwihtT95VAQZ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AMCFdtTbOouwdbybMuulG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WfDWabjGlMKdbWfE0zrju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uf2y08VanBJbez6O.U0yL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Jh_pw.hpCHEltnZCrbZu3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NFXiPHoiQWk2goPnvEwfG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u2JpVdEaFEz3II8j1S338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mwQY2yT6UuxG.20oIs_f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0zwTtP_ws6pRh4alKYIwe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aeqjokOMS6G98NqllM9Kr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NAME" val="4. Footnote"/>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NAME" val="4. Footno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xLSchgAvmD5.qFM0lAlsf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g.Ls2Gq97TIvwBzPRUrhw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bjFzfVJ5M_qGSRsW9nevz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cEGqYU9yy0Lq1fm474e61Q"/>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Nqg7d9WKfFUdUjClQtsI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knRtd7UB5TJiVyVm6Lucq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qVzYUscm56UT.bnXEQ1KV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1FP8c7XZq5m05mneDnW2A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N8aP6PwazMyBNUgOT8ujX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wuIdBXy5k0d0IWgdBE0YJ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pQ.Eua2b2MmCagTklv27U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Cj4mIRXzSCXa1WaDBbzN5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0xGyVwpi8x0i9dh4xObI7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xjqil5S0BaTN7vClpM5bY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AfN0COXJE7VHrwfKzsX9w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rM12xlYg8KQoThaSqKkPl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5.xml><?xml version="1.0" encoding="utf-8"?>
<p:tagLst xmlns:a="http://schemas.openxmlformats.org/drawingml/2006/main" xmlns:r="http://schemas.openxmlformats.org/officeDocument/2006/relationships" xmlns:p="http://schemas.openxmlformats.org/presentationml/2006/main">
  <p:tag name="NAME" val="4. Footnote"/>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7.xml><?xml version="1.0" encoding="utf-8"?>
<p:tagLst xmlns:a="http://schemas.openxmlformats.org/drawingml/2006/main" xmlns:r="http://schemas.openxmlformats.org/officeDocument/2006/relationships" xmlns:p="http://schemas.openxmlformats.org/presentationml/2006/main">
  <p:tag name="NAME" val="4. Footnote"/>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MeysbwDYLhlK7cwmRcpjw"/>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T7vi2we5JDhwK4o6EmBiQ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1nGSCvslZsdkZ8zv9vMqA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7m6cwmFx4rYEg18r2FmgA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UHi_r3tNZOg2mz5Fno3O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DBs.ptwWC8RffPZRDHz9H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34P3ektIdQ64k..1Ig.yR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EB3H9ZcFPk8TeF4lUb63s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VSeNXLpiN_8kz_9ZIn59q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t5b3iK_EFyIB1TbKlTLJ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j_X46wbwVROTwuHj0BxIA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qcoICWAGk9CfQB1UUKRTX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r6NljZGU27MY57Tg6W.xw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XhZVYeRABY6RYTQNg4p03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cWblj.08_c17GzSN61_us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S97zCKhEUKSSGvfM7K2bw"/>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55SepwLAKNxw9Pqezhi0M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1RvuyIlI0whm4UiMR3c8dg"/>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19176</Words>
  <Application>Microsoft Office PowerPoint</Application>
  <PresentationFormat>A4 210 x 297 mm</PresentationFormat>
  <Paragraphs>3145</Paragraphs>
  <Slides>88</Slides>
  <Notes>19</Notes>
  <HiddenSlides>0</HiddenSlides>
  <MMClips>0</MMClips>
  <ScaleCrop>false</ScaleCrop>
  <HeadingPairs>
    <vt:vector size="8" baseType="variant">
      <vt:variant>
        <vt:lpstr>使用されているフォント</vt:lpstr>
      </vt:variant>
      <vt:variant>
        <vt:i4>15</vt:i4>
      </vt:variant>
      <vt:variant>
        <vt:lpstr>テーマ</vt:lpstr>
      </vt:variant>
      <vt:variant>
        <vt:i4>1</vt:i4>
      </vt:variant>
      <vt:variant>
        <vt:lpstr>埋め込まれた OLE サーバー</vt:lpstr>
      </vt:variant>
      <vt:variant>
        <vt:i4>1</vt:i4>
      </vt:variant>
      <vt:variant>
        <vt:lpstr>スライド タイトル</vt:lpstr>
      </vt:variant>
      <vt:variant>
        <vt:i4>88</vt:i4>
      </vt:variant>
    </vt:vector>
  </HeadingPairs>
  <TitlesOfParts>
    <vt:vector size="105" baseType="lpstr">
      <vt:lpstr>HGP創英角ｺﾞｼｯｸUB</vt:lpstr>
      <vt:lpstr>Meiryo UI</vt:lpstr>
      <vt:lpstr>ＭＳ Ｐゴシック</vt:lpstr>
      <vt:lpstr>ＭＳ Ｐゴシック</vt:lpstr>
      <vt:lpstr>ＭＳ Ｐゴシック 本文</vt:lpstr>
      <vt:lpstr>ヒラギノ角ゴ Pro W3</vt:lpstr>
      <vt:lpstr>arial</vt:lpstr>
      <vt:lpstr>arial</vt:lpstr>
      <vt:lpstr>Arial Black</vt:lpstr>
      <vt:lpstr>Calibri</vt:lpstr>
      <vt:lpstr>Calibri Light</vt:lpstr>
      <vt:lpstr>Segoe UI</vt:lpstr>
      <vt:lpstr>Verdana</vt:lpstr>
      <vt:lpstr>Wingdings</vt:lpstr>
      <vt:lpstr>Wingdings 2</vt:lpstr>
      <vt:lpstr>NRI Template</vt:lpstr>
      <vt:lpstr>think-cell Slide</vt:lpstr>
      <vt:lpstr>PowerPoint プレゼンテーション</vt:lpstr>
      <vt:lpstr>PowerPoint プレゼンテーション</vt:lpstr>
      <vt:lpstr>PowerPoint プレゼンテーション</vt:lpstr>
      <vt:lpstr>PowerPoint プレゼンテーション</vt:lpstr>
      <vt:lpstr>一般概況</vt:lpstr>
      <vt:lpstr>ケニア／一般概況</vt:lpstr>
      <vt:lpstr>ケニア／一般概況／経済</vt:lpstr>
      <vt:lpstr>ケニア／一般概況／経済</vt:lpstr>
      <vt:lpstr>ケニア／一般概況／経済</vt:lpstr>
      <vt:lpstr>ケニア／一般概況／経済</vt:lpstr>
      <vt:lpstr>ケニア／一般概況／規制</vt:lpstr>
      <vt:lpstr>ケニア／一般概況／規制</vt:lpstr>
      <vt:lpstr>ケニア／一般概況／規制</vt:lpstr>
      <vt:lpstr>ケニア／一般概況／規制</vt:lpstr>
      <vt:lpstr>医療関連</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ケニア／医療関連／医療サービス</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ケニア／医療関連／医薬品</vt:lpstr>
      <vt:lpstr>ケニア／医療関連／医薬品</vt:lpstr>
      <vt:lpstr>ケニア／医療関連／医薬品</vt:lpstr>
      <vt:lpstr>ケニア／医療関連／医薬品</vt:lpstr>
      <vt:lpstr>ケニア／医療関連／医薬品</vt:lpstr>
      <vt:lpstr>ケニア／医療関連／医薬品</vt:lpstr>
      <vt:lpstr>ケニア／医療関連／介護</vt:lpstr>
      <vt:lpstr>ケニア／医療関連／歯科</vt:lpstr>
      <vt:lpstr>その他</vt:lpstr>
      <vt:lpstr>ケニア／医療関連／その他</vt:lpstr>
      <vt:lpstr>ケニア／医療関連／その他</vt:lpstr>
      <vt:lpstr>ケニア／医療関連／その他</vt:lpstr>
      <vt:lpstr>ケニア／医療関連／その他</vt:lpstr>
      <vt:lpstr>政策動向</vt:lpstr>
      <vt:lpstr>ケニア／政策動向</vt:lpstr>
      <vt:lpstr>ケニア／政策動向</vt:lpstr>
      <vt:lpstr>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2024-04-24T06:20:51Z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2023-11-21T04:35:34Z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73640015-5a48-42cd-8127-f6591973ff66</vt:lpwstr>
  </property>
  <property fmtid="{D5CDD505-2E9C-101B-9397-08002B2CF9AE}" pid="8" name="MSIP_Label_ea60d57e-af5b-4752-ac57-3e4f28ca11dc_ContentBits">
    <vt:lpwstr>0</vt:lpwstr>
  </property>
</Properties>
</file>