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tags/tag448.xml" ContentType="application/vnd.openxmlformats-officedocument.presentationml.tags+xml"/>
  <Override PartName="/ppt/notesSlides/notesSlide10.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notesSlides/notesSlide1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501.xml" ContentType="application/vnd.openxmlformats-officedocument.presentationml.tags+xml"/>
  <Override PartName="/ppt/tags/tag502.xml" ContentType="application/vnd.openxmlformats-officedocument.presentationml.tags+xml"/>
  <Override PartName="/ppt/charts/chart18.xml" ContentType="application/vnd.openxmlformats-officedocument.drawingml.chart+xml"/>
  <Override PartName="/ppt/tags/tag503.xml" ContentType="application/vnd.openxmlformats-officedocument.presentationml.tags+xml"/>
  <Override PartName="/ppt/tags/tag504.xml" ContentType="application/vnd.openxmlformats-officedocument.presentationml.tags+xml"/>
  <Override PartName="/ppt/notesSlides/notesSlide12.xml" ContentType="application/vnd.openxmlformats-officedocument.presentationml.notesSlid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notesSlides/notesSlide13.xml" ContentType="application/vnd.openxmlformats-officedocument.presentationml.notesSlide+xml"/>
  <Override PartName="/ppt/charts/chart19.xml" ContentType="application/vnd.openxmlformats-officedocument.drawingml.chart+xml"/>
  <Override PartName="/ppt/tags/tag569.xml" ContentType="application/vnd.openxmlformats-officedocument.presentationml.tags+xml"/>
  <Override PartName="/ppt/tags/tag570.xml" ContentType="application/vnd.openxmlformats-officedocument.presentationml.tags+xml"/>
  <Override PartName="/ppt/notesSlides/notesSlide14.xml" ContentType="application/vnd.openxmlformats-officedocument.presentationml.notesSlide+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charts/chart20.xml" ContentType="application/vnd.openxmlformats-officedocument.drawingml.chart+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9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9">
  <p:sldMasterIdLst>
    <p:sldMasterId id="2147483660" r:id="rId1"/>
  </p:sldMasterIdLst>
  <p:notesMasterIdLst>
    <p:notesMasterId r:id="rId69"/>
  </p:notesMasterIdLst>
  <p:handoutMasterIdLst>
    <p:handoutMasterId r:id="rId70"/>
  </p:handoutMasterIdLst>
  <p:sldIdLst>
    <p:sldId id="617" r:id="rId2"/>
    <p:sldId id="2147470377" r:id="rId3"/>
    <p:sldId id="2147470378" r:id="rId4"/>
    <p:sldId id="338" r:id="rId5"/>
    <p:sldId id="696" r:id="rId6"/>
    <p:sldId id="2147470373" r:id="rId7"/>
    <p:sldId id="633" r:id="rId8"/>
    <p:sldId id="2147470374" r:id="rId9"/>
    <p:sldId id="2147470375" r:id="rId10"/>
    <p:sldId id="697" r:id="rId11"/>
    <p:sldId id="698" r:id="rId12"/>
    <p:sldId id="699" r:id="rId13"/>
    <p:sldId id="422" r:id="rId14"/>
    <p:sldId id="643" r:id="rId15"/>
    <p:sldId id="695" r:id="rId16"/>
    <p:sldId id="654" r:id="rId17"/>
    <p:sldId id="684" r:id="rId18"/>
    <p:sldId id="659" r:id="rId19"/>
    <p:sldId id="675" r:id="rId20"/>
    <p:sldId id="574" r:id="rId21"/>
    <p:sldId id="575" r:id="rId22"/>
    <p:sldId id="651" r:id="rId23"/>
    <p:sldId id="700" r:id="rId24"/>
    <p:sldId id="689" r:id="rId25"/>
    <p:sldId id="527" r:id="rId26"/>
    <p:sldId id="604" r:id="rId27"/>
    <p:sldId id="522" r:id="rId28"/>
    <p:sldId id="599" r:id="rId29"/>
    <p:sldId id="519" r:id="rId30"/>
    <p:sldId id="581" r:id="rId31"/>
    <p:sldId id="539" r:id="rId32"/>
    <p:sldId id="529" r:id="rId33"/>
    <p:sldId id="693" r:id="rId34"/>
    <p:sldId id="694" r:id="rId35"/>
    <p:sldId id="661" r:id="rId36"/>
    <p:sldId id="549" r:id="rId37"/>
    <p:sldId id="2147470380" r:id="rId38"/>
    <p:sldId id="2147470381" r:id="rId39"/>
    <p:sldId id="729" r:id="rId40"/>
    <p:sldId id="614" r:id="rId41"/>
    <p:sldId id="2147470382" r:id="rId42"/>
    <p:sldId id="676" r:id="rId43"/>
    <p:sldId id="677" r:id="rId44"/>
    <p:sldId id="637" r:id="rId45"/>
    <p:sldId id="2147470376" r:id="rId46"/>
    <p:sldId id="2147470322" r:id="rId47"/>
    <p:sldId id="692" r:id="rId48"/>
    <p:sldId id="554" r:id="rId49"/>
    <p:sldId id="555" r:id="rId50"/>
    <p:sldId id="556" r:id="rId51"/>
    <p:sldId id="340" r:id="rId52"/>
    <p:sldId id="569" r:id="rId53"/>
    <p:sldId id="657" r:id="rId54"/>
    <p:sldId id="561" r:id="rId55"/>
    <p:sldId id="655" r:id="rId56"/>
    <p:sldId id="641" r:id="rId57"/>
    <p:sldId id="541" r:id="rId58"/>
    <p:sldId id="672" r:id="rId59"/>
    <p:sldId id="2147470379" r:id="rId60"/>
    <p:sldId id="542" r:id="rId61"/>
    <p:sldId id="683" r:id="rId62"/>
    <p:sldId id="557" r:id="rId63"/>
    <p:sldId id="558" r:id="rId64"/>
    <p:sldId id="559" r:id="rId65"/>
    <p:sldId id="680" r:id="rId66"/>
    <p:sldId id="682" r:id="rId67"/>
    <p:sldId id="560" r:id="rId68"/>
  </p:sldIdLst>
  <p:sldSz cx="9906000" cy="6858000" type="A4"/>
  <p:notesSz cx="6858000" cy="9945688"/>
  <p:custDataLst>
    <p:tags r:id="rId7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068" userDrawn="1">
          <p15:clr>
            <a:srgbClr val="A4A3A4"/>
          </p15:clr>
        </p15:guide>
        <p15:guide id="8" orient="horz" pos="1253"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065">
          <p15:clr>
            <a:srgbClr val="A4A3A4"/>
          </p15:clr>
        </p15:guide>
        <p15:guide id="15" orient="horz" pos="3385">
          <p15:clr>
            <a:srgbClr val="A4A3A4"/>
          </p15:clr>
        </p15:guide>
        <p15:guide id="16" orient="horz" pos="1762">
          <p15:clr>
            <a:srgbClr val="A4A3A4"/>
          </p15:clr>
        </p15:guide>
        <p15:guide id="17" pos="3120" userDrawn="1">
          <p15:clr>
            <a:srgbClr val="A4A3A4"/>
          </p15:clr>
        </p15:guide>
        <p15:guide id="18" orient="horz" pos="3838" userDrawn="1">
          <p15:clr>
            <a:srgbClr val="A4A3A4"/>
          </p15:clr>
        </p15:guide>
        <p15:guide id="19" orient="horz" pos="1480" userDrawn="1">
          <p15:clr>
            <a:srgbClr val="A4A3A4"/>
          </p15:clr>
        </p15:guide>
      </p15:sldGuideLst>
    </p:ext>
    <p:ext uri="{2D200454-40CA-4A62-9FC3-DE9A4176ACB9}">
      <p15:notesGuideLst xmlns:p15="http://schemas.microsoft.com/office/powerpoint/2012/main">
        <p15:guide id="1" orient="horz" pos="4523" userDrawn="1">
          <p15:clr>
            <a:srgbClr val="A4A3A4"/>
          </p15:clr>
        </p15:guide>
        <p15:guide id="2" pos="3151" userDrawn="1">
          <p15:clr>
            <a:srgbClr val="A4A3A4"/>
          </p15:clr>
        </p15:guide>
        <p15:guide id="3" orient="horz" pos="3130" userDrawn="1">
          <p15:clr>
            <a:srgbClr val="A4A3A4"/>
          </p15:clr>
        </p15:guide>
        <p15:guide id="4" pos="2156" userDrawn="1">
          <p15:clr>
            <a:srgbClr val="A4A3A4"/>
          </p15:clr>
        </p15:guide>
        <p15:guide id="5" orient="horz" pos="4527" userDrawn="1">
          <p15:clr>
            <a:srgbClr val="A4A3A4"/>
          </p15:clr>
        </p15:guide>
        <p15:guide id="6" orient="horz" pos="3133" userDrawn="1">
          <p15:clr>
            <a:srgbClr val="A4A3A4"/>
          </p15:clr>
        </p15:guide>
        <p15:guide id="7" pos="3157" userDrawn="1">
          <p15:clr>
            <a:srgbClr val="A4A3A4"/>
          </p15:clr>
        </p15:guide>
        <p15:guide id="8" pos="216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510068-A8AF-CABB-90B2-AB7A9F5D20C9}" name="Motoyama, Shoichiro" initials="MS" userId="S::shoichiro.motoyama@tohmatsu.co.jp::4d301bea-d965-47bd-99f5-b1df4eebb1c1" providerId="AD"/>
  <p188:author id="{29E026A4-9A64-2AC8-56A9-D67D1AE890DC}" name="Sato, Natsu" initials="SN" userId="S::natsu.sato@tohmatsu.co.jp::a5c7cf2f-4ce7-4990-903e-0e8307d6e18f" providerId="AD"/>
  <p188:author id="{9F8539D5-6ACA-69CE-4F91-30487D34493D}" name="Sakurai, Osamu" initials="SO" userId="S::osamu.sakurai@tohmatsu.co.jp::f68b5292-f304-4d82-80d8-32cf07b715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5939"/>
    <a:srgbClr val="C0E6F4"/>
    <a:srgbClr val="80CCE8"/>
    <a:srgbClr val="1F497D"/>
    <a:srgbClr val="ECE5F4"/>
    <a:srgbClr val="D2E0E6"/>
    <a:srgbClr val="CCDAEC"/>
    <a:srgbClr val="BAE4D9"/>
    <a:srgbClr val="E8E8E8"/>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8" autoAdjust="0"/>
    <p:restoredTop sz="85765" autoAdjust="0"/>
  </p:normalViewPr>
  <p:slideViewPr>
    <p:cSldViewPr>
      <p:cViewPr varScale="1">
        <p:scale>
          <a:sx n="97" d="100"/>
          <a:sy n="97" d="100"/>
        </p:scale>
        <p:origin x="1926" y="96"/>
      </p:cViewPr>
      <p:guideLst>
        <p:guide orient="horz" pos="4247"/>
        <p:guide pos="6068"/>
        <p:guide orient="horz" pos="1253"/>
        <p:guide pos="1669"/>
        <p:guide pos="126"/>
        <p:guide orient="horz" pos="709"/>
        <p:guide orient="horz" pos="4065"/>
        <p:guide orient="horz" pos="3385"/>
        <p:guide orient="horz" pos="1762"/>
        <p:guide pos="3120"/>
        <p:guide orient="horz" pos="3838"/>
        <p:guide orient="horz" pos="14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howGuides="1">
      <p:cViewPr varScale="1">
        <p:scale>
          <a:sx n="178" d="100"/>
          <a:sy n="178" d="100"/>
        </p:scale>
        <p:origin x="7644" y="162"/>
      </p:cViewPr>
      <p:guideLst>
        <p:guide orient="horz" pos="4523"/>
        <p:guide pos="3151"/>
        <p:guide orient="horz" pos="3130"/>
        <p:guide pos="2156"/>
        <p:guide orient="horz" pos="4527"/>
        <p:guide orient="horz" pos="3133"/>
        <p:guide pos="3157"/>
        <p:guide pos="216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8/10/relationships/authors" Target="authors.xml"/><Relationship Id="rId7" Type="http://schemas.openxmlformats.org/officeDocument/2006/relationships/slide" Target="slides/slide6.xml"/><Relationship Id="rId7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0.15010570824524314"/>
          <c:w val="0.91196885051633658"/>
          <c:h val="0.7843551797040169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7061310782241016"/>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35-4DA1-9F06-906C7B06EE51}"/>
                </c:ext>
              </c:extLst>
            </c:dLbl>
            <c:dLbl>
              <c:idx val="1"/>
              <c:layout>
                <c:manualLayout>
                  <c:x val="0"/>
                  <c:y val="-0.27378435517970401"/>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35-4DA1-9F06-906C7B06EE51}"/>
                </c:ext>
              </c:extLst>
            </c:dLbl>
            <c:dLbl>
              <c:idx val="2"/>
              <c:layout>
                <c:manualLayout>
                  <c:x val="0"/>
                  <c:y val="-0.27801268498942916"/>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35-4DA1-9F06-906C7B06EE51}"/>
                </c:ext>
              </c:extLst>
            </c:dLbl>
            <c:dLbl>
              <c:idx val="3"/>
              <c:layout>
                <c:manualLayout>
                  <c:x val="0"/>
                  <c:y val="-0.28118393234672306"/>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35-4DA1-9F06-906C7B06EE51}"/>
                </c:ext>
              </c:extLst>
            </c:dLbl>
            <c:dLbl>
              <c:idx val="4"/>
              <c:layout>
                <c:manualLayout>
                  <c:x val="0"/>
                  <c:y val="-0.2854122621564482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35-4DA1-9F06-906C7B06EE51}"/>
                </c:ext>
              </c:extLst>
            </c:dLbl>
            <c:dLbl>
              <c:idx val="5"/>
              <c:layout>
                <c:manualLayout>
                  <c:x val="0"/>
                  <c:y val="-0.262156448202959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235-4DA1-9F06-906C7B06EE51}"/>
                </c:ext>
              </c:extLst>
            </c:dLbl>
            <c:dLbl>
              <c:idx val="6"/>
              <c:layout>
                <c:manualLayout>
                  <c:x val="-4.9658026138666637E-17"/>
                  <c:y val="-0.270613107822410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235-4DA1-9F06-906C7B06EE51}"/>
                </c:ext>
              </c:extLst>
            </c:dLbl>
            <c:dLbl>
              <c:idx val="7"/>
              <c:layout>
                <c:manualLayout>
                  <c:x val="0"/>
                  <c:y val="-0.2938689217758985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35-4DA1-9F06-906C7B06EE51}"/>
                </c:ext>
              </c:extLst>
            </c:dLbl>
            <c:dLbl>
              <c:idx val="8"/>
              <c:layout>
                <c:manualLayout>
                  <c:x val="0"/>
                  <c:y val="-0.2959830866807611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235-4DA1-9F06-906C7B06EE51}"/>
                </c:ext>
              </c:extLst>
            </c:dLbl>
            <c:dLbl>
              <c:idx val="9"/>
              <c:layout>
                <c:manualLayout>
                  <c:x val="0"/>
                  <c:y val="-0.29809725158562367"/>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35-4DA1-9F06-906C7B06EE51}"/>
                </c:ext>
              </c:extLst>
            </c:dLbl>
            <c:dLbl>
              <c:idx val="10"/>
              <c:layout>
                <c:manualLayout>
                  <c:x val="0"/>
                  <c:y val="-0.30126849894291757"/>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35-4DA1-9F06-906C7B06EE51}"/>
                </c:ext>
              </c:extLst>
            </c:dLbl>
            <c:dLbl>
              <c:idx val="11"/>
              <c:layout>
                <c:manualLayout>
                  <c:x val="0"/>
                  <c:y val="-0.32452431289640593"/>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35-4DA1-9F06-906C7B06EE51}"/>
                </c:ext>
              </c:extLst>
            </c:dLbl>
            <c:dLbl>
              <c:idx val="12"/>
              <c:layout>
                <c:manualLayout>
                  <c:x val="0"/>
                  <c:y val="-0.33086680761099369"/>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35-4DA1-9F06-906C7B06EE51}"/>
                </c:ext>
              </c:extLst>
            </c:dLbl>
            <c:dLbl>
              <c:idx val="13"/>
              <c:layout>
                <c:manualLayout>
                  <c:x val="0"/>
                  <c:y val="-0.3372093023255813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235-4DA1-9F06-906C7B06EE51}"/>
                </c:ext>
              </c:extLst>
            </c:dLbl>
            <c:dLbl>
              <c:idx val="14"/>
              <c:layout>
                <c:manualLayout>
                  <c:x val="0"/>
                  <c:y val="-0.32558139534883723"/>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235-4DA1-9F06-906C7B06EE51}"/>
                </c:ext>
              </c:extLst>
            </c:dLbl>
            <c:dLbl>
              <c:idx val="15"/>
              <c:layout>
                <c:manualLayout>
                  <c:x val="0"/>
                  <c:y val="-0.31606765327695563"/>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235-4DA1-9F06-906C7B06EE51}"/>
                </c:ext>
              </c:extLst>
            </c:dLbl>
            <c:dLbl>
              <c:idx val="16"/>
              <c:layout>
                <c:manualLayout>
                  <c:x val="0"/>
                  <c:y val="-0.3181818181818181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235-4DA1-9F06-906C7B06EE51}"/>
                </c:ext>
              </c:extLst>
            </c:dLbl>
            <c:dLbl>
              <c:idx val="17"/>
              <c:layout>
                <c:manualLayout>
                  <c:x val="0"/>
                  <c:y val="-0.32135306553911203"/>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235-4DA1-9F06-906C7B06EE51}"/>
                </c:ext>
              </c:extLst>
            </c:dLbl>
            <c:dLbl>
              <c:idx val="18"/>
              <c:layout>
                <c:manualLayout>
                  <c:x val="0"/>
                  <c:y val="-0.32452431289640593"/>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235-4DA1-9F06-906C7B06EE51}"/>
                </c:ext>
              </c:extLst>
            </c:dLbl>
            <c:dLbl>
              <c:idx val="19"/>
              <c:layout>
                <c:manualLayout>
                  <c:x val="0"/>
                  <c:y val="-0.3276955602536997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235-4DA1-9F06-906C7B06EE51}"/>
                </c:ext>
              </c:extLst>
            </c:dLbl>
            <c:dLbl>
              <c:idx val="20"/>
              <c:layout>
                <c:manualLayout>
                  <c:x val="0"/>
                  <c:y val="-0.3298097251585623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235-4DA1-9F06-906C7B06EE51}"/>
                </c:ext>
              </c:extLst>
            </c:dLbl>
            <c:dLbl>
              <c:idx val="21"/>
              <c:layout>
                <c:manualLayout>
                  <c:x val="0"/>
                  <c:y val="-0.33298097251585623"/>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235-4DA1-9F06-906C7B06EE51}"/>
                </c:ext>
              </c:extLst>
            </c:dLbl>
            <c:dLbl>
              <c:idx val="22"/>
              <c:layout>
                <c:manualLayout>
                  <c:x val="0"/>
                  <c:y val="-0.35729386892177589"/>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235-4DA1-9F06-906C7B06EE51}"/>
                </c:ext>
              </c:extLst>
            </c:dLbl>
            <c:dLbl>
              <c:idx val="23"/>
              <c:layout>
                <c:manualLayout>
                  <c:x val="0"/>
                  <c:y val="-0.3763213530655391"/>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235-4DA1-9F06-906C7B06EE51}"/>
                </c:ext>
              </c:extLst>
            </c:dLbl>
            <c:dLbl>
              <c:idx val="24"/>
              <c:layout>
                <c:manualLayout>
                  <c:x val="0"/>
                  <c:y val="-0.38689217758985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235-4DA1-9F06-906C7B06EE51}"/>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129.19332700000001</c:v>
                </c:pt>
                <c:pt idx="1">
                  <c:v>131.67048399999999</c:v>
                </c:pt>
                <c:pt idx="2">
                  <c:v>134.139826</c:v>
                </c:pt>
                <c:pt idx="3">
                  <c:v>136.50320600000001</c:v>
                </c:pt>
                <c:pt idx="4">
                  <c:v>138.789725</c:v>
                </c:pt>
                <c:pt idx="5" formatCode="General">
                  <c:v>140.9</c:v>
                </c:pt>
                <c:pt idx="6" formatCode="General">
                  <c:v>142.6</c:v>
                </c:pt>
                <c:pt idx="7">
                  <c:v>144.13593399999999</c:v>
                </c:pt>
                <c:pt idx="8">
                  <c:v>145.42131800000001</c:v>
                </c:pt>
                <c:pt idx="9">
                  <c:v>146.70680999999999</c:v>
                </c:pt>
                <c:pt idx="10">
                  <c:v>148.39114000000001</c:v>
                </c:pt>
                <c:pt idx="11">
                  <c:v>150.211006</c:v>
                </c:pt>
                <c:pt idx="12">
                  <c:v>152.09065000000001</c:v>
                </c:pt>
                <c:pt idx="13">
                  <c:v>154.03013999999999</c:v>
                </c:pt>
                <c:pt idx="14">
                  <c:v>155.961299</c:v>
                </c:pt>
                <c:pt idx="15">
                  <c:v>157.83000000000001</c:v>
                </c:pt>
                <c:pt idx="16">
                  <c:v>159.784569</c:v>
                </c:pt>
                <c:pt idx="17">
                  <c:v>161.79396399999999</c:v>
                </c:pt>
                <c:pt idx="18">
                  <c:v>163.68395799999999</c:v>
                </c:pt>
                <c:pt idx="19">
                  <c:v>165.516222</c:v>
                </c:pt>
                <c:pt idx="20">
                  <c:v>167.420951</c:v>
                </c:pt>
                <c:pt idx="21">
                  <c:v>169.35625099999999</c:v>
                </c:pt>
                <c:pt idx="22">
                  <c:v>184.42414400000001</c:v>
                </c:pt>
                <c:pt idx="23">
                  <c:v>196.52612300000001</c:v>
                </c:pt>
                <c:pt idx="24">
                  <c:v>203.9049</c:v>
                </c:pt>
              </c:numCache>
            </c:numRef>
          </c:val>
          <c:extLst>
            <c:ext xmlns:c16="http://schemas.microsoft.com/office/drawing/2014/chart" uri="{C3380CC4-5D6E-409C-BE32-E72D297353CC}">
              <c16:uniqueId val="{00000017-7235-4DA1-9F06-906C7B06EE51}"/>
            </c:ext>
          </c:extLst>
        </c:ser>
        <c:dLbls>
          <c:showLegendKey val="0"/>
          <c:showVal val="0"/>
          <c:showCatName val="0"/>
          <c:showSerName val="0"/>
          <c:showPercent val="0"/>
          <c:showBubbleSize val="0"/>
        </c:dLbls>
        <c:gapWidth val="60"/>
        <c:overlap val="100"/>
        <c:axId val="654399679"/>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235-4DA1-9F06-906C7B06EE51}"/>
                </c:ext>
              </c:extLst>
            </c:dLbl>
            <c:dLbl>
              <c:idx val="1"/>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235-4DA1-9F06-906C7B06EE51}"/>
                </c:ext>
              </c:extLst>
            </c:dLbl>
            <c:dLbl>
              <c:idx val="2"/>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235-4DA1-9F06-906C7B06EE51}"/>
                </c:ext>
              </c:extLst>
            </c:dLbl>
            <c:dLbl>
              <c:idx val="3"/>
              <c:layout>
                <c:manualLayout>
                  <c:x val="0"/>
                  <c:y val="-0.11416490486257928"/>
                </c:manualLayout>
              </c:layout>
              <c:numFmt formatCode="#,##0.0;&quot;-&quot;#,##0.0" sourceLinked="0"/>
              <c:spPr>
                <a:noFill/>
                <a:ln>
                  <a:noFill/>
                </a:ln>
              </c:spPr>
              <c:txPr>
                <a:bodyPr wrap="none"/>
                <a:lstStyle/>
                <a:p>
                  <a:pPr>
                    <a:defRPr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235-4DA1-9F06-906C7B06EE51}"/>
                </c:ext>
              </c:extLst>
            </c:dLbl>
            <c:dLbl>
              <c:idx val="4"/>
              <c:layout>
                <c:manualLayout>
                  <c:x val="5.4173015066869817E-3"/>
                  <c:y val="-8.8794926004228336E-2"/>
                </c:manualLayout>
              </c:layout>
              <c:numFmt formatCode="#,##0.0;&quot;-&quot;#,##0.0" sourceLinked="0"/>
              <c:spPr>
                <a:noFill/>
                <a:ln>
                  <a:noFill/>
                </a:ln>
              </c:spPr>
              <c:txPr>
                <a:bodyPr wrap="none"/>
                <a:lstStyle/>
                <a:p>
                  <a:pPr>
                    <a:defRPr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235-4DA1-9F06-906C7B06EE51}"/>
                </c:ext>
              </c:extLst>
            </c:dLbl>
            <c:dLbl>
              <c:idx val="5"/>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235-4DA1-9F06-906C7B06EE51}"/>
                </c:ext>
              </c:extLst>
            </c:dLbl>
            <c:dLbl>
              <c:idx val="6"/>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235-4DA1-9F06-906C7B06EE51}"/>
                </c:ext>
              </c:extLst>
            </c:dLbl>
            <c:dLbl>
              <c:idx val="7"/>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235-4DA1-9F06-906C7B06EE51}"/>
                </c:ext>
              </c:extLst>
            </c:dLbl>
            <c:dLbl>
              <c:idx val="8"/>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235-4DA1-9F06-906C7B06EE51}"/>
                </c:ext>
              </c:extLst>
            </c:dLbl>
            <c:dLbl>
              <c:idx val="9"/>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235-4DA1-9F06-906C7B06EE51}"/>
                </c:ext>
              </c:extLst>
            </c:dLbl>
            <c:dLbl>
              <c:idx val="10"/>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235-4DA1-9F06-906C7B06EE51}"/>
                </c:ext>
              </c:extLst>
            </c:dLbl>
            <c:dLbl>
              <c:idx val="11"/>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235-4DA1-9F06-906C7B06EE51}"/>
                </c:ext>
              </c:extLst>
            </c:dLbl>
            <c:dLbl>
              <c:idx val="12"/>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235-4DA1-9F06-906C7B06EE51}"/>
                </c:ext>
              </c:extLst>
            </c:dLbl>
            <c:dLbl>
              <c:idx val="13"/>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235-4DA1-9F06-906C7B06EE51}"/>
                </c:ext>
              </c:extLst>
            </c:dLbl>
            <c:dLbl>
              <c:idx val="14"/>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7235-4DA1-9F06-906C7B06EE51}"/>
                </c:ext>
              </c:extLst>
            </c:dLbl>
            <c:dLbl>
              <c:idx val="15"/>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7235-4DA1-9F06-906C7B06EE51}"/>
                </c:ext>
              </c:extLst>
            </c:dLbl>
            <c:dLbl>
              <c:idx val="16"/>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7235-4DA1-9F06-906C7B06EE51}"/>
                </c:ext>
              </c:extLst>
            </c:dLbl>
            <c:dLbl>
              <c:idx val="17"/>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7235-4DA1-9F06-906C7B06EE51}"/>
                </c:ext>
              </c:extLst>
            </c:dLbl>
            <c:dLbl>
              <c:idx val="18"/>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7235-4DA1-9F06-906C7B06EE51}"/>
                </c:ext>
              </c:extLst>
            </c:dLbl>
            <c:dLbl>
              <c:idx val="19"/>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7235-4DA1-9F06-906C7B06EE51}"/>
                </c:ext>
              </c:extLst>
            </c:dLbl>
            <c:dLbl>
              <c:idx val="20"/>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7235-4DA1-9F06-906C7B06EE51}"/>
                </c:ext>
              </c:extLst>
            </c:dLbl>
            <c:dLbl>
              <c:idx val="21"/>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7235-4DA1-9F06-906C7B06EE51}"/>
                </c:ext>
              </c:extLst>
            </c:dLbl>
            <c:dLbl>
              <c:idx val="22"/>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7235-4DA1-9F06-906C7B06EE51}"/>
                </c:ext>
              </c:extLst>
            </c:dLbl>
            <c:dLbl>
              <c:idx val="23"/>
              <c:layout>
                <c:manualLayout>
                  <c:x val="0"/>
                  <c:y val="0.11416490486257928"/>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7235-4DA1-9F06-906C7B06EE51}"/>
                </c:ext>
              </c:extLst>
            </c:dLbl>
            <c:dLbl>
              <c:idx val="24"/>
              <c:layout>
                <c:manualLayout>
                  <c:x val="-2.0314881733263776E-2"/>
                  <c:y val="-0.1014799154334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7235-4DA1-9F06-906C7B06EE51}"/>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#,##0.0;"-"#,##0.0</c:formatCode>
                <c:ptCount val="25"/>
                <c:pt idx="0">
                  <c:v>1.9237950265309056</c:v>
                </c:pt>
                <c:pt idx="1">
                  <c:v>1.9174032107710737</c:v>
                </c:pt>
                <c:pt idx="2">
                  <c:v>1.8</c:v>
                </c:pt>
                <c:pt idx="3">
                  <c:v>1.7</c:v>
                </c:pt>
                <c:pt idx="4">
                  <c:v>1.6</c:v>
                </c:pt>
                <c:pt idx="5">
                  <c:v>1.4</c:v>
                </c:pt>
                <c:pt idx="6">
                  <c:v>1</c:v>
                </c:pt>
                <c:pt idx="7">
                  <c:v>1.1000000000000001</c:v>
                </c:pt>
                <c:pt idx="8">
                  <c:v>0.7</c:v>
                </c:pt>
                <c:pt idx="9">
                  <c:v>1.1000000000000001</c:v>
                </c:pt>
                <c:pt idx="10">
                  <c:v>1.2</c:v>
                </c:pt>
                <c:pt idx="11">
                  <c:v>1.2263980181026923</c:v>
                </c:pt>
                <c:pt idx="12">
                  <c:v>1.251335737675574</c:v>
                </c:pt>
                <c:pt idx="13">
                  <c:v>1.2752197455925041</c:v>
                </c:pt>
                <c:pt idx="14">
                  <c:v>1.2</c:v>
                </c:pt>
                <c:pt idx="15">
                  <c:v>1.2</c:v>
                </c:pt>
                <c:pt idx="16">
                  <c:v>1.3</c:v>
                </c:pt>
                <c:pt idx="17">
                  <c:v>1.2</c:v>
                </c:pt>
                <c:pt idx="18">
                  <c:v>1.1000000000000001</c:v>
                </c:pt>
                <c:pt idx="19">
                  <c:v>1.1193913089516228</c:v>
                </c:pt>
                <c:pt idx="20">
                  <c:v>1.1507808582049472</c:v>
                </c:pt>
                <c:pt idx="21">
                  <c:v>1.1000000000000001</c:v>
                </c:pt>
                <c:pt idx="22">
                  <c:v>0.8</c:v>
                </c:pt>
                <c:pt idx="23">
                  <c:v>0.5</c:v>
                </c:pt>
                <c:pt idx="24" formatCode="General">
                  <c:v>0.3</c:v>
                </c:pt>
              </c:numCache>
            </c:numRef>
          </c:val>
          <c:smooth val="0"/>
          <c:extLst>
            <c:ext xmlns:c16="http://schemas.microsoft.com/office/drawing/2014/chart" uri="{C3380CC4-5D6E-409C-BE32-E72D297353CC}">
              <c16:uniqueId val="{00000031-7235-4DA1-9F06-906C7B06EE51}"/>
            </c:ext>
          </c:extLst>
        </c:ser>
        <c:dLbls>
          <c:showLegendKey val="0"/>
          <c:showVal val="0"/>
          <c:showCatName val="0"/>
          <c:showSerName val="0"/>
          <c:showPercent val="0"/>
          <c:showBubbleSize val="0"/>
        </c:dLbls>
        <c:marker val="1"/>
        <c:smooth val="0"/>
        <c:axId val="3"/>
        <c:axId val="2"/>
      </c:lineChart>
      <c:catAx>
        <c:axId val="6543996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54399679"/>
        <c:crosses val="min"/>
        <c:crossBetween val="between"/>
        <c:majorUnit val="25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3027-47D4-9EB7-70CC4C6FDFBB}"/>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3027-47D4-9EB7-70CC4C6FDFBB}"/>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3027-47D4-9EB7-70CC4C6FDFBB}"/>
              </c:ext>
            </c:extLst>
          </c:dPt>
          <c:dLbls>
            <c:dLbl>
              <c:idx val="0"/>
              <c:layout>
                <c:manualLayout>
                  <c:x val="4.6979865771812082E-2"/>
                  <c:y val="-5.119453924914675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27-47D4-9EB7-70CC4C6FDFBB}"/>
                </c:ext>
              </c:extLst>
            </c:dLbl>
            <c:dLbl>
              <c:idx val="1"/>
              <c:layout>
                <c:manualLayout>
                  <c:x val="-4.1107382550335574E-2"/>
                  <c:y val="7.4402730375426621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027-47D4-9EB7-70CC4C6FDFB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31.3</c:v>
                </c:pt>
                <c:pt idx="1">
                  <c:v>60.9</c:v>
                </c:pt>
                <c:pt idx="2">
                  <c:v>7.8</c:v>
                </c:pt>
              </c:numCache>
            </c:numRef>
          </c:val>
          <c:extLst>
            <c:ext xmlns:c16="http://schemas.microsoft.com/office/drawing/2014/chart" uri="{C3380CC4-5D6E-409C-BE32-E72D297353CC}">
              <c16:uniqueId val="{00000006-3027-47D4-9EB7-70CC4C6FDFB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1380-4DAA-8FA9-AB9595A69DBA}"/>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1380-4DAA-8FA9-AB9595A69DBA}"/>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1380-4DAA-8FA9-AB9595A69DBA}"/>
              </c:ext>
            </c:extLst>
          </c:dPt>
          <c:dLbls>
            <c:dLbl>
              <c:idx val="0"/>
              <c:layout>
                <c:manualLayout>
                  <c:x val="4.278523489932886E-2"/>
                  <c:y val="6.6894197952218432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380-4DAA-8FA9-AB9595A69DBA}"/>
                </c:ext>
              </c:extLst>
            </c:dLbl>
            <c:dLbl>
              <c:idx val="1"/>
              <c:layout>
                <c:manualLayout>
                  <c:x val="-4.6560402684563761E-2"/>
                  <c:y val="-5.3242320819112628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380-4DAA-8FA9-AB9595A69DB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74.495094018827217</c:v>
                </c:pt>
                <c:pt idx="1">
                  <c:v>20.4320899178045</c:v>
                </c:pt>
                <c:pt idx="2">
                  <c:v>5.0728160633682791</c:v>
                </c:pt>
              </c:numCache>
            </c:numRef>
          </c:val>
          <c:extLst>
            <c:ext xmlns:c16="http://schemas.microsoft.com/office/drawing/2014/chart" uri="{C3380CC4-5D6E-409C-BE32-E72D297353CC}">
              <c16:uniqueId val="{00000003-1380-4DAA-8FA9-AB9595A69DB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68986083499006E-2"/>
          <c:w val="0.93687439457539556"/>
          <c:h val="0.7713717693836977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9.7583000000000002</c:v>
                </c:pt>
              </c:numCache>
            </c:numRef>
          </c:val>
          <c:extLst>
            <c:ext xmlns:c16="http://schemas.microsoft.com/office/drawing/2014/chart" uri="{C3380CC4-5D6E-409C-BE32-E72D297353CC}">
              <c16:uniqueId val="{00000000-D5C7-491F-A1DB-F0B1DB435C81}"/>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6.5245999999999995</c:v>
                </c:pt>
              </c:numCache>
            </c:numRef>
          </c:val>
          <c:extLst>
            <c:ext xmlns:c16="http://schemas.microsoft.com/office/drawing/2014/chart" uri="{C3380CC4-5D6E-409C-BE32-E72D297353CC}">
              <c16:uniqueId val="{00000001-D5C7-491F-A1DB-F0B1DB435C81}"/>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5.1118999999999994</c:v>
                </c:pt>
              </c:numCache>
            </c:numRef>
          </c:val>
          <c:extLst>
            <c:ext xmlns:c16="http://schemas.microsoft.com/office/drawing/2014/chart" uri="{C3380CC4-5D6E-409C-BE32-E72D297353CC}">
              <c16:uniqueId val="{00000002-D5C7-491F-A1DB-F0B1DB435C81}"/>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4.810299999999998</c:v>
                </c:pt>
              </c:numCache>
            </c:numRef>
          </c:val>
          <c:extLst>
            <c:ext xmlns:c16="http://schemas.microsoft.com/office/drawing/2014/chart" uri="{C3380CC4-5D6E-409C-BE32-E72D297353CC}">
              <c16:uniqueId val="{00000003-D5C7-491F-A1DB-F0B1DB435C81}"/>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1.7203000000000024</c:v>
                </c:pt>
              </c:numCache>
            </c:numRef>
          </c:val>
          <c:extLst>
            <c:ext xmlns:c16="http://schemas.microsoft.com/office/drawing/2014/chart" uri="{C3380CC4-5D6E-409C-BE32-E72D297353CC}">
              <c16:uniqueId val="{00000004-D5C7-491F-A1DB-F0B1DB435C81}"/>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1.7056999999999989</c:v>
                </c:pt>
              </c:numCache>
            </c:numRef>
          </c:val>
          <c:extLst>
            <c:ext xmlns:c16="http://schemas.microsoft.com/office/drawing/2014/chart" uri="{C3380CC4-5D6E-409C-BE32-E72D297353CC}">
              <c16:uniqueId val="{00000005-D5C7-491F-A1DB-F0B1DB435C81}"/>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1.3678999999999997</c:v>
                </c:pt>
              </c:numCache>
            </c:numRef>
          </c:val>
          <c:extLst>
            <c:ext xmlns:c16="http://schemas.microsoft.com/office/drawing/2014/chart" uri="{C3380CC4-5D6E-409C-BE32-E72D297353CC}">
              <c16:uniqueId val="{00000006-D5C7-491F-A1DB-F0B1DB435C81}"/>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0.14939999999999953</c:v>
                </c:pt>
              </c:numCache>
            </c:numRef>
          </c:val>
          <c:extLst>
            <c:ext xmlns:c16="http://schemas.microsoft.com/office/drawing/2014/chart" uri="{C3380CC4-5D6E-409C-BE32-E72D297353CC}">
              <c16:uniqueId val="{00000007-D5C7-491F-A1DB-F0B1DB435C81}"/>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0.10200000000000209</c:v>
                </c:pt>
              </c:numCache>
            </c:numRef>
          </c:val>
          <c:extLst>
            <c:ext xmlns:c16="http://schemas.microsoft.com/office/drawing/2014/chart" uri="{C3380CC4-5D6E-409C-BE32-E72D297353CC}">
              <c16:uniqueId val="{00000008-D5C7-491F-A1DB-F0B1DB435C81}"/>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9.580000000000144E-2</c:v>
                </c:pt>
              </c:numCache>
            </c:numRef>
          </c:val>
          <c:extLst>
            <c:ext xmlns:c16="http://schemas.microsoft.com/office/drawing/2014/chart" uri="{C3380CC4-5D6E-409C-BE32-E72D297353CC}">
              <c16:uniqueId val="{00000009-D5C7-491F-A1DB-F0B1DB435C81}"/>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1.6409999997746283E-5</c:v>
                </c:pt>
              </c:numCache>
            </c:numRef>
          </c:val>
          <c:extLst>
            <c:ext xmlns:c16="http://schemas.microsoft.com/office/drawing/2014/chart" uri="{C3380CC4-5D6E-409C-BE32-E72D297353CC}">
              <c16:uniqueId val="{0000000A-D5C7-491F-A1DB-F0B1DB435C81}"/>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D5C7-491F-A1DB-F0B1DB435C81}"/>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15.565999999999997</c:v>
                </c:pt>
              </c:numCache>
            </c:numRef>
          </c:val>
          <c:extLst>
            <c:ext xmlns:c16="http://schemas.microsoft.com/office/drawing/2014/chart" uri="{C3380CC4-5D6E-409C-BE32-E72D297353CC}">
              <c16:uniqueId val="{0000000C-D5C7-491F-A1DB-F0B1DB435C81}"/>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15.421000000000006</c:v>
                </c:pt>
              </c:numCache>
            </c:numRef>
          </c:val>
          <c:extLst>
            <c:ext xmlns:c16="http://schemas.microsoft.com/office/drawing/2014/chart" uri="{C3380CC4-5D6E-409C-BE32-E72D297353CC}">
              <c16:uniqueId val="{0000000D-D5C7-491F-A1DB-F0B1DB435C81}"/>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14.415599999999994</c:v>
                </c:pt>
              </c:numCache>
            </c:numRef>
          </c:val>
          <c:extLst>
            <c:ext xmlns:c16="http://schemas.microsoft.com/office/drawing/2014/chart" uri="{C3380CC4-5D6E-409C-BE32-E72D297353CC}">
              <c16:uniqueId val="{0000000E-D5C7-491F-A1DB-F0B1DB435C81}"/>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7.055100000000003</c:v>
                </c:pt>
              </c:numCache>
            </c:numRef>
          </c:val>
          <c:extLst>
            <c:ext xmlns:c16="http://schemas.microsoft.com/office/drawing/2014/chart" uri="{C3380CC4-5D6E-409C-BE32-E72D297353CC}">
              <c16:uniqueId val="{0000000F-D5C7-491F-A1DB-F0B1DB435C81}"/>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4.467500000000002</c:v>
                </c:pt>
              </c:numCache>
            </c:numRef>
          </c:val>
          <c:extLst>
            <c:ext xmlns:c16="http://schemas.microsoft.com/office/drawing/2014/chart" uri="{C3380CC4-5D6E-409C-BE32-E72D297353CC}">
              <c16:uniqueId val="{00000010-D5C7-491F-A1DB-F0B1DB435C81}"/>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3.2166000000000028</c:v>
                </c:pt>
              </c:numCache>
            </c:numRef>
          </c:val>
          <c:extLst>
            <c:ext xmlns:c16="http://schemas.microsoft.com/office/drawing/2014/chart" uri="{C3380CC4-5D6E-409C-BE32-E72D297353CC}">
              <c16:uniqueId val="{00000011-D5C7-491F-A1DB-F0B1DB435C81}"/>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0.74940000000000007</c:v>
                </c:pt>
              </c:numCache>
            </c:numRef>
          </c:val>
          <c:extLst>
            <c:ext xmlns:c16="http://schemas.microsoft.com/office/drawing/2014/chart" uri="{C3380CC4-5D6E-409C-BE32-E72D297353CC}">
              <c16:uniqueId val="{00000012-D5C7-491F-A1DB-F0B1DB435C81}"/>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5.8490000000000038</c:v>
                </c:pt>
              </c:numCache>
            </c:numRef>
          </c:val>
          <c:extLst>
            <c:ext xmlns:c16="http://schemas.microsoft.com/office/drawing/2014/chart" uri="{C3380CC4-5D6E-409C-BE32-E72D297353CC}">
              <c16:uniqueId val="{00000013-D5C7-491F-A1DB-F0B1DB435C81}"/>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1.1534000000000044</c:v>
                </c:pt>
              </c:numCache>
            </c:numRef>
          </c:val>
          <c:extLst>
            <c:ext xmlns:c16="http://schemas.microsoft.com/office/drawing/2014/chart" uri="{C3380CC4-5D6E-409C-BE32-E72D297353CC}">
              <c16:uniqueId val="{00000014-D5C7-491F-A1DB-F0B1DB435C81}"/>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0.76020000000001087</c:v>
                </c:pt>
              </c:numCache>
            </c:numRef>
          </c:val>
          <c:extLst>
            <c:ext xmlns:c16="http://schemas.microsoft.com/office/drawing/2014/chart" uri="{C3380CC4-5D6E-409C-BE32-E72D297353CC}">
              <c16:uniqueId val="{00000015-D5C7-491F-A1DB-F0B1DB435C81}"/>
            </c:ext>
          </c:extLst>
        </c:ser>
        <c:dLbls>
          <c:showLegendKey val="0"/>
          <c:showVal val="0"/>
          <c:showCatName val="0"/>
          <c:showSerName val="0"/>
          <c:showPercent val="0"/>
          <c:showBubbleSize val="0"/>
        </c:dLbls>
        <c:gapWidth val="170"/>
        <c:overlap val="100"/>
        <c:axId val="496724360"/>
        <c:axId val="496724752"/>
      </c:barChart>
      <c:catAx>
        <c:axId val="496724360"/>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96724752"/>
        <c:crosses val="min"/>
        <c:auto val="0"/>
        <c:lblAlgn val="ctr"/>
        <c:lblOffset val="100"/>
        <c:noMultiLvlLbl val="0"/>
      </c:catAx>
      <c:valAx>
        <c:axId val="496724752"/>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96724360"/>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2575210589651029E-2"/>
          <c:w val="0.98239377010326734"/>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38.22734756541562</c:v>
                </c:pt>
              </c:numCache>
            </c:numRef>
          </c:val>
          <c:extLst>
            <c:ext xmlns:c16="http://schemas.microsoft.com/office/drawing/2014/chart" uri="{C3380CC4-5D6E-409C-BE32-E72D297353CC}">
              <c16:uniqueId val="{00000000-DD6E-4F27-9BAB-1F03C2E0ED47}"/>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12.494302244369409</c:v>
                </c:pt>
              </c:numCache>
            </c:numRef>
          </c:val>
          <c:extLst>
            <c:ext xmlns:c16="http://schemas.microsoft.com/office/drawing/2014/chart" uri="{C3380CC4-5D6E-409C-BE32-E72D297353CC}">
              <c16:uniqueId val="{00000001-DD6E-4F27-9BAB-1F03C2E0ED47}"/>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8.3446439788060545</c:v>
                </c:pt>
              </c:numCache>
            </c:numRef>
          </c:val>
          <c:extLst>
            <c:ext xmlns:c16="http://schemas.microsoft.com/office/drawing/2014/chart" uri="{C3380CC4-5D6E-409C-BE32-E72D297353CC}">
              <c16:uniqueId val="{00000002-DD6E-4F27-9BAB-1F03C2E0ED47}"/>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5.4005342002780949</c:v>
                </c:pt>
              </c:numCache>
            </c:numRef>
          </c:val>
          <c:extLst>
            <c:ext xmlns:c16="http://schemas.microsoft.com/office/drawing/2014/chart" uri="{C3380CC4-5D6E-409C-BE32-E72D297353CC}">
              <c16:uniqueId val="{00000003-DD6E-4F27-9BAB-1F03C2E0ED47}"/>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4.9059709140093162</c:v>
                </c:pt>
              </c:numCache>
            </c:numRef>
          </c:val>
          <c:extLst>
            <c:ext xmlns:c16="http://schemas.microsoft.com/office/drawing/2014/chart" uri="{C3380CC4-5D6E-409C-BE32-E72D297353CC}">
              <c16:uniqueId val="{00000004-DD6E-4F27-9BAB-1F03C2E0ED47}"/>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2.6617935552683991</c:v>
                </c:pt>
              </c:numCache>
            </c:numRef>
          </c:val>
          <c:extLst>
            <c:ext xmlns:c16="http://schemas.microsoft.com/office/drawing/2014/chart" uri="{C3380CC4-5D6E-409C-BE32-E72D297353CC}">
              <c16:uniqueId val="{00000005-DD6E-4F27-9BAB-1F03C2E0ED47}"/>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2.0005387840906996</c:v>
                </c:pt>
              </c:numCache>
            </c:numRef>
          </c:val>
          <c:extLst>
            <c:ext xmlns:c16="http://schemas.microsoft.com/office/drawing/2014/chart" uri="{C3380CC4-5D6E-409C-BE32-E72D297353CC}">
              <c16:uniqueId val="{00000006-DD6E-4F27-9BAB-1F03C2E0ED47}"/>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0.24239477410601395</c:v>
                </c:pt>
              </c:numCache>
            </c:numRef>
          </c:val>
          <c:extLst>
            <c:ext xmlns:c16="http://schemas.microsoft.com/office/drawing/2014/chart" uri="{C3380CC4-5D6E-409C-BE32-E72D297353CC}">
              <c16:uniqueId val="{00000007-DD6E-4F27-9BAB-1F03C2E0ED47}"/>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0.14424768494972762</c:v>
                </c:pt>
              </c:numCache>
            </c:numRef>
          </c:val>
          <c:extLst>
            <c:ext xmlns:c16="http://schemas.microsoft.com/office/drawing/2014/chart" uri="{C3380CC4-5D6E-409C-BE32-E72D297353CC}">
              <c16:uniqueId val="{00000008-DD6E-4F27-9BAB-1F03C2E0ED47}"/>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7.3060983694273052E-2</c:v>
                </c:pt>
              </c:numCache>
            </c:numRef>
          </c:val>
          <c:extLst>
            <c:ext xmlns:c16="http://schemas.microsoft.com/office/drawing/2014/chart" uri="{C3380CC4-5D6E-409C-BE32-E72D297353CC}">
              <c16:uniqueId val="{00000009-DD6E-4F27-9BAB-1F03C2E0ED47}"/>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2.5933383961396217E-4</c:v>
                </c:pt>
              </c:numCache>
            </c:numRef>
          </c:val>
          <c:extLst>
            <c:ext xmlns:c16="http://schemas.microsoft.com/office/drawing/2014/chart" uri="{C3380CC4-5D6E-409C-BE32-E72D297353CC}">
              <c16:uniqueId val="{0000000A-DD6E-4F27-9BAB-1F03C2E0ED47}"/>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7.828414006354012</c:v>
                </c:pt>
              </c:numCache>
            </c:numRef>
          </c:val>
          <c:extLst>
            <c:ext xmlns:c16="http://schemas.microsoft.com/office/drawing/2014/chart" uri="{C3380CC4-5D6E-409C-BE32-E72D297353CC}">
              <c16:uniqueId val="{0000000B-DD6E-4F27-9BAB-1F03C2E0ED47}"/>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5.5055391317827551</c:v>
                </c:pt>
              </c:numCache>
            </c:numRef>
          </c:val>
          <c:extLst>
            <c:ext xmlns:c16="http://schemas.microsoft.com/office/drawing/2014/chart" uri="{C3380CC4-5D6E-409C-BE32-E72D297353CC}">
              <c16:uniqueId val="{0000000C-DD6E-4F27-9BAB-1F03C2E0ED47}"/>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4.8822472914790698</c:v>
                </c:pt>
              </c:numCache>
            </c:numRef>
          </c:val>
          <c:extLst>
            <c:ext xmlns:c16="http://schemas.microsoft.com/office/drawing/2014/chart" uri="{C3380CC4-5D6E-409C-BE32-E72D297353CC}">
              <c16:uniqueId val="{0000000D-DD6E-4F27-9BAB-1F03C2E0ED47}"/>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1.3105388723641753</c:v>
                </c:pt>
              </c:numCache>
            </c:numRef>
          </c:val>
          <c:extLst>
            <c:ext xmlns:c16="http://schemas.microsoft.com/office/drawing/2014/chart" uri="{C3380CC4-5D6E-409C-BE32-E72D297353CC}">
              <c16:uniqueId val="{0000000E-DD6E-4F27-9BAB-1F03C2E0ED47}"/>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0.51815544531255142</c:v>
                </c:pt>
              </c:numCache>
            </c:numRef>
          </c:val>
          <c:extLst>
            <c:ext xmlns:c16="http://schemas.microsoft.com/office/drawing/2014/chart" uri="{C3380CC4-5D6E-409C-BE32-E72D297353CC}">
              <c16:uniqueId val="{0000000F-DD6E-4F27-9BAB-1F03C2E0ED47}"/>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0.29171266973604393</c:v>
                </c:pt>
              </c:numCache>
            </c:numRef>
          </c:val>
          <c:extLst>
            <c:ext xmlns:c16="http://schemas.microsoft.com/office/drawing/2014/chart" uri="{C3380CC4-5D6E-409C-BE32-E72D297353CC}">
              <c16:uniqueId val="{00000010-DD6E-4F27-9BAB-1F03C2E0ED47}"/>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9.5482500775900814E-2</c:v>
                </c:pt>
              </c:numCache>
            </c:numRef>
          </c:val>
          <c:extLst>
            <c:ext xmlns:c16="http://schemas.microsoft.com/office/drawing/2014/chart" uri="{C3380CC4-5D6E-409C-BE32-E72D297353CC}">
              <c16:uniqueId val="{00000011-DD6E-4F27-9BAB-1F03C2E0ED47}"/>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2.4925177010286959</c:v>
                </c:pt>
              </c:numCache>
            </c:numRef>
          </c:val>
          <c:extLst>
            <c:ext xmlns:c16="http://schemas.microsoft.com/office/drawing/2014/chart" uri="{C3380CC4-5D6E-409C-BE32-E72D297353CC}">
              <c16:uniqueId val="{00000012-DD6E-4F27-9BAB-1F03C2E0ED47}"/>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1.3550063824648739</c:v>
                </c:pt>
              </c:numCache>
            </c:numRef>
          </c:val>
          <c:extLst>
            <c:ext xmlns:c16="http://schemas.microsoft.com/office/drawing/2014/chart" uri="{C3380CC4-5D6E-409C-BE32-E72D297353CC}">
              <c16:uniqueId val="{00000013-DD6E-4F27-9BAB-1F03C2E0ED47}"/>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1.2252919798747208</c:v>
                </c:pt>
              </c:numCache>
            </c:numRef>
          </c:val>
          <c:extLst>
            <c:ext xmlns:c16="http://schemas.microsoft.com/office/drawing/2014/chart" uri="{C3380CC4-5D6E-409C-BE32-E72D297353CC}">
              <c16:uniqueId val="{00000014-DD6E-4F27-9BAB-1F03C2E0ED47}"/>
            </c:ext>
          </c:extLst>
        </c:ser>
        <c:dLbls>
          <c:showLegendKey val="0"/>
          <c:showVal val="0"/>
          <c:showCatName val="0"/>
          <c:showSerName val="0"/>
          <c:showPercent val="0"/>
          <c:showBubbleSize val="0"/>
        </c:dLbls>
        <c:gapWidth val="170"/>
        <c:overlap val="100"/>
        <c:axId val="95860064"/>
        <c:axId val="1"/>
      </c:barChart>
      <c:catAx>
        <c:axId val="95860064"/>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95860064"/>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23397635345363"/>
          <c:y val="2.7145359019264449E-2"/>
          <c:w val="0.79029247044181705"/>
          <c:h val="0.9457092819614710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815236427320490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E00-49E5-A6ED-05BEDF7F3A66}"/>
                </c:ext>
              </c:extLst>
            </c:dLbl>
            <c:dLbl>
              <c:idx val="1"/>
              <c:layout>
                <c:manualLayout>
                  <c:x val="0"/>
                  <c:y val="-0.3638352386336997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E00-49E5-A6ED-05BEDF7F3A66}"/>
                </c:ext>
              </c:extLst>
            </c:dLbl>
            <c:dLbl>
              <c:idx val="2"/>
              <c:layout>
                <c:manualLayout>
                  <c:x val="0"/>
                  <c:y val="-0.3660245183887915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E00-49E5-A6ED-05BEDF7F3A66}"/>
                </c:ext>
              </c:extLst>
            </c:dLbl>
            <c:dLbl>
              <c:idx val="3"/>
              <c:layout>
                <c:manualLayout>
                  <c:x val="0"/>
                  <c:y val="-0.3822241681260945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00-49E5-A6ED-05BEDF7F3A66}"/>
                </c:ext>
              </c:extLst>
            </c:dLbl>
            <c:dLbl>
              <c:idx val="4"/>
              <c:layout>
                <c:manualLayout>
                  <c:x val="0"/>
                  <c:y val="-0.4089316987740805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E00-49E5-A6ED-05BEDF7F3A66}"/>
                </c:ext>
              </c:extLst>
            </c:dLbl>
            <c:dLbl>
              <c:idx val="5"/>
              <c:layout>
                <c:manualLayout>
                  <c:x val="0"/>
                  <c:y val="-0.4378283712784588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E00-49E5-A6ED-05BEDF7F3A66}"/>
                </c:ext>
              </c:extLst>
            </c:dLbl>
            <c:dLbl>
              <c:idx val="6"/>
              <c:layout>
                <c:manualLayout>
                  <c:x val="0"/>
                  <c:y val="-0.4798598949211909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E00-49E5-A6ED-05BEDF7F3A66}"/>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94318</c:v>
                </c:pt>
                <c:pt idx="1">
                  <c:v>121584</c:v>
                </c:pt>
                <c:pt idx="2">
                  <c:v>127360</c:v>
                </c:pt>
              </c:numCache>
            </c:numRef>
          </c:val>
          <c:extLst>
            <c:ext xmlns:c16="http://schemas.microsoft.com/office/drawing/2014/chart" uri="{C3380CC4-5D6E-409C-BE32-E72D297353CC}">
              <c16:uniqueId val="{00000007-EE00-49E5-A6ED-05BEDF7F3A66}"/>
            </c:ext>
          </c:extLst>
        </c:ser>
        <c:dLbls>
          <c:showLegendKey val="0"/>
          <c:showVal val="0"/>
          <c:showCatName val="0"/>
          <c:showSerName val="0"/>
          <c:showPercent val="0"/>
          <c:showBubbleSize val="0"/>
        </c:dLbls>
        <c:gapWidth val="60"/>
        <c:overlap val="100"/>
        <c:axId val="496725536"/>
        <c:axId val="496728280"/>
      </c:barChart>
      <c:lineChart>
        <c:grouping val="standard"/>
        <c:varyColors val="0"/>
        <c:ser>
          <c:idx val="1"/>
          <c:order val="1"/>
          <c:spPr>
            <a:ln w="9525" algn="ctr">
              <a:solidFill>
                <a:srgbClr val="1F497D"/>
              </a:solidFill>
              <a:prstDash val="solid"/>
            </a:ln>
          </c:spPr>
          <c:marker>
            <c:symbol val="triangle"/>
            <c:size val="6"/>
            <c:spPr>
              <a:solidFill>
                <a:srgbClr val="1F497D"/>
              </a:solidFill>
              <a:ln w="9525"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8-EE00-49E5-A6ED-05BEDF7F3A66}"/>
              </c:ext>
            </c:extLst>
          </c:dPt>
          <c:dPt>
            <c:idx val="1"/>
            <c:marker>
              <c:symbol val="circle"/>
              <c:size val="6"/>
            </c:marker>
            <c:bubble3D val="0"/>
            <c:extLst>
              <c:ext xmlns:c16="http://schemas.microsoft.com/office/drawing/2014/chart" uri="{C3380CC4-5D6E-409C-BE32-E72D297353CC}">
                <c16:uniqueId val="{00000009-EE00-49E5-A6ED-05BEDF7F3A66}"/>
              </c:ext>
            </c:extLst>
          </c:dPt>
          <c:dPt>
            <c:idx val="2"/>
            <c:marker>
              <c:symbol val="circle"/>
              <c:size val="6"/>
            </c:marker>
            <c:bubble3D val="0"/>
            <c:extLst>
              <c:ext xmlns:c16="http://schemas.microsoft.com/office/drawing/2014/chart" uri="{C3380CC4-5D6E-409C-BE32-E72D297353CC}">
                <c16:uniqueId val="{0000000A-EE00-49E5-A6ED-05BEDF7F3A66}"/>
              </c:ext>
            </c:extLst>
          </c:dPt>
          <c:dPt>
            <c:idx val="3"/>
            <c:marker>
              <c:symbol val="circle"/>
              <c:size val="6"/>
            </c:marker>
            <c:bubble3D val="0"/>
            <c:extLst>
              <c:ext xmlns:c16="http://schemas.microsoft.com/office/drawing/2014/chart" uri="{C3380CC4-5D6E-409C-BE32-E72D297353CC}">
                <c16:uniqueId val="{0000000B-EE00-49E5-A6ED-05BEDF7F3A66}"/>
              </c:ext>
            </c:extLst>
          </c:dPt>
          <c:dPt>
            <c:idx val="4"/>
            <c:marker>
              <c:symbol val="circle"/>
              <c:size val="6"/>
            </c:marker>
            <c:bubble3D val="0"/>
            <c:extLst>
              <c:ext xmlns:c16="http://schemas.microsoft.com/office/drawing/2014/chart" uri="{C3380CC4-5D6E-409C-BE32-E72D297353CC}">
                <c16:uniqueId val="{0000000C-EE00-49E5-A6ED-05BEDF7F3A66}"/>
              </c:ext>
            </c:extLst>
          </c:dPt>
          <c:dPt>
            <c:idx val="5"/>
            <c:marker>
              <c:symbol val="circle"/>
              <c:size val="6"/>
            </c:marker>
            <c:bubble3D val="0"/>
            <c:extLst>
              <c:ext xmlns:c16="http://schemas.microsoft.com/office/drawing/2014/chart" uri="{C3380CC4-5D6E-409C-BE32-E72D297353CC}">
                <c16:uniqueId val="{0000000D-EE00-49E5-A6ED-05BEDF7F3A66}"/>
              </c:ext>
            </c:extLst>
          </c:dPt>
          <c:dPt>
            <c:idx val="6"/>
            <c:marker>
              <c:symbol val="circle"/>
              <c:size val="6"/>
            </c:marker>
            <c:bubble3D val="0"/>
            <c:extLst>
              <c:ext xmlns:c16="http://schemas.microsoft.com/office/drawing/2014/chart" uri="{C3380CC4-5D6E-409C-BE32-E72D297353CC}">
                <c16:uniqueId val="{0000000E-EE00-49E5-A6ED-05BEDF7F3A66}"/>
              </c:ext>
            </c:extLst>
          </c:dPt>
          <c:dLbls>
            <c:dLbl>
              <c:idx val="0"/>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E00-49E5-A6ED-05BEDF7F3A66}"/>
                </c:ext>
              </c:extLst>
            </c:dLbl>
            <c:dLbl>
              <c:idx val="1"/>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E00-49E5-A6ED-05BEDF7F3A66}"/>
                </c:ext>
              </c:extLst>
            </c:dLbl>
            <c:dLbl>
              <c:idx val="2"/>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E00-49E5-A6ED-05BEDF7F3A66}"/>
                </c:ext>
              </c:extLst>
            </c:dLbl>
            <c:dLbl>
              <c:idx val="3"/>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E00-49E5-A6ED-05BEDF7F3A66}"/>
                </c:ext>
              </c:extLst>
            </c:dLbl>
            <c:dLbl>
              <c:idx val="4"/>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E00-49E5-A6ED-05BEDF7F3A66}"/>
                </c:ext>
              </c:extLst>
            </c:dLbl>
            <c:dLbl>
              <c:idx val="5"/>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E00-49E5-A6ED-05BEDF7F3A66}"/>
                </c:ext>
              </c:extLst>
            </c:dLbl>
            <c:dLbl>
              <c:idx val="6"/>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E00-49E5-A6ED-05BEDF7F3A66}"/>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0.6</c:v>
                </c:pt>
                <c:pt idx="1">
                  <c:v>0.8</c:v>
                </c:pt>
                <c:pt idx="2">
                  <c:v>0.8</c:v>
                </c:pt>
              </c:numCache>
            </c:numRef>
          </c:val>
          <c:smooth val="0"/>
          <c:extLst>
            <c:ext xmlns:c16="http://schemas.microsoft.com/office/drawing/2014/chart" uri="{C3380CC4-5D6E-409C-BE32-E72D297353CC}">
              <c16:uniqueId val="{0000000F-EE00-49E5-A6ED-05BEDF7F3A66}"/>
            </c:ext>
          </c:extLst>
        </c:ser>
        <c:dLbls>
          <c:showLegendKey val="0"/>
          <c:showVal val="0"/>
          <c:showCatName val="0"/>
          <c:showSerName val="0"/>
          <c:showPercent val="0"/>
          <c:showBubbleSize val="0"/>
        </c:dLbls>
        <c:marker val="1"/>
        <c:smooth val="0"/>
        <c:axId val="496725536"/>
        <c:axId val="496728672"/>
      </c:lineChart>
      <c:catAx>
        <c:axId val="4967255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ja-JP"/>
          </a:p>
        </c:txPr>
        <c:crossAx val="496728280"/>
        <c:crosses val="min"/>
        <c:auto val="0"/>
        <c:lblAlgn val="ctr"/>
        <c:lblOffset val="100"/>
        <c:noMultiLvlLbl val="0"/>
      </c:catAx>
      <c:valAx>
        <c:axId val="496728280"/>
        <c:scaling>
          <c:orientation val="minMax"/>
          <c:max val="17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96725536"/>
        <c:crosses val="min"/>
        <c:crossBetween val="between"/>
        <c:majorUnit val="20000"/>
      </c:valAx>
      <c:valAx>
        <c:axId val="49672867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96725536"/>
        <c:crosses val="max"/>
        <c:crossBetween val="between"/>
        <c:majorUnit val="0.5"/>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AC-48CF-B4F4-13791C3BAF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E5AC-48CF-B4F4-13791C3BAF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E5AC-48CF-B4F4-13791C3BAF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E5AC-48CF-B4F4-13791C3BAF0C}"/>
              </c:ext>
            </c:extLst>
          </c:dPt>
          <c:dLbls>
            <c:dLbl>
              <c:idx val="0"/>
              <c:layout>
                <c:manualLayout>
                  <c:x val="-0.16817561078553306"/>
                  <c:y val="1.1102170501204029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35236838681321636"/>
                      <c:h val="0.14250511952447112"/>
                    </c:manualLayout>
                  </c15:layout>
                </c:ext>
                <c:ext xmlns:c16="http://schemas.microsoft.com/office/drawing/2014/chart" uri="{C3380CC4-5D6E-409C-BE32-E72D297353CC}">
                  <c16:uniqueId val="{00000001-E5AC-48CF-B4F4-13791C3BAF0C}"/>
                </c:ext>
              </c:extLst>
            </c:dLbl>
            <c:dLbl>
              <c:idx val="1"/>
              <c:layout>
                <c:manualLayout>
                  <c:x val="-2.6694574758577977E-3"/>
                  <c:y val="0.135389903279005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42195735972578996"/>
                      <c:h val="0.16594346155152229"/>
                    </c:manualLayout>
                  </c15:layout>
                </c:ext>
                <c:ext xmlns:c16="http://schemas.microsoft.com/office/drawing/2014/chart" uri="{C3380CC4-5D6E-409C-BE32-E72D297353CC}">
                  <c16:uniqueId val="{00000002-E5AC-48CF-B4F4-13791C3BAF0C}"/>
                </c:ext>
              </c:extLst>
            </c:dLbl>
            <c:dLbl>
              <c:idx val="2"/>
              <c:layout>
                <c:manualLayout>
                  <c:x val="-2.0020931068932747E-2"/>
                  <c:y val="-8.60198225625238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43140555764230992"/>
                      <c:h val="0.16313086050827613"/>
                    </c:manualLayout>
                  </c15:layout>
                </c:ext>
                <c:ext xmlns:c16="http://schemas.microsoft.com/office/drawing/2014/chart" uri="{C3380CC4-5D6E-409C-BE32-E72D297353CC}">
                  <c16:uniqueId val="{00000003-E5AC-48CF-B4F4-13791C3BAF0C}"/>
                </c:ext>
              </c:extLst>
            </c:dLbl>
            <c:dLbl>
              <c:idx val="3"/>
              <c:layout>
                <c:manualLayout>
                  <c:x val="1.86862023310039E-2"/>
                  <c:y val="0.1112493706712889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38506924089247319"/>
                      <c:h val="0.16313086050827613"/>
                    </c:manualLayout>
                  </c15:layout>
                </c:ext>
                <c:ext xmlns:c16="http://schemas.microsoft.com/office/drawing/2014/chart" uri="{C3380CC4-5D6E-409C-BE32-E72D297353CC}">
                  <c16:uniqueId val="{00000004-E5AC-48CF-B4F4-13791C3BAF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公的一次医療</c:v>
                </c:pt>
                <c:pt idx="1">
                  <c:v>公的二次・三次医療</c:v>
                </c:pt>
                <c:pt idx="2">
                  <c:v>民間医療機関・診療所</c:v>
                </c:pt>
                <c:pt idx="3">
                  <c:v>民間診断センター</c:v>
                </c:pt>
              </c:strCache>
            </c:strRef>
          </c:cat>
          <c:val>
            <c:numRef>
              <c:f>Sheet1!$B$2:$B$5</c:f>
              <c:numCache>
                <c:formatCode>General</c:formatCode>
                <c:ptCount val="4"/>
                <c:pt idx="0">
                  <c:v>2003</c:v>
                </c:pt>
                <c:pt idx="1">
                  <c:v>255</c:v>
                </c:pt>
                <c:pt idx="2">
                  <c:v>5321</c:v>
                </c:pt>
                <c:pt idx="3">
                  <c:v>9529</c:v>
                </c:pt>
              </c:numCache>
            </c:numRef>
          </c:val>
          <c:extLst>
            <c:ext xmlns:c16="http://schemas.microsoft.com/office/drawing/2014/chart" uri="{C3380CC4-5D6E-409C-BE32-E72D297353CC}">
              <c16:uniqueId val="{00000000-E5AC-48CF-B4F4-13791C3BAF0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61486166688182"/>
          <c:y val="2.8056115766161079E-2"/>
          <c:w val="0.79610655737704916"/>
          <c:h val="0.95030060120240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1.5744589303386281E-2"/>
                  <c:y val="-7.91102935458688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9E-47E4-95F1-1E05B5567A6A}"/>
                </c:ext>
              </c:extLst>
            </c:dLbl>
            <c:dLbl>
              <c:idx val="1"/>
              <c:layout>
                <c:manualLayout>
                  <c:x val="-4.0334753237812486E-2"/>
                  <c:y val="3.3114169518775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9E-47E4-95F1-1E05B5567A6A}"/>
                </c:ext>
              </c:extLst>
            </c:dLbl>
            <c:dLbl>
              <c:idx val="2"/>
              <c:layout>
                <c:manualLayout>
                  <c:x val="-8.1318359795189532E-2"/>
                  <c:y val="-3.4220508320011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9E-47E4-95F1-1E05B5567A6A}"/>
                </c:ext>
              </c:extLst>
            </c:dLbl>
            <c:dLbl>
              <c:idx val="8"/>
              <c:layout>
                <c:manualLayout>
                  <c:x val="-0.13869540897551749"/>
                  <c:y val="-2.780768185917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9E-47E4-95F1-1E05B5567A6A}"/>
                </c:ext>
              </c:extLst>
            </c:dLbl>
            <c:dLbl>
              <c:idx val="11"/>
              <c:layout>
                <c:manualLayout>
                  <c:x val="-7.714470117464825E-2"/>
                  <c:y val="2.9907756288357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9E-47E4-95F1-1E05B5567A6A}"/>
                </c:ext>
              </c:extLst>
            </c:dLbl>
            <c:spPr>
              <a:noFill/>
              <a:ln>
                <a:noFill/>
              </a:ln>
              <a:effectLst/>
            </c:spPr>
            <c:txPr>
              <a:bodyPr wrap="square" lIns="38100" tIns="19050" rIns="38100" bIns="19050" anchor="ctr">
                <a:spAutoFit/>
              </a:bodyPr>
              <a:lstStyle/>
              <a:p>
                <a:pPr>
                  <a:defRPr lang="ja-JP" sz="9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Sheet1!$A$1:$L$1</c:f>
              <c:numCache>
                <c:formatCode>#,##0;"-"#,##0</c:formatCode>
                <c:ptCount val="12"/>
                <c:pt idx="0">
                  <c:v>27005</c:v>
                </c:pt>
                <c:pt idx="1">
                  <c:v>28841</c:v>
                </c:pt>
                <c:pt idx="2">
                  <c:v>31217</c:v>
                </c:pt>
                <c:pt idx="3">
                  <c:v>32077</c:v>
                </c:pt>
                <c:pt idx="4">
                  <c:v>39552</c:v>
                </c:pt>
                <c:pt idx="5">
                  <c:v>42965</c:v>
                </c:pt>
                <c:pt idx="6" formatCode="General">
                  <c:v>41697</c:v>
                </c:pt>
                <c:pt idx="7" formatCode="General">
                  <c:v>50510</c:v>
                </c:pt>
                <c:pt idx="8">
                  <c:v>66538</c:v>
                </c:pt>
                <c:pt idx="9">
                  <c:v>63857</c:v>
                </c:pt>
                <c:pt idx="10">
                  <c:v>80556</c:v>
                </c:pt>
                <c:pt idx="11">
                  <c:v>103828</c:v>
                </c:pt>
              </c:numCache>
            </c:numRef>
          </c:val>
          <c:smooth val="0"/>
          <c:extLst>
            <c:ext xmlns:c16="http://schemas.microsoft.com/office/drawing/2014/chart" uri="{C3380CC4-5D6E-409C-BE32-E72D297353CC}">
              <c16:uniqueId val="{00000005-199E-47E4-95F1-1E05B5567A6A}"/>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1.3012348866227787E-2"/>
                  <c:y val="2.9907756288356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9E-47E4-95F1-1E05B5567A6A}"/>
                </c:ext>
              </c:extLst>
            </c:dLbl>
            <c:dLbl>
              <c:idx val="4"/>
              <c:layout>
                <c:manualLayout>
                  <c:x val="-0.11683748547824964"/>
                  <c:y val="-4.0633334780847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9E-47E4-95F1-1E05B5567A6A}"/>
                </c:ext>
              </c:extLst>
            </c:dLbl>
            <c:dLbl>
              <c:idx val="7"/>
              <c:layout>
                <c:manualLayout>
                  <c:x val="-8.3367540123058484E-2"/>
                  <c:y val="-3.4220508320011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99E-47E4-95F1-1E05B5567A6A}"/>
                </c:ext>
              </c:extLst>
            </c:dLbl>
            <c:dLbl>
              <c:idx val="8"/>
              <c:layout>
                <c:manualLayout>
                  <c:x val="-7.7903059248741455E-2"/>
                  <c:y val="-3.4220508320011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99E-47E4-95F1-1E05B5567A6A}"/>
                </c:ext>
              </c:extLst>
            </c:dLbl>
            <c:dLbl>
              <c:idx val="9"/>
              <c:layout>
                <c:manualLayout>
                  <c:x val="-9.0888085710597755E-2"/>
                  <c:y val="-3.4220508320011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9E-47E4-95F1-1E05B5567A6A}"/>
                </c:ext>
              </c:extLst>
            </c:dLbl>
            <c:dLbl>
              <c:idx val="10"/>
              <c:layout>
                <c:manualLayout>
                  <c:x val="-9.0888085710597658E-2"/>
                  <c:y val="-3.0194566164715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9E-47E4-95F1-1E05B5567A6A}"/>
                </c:ext>
              </c:extLst>
            </c:dLbl>
            <c:dLbl>
              <c:idx val="11"/>
              <c:layout>
                <c:manualLayout>
                  <c:x val="-5.4644808743171402E-3"/>
                  <c:y val="-3.206413230418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9E-47E4-95F1-1E05B5567A6A}"/>
                </c:ext>
              </c:extLst>
            </c:dLbl>
            <c:spPr>
              <a:noFill/>
              <a:ln>
                <a:noFill/>
              </a:ln>
              <a:effectLst/>
            </c:spPr>
            <c:txPr>
              <a:bodyPr wrap="square" lIns="38100" tIns="19050" rIns="38100" bIns="19050" anchor="ctr">
                <a:spAutoFit/>
              </a:bodyPr>
              <a:lstStyle/>
              <a:p>
                <a:pPr>
                  <a:defRPr lang="ja-JP" sz="9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Sheet1!$A$2:$L$2</c:f>
              <c:numCache>
                <c:formatCode>#,##0;"-"#,##0</c:formatCode>
                <c:ptCount val="12"/>
                <c:pt idx="0">
                  <c:v>53643</c:v>
                </c:pt>
                <c:pt idx="1">
                  <c:v>57313</c:v>
                </c:pt>
                <c:pt idx="2">
                  <c:v>60413</c:v>
                </c:pt>
                <c:pt idx="3" formatCode="General">
                  <c:v>64434</c:v>
                </c:pt>
                <c:pt idx="4">
                  <c:v>75514</c:v>
                </c:pt>
                <c:pt idx="5">
                  <c:v>75915</c:v>
                </c:pt>
                <c:pt idx="6" formatCode="General">
                  <c:v>78572</c:v>
                </c:pt>
                <c:pt idx="7" formatCode="General">
                  <c:v>86754</c:v>
                </c:pt>
                <c:pt idx="8" formatCode="General">
                  <c:v>93741</c:v>
                </c:pt>
                <c:pt idx="9">
                  <c:v>103809</c:v>
                </c:pt>
                <c:pt idx="10" formatCode="#,##0">
                  <c:v>109874</c:v>
                </c:pt>
                <c:pt idx="11" formatCode="#,##0">
                  <c:v>113477</c:v>
                </c:pt>
              </c:numCache>
            </c:numRef>
          </c:val>
          <c:smooth val="0"/>
          <c:extLst>
            <c:ext xmlns:c16="http://schemas.microsoft.com/office/drawing/2014/chart" uri="{C3380CC4-5D6E-409C-BE32-E72D297353CC}">
              <c16:uniqueId val="{0000000B-199E-47E4-95F1-1E05B5567A6A}"/>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0C-199E-47E4-95F1-1E05B5567A6A}"/>
              </c:ext>
            </c:extLst>
          </c:dPt>
          <c:dPt>
            <c:idx val="6"/>
            <c:marker>
              <c:symbol val="none"/>
            </c:marker>
            <c:bubble3D val="0"/>
            <c:extLst>
              <c:ext xmlns:c16="http://schemas.microsoft.com/office/drawing/2014/chart" uri="{C3380CC4-5D6E-409C-BE32-E72D297353CC}">
                <c16:uniqueId val="{0000000D-199E-47E4-95F1-1E05B5567A6A}"/>
              </c:ext>
            </c:extLst>
          </c:dPt>
          <c:dPt>
            <c:idx val="9"/>
            <c:marker>
              <c:symbol val="none"/>
            </c:marker>
            <c:bubble3D val="0"/>
            <c:extLst>
              <c:ext xmlns:c16="http://schemas.microsoft.com/office/drawing/2014/chart" uri="{C3380CC4-5D6E-409C-BE32-E72D297353CC}">
                <c16:uniqueId val="{0000000E-199E-47E4-95F1-1E05B5567A6A}"/>
              </c:ext>
            </c:extLst>
          </c:dPt>
          <c:dLbls>
            <c:dLbl>
              <c:idx val="0"/>
              <c:layout>
                <c:manualLayout>
                  <c:x val="-2.6673551052020138E-2"/>
                  <c:y val="-5.6665400932940133E-2"/>
                </c:manualLayout>
              </c:layout>
              <c:spPr>
                <a:noFill/>
                <a:ln>
                  <a:noFill/>
                </a:ln>
                <a:effectLst/>
              </c:spPr>
              <c:txPr>
                <a:bodyPr wrap="square" lIns="38100" tIns="19050" rIns="38100" bIns="19050" anchor="ctr">
                  <a:no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9.1598253087216558E-2"/>
                      <c:h val="3.637688433583821E-2"/>
                    </c:manualLayout>
                  </c15:layout>
                </c:ext>
                <c:ext xmlns:c16="http://schemas.microsoft.com/office/drawing/2014/chart" uri="{C3380CC4-5D6E-409C-BE32-E72D297353CC}">
                  <c16:uniqueId val="{0000001A-199E-47E4-95F1-1E05B5567A6A}"/>
                </c:ext>
              </c:extLst>
            </c:dLbl>
            <c:dLbl>
              <c:idx val="4"/>
              <c:layout>
                <c:manualLayout>
                  <c:x val="-7.3121638483714071E-2"/>
                  <c:y val="-7.5903880315450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99E-47E4-95F1-1E05B5567A6A}"/>
                </c:ext>
              </c:extLst>
            </c:dLbl>
            <c:spPr>
              <a:noFill/>
              <a:ln>
                <a:noFill/>
              </a:ln>
              <a:effectLst/>
            </c:spPr>
            <c:txPr>
              <a:bodyPr wrap="square" lIns="38100" tIns="19050" rIns="38100" bIns="19050" anchor="ctr">
                <a:spAutoFit/>
              </a:bodyPr>
              <a:lstStyle/>
              <a:p>
                <a:pPr>
                  <a:defRPr lang="ja-JP" sz="9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Sheet1!$A$3:$L$3</c:f>
              <c:numCache>
                <c:formatCode>#,##0;"-"#,##0</c:formatCode>
                <c:ptCount val="12"/>
                <c:pt idx="0">
                  <c:v>12172</c:v>
                </c:pt>
                <c:pt idx="1">
                  <c:v>9186</c:v>
                </c:pt>
                <c:pt idx="2">
                  <c:v>9265</c:v>
                </c:pt>
                <c:pt idx="3" formatCode="#,##0">
                  <c:v>10732</c:v>
                </c:pt>
                <c:pt idx="4">
                  <c:v>12199</c:v>
                </c:pt>
                <c:pt idx="5">
                  <c:v>12199</c:v>
                </c:pt>
                <c:pt idx="6" formatCode="#,##0.00">
                  <c:v>18945.5</c:v>
                </c:pt>
                <c:pt idx="7">
                  <c:v>25692</c:v>
                </c:pt>
                <c:pt idx="8">
                  <c:v>29127</c:v>
                </c:pt>
                <c:pt idx="11" formatCode="#,##0">
                  <c:v>17082</c:v>
                </c:pt>
              </c:numCache>
            </c:numRef>
          </c:val>
          <c:smooth val="0"/>
          <c:extLst>
            <c:ext xmlns:c16="http://schemas.microsoft.com/office/drawing/2014/chart" uri="{C3380CC4-5D6E-409C-BE32-E72D297353CC}">
              <c16:uniqueId val="{00000010-199E-47E4-95F1-1E05B5567A6A}"/>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2.2568306010928962E-2"/>
                  <c:y val="-2.7807681859174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99E-47E4-95F1-1E05B5567A6A}"/>
                </c:ext>
              </c:extLst>
            </c:dLbl>
            <c:dLbl>
              <c:idx val="1"/>
              <c:layout>
                <c:manualLayout>
                  <c:x val="-4.3743169398907107E-2"/>
                  <c:y val="1.7082103366683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99E-47E4-95F1-1E05B5567A6A}"/>
                </c:ext>
              </c:extLst>
            </c:dLbl>
            <c:dLbl>
              <c:idx val="2"/>
              <c:layout>
                <c:manualLayout>
                  <c:x val="-3.5546448087431744E-2"/>
                  <c:y val="1.7082103366683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99E-47E4-95F1-1E05B5567A6A}"/>
                </c:ext>
              </c:extLst>
            </c:dLbl>
            <c:dLbl>
              <c:idx val="3"/>
              <c:layout>
                <c:manualLayout>
                  <c:x val="-3.8278688524590161E-2"/>
                  <c:y val="2.3494929827520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99E-47E4-95F1-1E05B5567A6A}"/>
                </c:ext>
              </c:extLst>
            </c:dLbl>
            <c:dLbl>
              <c:idx val="4"/>
              <c:layout>
                <c:manualLayout>
                  <c:x val="-3.0081967213114805E-2"/>
                  <c:y val="2.9907756288357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99E-47E4-95F1-1E05B5567A6A}"/>
                </c:ext>
              </c:extLst>
            </c:dLbl>
            <c:dLbl>
              <c:idx val="5"/>
              <c:layout>
                <c:manualLayout>
                  <c:x val="-3.5546448087431695E-2"/>
                  <c:y val="2.9907756288356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99E-47E4-95F1-1E05B5567A6A}"/>
                </c:ext>
              </c:extLst>
            </c:dLbl>
            <c:dLbl>
              <c:idx val="10"/>
              <c:layout>
                <c:manualLayout>
                  <c:x val="-9.224732154382341E-2"/>
                  <c:y val="5.5559062131704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99E-47E4-95F1-1E05B5567A6A}"/>
                </c:ext>
              </c:extLst>
            </c:dLbl>
            <c:dLbl>
              <c:idx val="11"/>
              <c:layout>
                <c:manualLayout>
                  <c:x val="-2.0149735381439979E-3"/>
                  <c:y val="4.914623567086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99E-47E4-95F1-1E05B5567A6A}"/>
                </c:ext>
              </c:extLst>
            </c:dLbl>
            <c:spPr>
              <a:noFill/>
              <a:ln>
                <a:noFill/>
              </a:ln>
              <a:effectLst/>
            </c:spPr>
            <c:txPr>
              <a:bodyPr wrap="square" lIns="38100" tIns="19050" rIns="38100" bIns="19050" anchor="ctr">
                <a:spAutoFit/>
              </a:bodyPr>
              <a:lstStyle/>
              <a:p>
                <a:pPr>
                  <a:defRPr lang="ja-JP" sz="9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Sheet1!$A$4:$L$4</c:f>
              <c:numCache>
                <c:formatCode>#,##0</c:formatCode>
                <c:ptCount val="12"/>
                <c:pt idx="0">
                  <c:v>4336</c:v>
                </c:pt>
                <c:pt idx="1">
                  <c:v>4815</c:v>
                </c:pt>
                <c:pt idx="2">
                  <c:v>4815</c:v>
                </c:pt>
                <c:pt idx="3">
                  <c:v>6034</c:v>
                </c:pt>
                <c:pt idx="4">
                  <c:v>6360</c:v>
                </c:pt>
                <c:pt idx="5">
                  <c:v>6520</c:v>
                </c:pt>
                <c:pt idx="6" formatCode="#,##0;&quot;-&quot;#,##0">
                  <c:v>7015</c:v>
                </c:pt>
                <c:pt idx="7" formatCode="#,##0;&quot;-&quot;#,##0">
                  <c:v>8155</c:v>
                </c:pt>
                <c:pt idx="8" formatCode="#,##0;&quot;-&quot;#,##0">
                  <c:v>9608</c:v>
                </c:pt>
                <c:pt idx="9" formatCode="#,##0;&quot;-&quot;#,##0">
                  <c:v>9608</c:v>
                </c:pt>
                <c:pt idx="10" formatCode="#,##0;&quot;-&quot;#,##0">
                  <c:v>11308</c:v>
                </c:pt>
                <c:pt idx="11" formatCode="#,##0;&quot;-&quot;#,##0">
                  <c:v>11593</c:v>
                </c:pt>
              </c:numCache>
            </c:numRef>
          </c:val>
          <c:smooth val="0"/>
          <c:extLst>
            <c:ext xmlns:c16="http://schemas.microsoft.com/office/drawing/2014/chart" uri="{C3380CC4-5D6E-409C-BE32-E72D297353CC}">
              <c16:uniqueId val="{00000018-199E-47E4-95F1-1E05B5567A6A}"/>
            </c:ext>
          </c:extLst>
        </c:ser>
        <c:dLbls>
          <c:dLblPos val="t"/>
          <c:showLegendKey val="0"/>
          <c:showVal val="1"/>
          <c:showCatName val="0"/>
          <c:showSerName val="0"/>
          <c:showPercent val="0"/>
          <c:showBubbleSize val="0"/>
        </c:dLbls>
        <c:marker val="1"/>
        <c:smooth val="0"/>
        <c:axId val="198106480"/>
        <c:axId val="1"/>
      </c:lineChart>
      <c:catAx>
        <c:axId val="19810648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98106480"/>
        <c:crosses val="min"/>
        <c:crossBetween val="midCat"/>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8799076212477E-2"/>
          <c:y val="2.4849699398797595E-2"/>
          <c:w val="0.89722863741339487"/>
          <c:h val="0.95030060120240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3.3102386451116246E-2"/>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D5-49D0-B06F-26785F1EA33E}"/>
                </c:ext>
              </c:extLst>
            </c:dLbl>
            <c:dLbl>
              <c:idx val="1"/>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D5-49D0-B06F-26785F1EA33E}"/>
                </c:ext>
              </c:extLst>
            </c:dLbl>
            <c:dLbl>
              <c:idx val="2"/>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D5-49D0-B06F-26785F1EA33E}"/>
                </c:ext>
              </c:extLst>
            </c:dLbl>
            <c:dLbl>
              <c:idx val="3"/>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D5-49D0-B06F-26785F1EA33E}"/>
                </c:ext>
              </c:extLst>
            </c:dLbl>
            <c:dLbl>
              <c:idx val="4"/>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FD5-49D0-B06F-26785F1EA33E}"/>
                </c:ext>
              </c:extLst>
            </c:dLbl>
            <c:dLbl>
              <c:idx val="5"/>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FD5-49D0-B06F-26785F1EA33E}"/>
                </c:ext>
              </c:extLst>
            </c:dLbl>
            <c:dLbl>
              <c:idx val="6"/>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FD5-49D0-B06F-26785F1EA33E}"/>
                </c:ext>
              </c:extLst>
            </c:dLbl>
            <c:dLbl>
              <c:idx val="7"/>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FD5-49D0-B06F-26785F1EA33E}"/>
                </c:ext>
              </c:extLst>
            </c:dLbl>
            <c:dLbl>
              <c:idx val="8"/>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FD5-49D0-B06F-26785F1EA33E}"/>
                </c:ext>
              </c:extLst>
            </c:dLbl>
            <c:dLbl>
              <c:idx val="9"/>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FD5-49D0-B06F-26785F1EA33E}"/>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D5-49D0-B06F-26785F1EA33E}"/>
                </c:ext>
              </c:extLst>
            </c:dLbl>
            <c:dLbl>
              <c:idx val="11"/>
              <c:layout>
                <c:manualLayout>
                  <c:x val="-5.0022973456262651E-2"/>
                  <c:y val="-8.56920247666387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D5-49D0-B06F-26785F1EA33E}"/>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#,##0.0;"-"#,##0.0</c:formatCode>
                <c:ptCount val="12"/>
                <c:pt idx="0">
                  <c:v>1.83</c:v>
                </c:pt>
                <c:pt idx="1">
                  <c:v>1.93</c:v>
                </c:pt>
                <c:pt idx="2">
                  <c:v>2.0699999999999998</c:v>
                </c:pt>
                <c:pt idx="3">
                  <c:v>2.1</c:v>
                </c:pt>
                <c:pt idx="4">
                  <c:v>2.56</c:v>
                </c:pt>
                <c:pt idx="5">
                  <c:v>2.75</c:v>
                </c:pt>
                <c:pt idx="6">
                  <c:v>2.64</c:v>
                </c:pt>
                <c:pt idx="7">
                  <c:v>3.16</c:v>
                </c:pt>
                <c:pt idx="8">
                  <c:v>4.12</c:v>
                </c:pt>
                <c:pt idx="9">
                  <c:v>3.92</c:v>
                </c:pt>
                <c:pt idx="10">
                  <c:v>4.8</c:v>
                </c:pt>
                <c:pt idx="11">
                  <c:v>6.13</c:v>
                </c:pt>
              </c:numCache>
            </c:numRef>
          </c:val>
          <c:smooth val="0"/>
          <c:extLst>
            <c:ext xmlns:c16="http://schemas.microsoft.com/office/drawing/2014/chart" uri="{C3380CC4-5D6E-409C-BE32-E72D297353CC}">
              <c16:uniqueId val="{0000000C-6FD5-49D0-B06F-26785F1EA33E}"/>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3.3102386451116246E-2"/>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FD5-49D0-B06F-26785F1EA33E}"/>
                </c:ext>
              </c:extLst>
            </c:dLbl>
            <c:dLbl>
              <c:idx val="1"/>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FD5-49D0-B06F-26785F1EA33E}"/>
                </c:ext>
              </c:extLst>
            </c:dLbl>
            <c:dLbl>
              <c:idx val="2"/>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FD5-49D0-B06F-26785F1EA33E}"/>
                </c:ext>
              </c:extLst>
            </c:dLbl>
            <c:dLbl>
              <c:idx val="3"/>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FD5-49D0-B06F-26785F1EA33E}"/>
                </c:ext>
              </c:extLst>
            </c:dLbl>
            <c:dLbl>
              <c:idx val="4"/>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FD5-49D0-B06F-26785F1EA33E}"/>
                </c:ext>
              </c:extLst>
            </c:dLbl>
            <c:dLbl>
              <c:idx val="5"/>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FD5-49D0-B06F-26785F1EA33E}"/>
                </c:ext>
              </c:extLst>
            </c:dLbl>
            <c:dLbl>
              <c:idx val="6"/>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FD5-49D0-B06F-26785F1EA33E}"/>
                </c:ext>
              </c:extLst>
            </c:dLbl>
            <c:dLbl>
              <c:idx val="7"/>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FD5-49D0-B06F-26785F1EA33E}"/>
                </c:ext>
              </c:extLst>
            </c:dLbl>
            <c:dLbl>
              <c:idx val="8"/>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FD5-49D0-B06F-26785F1EA33E}"/>
                </c:ext>
              </c:extLst>
            </c:dLbl>
            <c:dLbl>
              <c:idx val="9"/>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FD5-49D0-B06F-26785F1EA33E}"/>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FD5-49D0-B06F-26785F1EA33E}"/>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FD5-49D0-B06F-26785F1EA33E}"/>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#,##0.0;"-"#,##0.0</c:formatCode>
                <c:ptCount val="12"/>
                <c:pt idx="0">
                  <c:v>3.64</c:v>
                </c:pt>
                <c:pt idx="1">
                  <c:v>3.84</c:v>
                </c:pt>
                <c:pt idx="2">
                  <c:v>4</c:v>
                </c:pt>
                <c:pt idx="3">
                  <c:v>4.22</c:v>
                </c:pt>
                <c:pt idx="4">
                  <c:v>4.8899999999999997</c:v>
                </c:pt>
                <c:pt idx="5">
                  <c:v>4.8600000000000003</c:v>
                </c:pt>
                <c:pt idx="6">
                  <c:v>4.97</c:v>
                </c:pt>
                <c:pt idx="7">
                  <c:v>5.43</c:v>
                </c:pt>
                <c:pt idx="8">
                  <c:v>5.81</c:v>
                </c:pt>
                <c:pt idx="9">
                  <c:v>6.37</c:v>
                </c:pt>
                <c:pt idx="10">
                  <c:v>6.6</c:v>
                </c:pt>
                <c:pt idx="11">
                  <c:v>6.7</c:v>
                </c:pt>
              </c:numCache>
            </c:numRef>
          </c:val>
          <c:smooth val="0"/>
          <c:extLst>
            <c:ext xmlns:c16="http://schemas.microsoft.com/office/drawing/2014/chart" uri="{C3380CC4-5D6E-409C-BE32-E72D297353CC}">
              <c16:uniqueId val="{00000019-6FD5-49D0-B06F-26785F1EA33E}"/>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A-6FD5-49D0-B06F-26785F1EA33E}"/>
              </c:ext>
            </c:extLst>
          </c:dPt>
          <c:dPt>
            <c:idx val="6"/>
            <c:marker>
              <c:symbol val="none"/>
            </c:marker>
            <c:bubble3D val="0"/>
            <c:extLst>
              <c:ext xmlns:c16="http://schemas.microsoft.com/office/drawing/2014/chart" uri="{C3380CC4-5D6E-409C-BE32-E72D297353CC}">
                <c16:uniqueId val="{0000001B-6FD5-49D0-B06F-26785F1EA33E}"/>
              </c:ext>
            </c:extLst>
          </c:dPt>
          <c:dPt>
            <c:idx val="9"/>
            <c:marker>
              <c:symbol val="none"/>
            </c:marker>
            <c:bubble3D val="0"/>
            <c:extLst>
              <c:ext xmlns:c16="http://schemas.microsoft.com/office/drawing/2014/chart" uri="{C3380CC4-5D6E-409C-BE32-E72D297353CC}">
                <c16:uniqueId val="{0000001C-6FD5-49D0-B06F-26785F1EA33E}"/>
              </c:ext>
            </c:extLst>
          </c:dPt>
          <c:dLbls>
            <c:dLbl>
              <c:idx val="0"/>
              <c:layout>
                <c:manualLayout>
                  <c:x val="3.3102386451116246E-2"/>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FD5-49D0-B06F-26785F1EA33E}"/>
                </c:ext>
              </c:extLst>
            </c:dLbl>
            <c:dLbl>
              <c:idx val="1"/>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FD5-49D0-B06F-26785F1EA33E}"/>
                </c:ext>
              </c:extLst>
            </c:dLbl>
            <c:dLbl>
              <c:idx val="2"/>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FD5-49D0-B06F-26785F1EA33E}"/>
                </c:ext>
              </c:extLst>
            </c:dLbl>
            <c:dLbl>
              <c:idx val="4"/>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FD5-49D0-B06F-26785F1EA33E}"/>
                </c:ext>
              </c:extLst>
            </c:dLbl>
            <c:dLbl>
              <c:idx val="5"/>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FD5-49D0-B06F-26785F1EA33E}"/>
                </c:ext>
              </c:extLst>
            </c:dLbl>
            <c:dLbl>
              <c:idx val="7"/>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FD5-49D0-B06F-26785F1EA33E}"/>
                </c:ext>
              </c:extLst>
            </c:dLbl>
            <c:dLbl>
              <c:idx val="8"/>
              <c:layout>
                <c:manualLayout>
                  <c:x val="0"/>
                  <c:y val="-4.3286573146292584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FD5-49D0-B06F-26785F1EA33E}"/>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FD5-49D0-B06F-26785F1EA33E}"/>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Sheet1!$A$3:$L$3</c:f>
              <c:numCache>
                <c:formatCode>#,##0.0;"-"#,##0.0</c:formatCode>
                <c:ptCount val="12"/>
                <c:pt idx="0">
                  <c:v>0.83</c:v>
                </c:pt>
                <c:pt idx="1">
                  <c:v>0.62</c:v>
                </c:pt>
                <c:pt idx="2">
                  <c:v>0.61</c:v>
                </c:pt>
                <c:pt idx="3" formatCode="General">
                  <c:v>0.7</c:v>
                </c:pt>
                <c:pt idx="4">
                  <c:v>0.79</c:v>
                </c:pt>
                <c:pt idx="5">
                  <c:v>0.78</c:v>
                </c:pt>
                <c:pt idx="6" formatCode="General">
                  <c:v>1.1950000000000001</c:v>
                </c:pt>
                <c:pt idx="7">
                  <c:v>1.61</c:v>
                </c:pt>
                <c:pt idx="8">
                  <c:v>1.81</c:v>
                </c:pt>
                <c:pt idx="11" formatCode="General">
                  <c:v>1.01</c:v>
                </c:pt>
              </c:numCache>
            </c:numRef>
          </c:val>
          <c:smooth val="0"/>
          <c:extLst>
            <c:ext xmlns:c16="http://schemas.microsoft.com/office/drawing/2014/chart" uri="{C3380CC4-5D6E-409C-BE32-E72D297353CC}">
              <c16:uniqueId val="{00000025-6FD5-49D0-B06F-26785F1EA33E}"/>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2.9961508852963819E-2"/>
                  <c:y val="2.484970253574267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FD5-49D0-B06F-26785F1EA33E}"/>
                </c:ext>
              </c:extLst>
            </c:dLbl>
            <c:dLbl>
              <c:idx val="1"/>
              <c:layout>
                <c:manualLayout>
                  <c:x val="-4.8437259430331024E-2"/>
                  <c:y val="2.8056115766161197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FD5-49D0-B06F-26785F1EA33E}"/>
                </c:ext>
              </c:extLst>
            </c:dLbl>
            <c:dLbl>
              <c:idx val="2"/>
              <c:layout>
                <c:manualLayout>
                  <c:x val="-5.7675134719014656E-2"/>
                  <c:y val="3.126252899657949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FD5-49D0-B06F-26785F1EA33E}"/>
                </c:ext>
              </c:extLst>
            </c:dLbl>
            <c:dLbl>
              <c:idx val="3"/>
              <c:layout>
                <c:manualLayout>
                  <c:x val="-5.3133300600704356E-2"/>
                  <c:y val="3.3114169518775445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FD5-49D0-B06F-26785F1EA33E}"/>
                </c:ext>
              </c:extLst>
            </c:dLbl>
            <c:dLbl>
              <c:idx val="4"/>
              <c:layout>
                <c:manualLayout>
                  <c:x val="-6.3833718244803689E-2"/>
                  <c:y val="3.4468942226997784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FD5-49D0-B06F-26785F1EA33E}"/>
                </c:ext>
              </c:extLst>
            </c:dLbl>
            <c:dLbl>
              <c:idx val="5"/>
              <c:layout>
                <c:manualLayout>
                  <c:x val="-5.4595842956120147E-2"/>
                  <c:y val="4.0881768687834719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FD5-49D0-B06F-26785F1EA33E}"/>
                </c:ext>
              </c:extLst>
            </c:dLbl>
            <c:dLbl>
              <c:idx val="6"/>
              <c:layout>
                <c:manualLayout>
                  <c:x val="-5.2193995381062466E-2"/>
                  <c:y val="4.0881768687834719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6FD5-49D0-B06F-26785F1EA33E}"/>
                </c:ext>
              </c:extLst>
            </c:dLbl>
            <c:dLbl>
              <c:idx val="7"/>
              <c:layout>
                <c:manualLayout>
                  <c:x val="-5.2193995381062355E-2"/>
                  <c:y val="4.0881768687834719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6FD5-49D0-B06F-26785F1EA33E}"/>
                </c:ext>
              </c:extLst>
            </c:dLbl>
            <c:dLbl>
              <c:idx val="8"/>
              <c:layout>
                <c:manualLayout>
                  <c:x val="-5.2193995381062355E-2"/>
                  <c:y val="4.7294595148671417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6FD5-49D0-B06F-26785F1EA33E}"/>
                </c:ext>
              </c:extLst>
            </c:dLbl>
            <c:dLbl>
              <c:idx val="9"/>
              <c:layout>
                <c:manualLayout>
                  <c:x val="-5.0054008837809826E-2"/>
                  <c:y val="4.5939822440449078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6FD5-49D0-B06F-26785F1EA33E}"/>
                </c:ext>
              </c:extLst>
            </c:dLbl>
            <c:dLbl>
              <c:idx val="10"/>
              <c:layout>
                <c:manualLayout>
                  <c:x val="-5.5273287143956892E-2"/>
                  <c:y val="5.3707421609508234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6FD5-49D0-B06F-26785F1EA33E}"/>
                </c:ext>
              </c:extLst>
            </c:dLbl>
            <c:dLbl>
              <c:idx val="11"/>
              <c:layout>
                <c:manualLayout>
                  <c:x val="-1.3071472301528242E-2"/>
                  <c:y val="5.87654753621226E-2"/>
                </c:manualLayout>
              </c:layout>
              <c:spPr>
                <a:noFill/>
                <a:ln>
                  <a:noFill/>
                </a:ln>
                <a:effectLst/>
              </c:spPr>
              <c:txPr>
                <a:bodyPr wrap="square" lIns="38100" tIns="19050" rIns="38100" bIns="19050" anchor="ctr">
                  <a:spAutoFit/>
                </a:bodyPr>
                <a:lstStyle/>
                <a:p>
                  <a:pPr>
                    <a:defRPr lang="ja-JP" sz="9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6FD5-49D0-B06F-26785F1EA33E}"/>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Sheet1!$A$4:$L$4</c:f>
              <c:numCache>
                <c:formatCode>General</c:formatCode>
                <c:ptCount val="12"/>
                <c:pt idx="0">
                  <c:v>0.28999999999999998</c:v>
                </c:pt>
                <c:pt idx="1">
                  <c:v>0.32</c:v>
                </c:pt>
                <c:pt idx="2">
                  <c:v>0.32</c:v>
                </c:pt>
                <c:pt idx="3">
                  <c:v>0.4</c:v>
                </c:pt>
                <c:pt idx="4">
                  <c:v>0.41</c:v>
                </c:pt>
                <c:pt idx="5">
                  <c:v>0.42</c:v>
                </c:pt>
                <c:pt idx="6" formatCode="#,##0.0;&quot;-&quot;#,##0.0">
                  <c:v>0.44</c:v>
                </c:pt>
                <c:pt idx="7" formatCode="#,##0.0;&quot;-&quot;#,##0.0">
                  <c:v>0.51</c:v>
                </c:pt>
                <c:pt idx="8" formatCode="#,##0.0;&quot;-&quot;#,##0.0">
                  <c:v>0.6</c:v>
                </c:pt>
                <c:pt idx="9" formatCode="#,##0.0;&quot;-&quot;#,##0.0">
                  <c:v>0.59</c:v>
                </c:pt>
                <c:pt idx="10" formatCode="#,##0.0;&quot;-&quot;#,##0.0">
                  <c:v>0.68</c:v>
                </c:pt>
                <c:pt idx="11" formatCode="#,##0.0;&quot;-&quot;#,##0.0">
                  <c:v>0.69</c:v>
                </c:pt>
              </c:numCache>
            </c:numRef>
          </c:val>
          <c:smooth val="0"/>
          <c:extLst>
            <c:ext xmlns:c16="http://schemas.microsoft.com/office/drawing/2014/chart" uri="{C3380CC4-5D6E-409C-BE32-E72D297353CC}">
              <c16:uniqueId val="{00000032-6FD5-49D0-B06F-26785F1EA33E}"/>
            </c:ext>
          </c:extLst>
        </c:ser>
        <c:dLbls>
          <c:showLegendKey val="0"/>
          <c:showVal val="0"/>
          <c:showCatName val="0"/>
          <c:showSerName val="0"/>
          <c:showPercent val="0"/>
          <c:showBubbleSize val="0"/>
        </c:dLbls>
        <c:marker val="1"/>
        <c:smooth val="0"/>
        <c:axId val="207211440"/>
        <c:axId val="1"/>
      </c:lineChart>
      <c:catAx>
        <c:axId val="20721144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7"/>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7211440"/>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CE51-4F03-9B66-05DAFC5B73EB}"/>
              </c:ext>
            </c:extLst>
          </c:dPt>
          <c:dPt>
            <c:idx val="1"/>
            <c:bubble3D val="0"/>
            <c:spPr>
              <a:solidFill>
                <a:srgbClr val="DADADA"/>
              </a:solidFill>
              <a:ln>
                <a:solidFill>
                  <a:schemeClr val="bg1"/>
                </a:solidFill>
              </a:ln>
            </c:spPr>
            <c:extLst>
              <c:ext xmlns:c16="http://schemas.microsoft.com/office/drawing/2014/chart" uri="{C3380CC4-5D6E-409C-BE32-E72D297353CC}">
                <c16:uniqueId val="{00000003-CE51-4F03-9B66-05DAFC5B73EB}"/>
              </c:ext>
            </c:extLst>
          </c:dPt>
          <c:cat>
            <c:strRef>
              <c:f>Sheet1!$A$2:$A$3</c:f>
              <c:strCache>
                <c:ptCount val="2"/>
                <c:pt idx="0">
                  <c:v>第 1 四半期</c:v>
                </c:pt>
                <c:pt idx="1">
                  <c:v>第 2 四半期</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4-CE51-4F03-9B66-05DAFC5B73EB}"/>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5480078510091E-3"/>
          <c:y val="3.5363101093562235E-2"/>
          <c:w val="0.97984886649874059"/>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Sheet1!$A$1:$U$1</c:f>
              <c:numCache>
                <c:formatCode>General</c:formatCode>
                <c:ptCount val="21"/>
                <c:pt idx="0">
                  <c:v>2066.58</c:v>
                </c:pt>
                <c:pt idx="1">
                  <c:v>2166.9499999999998</c:v>
                </c:pt>
                <c:pt idx="2">
                  <c:v>2472.48</c:v>
                </c:pt>
                <c:pt idx="3">
                  <c:v>2658.66</c:v>
                </c:pt>
                <c:pt idx="4">
                  <c:v>2859.57</c:v>
                </c:pt>
                <c:pt idx="5">
                  <c:v>3123.65</c:v>
                </c:pt>
                <c:pt idx="6">
                  <c:v>3432.11</c:v>
                </c:pt>
                <c:pt idx="7">
                  <c:v>3789.88</c:v>
                </c:pt>
                <c:pt idx="8">
                  <c:v>3918.12</c:v>
                </c:pt>
                <c:pt idx="9">
                  <c:v>4240.96</c:v>
                </c:pt>
                <c:pt idx="10">
                  <c:v>4692.3</c:v>
                </c:pt>
                <c:pt idx="11">
                  <c:v>5161.78</c:v>
                </c:pt>
                <c:pt idx="12">
                  <c:v>5474.22</c:v>
                </c:pt>
                <c:pt idx="13">
                  <c:v>5660.33</c:v>
                </c:pt>
                <c:pt idx="14">
                  <c:v>5959.99</c:v>
                </c:pt>
                <c:pt idx="15">
                  <c:v>6331.11</c:v>
                </c:pt>
                <c:pt idx="16">
                  <c:v>7131.26</c:v>
                </c:pt>
                <c:pt idx="17">
                  <c:v>7443.33</c:v>
                </c:pt>
                <c:pt idx="18">
                  <c:v>7831.65</c:v>
                </c:pt>
                <c:pt idx="19">
                  <c:v>8172.03</c:v>
                </c:pt>
                <c:pt idx="20">
                  <c:v>8482.24</c:v>
                </c:pt>
              </c:numCache>
            </c:numRef>
          </c:val>
          <c:extLst>
            <c:ext xmlns:c16="http://schemas.microsoft.com/office/drawing/2014/chart" uri="{C3380CC4-5D6E-409C-BE32-E72D297353CC}">
              <c16:uniqueId val="{00000000-8FD6-48BE-A3B3-2FC7C6D402FC}"/>
            </c:ext>
          </c:extLst>
        </c:ser>
        <c:dLbls>
          <c:showLegendKey val="0"/>
          <c:showVal val="0"/>
          <c:showCatName val="0"/>
          <c:showSerName val="0"/>
          <c:showPercent val="0"/>
          <c:showBubbleSize val="0"/>
        </c:dLbls>
        <c:gapWidth val="60"/>
        <c:overlap val="100"/>
        <c:axId val="1561084832"/>
        <c:axId val="1"/>
      </c:barChart>
      <c:catAx>
        <c:axId val="15610848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5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561084832"/>
        <c:crosses val="min"/>
        <c:crossBetween val="between"/>
        <c:majorUnit val="5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6.1507936507936505E-2"/>
          <c:w val="0.9333104748842791"/>
          <c:h val="0.8769841269841269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0.0</c:formatCode>
                <c:ptCount val="25"/>
                <c:pt idx="0">
                  <c:v>37.308711385689449</c:v>
                </c:pt>
                <c:pt idx="1">
                  <c:v>36.821514607632182</c:v>
                </c:pt>
                <c:pt idx="2">
                  <c:v>36.401613865221506</c:v>
                </c:pt>
                <c:pt idx="3">
                  <c:v>36.007159421588966</c:v>
                </c:pt>
                <c:pt idx="4">
                  <c:v>35.611060905265141</c:v>
                </c:pt>
                <c:pt idx="5">
                  <c:v>35.208967488284756</c:v>
                </c:pt>
                <c:pt idx="6">
                  <c:v>34.862087245179765</c:v>
                </c:pt>
                <c:pt idx="7">
                  <c:v>34.545695246266625</c:v>
                </c:pt>
                <c:pt idx="8">
                  <c:v>34.244247806913705</c:v>
                </c:pt>
                <c:pt idx="9">
                  <c:v>33.879216990676845</c:v>
                </c:pt>
                <c:pt idx="10">
                  <c:v>33.382023010268675</c:v>
                </c:pt>
                <c:pt idx="11">
                  <c:v>32.820854352043952</c:v>
                </c:pt>
                <c:pt idx="12">
                  <c:v>32.19532265790172</c:v>
                </c:pt>
                <c:pt idx="13">
                  <c:v>31.532056648133931</c:v>
                </c:pt>
                <c:pt idx="14">
                  <c:v>30.868863178678708</c:v>
                </c:pt>
                <c:pt idx="15">
                  <c:v>30.2012415256922</c:v>
                </c:pt>
                <c:pt idx="16">
                  <c:v>29.520143775585737</c:v>
                </c:pt>
                <c:pt idx="17">
                  <c:v>28.831627488896928</c:v>
                </c:pt>
                <c:pt idx="18">
                  <c:v>28.170873959438346</c:v>
                </c:pt>
                <c:pt idx="19">
                  <c:v>27.55682400725652</c:v>
                </c:pt>
                <c:pt idx="20">
                  <c:v>26.982178592451074</c:v>
                </c:pt>
                <c:pt idx="21">
                  <c:v>26.452983421320543</c:v>
                </c:pt>
                <c:pt idx="22">
                  <c:v>23.427856604284958</c:v>
                </c:pt>
                <c:pt idx="23">
                  <c:v>20.410382287956701</c:v>
                </c:pt>
                <c:pt idx="24">
                  <c:v>17.896242316883999</c:v>
                </c:pt>
              </c:numCache>
            </c:numRef>
          </c:val>
          <c:extLst>
            <c:ext xmlns:c16="http://schemas.microsoft.com/office/drawing/2014/chart" uri="{C3380CC4-5D6E-409C-BE32-E72D297353CC}">
              <c16:uniqueId val="{00000000-4E91-4CD6-BF3D-ED839E06A81B}"/>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0.0</c:formatCode>
                <c:ptCount val="25"/>
                <c:pt idx="0">
                  <c:v>58.930364491658302</c:v>
                </c:pt>
                <c:pt idx="1">
                  <c:v>59.344931093288913</c:v>
                </c:pt>
                <c:pt idx="2">
                  <c:v>59.692846179776616</c:v>
                </c:pt>
                <c:pt idx="3">
                  <c:v>60.014247211160743</c:v>
                </c:pt>
                <c:pt idx="4">
                  <c:v>60.339896919602651</c:v>
                </c:pt>
                <c:pt idx="5">
                  <c:v>60.674245289225048</c:v>
                </c:pt>
                <c:pt idx="6">
                  <c:v>60.950799281247704</c:v>
                </c:pt>
                <c:pt idx="7">
                  <c:v>61.203752285672216</c:v>
                </c:pt>
                <c:pt idx="8">
                  <c:v>61.44291719319996</c:v>
                </c:pt>
                <c:pt idx="9">
                  <c:v>61.742727893817609</c:v>
                </c:pt>
                <c:pt idx="10">
                  <c:v>62.171154221202151</c:v>
                </c:pt>
                <c:pt idx="11">
                  <c:v>62.656331587313915</c:v>
                </c:pt>
                <c:pt idx="12">
                  <c:v>63.205394611700328</c:v>
                </c:pt>
                <c:pt idx="13">
                  <c:v>63.803570846588855</c:v>
                </c:pt>
                <c:pt idx="14">
                  <c:v>64.409599781545808</c:v>
                </c:pt>
                <c:pt idx="15">
                  <c:v>64.99141956535513</c:v>
                </c:pt>
                <c:pt idx="16">
                  <c:v>65.553762578913364</c:v>
                </c:pt>
                <c:pt idx="17">
                  <c:v>66.097453425394775</c:v>
                </c:pt>
                <c:pt idx="18">
                  <c:v>66.582622592740577</c:v>
                </c:pt>
                <c:pt idx="19">
                  <c:v>66.999306267394147</c:v>
                </c:pt>
                <c:pt idx="20">
                  <c:v>67.384858541390074</c:v>
                </c:pt>
                <c:pt idx="21">
                  <c:v>67.719904239023336</c:v>
                </c:pt>
                <c:pt idx="22">
                  <c:v>68.67648359533662</c:v>
                </c:pt>
                <c:pt idx="23">
                  <c:v>68.390747218882453</c:v>
                </c:pt>
                <c:pt idx="24">
                  <c:v>66.697477108200928</c:v>
                </c:pt>
              </c:numCache>
            </c:numRef>
          </c:val>
          <c:extLst>
            <c:ext xmlns:c16="http://schemas.microsoft.com/office/drawing/2014/chart" uri="{C3380CC4-5D6E-409C-BE32-E72D297353CC}">
              <c16:uniqueId val="{00000001-4E91-4CD6-BF3D-ED839E06A81B}"/>
            </c:ext>
          </c:extLst>
        </c:ser>
        <c:ser>
          <c:idx val="2"/>
          <c:order val="2"/>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Sheet1!$A$3:$Y$3</c:f>
              <c:numCache>
                <c:formatCode>0.0</c:formatCode>
                <c:ptCount val="25"/>
                <c:pt idx="0">
                  <c:v>3.7609241226522485</c:v>
                </c:pt>
                <c:pt idx="1">
                  <c:v>3.8335542990789033</c:v>
                </c:pt>
                <c:pt idx="2">
                  <c:v>3.9055399550018799</c:v>
                </c:pt>
                <c:pt idx="3">
                  <c:v>3.9785930009585266</c:v>
                </c:pt>
                <c:pt idx="4">
                  <c:v>4.0490421751322012</c:v>
                </c:pt>
                <c:pt idx="5">
                  <c:v>4.1167868676602994</c:v>
                </c:pt>
                <c:pt idx="6">
                  <c:v>4.1871134735725342</c:v>
                </c:pt>
                <c:pt idx="7">
                  <c:v>4.2505524680611568</c:v>
                </c:pt>
                <c:pt idx="8">
                  <c:v>4.3128349998863298</c:v>
                </c:pt>
                <c:pt idx="9">
                  <c:v>4.3780551155055445</c:v>
                </c:pt>
                <c:pt idx="10">
                  <c:v>4.4468224315818317</c:v>
                </c:pt>
                <c:pt idx="11">
                  <c:v>4.522813727777045</c:v>
                </c:pt>
                <c:pt idx="12">
                  <c:v>4.5992824016466498</c:v>
                </c:pt>
                <c:pt idx="13">
                  <c:v>4.6643721806654197</c:v>
                </c:pt>
                <c:pt idx="14">
                  <c:v>4.7215367191831348</c:v>
                </c:pt>
                <c:pt idx="15">
                  <c:v>4.8073385921561167</c:v>
                </c:pt>
                <c:pt idx="16">
                  <c:v>4.9260933325795682</c:v>
                </c:pt>
                <c:pt idx="17">
                  <c:v>5.0709187766732757</c:v>
                </c:pt>
                <c:pt idx="18">
                  <c:v>5.246503447821075</c:v>
                </c:pt>
                <c:pt idx="19">
                  <c:v>5.4438697253493373</c:v>
                </c:pt>
                <c:pt idx="20">
                  <c:v>5.6329625675104422</c:v>
                </c:pt>
                <c:pt idx="21">
                  <c:v>5.8271117491848585</c:v>
                </c:pt>
                <c:pt idx="22">
                  <c:v>7.8956592581500606</c:v>
                </c:pt>
                <c:pt idx="23">
                  <c:v>11.198870238741748</c:v>
                </c:pt>
                <c:pt idx="24">
                  <c:v>15.406280084490367</c:v>
                </c:pt>
              </c:numCache>
            </c:numRef>
          </c:val>
          <c:extLst>
            <c:ext xmlns:c16="http://schemas.microsoft.com/office/drawing/2014/chart" uri="{C3380CC4-5D6E-409C-BE32-E72D297353CC}">
              <c16:uniqueId val="{00000002-4E91-4CD6-BF3D-ED839E06A81B}"/>
            </c:ext>
          </c:extLst>
        </c:ser>
        <c:dLbls>
          <c:showLegendKey val="0"/>
          <c:showVal val="0"/>
          <c:showCatName val="0"/>
          <c:showSerName val="0"/>
          <c:showPercent val="0"/>
          <c:showBubbleSize val="0"/>
        </c:dLbls>
        <c:gapWidth val="60"/>
        <c:overlap val="100"/>
        <c:axId val="478842255"/>
        <c:axId val="1"/>
      </c:barChart>
      <c:catAx>
        <c:axId val="47884225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78842255"/>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2066952121448E-2"/>
          <c:y val="2.247191011235955E-2"/>
          <c:w val="0.97975866095757103"/>
          <c:h val="0.955056179775280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5.4495912806539508E-3"/>
                  <c:y val="-4.5808124459809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06-44FF-B930-2E19947AFF30}"/>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Sheet1!$A$1:$E$1</c:f>
              <c:numCache>
                <c:formatCode>General</c:formatCode>
                <c:ptCount val="5"/>
                <c:pt idx="0">
                  <c:v>0.48</c:v>
                </c:pt>
                <c:pt idx="1">
                  <c:v>0.56999999999999995</c:v>
                </c:pt>
                <c:pt idx="2">
                  <c:v>0.52</c:v>
                </c:pt>
                <c:pt idx="3">
                  <c:v>0.74</c:v>
                </c:pt>
                <c:pt idx="4">
                  <c:v>0.84</c:v>
                </c:pt>
              </c:numCache>
            </c:numRef>
          </c:val>
          <c:smooth val="0"/>
          <c:extLst>
            <c:ext xmlns:c16="http://schemas.microsoft.com/office/drawing/2014/chart" uri="{C3380CC4-5D6E-409C-BE32-E72D297353CC}">
              <c16:uniqueId val="{00000000-3F06-44FF-B930-2E19947AFF30}"/>
            </c:ext>
          </c:extLst>
        </c:ser>
        <c:dLbls>
          <c:showLegendKey val="0"/>
          <c:showVal val="0"/>
          <c:showCatName val="0"/>
          <c:showSerName val="0"/>
          <c:showPercent val="0"/>
          <c:showBubbleSize val="0"/>
        </c:dLbls>
        <c:marker val="1"/>
        <c:smooth val="0"/>
        <c:axId val="1486294352"/>
        <c:axId val="1"/>
      </c:lineChart>
      <c:catAx>
        <c:axId val="14862943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86294352"/>
        <c:crosses val="min"/>
        <c:crossBetween val="midCat"/>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527162977867201E-2"/>
          <c:y val="0.13153456998313659"/>
          <c:w val="0.8953722334004024"/>
          <c:h val="0.8161888701517706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12141652613828"/>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E8-48B5-955F-B10D813CCF04}"/>
                </c:ext>
              </c:extLst>
            </c:dLbl>
            <c:dLbl>
              <c:idx val="1"/>
              <c:layout>
                <c:manualLayout>
                  <c:x val="0"/>
                  <c:y val="-0.112141652613828"/>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E8-48B5-955F-B10D813CCF04}"/>
                </c:ext>
              </c:extLst>
            </c:dLbl>
            <c:dLbl>
              <c:idx val="2"/>
              <c:layout>
                <c:manualLayout>
                  <c:x val="0"/>
                  <c:y val="-0.1146711635750421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EE8-48B5-955F-B10D813CCF04}"/>
                </c:ext>
              </c:extLst>
            </c:dLbl>
            <c:dLbl>
              <c:idx val="3"/>
              <c:layout>
                <c:manualLayout>
                  <c:x val="0"/>
                  <c:y val="-0.11973018549747048"/>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EE8-48B5-955F-B10D813CCF04}"/>
                </c:ext>
              </c:extLst>
            </c:dLbl>
            <c:dLbl>
              <c:idx val="4"/>
              <c:layout>
                <c:manualLayout>
                  <c:x val="0"/>
                  <c:y val="-0.12478920741989882"/>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EE8-48B5-955F-B10D813CCF04}"/>
                </c:ext>
              </c:extLst>
            </c:dLbl>
            <c:dLbl>
              <c:idx val="5"/>
              <c:layout>
                <c:manualLayout>
                  <c:x val="0"/>
                  <c:y val="-0.12900505902192244"/>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EE8-48B5-955F-B10D813CCF04}"/>
                </c:ext>
              </c:extLst>
            </c:dLbl>
            <c:dLbl>
              <c:idx val="6"/>
              <c:layout>
                <c:manualLayout>
                  <c:x val="0"/>
                  <c:y val="-0.13153456998313659"/>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EE8-48B5-955F-B10D813CCF04}"/>
                </c:ext>
              </c:extLst>
            </c:dLbl>
            <c:dLbl>
              <c:idx val="7"/>
              <c:layout>
                <c:manualLayout>
                  <c:x val="0"/>
                  <c:y val="-0.1399662731871838"/>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EE8-48B5-955F-B10D813CCF04}"/>
                </c:ext>
              </c:extLst>
            </c:dLbl>
            <c:dLbl>
              <c:idx val="8"/>
              <c:layout>
                <c:manualLayout>
                  <c:x val="0"/>
                  <c:y val="-0.1534569983136593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EE8-48B5-955F-B10D813CCF04}"/>
                </c:ext>
              </c:extLst>
            </c:dLbl>
            <c:dLbl>
              <c:idx val="9"/>
              <c:layout>
                <c:manualLayout>
                  <c:x val="0"/>
                  <c:y val="-0.1652613827993254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EE8-48B5-955F-B10D813CCF04}"/>
                </c:ext>
              </c:extLst>
            </c:dLbl>
            <c:dLbl>
              <c:idx val="10"/>
              <c:layout>
                <c:manualLayout>
                  <c:x val="0"/>
                  <c:y val="-0.1787521079258010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EE8-48B5-955F-B10D813CCF04}"/>
                </c:ext>
              </c:extLst>
            </c:dLbl>
            <c:dLbl>
              <c:idx val="11"/>
              <c:layout>
                <c:manualLayout>
                  <c:x val="0"/>
                  <c:y val="-0.19392917369308602"/>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EE8-48B5-955F-B10D813CCF04}"/>
                </c:ext>
              </c:extLst>
            </c:dLbl>
            <c:dLbl>
              <c:idx val="12"/>
              <c:layout>
                <c:manualLayout>
                  <c:x val="0"/>
                  <c:y val="-0.19898819561551434"/>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EE8-48B5-955F-B10D813CCF04}"/>
                </c:ext>
              </c:extLst>
            </c:dLbl>
            <c:dLbl>
              <c:idx val="13"/>
              <c:layout>
                <c:manualLayout>
                  <c:x val="0"/>
                  <c:y val="-0.2175379426644182"/>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EE8-48B5-955F-B10D813CCF04}"/>
                </c:ext>
              </c:extLst>
            </c:dLbl>
            <c:dLbl>
              <c:idx val="14"/>
              <c:layout>
                <c:manualLayout>
                  <c:x val="0"/>
                  <c:y val="-0.2419898819561551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EE8-48B5-955F-B10D813CCF04}"/>
                </c:ext>
              </c:extLst>
            </c:dLbl>
            <c:dLbl>
              <c:idx val="15"/>
              <c:layout>
                <c:manualLayout>
                  <c:x val="0"/>
                  <c:y val="-0.2664418212478920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EE8-48B5-955F-B10D813CCF04}"/>
                </c:ext>
              </c:extLst>
            </c:dLbl>
            <c:dLbl>
              <c:idx val="16"/>
              <c:layout>
                <c:manualLayout>
                  <c:x val="0"/>
                  <c:y val="-0.295109612141652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EE8-48B5-955F-B10D813CCF04}"/>
                </c:ext>
              </c:extLst>
            </c:dLbl>
            <c:dLbl>
              <c:idx val="17"/>
              <c:layout>
                <c:manualLayout>
                  <c:x val="0"/>
                  <c:y val="-0.3204047217537942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EE8-48B5-955F-B10D813CCF04}"/>
                </c:ext>
              </c:extLst>
            </c:dLbl>
            <c:dLbl>
              <c:idx val="18"/>
              <c:layout>
                <c:manualLayout>
                  <c:x val="0"/>
                  <c:y val="-0.3456998313659359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EE8-48B5-955F-B10D813CCF04}"/>
                </c:ext>
              </c:extLst>
            </c:dLbl>
            <c:dLbl>
              <c:idx val="19"/>
              <c:layout>
                <c:manualLayout>
                  <c:x val="-1.1804021921963002E-16"/>
                  <c:y val="-0.3440134907251266"/>
                </c:manualLayout>
              </c:layout>
              <c:numFmt formatCode="0" sourceLinked="0"/>
              <c:spPr>
                <a:noFill/>
                <a:ln>
                  <a:noFill/>
                </a:ln>
                <a:effectLst/>
              </c:spPr>
              <c:txPr>
                <a:bodyPr wrap="square" lIns="38100" tIns="19050" rIns="38100" bIns="19050" anchor="ctr">
                  <a:spAutoFit/>
                </a:bodyPr>
                <a:lstStyle/>
                <a:p>
                  <a:pPr>
                    <a:defRPr lang="ja-JP" sz="9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EE8-48B5-955F-B10D813CCF04}"/>
                </c:ext>
              </c:extLst>
            </c:dLbl>
            <c:dLbl>
              <c:idx val="20"/>
              <c:layout>
                <c:manualLayout>
                  <c:x val="0"/>
                  <c:y val="-0.39376053962900504"/>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EE8-48B5-955F-B10D813CCF04}"/>
                </c:ext>
              </c:extLst>
            </c:dLbl>
            <c:dLbl>
              <c:idx val="21"/>
              <c:layout>
                <c:manualLayout>
                  <c:x val="-1.1804021921963002E-16"/>
                  <c:y val="-0.414839797639123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EE8-48B5-955F-B10D813CCF04}"/>
                </c:ext>
              </c:extLst>
            </c:dLbl>
            <c:dLbl>
              <c:idx val="22"/>
              <c:layout>
                <c:manualLayout>
                  <c:x val="0"/>
                  <c:y val="-0.45868465430016869"/>
                </c:manualLayout>
              </c:layout>
              <c:numFmt formatCode="0" sourceLinked="0"/>
              <c:spPr>
                <a:noFill/>
                <a:ln>
                  <a:noFill/>
                </a:ln>
                <a:effectLst/>
              </c:spPr>
              <c:txPr>
                <a:bodyPr wrap="square" lIns="38100" tIns="19050" rIns="38100" bIns="19050" anchor="ctr">
                  <a:spAutoFit/>
                </a:bodyPr>
                <a:lstStyle/>
                <a:p>
                  <a:pPr>
                    <a:defRPr lang="ja-JP" sz="9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EE8-48B5-955F-B10D813CCF04}"/>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63.548999999999999</c:v>
                </c:pt>
                <c:pt idx="1">
                  <c:v>64.66</c:v>
                </c:pt>
                <c:pt idx="2">
                  <c:v>66.227000000000004</c:v>
                </c:pt>
                <c:pt idx="3">
                  <c:v>71.917000000000002</c:v>
                </c:pt>
                <c:pt idx="4">
                  <c:v>78.046000000000006</c:v>
                </c:pt>
                <c:pt idx="5">
                  <c:v>82.622</c:v>
                </c:pt>
                <c:pt idx="6">
                  <c:v>86.028000000000006</c:v>
                </c:pt>
                <c:pt idx="7">
                  <c:v>95.373999999999995</c:v>
                </c:pt>
                <c:pt idx="8">
                  <c:v>109.765</c:v>
                </c:pt>
                <c:pt idx="9">
                  <c:v>122.76</c:v>
                </c:pt>
                <c:pt idx="10">
                  <c:v>138.09399999999999</c:v>
                </c:pt>
                <c:pt idx="11">
                  <c:v>154.09700000000001</c:v>
                </c:pt>
                <c:pt idx="12">
                  <c:v>159.749</c:v>
                </c:pt>
                <c:pt idx="13">
                  <c:v>179.67599999999999</c:v>
                </c:pt>
                <c:pt idx="14">
                  <c:v>207.102</c:v>
                </c:pt>
                <c:pt idx="15">
                  <c:v>233.68700000000001</c:v>
                </c:pt>
                <c:pt idx="16">
                  <c:v>265.23599999999999</c:v>
                </c:pt>
                <c:pt idx="17">
                  <c:v>293.755</c:v>
                </c:pt>
                <c:pt idx="18">
                  <c:v>321.37900000000002</c:v>
                </c:pt>
                <c:pt idx="19" formatCode="General">
                  <c:v>351.238</c:v>
                </c:pt>
                <c:pt idx="20">
                  <c:v>373.90199999999999</c:v>
                </c:pt>
                <c:pt idx="21">
                  <c:v>416.26499999999999</c:v>
                </c:pt>
                <c:pt idx="22" formatCode="General">
                  <c:v>460.20100000000002</c:v>
                </c:pt>
              </c:numCache>
            </c:numRef>
          </c:val>
          <c:extLst>
            <c:ext xmlns:c16="http://schemas.microsoft.com/office/drawing/2014/chart" uri="{C3380CC4-5D6E-409C-BE32-E72D297353CC}">
              <c16:uniqueId val="{00000017-DEE8-48B5-955F-B10D813CCF04}"/>
            </c:ext>
          </c:extLst>
        </c:ser>
        <c:dLbls>
          <c:showLegendKey val="0"/>
          <c:showVal val="0"/>
          <c:showCatName val="0"/>
          <c:showSerName val="0"/>
          <c:showPercent val="0"/>
          <c:showBubbleSize val="0"/>
        </c:dLbls>
        <c:gapWidth val="60"/>
        <c:overlap val="100"/>
        <c:axId val="2129894032"/>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EE8-48B5-955F-B10D813CCF04}"/>
                </c:ext>
              </c:extLst>
            </c:dLbl>
            <c:dLbl>
              <c:idx val="1"/>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EE8-48B5-955F-B10D813CCF04}"/>
                </c:ext>
              </c:extLst>
            </c:dLbl>
            <c:dLbl>
              <c:idx val="2"/>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EE8-48B5-955F-B10D813CCF04}"/>
                </c:ext>
              </c:extLst>
            </c:dLbl>
            <c:dLbl>
              <c:idx val="3"/>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EE8-48B5-955F-B10D813CCF04}"/>
                </c:ext>
              </c:extLst>
            </c:dLbl>
            <c:dLbl>
              <c:idx val="4"/>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EE8-48B5-955F-B10D813CCF04}"/>
                </c:ext>
              </c:extLst>
            </c:dLbl>
            <c:dLbl>
              <c:idx val="5"/>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EE8-48B5-955F-B10D813CCF04}"/>
                </c:ext>
              </c:extLst>
            </c:dLbl>
            <c:dLbl>
              <c:idx val="6"/>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EE8-48B5-955F-B10D813CCF04}"/>
                </c:ext>
              </c:extLst>
            </c:dLbl>
            <c:dLbl>
              <c:idx val="7"/>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EE8-48B5-955F-B10D813CCF04}"/>
                </c:ext>
              </c:extLst>
            </c:dLbl>
            <c:dLbl>
              <c:idx val="8"/>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EE8-48B5-955F-B10D813CCF04}"/>
                </c:ext>
              </c:extLst>
            </c:dLbl>
            <c:dLbl>
              <c:idx val="9"/>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EE8-48B5-955F-B10D813CCF04}"/>
                </c:ext>
              </c:extLst>
            </c:dLbl>
            <c:dLbl>
              <c:idx val="10"/>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EE8-48B5-955F-B10D813CCF04}"/>
                </c:ext>
              </c:extLst>
            </c:dLbl>
            <c:dLbl>
              <c:idx val="11"/>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EE8-48B5-955F-B10D813CCF04}"/>
                </c:ext>
              </c:extLst>
            </c:dLbl>
            <c:dLbl>
              <c:idx val="12"/>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EE8-48B5-955F-B10D813CCF04}"/>
                </c:ext>
              </c:extLst>
            </c:dLbl>
            <c:dLbl>
              <c:idx val="13"/>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EE8-48B5-955F-B10D813CCF04}"/>
                </c:ext>
              </c:extLst>
            </c:dLbl>
            <c:dLbl>
              <c:idx val="14"/>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EE8-48B5-955F-B10D813CCF04}"/>
                </c:ext>
              </c:extLst>
            </c:dLbl>
            <c:dLbl>
              <c:idx val="15"/>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EE8-48B5-955F-B10D813CCF04}"/>
                </c:ext>
              </c:extLst>
            </c:dLbl>
            <c:dLbl>
              <c:idx val="16"/>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EE8-48B5-955F-B10D813CCF04}"/>
                </c:ext>
              </c:extLst>
            </c:dLbl>
            <c:dLbl>
              <c:idx val="17"/>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EE8-48B5-955F-B10D813CCF04}"/>
                </c:ext>
              </c:extLst>
            </c:dLbl>
            <c:dLbl>
              <c:idx val="18"/>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EE8-48B5-955F-B10D813CCF04}"/>
                </c:ext>
              </c:extLst>
            </c:dLbl>
            <c:dLbl>
              <c:idx val="19"/>
              <c:layout>
                <c:manualLayout>
                  <c:x val="0"/>
                  <c:y val="-9.1062394603709948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EE8-48B5-955F-B10D813CCF04}"/>
                </c:ext>
              </c:extLst>
            </c:dLbl>
            <c:dLbl>
              <c:idx val="20"/>
              <c:layout>
                <c:manualLayout>
                  <c:x val="-2.5754527162977985E-2"/>
                  <c:y val="6.74536256323777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EE8-48B5-955F-B10D813CCF04}"/>
                </c:ext>
              </c:extLst>
            </c:dLbl>
            <c:dLbl>
              <c:idx val="21"/>
              <c:layout>
                <c:manualLayout>
                  <c:x val="-2.4555395364311738E-2"/>
                  <c:y val="0.11804384485666099"/>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DEE8-48B5-955F-B10D813CCF04}"/>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#,##0.0;"-"#,##0.0</c:formatCode>
                <c:ptCount val="23"/>
                <c:pt idx="0">
                  <c:v>5.2930000000000001</c:v>
                </c:pt>
                <c:pt idx="1">
                  <c:v>5.077</c:v>
                </c:pt>
                <c:pt idx="2">
                  <c:v>3.8330000000000002</c:v>
                </c:pt>
                <c:pt idx="3">
                  <c:v>4.74</c:v>
                </c:pt>
                <c:pt idx="4">
                  <c:v>5.24</c:v>
                </c:pt>
                <c:pt idx="5">
                  <c:v>6.5359999999999996</c:v>
                </c:pt>
                <c:pt idx="6">
                  <c:v>6.6719999999999997</c:v>
                </c:pt>
                <c:pt idx="7">
                  <c:v>7.0590000000000002</c:v>
                </c:pt>
                <c:pt idx="8">
                  <c:v>6.0140000000000002</c:v>
                </c:pt>
                <c:pt idx="9">
                  <c:v>5.0449999999999999</c:v>
                </c:pt>
                <c:pt idx="10">
                  <c:v>5.5720000000000001</c:v>
                </c:pt>
                <c:pt idx="11">
                  <c:v>6.4640000000000004</c:v>
                </c:pt>
                <c:pt idx="12">
                  <c:v>6.5209999999999999</c:v>
                </c:pt>
                <c:pt idx="13">
                  <c:v>6.0140000000000002</c:v>
                </c:pt>
                <c:pt idx="14">
                  <c:v>6.0609999999999999</c:v>
                </c:pt>
                <c:pt idx="15">
                  <c:v>6.5529999999999999</c:v>
                </c:pt>
                <c:pt idx="16">
                  <c:v>7.1139999999999999</c:v>
                </c:pt>
                <c:pt idx="17">
                  <c:v>6.59</c:v>
                </c:pt>
                <c:pt idx="18">
                  <c:v>7.319</c:v>
                </c:pt>
                <c:pt idx="19">
                  <c:v>7.8819999999999997</c:v>
                </c:pt>
                <c:pt idx="20" formatCode="General">
                  <c:v>3.5</c:v>
                </c:pt>
                <c:pt idx="21">
                  <c:v>6.9390000000000001</c:v>
                </c:pt>
                <c:pt idx="22" formatCode="General">
                  <c:v>7.1</c:v>
                </c:pt>
              </c:numCache>
            </c:numRef>
          </c:val>
          <c:smooth val="0"/>
          <c:extLst>
            <c:ext xmlns:c16="http://schemas.microsoft.com/office/drawing/2014/chart" uri="{C3380CC4-5D6E-409C-BE32-E72D297353CC}">
              <c16:uniqueId val="{0000002E-DEE8-48B5-955F-B10D813CCF04}"/>
            </c:ext>
          </c:extLst>
        </c:ser>
        <c:dLbls>
          <c:showLegendKey val="0"/>
          <c:showVal val="0"/>
          <c:showCatName val="0"/>
          <c:showSerName val="0"/>
          <c:showPercent val="0"/>
          <c:showBubbleSize val="0"/>
        </c:dLbls>
        <c:marker val="1"/>
        <c:smooth val="0"/>
        <c:axId val="3"/>
        <c:axId val="2"/>
      </c:lineChart>
      <c:catAx>
        <c:axId val="2129894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7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29894032"/>
        <c:crosses val="min"/>
        <c:crossBetween val="between"/>
        <c:majorUnit val="100"/>
      </c:valAx>
      <c:valAx>
        <c:axId val="2"/>
        <c:scaling>
          <c:orientation val="minMax"/>
          <c:max val="8"/>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0.10906040268456375"/>
          <c:w val="0.92035217035217032"/>
          <c:h val="0.8389261744966443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674496644295303"/>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4C2-450F-82C6-6441599348E3}"/>
                </c:ext>
              </c:extLst>
            </c:dLbl>
            <c:dLbl>
              <c:idx val="1"/>
              <c:layout>
                <c:manualLayout>
                  <c:x val="0"/>
                  <c:y val="-0.13674496644295303"/>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4C2-450F-82C6-6441599348E3}"/>
                </c:ext>
              </c:extLst>
            </c:dLbl>
            <c:dLbl>
              <c:idx val="2"/>
              <c:layout>
                <c:manualLayout>
                  <c:x val="0"/>
                  <c:y val="-0.1375838926174496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4C2-450F-82C6-6441599348E3}"/>
                </c:ext>
              </c:extLst>
            </c:dLbl>
            <c:dLbl>
              <c:idx val="3"/>
              <c:layout>
                <c:manualLayout>
                  <c:x val="0"/>
                  <c:y val="-0.14345637583892618"/>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4C2-450F-82C6-6441599348E3}"/>
                </c:ext>
              </c:extLst>
            </c:dLbl>
            <c:dLbl>
              <c:idx val="4"/>
              <c:layout>
                <c:manualLayout>
                  <c:x val="0"/>
                  <c:y val="-0.14932885906040269"/>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4C2-450F-82C6-6441599348E3}"/>
                </c:ext>
              </c:extLst>
            </c:dLbl>
            <c:dLbl>
              <c:idx val="5"/>
              <c:layout>
                <c:manualLayout>
                  <c:x val="0"/>
                  <c:y val="-0.15352348993288589"/>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4C2-450F-82C6-6441599348E3}"/>
                </c:ext>
              </c:extLst>
            </c:dLbl>
            <c:dLbl>
              <c:idx val="6"/>
              <c:layout>
                <c:manualLayout>
                  <c:x val="0"/>
                  <c:y val="-0.15604026845637584"/>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4C2-450F-82C6-6441599348E3}"/>
                </c:ext>
              </c:extLst>
            </c:dLbl>
            <c:dLbl>
              <c:idx val="7"/>
              <c:layout>
                <c:manualLayout>
                  <c:x val="0"/>
                  <c:y val="-0.16610738255033558"/>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4C2-450F-82C6-6441599348E3}"/>
                </c:ext>
              </c:extLst>
            </c:dLbl>
            <c:dLbl>
              <c:idx val="8"/>
              <c:layout>
                <c:manualLayout>
                  <c:x val="0"/>
                  <c:y val="-0.1812080536912751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4C2-450F-82C6-6441599348E3}"/>
                </c:ext>
              </c:extLst>
            </c:dLbl>
            <c:dLbl>
              <c:idx val="9"/>
              <c:layout>
                <c:manualLayout>
                  <c:x val="0"/>
                  <c:y val="-0.19546979865771813"/>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4C2-450F-82C6-6441599348E3}"/>
                </c:ext>
              </c:extLst>
            </c:dLbl>
            <c:dLbl>
              <c:idx val="10"/>
              <c:layout>
                <c:manualLayout>
                  <c:x val="0"/>
                  <c:y val="-0.2105704697986577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4C2-450F-82C6-6441599348E3}"/>
                </c:ext>
              </c:extLst>
            </c:dLbl>
            <c:dLbl>
              <c:idx val="11"/>
              <c:layout>
                <c:manualLayout>
                  <c:x val="0"/>
                  <c:y val="-0.22651006711409397"/>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4C2-450F-82C6-6441599348E3}"/>
                </c:ext>
              </c:extLst>
            </c:dLbl>
            <c:dLbl>
              <c:idx val="12"/>
              <c:layout>
                <c:manualLayout>
                  <c:x val="4.5045045045045045E-3"/>
                  <c:y val="-0.23070469798657717"/>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4C2-450F-82C6-6441599348E3}"/>
                </c:ext>
              </c:extLst>
            </c:dLbl>
            <c:dLbl>
              <c:idx val="13"/>
              <c:layout>
                <c:manualLayout>
                  <c:x val="6.9615069615069618E-3"/>
                  <c:y val="-0.2516778523489933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4C2-450F-82C6-6441599348E3}"/>
                </c:ext>
              </c:extLst>
            </c:dLbl>
            <c:dLbl>
              <c:idx val="14"/>
              <c:layout>
                <c:manualLayout>
                  <c:x val="0"/>
                  <c:y val="-0.30453020134228187"/>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4C2-450F-82C6-6441599348E3}"/>
                </c:ext>
              </c:extLst>
            </c:dLbl>
            <c:dLbl>
              <c:idx val="15"/>
              <c:layout>
                <c:manualLayout>
                  <c:x val="4.2997542997542998E-3"/>
                  <c:y val="-0.30453020134228187"/>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4C2-450F-82C6-6441599348E3}"/>
                </c:ext>
              </c:extLst>
            </c:dLbl>
            <c:dLbl>
              <c:idx val="16"/>
              <c:layout>
                <c:manualLayout>
                  <c:x val="0"/>
                  <c:y val="-0.3540268456375839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4C2-450F-82C6-6441599348E3}"/>
                </c:ext>
              </c:extLst>
            </c:dLbl>
            <c:dLbl>
              <c:idx val="17"/>
              <c:layout>
                <c:manualLayout>
                  <c:x val="4.5045045045045045E-3"/>
                  <c:y val="-0.3624161073825503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4C2-450F-82C6-6441599348E3}"/>
                </c:ext>
              </c:extLst>
            </c:dLbl>
            <c:dLbl>
              <c:idx val="18"/>
              <c:layout>
                <c:manualLayout>
                  <c:x val="6.9615069615069618E-3"/>
                  <c:y val="-0.38842281879194629"/>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4C2-450F-82C6-6441599348E3}"/>
                </c:ext>
              </c:extLst>
            </c:dLbl>
            <c:dLbl>
              <c:idx val="19"/>
              <c:layout>
                <c:manualLayout>
                  <c:x val="0"/>
                  <c:y val="-0.4412751677852349"/>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4C2-450F-82C6-6441599348E3}"/>
                </c:ext>
              </c:extLst>
            </c:dLbl>
            <c:dLbl>
              <c:idx val="20"/>
              <c:layout>
                <c:manualLayout>
                  <c:x val="4.5045045045045045E-3"/>
                  <c:y val="-0.4345637583892617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4C2-450F-82C6-6441599348E3}"/>
                </c:ext>
              </c:extLst>
            </c:dLbl>
            <c:dLbl>
              <c:idx val="21"/>
              <c:layout>
                <c:manualLayout>
                  <c:x val="0"/>
                  <c:y val="-0.47651006711409394"/>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4C2-450F-82C6-6441599348E3}"/>
                </c:ext>
              </c:extLst>
            </c:dLbl>
            <c:dLbl>
              <c:idx val="22"/>
              <c:layout>
                <c:manualLayout>
                  <c:x val="0"/>
                  <c:y val="-0.46308724832214765"/>
                </c:manualLayout>
              </c:layout>
              <c:numFmt formatCode="0" sourceLinked="0"/>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4C2-450F-82C6-6441599348E3}"/>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497.80700000000002</c:v>
                </c:pt>
                <c:pt idx="1">
                  <c:v>497.04500000000002</c:v>
                </c:pt>
                <c:pt idx="2">
                  <c:v>499.90600000000001</c:v>
                </c:pt>
                <c:pt idx="3">
                  <c:v>533.54499999999996</c:v>
                </c:pt>
                <c:pt idx="4">
                  <c:v>569.73199999999997</c:v>
                </c:pt>
                <c:pt idx="5">
                  <c:v>594.25300000000004</c:v>
                </c:pt>
                <c:pt idx="6">
                  <c:v>610.46900000000005</c:v>
                </c:pt>
                <c:pt idx="7">
                  <c:v>668.54</c:v>
                </c:pt>
                <c:pt idx="8">
                  <c:v>760.65</c:v>
                </c:pt>
                <c:pt idx="9">
                  <c:v>841.25199999999995</c:v>
                </c:pt>
                <c:pt idx="10">
                  <c:v>935.755</c:v>
                </c:pt>
                <c:pt idx="11">
                  <c:v>1032.3130000000001</c:v>
                </c:pt>
                <c:pt idx="12">
                  <c:v>1057.884</c:v>
                </c:pt>
                <c:pt idx="13">
                  <c:v>1176.1600000000001</c:v>
                </c:pt>
                <c:pt idx="14">
                  <c:v>1340.289</c:v>
                </c:pt>
                <c:pt idx="15">
                  <c:v>1495.538</c:v>
                </c:pt>
                <c:pt idx="16">
                  <c:v>1679.021</c:v>
                </c:pt>
                <c:pt idx="17">
                  <c:v>1839.7550000000001</c:v>
                </c:pt>
                <c:pt idx="18">
                  <c:v>1991.739</c:v>
                </c:pt>
                <c:pt idx="19">
                  <c:v>2154.2269999999999</c:v>
                </c:pt>
                <c:pt idx="20">
                  <c:v>2270.348</c:v>
                </c:pt>
                <c:pt idx="21">
                  <c:v>2497.741</c:v>
                </c:pt>
                <c:pt idx="22" formatCode="#,##0.00">
                  <c:v>2730.846</c:v>
                </c:pt>
              </c:numCache>
            </c:numRef>
          </c:val>
          <c:extLst>
            <c:ext xmlns:c16="http://schemas.microsoft.com/office/drawing/2014/chart" uri="{C3380CC4-5D6E-409C-BE32-E72D297353CC}">
              <c16:uniqueId val="{00000017-B4C2-450F-82C6-6441599348E3}"/>
            </c:ext>
          </c:extLst>
        </c:ser>
        <c:dLbls>
          <c:showLegendKey val="0"/>
          <c:showVal val="0"/>
          <c:showCatName val="0"/>
          <c:showSerName val="0"/>
          <c:showPercent val="0"/>
          <c:showBubbleSize val="0"/>
        </c:dLbls>
        <c:gapWidth val="60"/>
        <c:overlap val="100"/>
        <c:axId val="1673065456"/>
        <c:axId val="1"/>
      </c:barChart>
      <c:catAx>
        <c:axId val="16730654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8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73065456"/>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7684138403563"/>
          <c:y val="4.8810500410172271E-2"/>
          <c:w val="0.82391229873244265"/>
          <c:h val="0.92575881870385557"/>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0832476875642344E-2"/>
                  <c:y val="2.9532403609515995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E2F-4955-95A6-88A3FE1CBE01}"/>
                </c:ext>
              </c:extLst>
            </c:dLbl>
            <c:dLbl>
              <c:idx val="1"/>
              <c:layout>
                <c:manualLayout>
                  <c:x val="-1.1990407673860911E-2"/>
                  <c:y val="-3.281378178835110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2F-4955-95A6-88A3FE1CBE01}"/>
                </c:ext>
              </c:extLst>
            </c:dLbl>
            <c:dLbl>
              <c:idx val="2"/>
              <c:layout>
                <c:manualLayout>
                  <c:x val="6.1664953751284684E-3"/>
                  <c:y val="-3.855619360131255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E2F-4955-95A6-88A3FE1CBE01}"/>
                </c:ext>
              </c:extLst>
            </c:dLbl>
            <c:dLbl>
              <c:idx val="3"/>
              <c:layout>
                <c:manualLayout>
                  <c:x val="2.0554984583761562E-2"/>
                  <c:y val="-3.527481542247744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2F-4955-95A6-88A3FE1CBE01}"/>
                </c:ext>
              </c:extLst>
            </c:dLbl>
            <c:dLbl>
              <c:idx val="4"/>
              <c:layout>
                <c:manualLayout>
                  <c:x val="1.7129153819801301E-2"/>
                  <c:y val="-3.89663658736669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E2F-4955-95A6-88A3FE1CBE01}"/>
                </c:ext>
              </c:extLst>
            </c:dLbl>
            <c:dLbl>
              <c:idx val="5"/>
              <c:layout>
                <c:manualLayout>
                  <c:x val="1.7129153819801301E-2"/>
                  <c:y val="-3.3223954060705496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E2F-4955-95A6-88A3FE1CBE01}"/>
                </c:ext>
              </c:extLst>
            </c:dLbl>
            <c:dLbl>
              <c:idx val="6"/>
              <c:layout>
                <c:manualLayout>
                  <c:x val="0"/>
                  <c:y val="4.4298605414273995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E2F-4955-95A6-88A3FE1CBE01}"/>
                </c:ext>
              </c:extLst>
            </c:dLbl>
            <c:dLbl>
              <c:idx val="7"/>
              <c:layout>
                <c:manualLayout>
                  <c:x val="0"/>
                  <c:y val="-4.4298605414273995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E2F-4955-95A6-88A3FE1CBE01}"/>
                </c:ext>
              </c:extLst>
            </c:dLbl>
            <c:dLbl>
              <c:idx val="8"/>
              <c:layout>
                <c:manualLayout>
                  <c:x val="2.0897567660157587E-2"/>
                  <c:y val="-3.527481542247744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E2F-4955-95A6-88A3FE1CBE01}"/>
                </c:ext>
              </c:extLst>
            </c:dLbl>
            <c:dLbl>
              <c:idx val="9"/>
              <c:layout>
                <c:manualLayout>
                  <c:x val="2.0897567660157587E-2"/>
                  <c:y val="-3.117309269893355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E2F-4955-95A6-88A3FE1CBE01}"/>
                </c:ext>
              </c:extLst>
            </c:dLbl>
            <c:dLbl>
              <c:idx val="10"/>
              <c:layout>
                <c:manualLayout>
                  <c:x val="1.7129153819801301E-2"/>
                  <c:y val="-3.1583264971287939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E2F-4955-95A6-88A3FE1CBE01}"/>
                </c:ext>
              </c:extLst>
            </c:dLbl>
            <c:dLbl>
              <c:idx val="11"/>
              <c:layout>
                <c:manualLayout>
                  <c:x val="2.1240150736553613E-2"/>
                  <c:y val="-3.3223954060705496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E2F-4955-95A6-88A3FE1CBE01}"/>
                </c:ext>
              </c:extLst>
            </c:dLbl>
            <c:dLbl>
              <c:idx val="12"/>
              <c:layout>
                <c:manualLayout>
                  <c:x val="-1.3703323055841042E-3"/>
                  <c:y val="3.691550451189499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E2F-4955-95A6-88A3FE1CBE01}"/>
                </c:ext>
              </c:extLst>
            </c:dLbl>
            <c:dLbl>
              <c:idx val="13"/>
              <c:layout>
                <c:manualLayout>
                  <c:x val="-2.6036313806097978E-2"/>
                  <c:y val="-3.076292042657916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E2F-4955-95A6-88A3FE1CBE01}"/>
                </c:ext>
              </c:extLst>
            </c:dLbl>
            <c:dLbl>
              <c:idx val="14"/>
              <c:layout>
                <c:manualLayout>
                  <c:x val="-3.1860226104830421E-2"/>
                  <c:y val="-3.527481542247744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E2F-4955-95A6-88A3FE1CBE01}"/>
                </c:ext>
              </c:extLst>
            </c:dLbl>
            <c:dLbl>
              <c:idx val="15"/>
              <c:layout>
                <c:manualLayout>
                  <c:x val="0"/>
                  <c:y val="-4.4298605414273995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E2F-4955-95A6-88A3FE1CBE01}"/>
                </c:ext>
              </c:extLst>
            </c:dLbl>
            <c:dLbl>
              <c:idx val="16"/>
              <c:layout>
                <c:manualLayout>
                  <c:x val="-1.7471736896197326E-2"/>
                  <c:y val="3.568498769483183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E2F-4955-95A6-88A3FE1CBE01}"/>
                </c:ext>
              </c:extLst>
            </c:dLbl>
            <c:dLbl>
              <c:idx val="17"/>
              <c:layout>
                <c:manualLayout>
                  <c:x val="0"/>
                  <c:y val="-4.4298605414273995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E2F-4955-95A6-88A3FE1CBE01}"/>
                </c:ext>
              </c:extLst>
            </c:dLbl>
            <c:dLbl>
              <c:idx val="18"/>
              <c:layout>
                <c:manualLayout>
                  <c:x val="-6.1664953751284684E-3"/>
                  <c:y val="5.865463494667760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E2F-4955-95A6-88A3FE1CBE01}"/>
                </c:ext>
              </c:extLst>
            </c:dLbl>
            <c:dLbl>
              <c:idx val="19"/>
              <c:layout>
                <c:manualLayout>
                  <c:x val="0"/>
                  <c:y val="-4.4298605414273995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E2F-4955-95A6-88A3FE1CBE01}"/>
                </c:ext>
              </c:extLst>
            </c:dLbl>
            <c:dLbl>
              <c:idx val="20"/>
              <c:layout>
                <c:manualLayout>
                  <c:x val="2.0554984583761562E-2"/>
                  <c:y val="8.859721082854799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E2F-4955-95A6-88A3FE1CBE01}"/>
                </c:ext>
              </c:extLst>
            </c:dLbl>
            <c:dLbl>
              <c:idx val="22"/>
              <c:layout>
                <c:manualLayout>
                  <c:x val="3.9397053785542993E-2"/>
                  <c:y val="-2.9532403609515995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E2F-4955-95A6-88A3FE1CBE01}"/>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2.0684836852207291</c:v>
                </c:pt>
                <c:pt idx="1">
                  <c:v>2.1779390681003585</c:v>
                </c:pt>
                <c:pt idx="2">
                  <c:v>2.1642487046632124</c:v>
                </c:pt>
                <c:pt idx="3">
                  <c:v>1.9920274914089346</c:v>
                </c:pt>
                <c:pt idx="4">
                  <c:v>1.8183193277310925</c:v>
                </c:pt>
                <c:pt idx="5">
                  <c:v>1.7131726283048212</c:v>
                </c:pt>
                <c:pt idx="6">
                  <c:v>1.6878229317851958</c:v>
                </c:pt>
                <c:pt idx="7">
                  <c:v>1.7090566037735848</c:v>
                </c:pt>
                <c:pt idx="8">
                  <c:v>1.5066909620991253</c:v>
                </c:pt>
                <c:pt idx="9">
                  <c:v>1.3555217391304348</c:v>
                </c:pt>
                <c:pt idx="10">
                  <c:v>1.2610488505747128</c:v>
                </c:pt>
                <c:pt idx="11">
                  <c:v>1.0755525606469003</c:v>
                </c:pt>
                <c:pt idx="12">
                  <c:v>0.97422466422466414</c:v>
                </c:pt>
                <c:pt idx="13">
                  <c:v>1.2496414852752882</c:v>
                </c:pt>
                <c:pt idx="14">
                  <c:v>1.3638917525773195</c:v>
                </c:pt>
                <c:pt idx="15">
                  <c:v>1.5538382541720153</c:v>
                </c:pt>
                <c:pt idx="16">
                  <c:v>1.3883586626139808</c:v>
                </c:pt>
                <c:pt idx="17">
                  <c:v>1.3857262569832403</c:v>
                </c:pt>
                <c:pt idx="18">
                  <c:v>1.3195375722543341</c:v>
                </c:pt>
                <c:pt idx="19">
                  <c:v>1.2930028328611889</c:v>
                </c:pt>
                <c:pt idx="20">
                  <c:v>1.2589502762430889</c:v>
                </c:pt>
                <c:pt idx="21">
                  <c:v>1.2944759206798853</c:v>
                </c:pt>
                <c:pt idx="22">
                  <c:v>1.4305521472392613</c:v>
                </c:pt>
              </c:numCache>
            </c:numRef>
          </c:val>
          <c:smooth val="0"/>
          <c:extLst>
            <c:ext xmlns:c16="http://schemas.microsoft.com/office/drawing/2014/chart" uri="{C3380CC4-5D6E-409C-BE32-E72D297353CC}">
              <c16:uniqueId val="{00000016-5E2F-4955-95A6-88A3FE1CBE01}"/>
            </c:ext>
          </c:extLst>
        </c:ser>
        <c:dLbls>
          <c:showLegendKey val="0"/>
          <c:showVal val="0"/>
          <c:showCatName val="0"/>
          <c:showSerName val="0"/>
          <c:showPercent val="0"/>
          <c:showBubbleSize val="0"/>
        </c:dLbls>
        <c:marker val="1"/>
        <c:smooth val="0"/>
        <c:axId val="1024352943"/>
        <c:axId val="1"/>
      </c:lineChart>
      <c:catAx>
        <c:axId val="102435294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2000000000000002"/>
          <c:min val="0"/>
        </c:scaling>
        <c:delete val="0"/>
        <c:axPos val="l"/>
        <c:majorGridlines>
          <c:spPr>
            <a:ln>
              <a:noFill/>
            </a:ln>
          </c:spPr>
        </c:majorGridlines>
        <c:numFmt formatCode="#,##0.00;&quot;-&quot;#,##0.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024352943"/>
        <c:crosses val="min"/>
        <c:crossBetween val="midCat"/>
        <c:majorUnit val="0.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75688816855752E-2"/>
          <c:y val="6.4306064306064309E-2"/>
          <c:w val="0.88816855753646673"/>
          <c:h val="0.9104599104599104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3627329228057608E-2"/>
                  <c:y val="-1.195773451937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55-4CFE-9631-DE1BF0630ABC}"/>
                </c:ext>
              </c:extLst>
            </c:dLbl>
            <c:dLbl>
              <c:idx val="1"/>
              <c:layout>
                <c:manualLayout>
                  <c:x val="-3.9559255267754286E-2"/>
                  <c:y val="4.3394313737152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55-4CFE-9631-DE1BF0630ABC}"/>
                </c:ext>
              </c:extLst>
            </c:dLbl>
            <c:dLbl>
              <c:idx val="2"/>
              <c:layout>
                <c:manualLayout>
                  <c:x val="-4.9932025683632954E-2"/>
                  <c:y val="-3.8005757228326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55-4CFE-9631-DE1BF0630ABC}"/>
                </c:ext>
              </c:extLst>
            </c:dLbl>
            <c:dLbl>
              <c:idx val="3"/>
              <c:layout>
                <c:manualLayout>
                  <c:x val="-6.2897988703481289E-2"/>
                  <c:y val="-4.1261760066945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55-4CFE-9631-DE1BF0630ABC}"/>
                </c:ext>
              </c:extLst>
            </c:dLbl>
            <c:dLbl>
              <c:idx val="5"/>
              <c:layout>
                <c:manualLayout>
                  <c:x val="-3.696606266378466E-2"/>
                  <c:y val="-5.4285771421422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55-4CFE-9631-DE1BF0630ABC}"/>
                </c:ext>
              </c:extLst>
            </c:dLbl>
            <c:dLbl>
              <c:idx val="6"/>
              <c:layout>
                <c:manualLayout>
                  <c:x val="-3.9559255267754327E-2"/>
                  <c:y val="-5.7541774260041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55-4CFE-9631-DE1BF0630ABC}"/>
                </c:ext>
              </c:extLst>
            </c:dLbl>
            <c:dLbl>
              <c:idx val="7"/>
              <c:layout>
                <c:manualLayout>
                  <c:x val="-3.6966062663784618E-2"/>
                  <c:y val="2.7114299544057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55-4CFE-9631-DE1BF0630ABC}"/>
                </c:ext>
              </c:extLst>
            </c:dLbl>
            <c:dLbl>
              <c:idx val="9"/>
              <c:layout>
                <c:manualLayout>
                  <c:x val="-3.9559255267754327E-2"/>
                  <c:y val="3.0370302382676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55-4CFE-9631-DE1BF0630ABC}"/>
                </c:ext>
              </c:extLst>
            </c:dLbl>
            <c:dLbl>
              <c:idx val="10"/>
              <c:layout>
                <c:manualLayout>
                  <c:x val="-5.2525218287602621E-2"/>
                  <c:y val="-2.8237748712468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55-4CFE-9631-DE1BF0630ABC}"/>
                </c:ext>
              </c:extLst>
            </c:dLbl>
            <c:dLbl>
              <c:idx val="11"/>
              <c:layout>
                <c:manualLayout>
                  <c:x val="-7.5863951723329631E-2"/>
                  <c:y val="-1.5213737357992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55-4CFE-9631-DE1BF0630ABC}"/>
                </c:ext>
              </c:extLst>
            </c:dLbl>
            <c:dLbl>
              <c:idx val="13"/>
              <c:layout>
                <c:manualLayout>
                  <c:x val="-3.1779677455845277E-2"/>
                  <c:y val="-5.4285771421422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55-4CFE-9631-DE1BF0630ABC}"/>
                </c:ext>
              </c:extLst>
            </c:dLbl>
            <c:dLbl>
              <c:idx val="14"/>
              <c:layout>
                <c:manualLayout>
                  <c:x val="-2.6593292247905947E-2"/>
                  <c:y val="-3.4749754389707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55-4CFE-9631-DE1BF0630ABC}"/>
                </c:ext>
              </c:extLst>
            </c:dLbl>
            <c:dLbl>
              <c:idx val="15"/>
              <c:layout>
                <c:manualLayout>
                  <c:x val="-2.659329224790604E-2"/>
                  <c:y val="-3.4749754389707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55-4CFE-9631-DE1BF0630ABC}"/>
                </c:ext>
              </c:extLst>
            </c:dLbl>
            <c:dLbl>
              <c:idx val="16"/>
              <c:layout>
                <c:manualLayout>
                  <c:x val="-2.9186484851875614E-2"/>
                  <c:y val="-4.1261760066945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55-4CFE-9631-DE1BF0630ABC}"/>
                </c:ext>
              </c:extLst>
            </c:dLbl>
            <c:dLbl>
              <c:idx val="17"/>
              <c:layout>
                <c:manualLayout>
                  <c:x val="-3.9559255267754286E-2"/>
                  <c:y val="-2.8237748712468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55-4CFE-9631-DE1BF0630ABC}"/>
                </c:ext>
              </c:extLst>
            </c:dLbl>
            <c:dLbl>
              <c:idx val="18"/>
              <c:layout>
                <c:manualLayout>
                  <c:x val="-3.9559255267754376E-2"/>
                  <c:y val="-2.1725743035230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D55-4CFE-9631-DE1BF0630ABC}"/>
                </c:ext>
              </c:extLst>
            </c:dLbl>
            <c:dLbl>
              <c:idx val="19"/>
              <c:layout>
                <c:manualLayout>
                  <c:x val="-3.9559255267754376E-2"/>
                  <c:y val="-3.1493751551087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55-4CFE-9631-DE1BF0630ABC}"/>
                </c:ext>
              </c:extLst>
            </c:dLbl>
            <c:dLbl>
              <c:idx val="20"/>
              <c:layout>
                <c:manualLayout>
                  <c:x val="-3.9559255267754286E-2"/>
                  <c:y val="-3.14937515510880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D55-4CFE-9631-DE1BF0630ABC}"/>
                </c:ext>
              </c:extLst>
            </c:dLbl>
            <c:dLbl>
              <c:idx val="21"/>
              <c:layout>
                <c:manualLayout>
                  <c:x val="-3.9559255267754376E-2"/>
                  <c:y val="2.7114299544057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D55-4CFE-9631-DE1BF0630ABC}"/>
                </c:ext>
              </c:extLst>
            </c:dLbl>
            <c:dLbl>
              <c:idx val="22"/>
              <c:layout>
                <c:manualLayout>
                  <c:x val="1.9318263957602054E-3"/>
                  <c:y val="-3.1493751551087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D55-4CFE-9631-DE1BF0630ABC}"/>
                </c:ext>
              </c:extLst>
            </c:dLbl>
            <c:dLbl>
              <c:idx val="24"/>
              <c:layout>
                <c:manualLayout>
                  <c:x val="-1.541663212479687E-2"/>
                  <c:y val="-2.172574303523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D55-4CFE-9631-DE1BF0630ABC}"/>
                </c:ext>
              </c:extLst>
            </c:dLbl>
            <c:dLbl>
              <c:idx val="25"/>
              <c:layout>
                <c:manualLayout>
                  <c:x val="0"/>
                  <c:y val="-6.079777709866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D55-4CFE-9631-DE1BF0630ABC}"/>
                </c:ext>
              </c:extLst>
            </c:dLbl>
            <c:numFmt formatCode="0.0" sourceLinked="0"/>
            <c:spPr>
              <a:noFill/>
              <a:ln>
                <a:noFill/>
              </a:ln>
              <a:effectLst/>
            </c:spPr>
            <c:txPr>
              <a:bodyPr wrap="square" lIns="38100" tIns="19050" rIns="38100" bIns="19050" anchor="ctr">
                <a:spAutoFit/>
              </a:bodyPr>
              <a:lstStyle/>
              <a:p>
                <a:pPr>
                  <a:defRPr lang="ja-JP" sz="9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General</c:formatCode>
                <c:ptCount val="26"/>
                <c:pt idx="0" formatCode="#,##0.0;&quot;-&quot;#,##0.0">
                  <c:v>3.6230000000000002</c:v>
                </c:pt>
                <c:pt idx="1">
                  <c:v>1.8120000000000001</c:v>
                </c:pt>
                <c:pt idx="2">
                  <c:v>2.407</c:v>
                </c:pt>
                <c:pt idx="3">
                  <c:v>3.8809999999999998</c:v>
                </c:pt>
                <c:pt idx="4" formatCode="#,##0.0;&quot;-&quot;#,##0.0">
                  <c:v>8.1389999999999993</c:v>
                </c:pt>
                <c:pt idx="5">
                  <c:v>6.4859999999999998</c:v>
                </c:pt>
                <c:pt idx="6" formatCode="#,##0.0;&quot;-&quot;#,##0.0">
                  <c:v>7.1630000000000003</c:v>
                </c:pt>
                <c:pt idx="7">
                  <c:v>7.2050000000000001</c:v>
                </c:pt>
                <c:pt idx="8" formatCode="#,##0.0;&quot;-&quot;#,##0.0">
                  <c:v>9.9369999999999994</c:v>
                </c:pt>
                <c:pt idx="9">
                  <c:v>6.6550000000000002</c:v>
                </c:pt>
                <c:pt idx="10">
                  <c:v>7.3159999999999998</c:v>
                </c:pt>
                <c:pt idx="11" formatCode="#,##0.0;&quot;-&quot;#,##0.0">
                  <c:v>8.7870000000000008</c:v>
                </c:pt>
                <c:pt idx="12" formatCode="#,##0.0;&quot;-&quot;#,##0.0">
                  <c:v>8.8889999999999993</c:v>
                </c:pt>
                <c:pt idx="13">
                  <c:v>6.7770000000000001</c:v>
                </c:pt>
                <c:pt idx="14" formatCode="#,##0.0;&quot;-&quot;#,##0.0">
                  <c:v>7.3490000000000002</c:v>
                </c:pt>
                <c:pt idx="15">
                  <c:v>6.4050000000000002</c:v>
                </c:pt>
                <c:pt idx="16" formatCode="#,##0.0;&quot;-&quot;#,##0.0">
                  <c:v>5.9160000000000004</c:v>
                </c:pt>
                <c:pt idx="17" formatCode="#,##0.0;&quot;-&quot;#,##0.0">
                  <c:v>5.44</c:v>
                </c:pt>
                <c:pt idx="18" formatCode="#,##0.0;&quot;-&quot;#,##0.0">
                  <c:v>5.7830000000000004</c:v>
                </c:pt>
                <c:pt idx="19" formatCode="#,##0.0;&quot;-&quot;#,##0.0">
                  <c:v>5.4749999999999996</c:v>
                </c:pt>
                <c:pt idx="20" formatCode="#,##0.0;&quot;-&quot;#,##0.0">
                  <c:v>5.6479999999999997</c:v>
                </c:pt>
                <c:pt idx="21" formatCode="#,##0.0;&quot;-&quot;#,##0.0">
                  <c:v>5.5579999999999998</c:v>
                </c:pt>
                <c:pt idx="22">
                  <c:v>6.15</c:v>
                </c:pt>
                <c:pt idx="23" formatCode="#,##0.0;&quot;-&quot;#,##0.0">
                  <c:v>9.016</c:v>
                </c:pt>
                <c:pt idx="24">
                  <c:v>7.9</c:v>
                </c:pt>
                <c:pt idx="25">
                  <c:v>6.8</c:v>
                </c:pt>
              </c:numCache>
            </c:numRef>
          </c:val>
          <c:smooth val="0"/>
          <c:extLst>
            <c:ext xmlns:c16="http://schemas.microsoft.com/office/drawing/2014/chart" uri="{C3380CC4-5D6E-409C-BE32-E72D297353CC}">
              <c16:uniqueId val="{00000001-6D55-4CFE-9631-DE1BF0630ABC}"/>
            </c:ext>
          </c:extLst>
        </c:ser>
        <c:dLbls>
          <c:dLblPos val="t"/>
          <c:showLegendKey val="0"/>
          <c:showVal val="1"/>
          <c:showCatName val="0"/>
          <c:showSerName val="0"/>
          <c:showPercent val="0"/>
          <c:showBubbleSize val="0"/>
        </c:dLbls>
        <c:marker val="1"/>
        <c:smooth val="0"/>
        <c:axId val="1152083296"/>
        <c:axId val="1"/>
      </c:lineChart>
      <c:catAx>
        <c:axId val="1152083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10"/>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52083296"/>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94361154620722E-2"/>
          <c:y val="6.5887353878852278E-2"/>
          <c:w val="0.93756992615797718"/>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6"/>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96-47E8-BDA1-1C299A2E787D}"/>
                </c:ext>
              </c:extLst>
            </c:dLbl>
            <c:dLbl>
              <c:idx val="7"/>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E96-47E8-BDA1-1C299A2E787D}"/>
                </c:ext>
              </c:extLst>
            </c:dLbl>
            <c:dLbl>
              <c:idx val="8"/>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96-47E8-BDA1-1C299A2E787D}"/>
                </c:ext>
              </c:extLst>
            </c:dLbl>
            <c:dLbl>
              <c:idx val="9"/>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E96-47E8-BDA1-1C299A2E787D}"/>
                </c:ext>
              </c:extLst>
            </c:dLbl>
            <c:dLbl>
              <c:idx val="10"/>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E96-47E8-BDA1-1C299A2E787D}"/>
                </c:ext>
              </c:extLst>
            </c:dLbl>
            <c:dLbl>
              <c:idx val="11"/>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E96-47E8-BDA1-1C299A2E787D}"/>
                </c:ext>
              </c:extLst>
            </c:dLbl>
            <c:dLbl>
              <c:idx val="12"/>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E96-47E8-BDA1-1C299A2E787D}"/>
                </c:ext>
              </c:extLst>
            </c:dLbl>
            <c:dLbl>
              <c:idx val="13"/>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E96-47E8-BDA1-1C299A2E787D}"/>
                </c:ext>
              </c:extLst>
            </c:dLbl>
            <c:dLbl>
              <c:idx val="14"/>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E96-47E8-BDA1-1C299A2E787D}"/>
                </c:ext>
              </c:extLst>
            </c:dLbl>
            <c:dLbl>
              <c:idx val="15"/>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E96-47E8-BDA1-1C299A2E787D}"/>
                </c:ext>
              </c:extLst>
            </c:dLbl>
            <c:dLbl>
              <c:idx val="16"/>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E96-47E8-BDA1-1C299A2E787D}"/>
                </c:ext>
              </c:extLst>
            </c:dLbl>
            <c:dLbl>
              <c:idx val="17"/>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E96-47E8-BDA1-1C299A2E787D}"/>
                </c:ext>
              </c:extLst>
            </c:dLbl>
            <c:dLbl>
              <c:idx val="18"/>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E96-47E8-BDA1-1C299A2E787D}"/>
                </c:ext>
              </c:extLst>
            </c:dLbl>
            <c:dLbl>
              <c:idx val="19"/>
              <c:layout>
                <c:manualLayout>
                  <c:x val="0"/>
                  <c:y val="0"/>
                </c:manualLayout>
              </c:layout>
              <c:numFmt formatCode="#,##0;&quot;-&quot;#,##0" sourceLinked="0"/>
              <c:spPr>
                <a:noFill/>
                <a:ln>
                  <a:noFill/>
                </a:ln>
              </c:spPr>
              <c:txPr>
                <a:bodyPr/>
                <a:lstStyle/>
                <a:p>
                  <a:pPr>
                    <a:defRPr lang="ja-JP" b="1"/>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E96-47E8-BDA1-1C299A2E787D}"/>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96-47E8-BDA1-1C299A2E787D}"/>
                </c:ext>
              </c:extLst>
            </c:dLbl>
            <c:spPr>
              <a:noFill/>
              <a:ln>
                <a:noFill/>
              </a:ln>
              <a:effectLst/>
            </c:spPr>
            <c:txPr>
              <a:bodyPr/>
              <a:lstStyle/>
              <a:p>
                <a:pPr>
                  <a:defRPr lang="ja-JP"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General</c:formatCode>
                <c:ptCount val="21"/>
                <c:pt idx="0">
                  <c:v>5</c:v>
                </c:pt>
                <c:pt idx="1">
                  <c:v>4</c:v>
                </c:pt>
                <c:pt idx="2">
                  <c:v>4</c:v>
                </c:pt>
                <c:pt idx="3">
                  <c:v>5</c:v>
                </c:pt>
                <c:pt idx="4">
                  <c:v>5</c:v>
                </c:pt>
                <c:pt idx="5">
                  <c:v>5</c:v>
                </c:pt>
                <c:pt idx="6" formatCode="#,##0;&quot;-&quot;#,##0">
                  <c:v>5</c:v>
                </c:pt>
                <c:pt idx="7" formatCode="#,##0;&quot;-&quot;#,##0">
                  <c:v>6</c:v>
                </c:pt>
                <c:pt idx="8" formatCode="#,##0;&quot;-&quot;#,##0">
                  <c:v>6</c:v>
                </c:pt>
                <c:pt idx="9" formatCode="#,##0;&quot;-&quot;#,##0">
                  <c:v>6</c:v>
                </c:pt>
                <c:pt idx="10" formatCode="#,##0;&quot;-&quot;#,##0">
                  <c:v>7</c:v>
                </c:pt>
                <c:pt idx="11" formatCode="#,##0;&quot;-&quot;#,##0">
                  <c:v>7</c:v>
                </c:pt>
                <c:pt idx="12" formatCode="#,##0;&quot;-&quot;#,##0">
                  <c:v>7</c:v>
                </c:pt>
                <c:pt idx="13" formatCode="#,##0;&quot;-&quot;#,##0">
                  <c:v>7</c:v>
                </c:pt>
                <c:pt idx="14" formatCode="#,##0;&quot;-&quot;#,##0">
                  <c:v>7</c:v>
                </c:pt>
                <c:pt idx="15" formatCode="#,##0;&quot;-&quot;#,##0">
                  <c:v>7</c:v>
                </c:pt>
                <c:pt idx="16" formatCode="#,##0;&quot;-&quot;#,##0">
                  <c:v>9</c:v>
                </c:pt>
                <c:pt idx="17" formatCode="#,##0;&quot;-&quot;#,##0">
                  <c:v>10</c:v>
                </c:pt>
                <c:pt idx="18" formatCode="#,##0;&quot;-&quot;#,##0">
                  <c:v>10</c:v>
                </c:pt>
                <c:pt idx="19" formatCode="#,##0;&quot;-&quot;#,##0">
                  <c:v>10</c:v>
                </c:pt>
                <c:pt idx="20">
                  <c:v>9</c:v>
                </c:pt>
              </c:numCache>
            </c:numRef>
          </c:val>
          <c:extLst>
            <c:ext xmlns:c16="http://schemas.microsoft.com/office/drawing/2014/chart" uri="{C3380CC4-5D6E-409C-BE32-E72D297353CC}">
              <c16:uniqueId val="{0000000F-3E96-47E8-BDA1-1C299A2E787D}"/>
            </c:ext>
          </c:extLst>
        </c:ser>
        <c:ser>
          <c:idx val="1"/>
          <c:order val="1"/>
          <c:spPr>
            <a:solidFill>
              <a:srgbClr val="80CCE8"/>
            </a:solidFill>
            <a:ln w="9525" algn="ctr">
              <a:solidFill>
                <a:srgbClr val="808080"/>
              </a:solidFill>
              <a:prstDash val="solid"/>
            </a:ln>
          </c:spPr>
          <c:invertIfNegative val="0"/>
          <c:dLbls>
            <c:dLbl>
              <c:idx val="0"/>
              <c:layout>
                <c:manualLayout>
                  <c:x val="0"/>
                  <c:y val="-1.0626992561105207E-3"/>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E96-47E8-BDA1-1C299A2E787D}"/>
                </c:ext>
              </c:extLst>
            </c:dLbl>
            <c:dLbl>
              <c:idx val="1"/>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E96-47E8-BDA1-1C299A2E787D}"/>
                </c:ext>
              </c:extLst>
            </c:dLbl>
            <c:dLbl>
              <c:idx val="2"/>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E96-47E8-BDA1-1C299A2E787D}"/>
                </c:ext>
              </c:extLst>
            </c:dLbl>
            <c:dLbl>
              <c:idx val="3"/>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E96-47E8-BDA1-1C299A2E787D}"/>
                </c:ext>
              </c:extLst>
            </c:dLbl>
            <c:dLbl>
              <c:idx val="4"/>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E96-47E8-BDA1-1C299A2E787D}"/>
                </c:ext>
              </c:extLst>
            </c:dLbl>
            <c:dLbl>
              <c:idx val="5"/>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E96-47E8-BDA1-1C299A2E787D}"/>
                </c:ext>
              </c:extLst>
            </c:dLbl>
            <c:dLbl>
              <c:idx val="6"/>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E96-47E8-BDA1-1C299A2E787D}"/>
                </c:ext>
              </c:extLst>
            </c:dLbl>
            <c:dLbl>
              <c:idx val="7"/>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E96-47E8-BDA1-1C299A2E787D}"/>
                </c:ext>
              </c:extLst>
            </c:dLbl>
            <c:dLbl>
              <c:idx val="8"/>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E96-47E8-BDA1-1C299A2E787D}"/>
                </c:ext>
              </c:extLst>
            </c:dLbl>
            <c:dLbl>
              <c:idx val="9"/>
              <c:layout>
                <c:manualLayout>
                  <c:x val="0"/>
                  <c:y val="-1.0626992561105207E-3"/>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E96-47E8-BDA1-1C299A2E787D}"/>
                </c:ext>
              </c:extLst>
            </c:dLbl>
            <c:dLbl>
              <c:idx val="10"/>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E96-47E8-BDA1-1C299A2E787D}"/>
                </c:ext>
              </c:extLst>
            </c:dLbl>
            <c:dLbl>
              <c:idx val="11"/>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E96-47E8-BDA1-1C299A2E787D}"/>
                </c:ext>
              </c:extLst>
            </c:dLbl>
            <c:dLbl>
              <c:idx val="12"/>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E96-47E8-BDA1-1C299A2E787D}"/>
                </c:ext>
              </c:extLst>
            </c:dLbl>
            <c:dLbl>
              <c:idx val="13"/>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E96-47E8-BDA1-1C299A2E787D}"/>
                </c:ext>
              </c:extLst>
            </c:dLbl>
            <c:dLbl>
              <c:idx val="14"/>
              <c:layout>
                <c:manualLayout>
                  <c:x val="0"/>
                  <c:y val="-1.0626992561105207E-3"/>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E96-47E8-BDA1-1C299A2E787D}"/>
                </c:ext>
              </c:extLst>
            </c:dLbl>
            <c:dLbl>
              <c:idx val="15"/>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E96-47E8-BDA1-1C299A2E787D}"/>
                </c:ext>
              </c:extLst>
            </c:dLbl>
            <c:dLbl>
              <c:idx val="16"/>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E96-47E8-BDA1-1C299A2E787D}"/>
                </c:ext>
              </c:extLst>
            </c:dLbl>
            <c:dLbl>
              <c:idx val="17"/>
              <c:layout>
                <c:manualLayout>
                  <c:x val="0"/>
                  <c:y val="0"/>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E96-47E8-BDA1-1C299A2E787D}"/>
                </c:ext>
              </c:extLst>
            </c:dLbl>
            <c:dLbl>
              <c:idx val="18"/>
              <c:layout>
                <c:manualLayout>
                  <c:x val="0"/>
                  <c:y val="-1.0626992561105207E-3"/>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E96-47E8-BDA1-1C299A2E787D}"/>
                </c:ext>
              </c:extLst>
            </c:dLbl>
            <c:dLbl>
              <c:idx val="19"/>
              <c:layout>
                <c:manualLayout>
                  <c:x val="0"/>
                  <c:y val="-1.0626992561105207E-3"/>
                </c:manualLayout>
              </c:layout>
              <c:numFmt formatCode="#,##0;&quot;-&quot;#,##0" sourceLinked="0"/>
              <c:spPr>
                <a:noFill/>
                <a:ln>
                  <a:noFill/>
                </a:ln>
              </c:spPr>
              <c:txPr>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E96-47E8-BDA1-1C299A2E787D}"/>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E96-47E8-BDA1-1C299A2E787D}"/>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Sheet1!$A$2:$U$2</c:f>
              <c:numCache>
                <c:formatCode>#,##0;"-"#,##0</c:formatCode>
                <c:ptCount val="21"/>
                <c:pt idx="0">
                  <c:v>10</c:v>
                </c:pt>
                <c:pt idx="1">
                  <c:v>11</c:v>
                </c:pt>
                <c:pt idx="2">
                  <c:v>12</c:v>
                </c:pt>
                <c:pt idx="3">
                  <c:v>13</c:v>
                </c:pt>
                <c:pt idx="4">
                  <c:v>14</c:v>
                </c:pt>
                <c:pt idx="5">
                  <c:v>15</c:v>
                </c:pt>
                <c:pt idx="6">
                  <c:v>17</c:v>
                </c:pt>
                <c:pt idx="7">
                  <c:v>18</c:v>
                </c:pt>
                <c:pt idx="8">
                  <c:v>19</c:v>
                </c:pt>
                <c:pt idx="9">
                  <c:v>20</c:v>
                </c:pt>
                <c:pt idx="10">
                  <c:v>22</c:v>
                </c:pt>
                <c:pt idx="11">
                  <c:v>24</c:v>
                </c:pt>
                <c:pt idx="12">
                  <c:v>26</c:v>
                </c:pt>
                <c:pt idx="13">
                  <c:v>26</c:v>
                </c:pt>
                <c:pt idx="14">
                  <c:v>28</c:v>
                </c:pt>
                <c:pt idx="15">
                  <c:v>30</c:v>
                </c:pt>
                <c:pt idx="16">
                  <c:v>33</c:v>
                </c:pt>
                <c:pt idx="17">
                  <c:v>33</c:v>
                </c:pt>
                <c:pt idx="18">
                  <c:v>35</c:v>
                </c:pt>
                <c:pt idx="19">
                  <c:v>37</c:v>
                </c:pt>
                <c:pt idx="20" formatCode="General">
                  <c:v>39</c:v>
                </c:pt>
              </c:numCache>
            </c:numRef>
          </c:val>
          <c:extLst>
            <c:ext xmlns:c16="http://schemas.microsoft.com/office/drawing/2014/chart" uri="{C3380CC4-5D6E-409C-BE32-E72D297353CC}">
              <c16:uniqueId val="{00000025-3E96-47E8-BDA1-1C299A2E787D}"/>
            </c:ext>
          </c:extLst>
        </c:ser>
        <c:dLbls>
          <c:showLegendKey val="0"/>
          <c:showVal val="0"/>
          <c:showCatName val="0"/>
          <c:showSerName val="0"/>
          <c:showPercent val="0"/>
          <c:showBubbleSize val="0"/>
        </c:dLbls>
        <c:gapWidth val="60"/>
        <c:overlap val="100"/>
        <c:axId val="1973906592"/>
        <c:axId val="1"/>
      </c:barChart>
      <c:catAx>
        <c:axId val="19739065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a:lstStyle/>
          <a:p>
            <a:pPr>
              <a:defRPr lang="ja-JP"/>
            </a:pPr>
            <a:endParaRPr lang="ja-JP"/>
          </a:p>
        </c:txPr>
        <c:crossAx val="1973906592"/>
        <c:crosses val="min"/>
        <c:crossBetween val="between"/>
        <c:majorUnit val="10"/>
      </c:valAx>
    </c:plotArea>
    <c:plotVisOnly val="0"/>
    <c:dispBlanksAs val="gap"/>
    <c:showDLblsOverMax val="1"/>
  </c:chart>
  <c:txPr>
    <a:bodyPr/>
    <a:lstStyle/>
    <a:p>
      <a:pPr>
        <a:defRPr b="1"/>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09920819748486E-2"/>
          <c:y val="5.6521739130434782E-2"/>
          <c:w val="0.97578015836050302"/>
          <c:h val="0.88695652173913042"/>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c:formatCode>
                <c:ptCount val="21"/>
                <c:pt idx="0">
                  <c:v>6</c:v>
                </c:pt>
                <c:pt idx="1">
                  <c:v>5</c:v>
                </c:pt>
                <c:pt idx="2">
                  <c:v>6</c:v>
                </c:pt>
                <c:pt idx="3">
                  <c:v>7</c:v>
                </c:pt>
                <c:pt idx="4">
                  <c:v>7</c:v>
                </c:pt>
                <c:pt idx="5">
                  <c:v>7</c:v>
                </c:pt>
                <c:pt idx="6">
                  <c:v>8</c:v>
                </c:pt>
                <c:pt idx="7">
                  <c:v>9</c:v>
                </c:pt>
                <c:pt idx="8">
                  <c:v>8</c:v>
                </c:pt>
                <c:pt idx="9">
                  <c:v>8</c:v>
                </c:pt>
                <c:pt idx="10">
                  <c:v>10</c:v>
                </c:pt>
                <c:pt idx="11">
                  <c:v>11</c:v>
                </c:pt>
                <c:pt idx="12">
                  <c:v>11</c:v>
                </c:pt>
                <c:pt idx="13">
                  <c:v>11</c:v>
                </c:pt>
                <c:pt idx="14">
                  <c:v>11</c:v>
                </c:pt>
                <c:pt idx="15">
                  <c:v>11</c:v>
                </c:pt>
                <c:pt idx="16">
                  <c:v>14</c:v>
                </c:pt>
                <c:pt idx="17">
                  <c:v>16</c:v>
                </c:pt>
                <c:pt idx="18">
                  <c:v>16</c:v>
                </c:pt>
                <c:pt idx="19">
                  <c:v>16</c:v>
                </c:pt>
                <c:pt idx="20">
                  <c:v>15</c:v>
                </c:pt>
              </c:numCache>
            </c:numRef>
          </c:val>
          <c:extLst>
            <c:ext xmlns:c16="http://schemas.microsoft.com/office/drawing/2014/chart" uri="{C3380CC4-5D6E-409C-BE32-E72D297353CC}">
              <c16:uniqueId val="{00000000-D756-4D09-8AE8-F5618BF32B17}"/>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0</c:formatCode>
                <c:ptCount val="21"/>
                <c:pt idx="0">
                  <c:v>13</c:v>
                </c:pt>
                <c:pt idx="1">
                  <c:v>15</c:v>
                </c:pt>
                <c:pt idx="2">
                  <c:v>16</c:v>
                </c:pt>
                <c:pt idx="3">
                  <c:v>17</c:v>
                </c:pt>
                <c:pt idx="4">
                  <c:v>19</c:v>
                </c:pt>
                <c:pt idx="5">
                  <c:v>21</c:v>
                </c:pt>
                <c:pt idx="6">
                  <c:v>24</c:v>
                </c:pt>
                <c:pt idx="7">
                  <c:v>26</c:v>
                </c:pt>
                <c:pt idx="8">
                  <c:v>28</c:v>
                </c:pt>
                <c:pt idx="9">
                  <c:v>30</c:v>
                </c:pt>
                <c:pt idx="10">
                  <c:v>33</c:v>
                </c:pt>
                <c:pt idx="11">
                  <c:v>37</c:v>
                </c:pt>
                <c:pt idx="12">
                  <c:v>39</c:v>
                </c:pt>
                <c:pt idx="13">
                  <c:v>41</c:v>
                </c:pt>
                <c:pt idx="14">
                  <c:v>44</c:v>
                </c:pt>
                <c:pt idx="15">
                  <c:v>48</c:v>
                </c:pt>
                <c:pt idx="16">
                  <c:v>53</c:v>
                </c:pt>
                <c:pt idx="17">
                  <c:v>54</c:v>
                </c:pt>
                <c:pt idx="18">
                  <c:v>57</c:v>
                </c:pt>
                <c:pt idx="19">
                  <c:v>61</c:v>
                </c:pt>
                <c:pt idx="20">
                  <c:v>65</c:v>
                </c:pt>
              </c:numCache>
            </c:numRef>
          </c:val>
          <c:extLst>
            <c:ext xmlns:c16="http://schemas.microsoft.com/office/drawing/2014/chart" uri="{C3380CC4-5D6E-409C-BE32-E72D297353CC}">
              <c16:uniqueId val="{00000001-D756-4D09-8AE8-F5618BF32B17}"/>
            </c:ext>
          </c:extLst>
        </c:ser>
        <c:dLbls>
          <c:dLblPos val="ctr"/>
          <c:showLegendKey val="0"/>
          <c:showVal val="1"/>
          <c:showCatName val="0"/>
          <c:showSerName val="0"/>
          <c:showPercent val="0"/>
          <c:showBubbleSize val="0"/>
        </c:dLbls>
        <c:gapWidth val="60"/>
        <c:overlap val="100"/>
        <c:axId val="1477702048"/>
        <c:axId val="1"/>
      </c:barChart>
      <c:catAx>
        <c:axId val="14777020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77702048"/>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5"/>
              <c:layout>
                <c:manualLayout>
                  <c:x val="-4.9339386415481273E-2"/>
                  <c:y val="-0.101716603127161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59E-4C37-BD7D-3DF9C19E8C4B}"/>
                </c:ext>
              </c:extLst>
            </c:dLbl>
            <c:dLbl>
              <c:idx val="16"/>
              <c:layout>
                <c:manualLayout>
                  <c:x val="-4.2046055090206882E-2"/>
                  <c:y val="-0.141605467098597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59E-4C37-BD7D-3DF9C19E8C4B}"/>
                </c:ext>
              </c:extLst>
            </c:dLbl>
            <c:dLbl>
              <c:idx val="17"/>
              <c:layout>
                <c:manualLayout>
                  <c:x val="-2.7459392439658226E-2"/>
                  <c:y val="-0.1655387854814585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359E-4C37-BD7D-3DF9C19E8C4B}"/>
                </c:ext>
              </c:extLst>
            </c:dLbl>
            <c:dLbl>
              <c:idx val="18"/>
              <c:layout>
                <c:manualLayout>
                  <c:x val="-2.3812726777020895E-2"/>
                  <c:y val="-0.26924983180719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359E-4C37-BD7D-3DF9C19E8C4B}"/>
                </c:ext>
              </c:extLst>
            </c:dLbl>
            <c:dLbl>
              <c:idx val="19"/>
              <c:layout>
                <c:manualLayout>
                  <c:x val="-2.5636059608339493E-2"/>
                  <c:y val="-0.277227604601478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359E-4C37-BD7D-3DF9C19E8C4B}"/>
                </c:ext>
              </c:extLst>
            </c:dLbl>
            <c:dLbl>
              <c:idx val="20"/>
              <c:layout>
                <c:manualLayout>
                  <c:x val="-5.5793984638349108E-3"/>
                  <c:y val="-4.58721935671511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359E-4C37-BD7D-3DF9C19E8C4B}"/>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Sheet1!$L$13:$AF$13</c:f>
              <c:numCache>
                <c:formatCode>#,##0;"-"#,##0</c:formatCode>
                <c:ptCount val="21"/>
                <c:pt idx="0">
                  <c:v>28.2</c:v>
                </c:pt>
                <c:pt idx="1">
                  <c:v>21.7</c:v>
                </c:pt>
                <c:pt idx="2">
                  <c:v>24.3</c:v>
                </c:pt>
                <c:pt idx="3">
                  <c:v>24.6</c:v>
                </c:pt>
                <c:pt idx="4">
                  <c:v>24.431578981261723</c:v>
                </c:pt>
                <c:pt idx="5">
                  <c:v>21.9</c:v>
                </c:pt>
                <c:pt idx="6">
                  <c:v>22.7</c:v>
                </c:pt>
                <c:pt idx="7">
                  <c:v>22.5</c:v>
                </c:pt>
                <c:pt idx="8">
                  <c:v>20.9</c:v>
                </c:pt>
                <c:pt idx="9">
                  <c:v>19.899999999999999</c:v>
                </c:pt>
                <c:pt idx="10">
                  <c:v>20.6</c:v>
                </c:pt>
                <c:pt idx="11">
                  <c:v>20.399999999999999</c:v>
                </c:pt>
                <c:pt idx="12">
                  <c:v>19.95</c:v>
                </c:pt>
                <c:pt idx="13">
                  <c:v>19.05</c:v>
                </c:pt>
                <c:pt idx="14">
                  <c:v>18.5</c:v>
                </c:pt>
                <c:pt idx="15">
                  <c:v>17.100000000000001</c:v>
                </c:pt>
                <c:pt idx="16">
                  <c:v>19.899999999999999</c:v>
                </c:pt>
                <c:pt idx="17">
                  <c:v>21.23</c:v>
                </c:pt>
                <c:pt idx="18">
                  <c:v>20.97</c:v>
                </c:pt>
                <c:pt idx="19">
                  <c:v>19.79</c:v>
                </c:pt>
                <c:pt idx="20">
                  <c:v>18.100000000000001</c:v>
                </c:pt>
              </c:numCache>
            </c:numRef>
          </c:val>
          <c:smooth val="0"/>
          <c:extLst>
            <c:ext xmlns:c16="http://schemas.microsoft.com/office/drawing/2014/chart" uri="{C3380CC4-5D6E-409C-BE32-E72D297353CC}">
              <c16:uniqueId val="{00000000-359E-4C37-BD7D-3DF9C19E8C4B}"/>
            </c:ext>
          </c:extLst>
        </c:ser>
        <c:dLbls>
          <c:dLblPos val="t"/>
          <c:showLegendKey val="0"/>
          <c:showVal val="1"/>
          <c:showCatName val="0"/>
          <c:showSerName val="0"/>
          <c:showPercent val="0"/>
          <c:showBubbleSize val="0"/>
        </c:dLbls>
        <c:marker val="1"/>
        <c:smooth val="0"/>
        <c:axId val="1152805696"/>
        <c:axId val="1152797376"/>
      </c:lineChart>
      <c:catAx>
        <c:axId val="1152805696"/>
        <c:scaling>
          <c:orientation val="minMax"/>
        </c:scaling>
        <c:delete val="1"/>
        <c:axPos val="b"/>
        <c:numFmt formatCode="General" sourceLinked="1"/>
        <c:majorTickMark val="none"/>
        <c:minorTickMark val="none"/>
        <c:tickLblPos val="nextTo"/>
        <c:crossAx val="1152797376"/>
        <c:crosses val="autoZero"/>
        <c:auto val="1"/>
        <c:lblAlgn val="ctr"/>
        <c:lblOffset val="100"/>
        <c:noMultiLvlLbl val="0"/>
      </c:catAx>
      <c:valAx>
        <c:axId val="1152797376"/>
        <c:scaling>
          <c:orientation val="minMax"/>
        </c:scaling>
        <c:delete val="1"/>
        <c:axPos val="l"/>
        <c:numFmt formatCode="#,##0;&quot;-&quot;#,##0" sourceLinked="1"/>
        <c:majorTickMark val="none"/>
        <c:minorTickMark val="none"/>
        <c:tickLblPos val="nextTo"/>
        <c:crossAx val="115280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72393" cy="499285"/>
          </a:xfrm>
          <a:prstGeom prst="rect">
            <a:avLst/>
          </a:prstGeom>
        </p:spPr>
        <p:txBody>
          <a:bodyPr vert="horz" lIns="92525" tIns="46262" rIns="92525" bIns="4626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0"/>
            <a:ext cx="2972392" cy="499285"/>
          </a:xfrm>
          <a:prstGeom prst="rect">
            <a:avLst/>
          </a:prstGeom>
        </p:spPr>
        <p:txBody>
          <a:bodyPr vert="horz" lIns="92525" tIns="46262" rIns="92525" bIns="46262" rtlCol="0"/>
          <a:lstStyle>
            <a:lvl1pPr algn="r">
              <a:defRPr sz="1200"/>
            </a:lvl1pPr>
          </a:lstStyle>
          <a:p>
            <a:fld id="{AD5813BB-2A59-4094-A80D-63C58A298EE5}" type="datetimeFigureOut">
              <a:rPr kumimoji="1" lang="ja-JP" altLang="en-US" smtClean="0">
                <a:latin typeface="Arial" panose="020B0604020202020204" pitchFamily="34" charset="0"/>
              </a:rPr>
              <a:pPr/>
              <a:t>2024/4/10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3" y="9446403"/>
            <a:ext cx="2972393" cy="499285"/>
          </a:xfrm>
          <a:prstGeom prst="rect">
            <a:avLst/>
          </a:prstGeom>
        </p:spPr>
        <p:txBody>
          <a:bodyPr vert="horz" lIns="92525" tIns="46262" rIns="92525" bIns="4626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3"/>
            <a:ext cx="2972392" cy="499285"/>
          </a:xfrm>
          <a:prstGeom prst="rect">
            <a:avLst/>
          </a:prstGeom>
        </p:spPr>
        <p:txBody>
          <a:bodyPr vert="horz" lIns="92525" tIns="46262" rIns="92525" bIns="4626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4"/>
            <a:ext cx="2972548" cy="497842"/>
          </a:xfrm>
          <a:prstGeom prst="rect">
            <a:avLst/>
          </a:prstGeom>
        </p:spPr>
        <p:txBody>
          <a:bodyPr vert="horz" lIns="91838" tIns="45919" rIns="91838" bIns="4591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3" y="4"/>
            <a:ext cx="2972548" cy="497842"/>
          </a:xfrm>
          <a:prstGeom prst="rect">
            <a:avLst/>
          </a:prstGeom>
        </p:spPr>
        <p:txBody>
          <a:bodyPr vert="horz" lIns="91838" tIns="45919" rIns="91838" bIns="45919" rtlCol="0"/>
          <a:lstStyle>
            <a:lvl1pPr algn="r">
              <a:defRPr sz="1200">
                <a:latin typeface="Arial" panose="020B0604020202020204" pitchFamily="34" charset="0"/>
              </a:defRPr>
            </a:lvl1pPr>
          </a:lstStyle>
          <a:p>
            <a:fld id="{6F0D6084-7E8B-4A36-97F0-DEDFB028508E}" type="datetimeFigureOut">
              <a:rPr lang="ja-JP" altLang="en-US" smtClean="0"/>
              <a:pPr/>
              <a:t>2024/4/10</a:t>
            </a:fld>
            <a:endParaRPr lang="ja-JP" altLang="en-US" dirty="0"/>
          </a:p>
        </p:txBody>
      </p:sp>
      <p:sp>
        <p:nvSpPr>
          <p:cNvPr id="4" name="スライド イメージ プレースホルダ 3"/>
          <p:cNvSpPr>
            <a:spLocks noGrp="1" noRot="1" noChangeAspect="1"/>
          </p:cNvSpPr>
          <p:nvPr>
            <p:ph type="sldImg" idx="2"/>
          </p:nvPr>
        </p:nvSpPr>
        <p:spPr>
          <a:xfrm>
            <a:off x="735013" y="747713"/>
            <a:ext cx="5387975" cy="3729037"/>
          </a:xfrm>
          <a:prstGeom prst="rect">
            <a:avLst/>
          </a:prstGeom>
          <a:noFill/>
          <a:ln w="12700">
            <a:solidFill>
              <a:prstClr val="black"/>
            </a:solidFill>
          </a:ln>
        </p:spPr>
        <p:txBody>
          <a:bodyPr vert="horz" lIns="91838" tIns="45919" rIns="91838" bIns="45919" rtlCol="0" anchor="ctr"/>
          <a:lstStyle/>
          <a:p>
            <a:endParaRPr lang="ja-JP" altLang="en-US" dirty="0"/>
          </a:p>
        </p:txBody>
      </p:sp>
      <p:sp>
        <p:nvSpPr>
          <p:cNvPr id="5" name="ノート プレースホルダ 4"/>
          <p:cNvSpPr>
            <a:spLocks noGrp="1"/>
          </p:cNvSpPr>
          <p:nvPr>
            <p:ph type="body" sz="quarter" idx="3"/>
          </p:nvPr>
        </p:nvSpPr>
        <p:spPr>
          <a:xfrm>
            <a:off x="685480" y="4723924"/>
            <a:ext cx="5487041" cy="4475798"/>
          </a:xfrm>
          <a:prstGeom prst="rect">
            <a:avLst/>
          </a:prstGeom>
        </p:spPr>
        <p:txBody>
          <a:bodyPr vert="horz" lIns="91838" tIns="45919" rIns="91838" bIns="4591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3" y="9446259"/>
            <a:ext cx="2972548" cy="497841"/>
          </a:xfrm>
          <a:prstGeom prst="rect">
            <a:avLst/>
          </a:prstGeom>
        </p:spPr>
        <p:txBody>
          <a:bodyPr vert="horz" lIns="91838" tIns="45919" rIns="91838" bIns="4591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3" y="9446259"/>
            <a:ext cx="2972548" cy="497841"/>
          </a:xfrm>
          <a:prstGeom prst="rect">
            <a:avLst/>
          </a:prstGeom>
        </p:spPr>
        <p:txBody>
          <a:bodyPr vert="horz" lIns="91838" tIns="45919" rIns="91838" bIns="4591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20</a:t>
            </a:fld>
            <a:endParaRPr lang="ja-JP" altLang="en-US" dirty="0"/>
          </a:p>
        </p:txBody>
      </p:sp>
    </p:spTree>
    <p:extLst>
      <p:ext uri="{BB962C8B-B14F-4D97-AF65-F5344CB8AC3E}">
        <p14:creationId xmlns:p14="http://schemas.microsoft.com/office/powerpoint/2010/main" val="417681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21</a:t>
            </a:fld>
            <a:endParaRPr lang="ja-JP" altLang="en-US" dirty="0"/>
          </a:p>
        </p:txBody>
      </p:sp>
    </p:spTree>
    <p:extLst>
      <p:ext uri="{BB962C8B-B14F-4D97-AF65-F5344CB8AC3E}">
        <p14:creationId xmlns:p14="http://schemas.microsoft.com/office/powerpoint/2010/main" val="229677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32</a:t>
            </a:fld>
            <a:endParaRPr lang="ja-JP" altLang="en-US" dirty="0"/>
          </a:p>
        </p:txBody>
      </p:sp>
    </p:spTree>
    <p:extLst>
      <p:ext uri="{BB962C8B-B14F-4D97-AF65-F5344CB8AC3E}">
        <p14:creationId xmlns:p14="http://schemas.microsoft.com/office/powerpoint/2010/main" val="319209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34</a:t>
            </a:fld>
            <a:endParaRPr lang="ja-JP" altLang="en-US" dirty="0"/>
          </a:p>
        </p:txBody>
      </p:sp>
    </p:spTree>
    <p:extLst>
      <p:ext uri="{BB962C8B-B14F-4D97-AF65-F5344CB8AC3E}">
        <p14:creationId xmlns:p14="http://schemas.microsoft.com/office/powerpoint/2010/main" val="169133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245520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60</a:t>
            </a:fld>
            <a:endParaRPr kumimoji="1" lang="ja-JP" altLang="en-US"/>
          </a:p>
        </p:txBody>
      </p:sp>
    </p:spTree>
    <p:extLst>
      <p:ext uri="{BB962C8B-B14F-4D97-AF65-F5344CB8AC3E}">
        <p14:creationId xmlns:p14="http://schemas.microsoft.com/office/powerpoint/2010/main" val="363689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64</a:t>
            </a:fld>
            <a:endParaRPr kumimoji="1" lang="ja-JP" altLang="en-US"/>
          </a:p>
        </p:txBody>
      </p:sp>
    </p:spTree>
    <p:extLst>
      <p:ext uri="{BB962C8B-B14F-4D97-AF65-F5344CB8AC3E}">
        <p14:creationId xmlns:p14="http://schemas.microsoft.com/office/powerpoint/2010/main" val="62943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415334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204701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252927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186852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7456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18</a:t>
            </a:fld>
            <a:endParaRPr lang="ja-JP" altLang="en-US" dirty="0"/>
          </a:p>
        </p:txBody>
      </p:sp>
    </p:spTree>
    <p:extLst>
      <p:ext uri="{BB962C8B-B14F-4D97-AF65-F5344CB8AC3E}">
        <p14:creationId xmlns:p14="http://schemas.microsoft.com/office/powerpoint/2010/main" val="274001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9647990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61018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82122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04619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73"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6" Type="http://schemas.openxmlformats.org/officeDocument/2006/relationships/tags" Target="../tags/tag330.xml"/><Relationship Id="rId117" Type="http://schemas.openxmlformats.org/officeDocument/2006/relationships/chart" Target="../charts/chart9.xml"/><Relationship Id="rId21" Type="http://schemas.openxmlformats.org/officeDocument/2006/relationships/tags" Target="../tags/tag325.xml"/><Relationship Id="rId42" Type="http://schemas.openxmlformats.org/officeDocument/2006/relationships/tags" Target="../tags/tag346.xml"/><Relationship Id="rId47" Type="http://schemas.openxmlformats.org/officeDocument/2006/relationships/tags" Target="../tags/tag351.xml"/><Relationship Id="rId63" Type="http://schemas.openxmlformats.org/officeDocument/2006/relationships/tags" Target="../tags/tag367.xml"/><Relationship Id="rId68" Type="http://schemas.openxmlformats.org/officeDocument/2006/relationships/tags" Target="../tags/tag372.xml"/><Relationship Id="rId84" Type="http://schemas.openxmlformats.org/officeDocument/2006/relationships/tags" Target="../tags/tag388.xml"/><Relationship Id="rId89" Type="http://schemas.openxmlformats.org/officeDocument/2006/relationships/tags" Target="../tags/tag393.xml"/><Relationship Id="rId112" Type="http://schemas.openxmlformats.org/officeDocument/2006/relationships/notesSlide" Target="../notesSlides/notesSlide7.xml"/><Relationship Id="rId16" Type="http://schemas.openxmlformats.org/officeDocument/2006/relationships/tags" Target="../tags/tag320.xml"/><Relationship Id="rId107" Type="http://schemas.openxmlformats.org/officeDocument/2006/relationships/tags" Target="../tags/tag411.xml"/><Relationship Id="rId11" Type="http://schemas.openxmlformats.org/officeDocument/2006/relationships/tags" Target="../tags/tag315.xml"/><Relationship Id="rId32" Type="http://schemas.openxmlformats.org/officeDocument/2006/relationships/tags" Target="../tags/tag336.xml"/><Relationship Id="rId37" Type="http://schemas.openxmlformats.org/officeDocument/2006/relationships/tags" Target="../tags/tag341.xml"/><Relationship Id="rId53" Type="http://schemas.openxmlformats.org/officeDocument/2006/relationships/tags" Target="../tags/tag357.xml"/><Relationship Id="rId58" Type="http://schemas.openxmlformats.org/officeDocument/2006/relationships/tags" Target="../tags/tag362.xml"/><Relationship Id="rId74" Type="http://schemas.openxmlformats.org/officeDocument/2006/relationships/tags" Target="../tags/tag378.xml"/><Relationship Id="rId79" Type="http://schemas.openxmlformats.org/officeDocument/2006/relationships/tags" Target="../tags/tag383.xml"/><Relationship Id="rId102" Type="http://schemas.openxmlformats.org/officeDocument/2006/relationships/tags" Target="../tags/tag406.xml"/><Relationship Id="rId5" Type="http://schemas.openxmlformats.org/officeDocument/2006/relationships/tags" Target="../tags/tag309.xml"/><Relationship Id="rId90" Type="http://schemas.openxmlformats.org/officeDocument/2006/relationships/tags" Target="../tags/tag394.xml"/><Relationship Id="rId95" Type="http://schemas.openxmlformats.org/officeDocument/2006/relationships/tags" Target="../tags/tag399.xml"/><Relationship Id="rId22" Type="http://schemas.openxmlformats.org/officeDocument/2006/relationships/tags" Target="../tags/tag326.xml"/><Relationship Id="rId27" Type="http://schemas.openxmlformats.org/officeDocument/2006/relationships/tags" Target="../tags/tag331.xml"/><Relationship Id="rId43" Type="http://schemas.openxmlformats.org/officeDocument/2006/relationships/tags" Target="../tags/tag347.xml"/><Relationship Id="rId48" Type="http://schemas.openxmlformats.org/officeDocument/2006/relationships/tags" Target="../tags/tag352.xml"/><Relationship Id="rId64" Type="http://schemas.openxmlformats.org/officeDocument/2006/relationships/tags" Target="../tags/tag368.xml"/><Relationship Id="rId69" Type="http://schemas.openxmlformats.org/officeDocument/2006/relationships/tags" Target="../tags/tag373.xml"/><Relationship Id="rId113" Type="http://schemas.openxmlformats.org/officeDocument/2006/relationships/oleObject" Target="../embeddings/oleObject11.bin"/><Relationship Id="rId80" Type="http://schemas.openxmlformats.org/officeDocument/2006/relationships/tags" Target="../tags/tag384.xml"/><Relationship Id="rId85" Type="http://schemas.openxmlformats.org/officeDocument/2006/relationships/tags" Target="../tags/tag389.xml"/><Relationship Id="rId12" Type="http://schemas.openxmlformats.org/officeDocument/2006/relationships/tags" Target="../tags/tag316.xml"/><Relationship Id="rId17" Type="http://schemas.openxmlformats.org/officeDocument/2006/relationships/tags" Target="../tags/tag321.xml"/><Relationship Id="rId33" Type="http://schemas.openxmlformats.org/officeDocument/2006/relationships/tags" Target="../tags/tag337.xml"/><Relationship Id="rId38" Type="http://schemas.openxmlformats.org/officeDocument/2006/relationships/tags" Target="../tags/tag342.xml"/><Relationship Id="rId59" Type="http://schemas.openxmlformats.org/officeDocument/2006/relationships/tags" Target="../tags/tag363.xml"/><Relationship Id="rId103" Type="http://schemas.openxmlformats.org/officeDocument/2006/relationships/tags" Target="../tags/tag407.xml"/><Relationship Id="rId108" Type="http://schemas.openxmlformats.org/officeDocument/2006/relationships/tags" Target="../tags/tag412.xml"/><Relationship Id="rId54" Type="http://schemas.openxmlformats.org/officeDocument/2006/relationships/tags" Target="../tags/tag358.xml"/><Relationship Id="rId70" Type="http://schemas.openxmlformats.org/officeDocument/2006/relationships/tags" Target="../tags/tag374.xml"/><Relationship Id="rId75" Type="http://schemas.openxmlformats.org/officeDocument/2006/relationships/tags" Target="../tags/tag379.xml"/><Relationship Id="rId91" Type="http://schemas.openxmlformats.org/officeDocument/2006/relationships/tags" Target="../tags/tag395.xml"/><Relationship Id="rId96" Type="http://schemas.openxmlformats.org/officeDocument/2006/relationships/tags" Target="../tags/tag400.xml"/><Relationship Id="rId1" Type="http://schemas.openxmlformats.org/officeDocument/2006/relationships/tags" Target="../tags/tag305.xml"/><Relationship Id="rId6" Type="http://schemas.openxmlformats.org/officeDocument/2006/relationships/tags" Target="../tags/tag310.xml"/><Relationship Id="rId23" Type="http://schemas.openxmlformats.org/officeDocument/2006/relationships/tags" Target="../tags/tag327.xml"/><Relationship Id="rId28" Type="http://schemas.openxmlformats.org/officeDocument/2006/relationships/tags" Target="../tags/tag332.xml"/><Relationship Id="rId49" Type="http://schemas.openxmlformats.org/officeDocument/2006/relationships/tags" Target="../tags/tag353.xml"/><Relationship Id="rId114" Type="http://schemas.openxmlformats.org/officeDocument/2006/relationships/image" Target="../media/image1.emf"/><Relationship Id="rId10" Type="http://schemas.openxmlformats.org/officeDocument/2006/relationships/tags" Target="../tags/tag314.xml"/><Relationship Id="rId31" Type="http://schemas.openxmlformats.org/officeDocument/2006/relationships/tags" Target="../tags/tag335.xml"/><Relationship Id="rId44" Type="http://schemas.openxmlformats.org/officeDocument/2006/relationships/tags" Target="../tags/tag348.xml"/><Relationship Id="rId52" Type="http://schemas.openxmlformats.org/officeDocument/2006/relationships/tags" Target="../tags/tag356.xml"/><Relationship Id="rId60" Type="http://schemas.openxmlformats.org/officeDocument/2006/relationships/tags" Target="../tags/tag364.xml"/><Relationship Id="rId65" Type="http://schemas.openxmlformats.org/officeDocument/2006/relationships/tags" Target="../tags/tag369.xml"/><Relationship Id="rId73" Type="http://schemas.openxmlformats.org/officeDocument/2006/relationships/tags" Target="../tags/tag377.xml"/><Relationship Id="rId78" Type="http://schemas.openxmlformats.org/officeDocument/2006/relationships/tags" Target="../tags/tag382.xml"/><Relationship Id="rId81" Type="http://schemas.openxmlformats.org/officeDocument/2006/relationships/tags" Target="../tags/tag385.xml"/><Relationship Id="rId86" Type="http://schemas.openxmlformats.org/officeDocument/2006/relationships/tags" Target="../tags/tag390.xml"/><Relationship Id="rId94" Type="http://schemas.openxmlformats.org/officeDocument/2006/relationships/tags" Target="../tags/tag398.xml"/><Relationship Id="rId99" Type="http://schemas.openxmlformats.org/officeDocument/2006/relationships/tags" Target="../tags/tag403.xml"/><Relationship Id="rId101" Type="http://schemas.openxmlformats.org/officeDocument/2006/relationships/tags" Target="../tags/tag405.xml"/><Relationship Id="rId4" Type="http://schemas.openxmlformats.org/officeDocument/2006/relationships/tags" Target="../tags/tag308.xml"/><Relationship Id="rId9" Type="http://schemas.openxmlformats.org/officeDocument/2006/relationships/tags" Target="../tags/tag313.xml"/><Relationship Id="rId13" Type="http://schemas.openxmlformats.org/officeDocument/2006/relationships/tags" Target="../tags/tag317.xml"/><Relationship Id="rId18" Type="http://schemas.openxmlformats.org/officeDocument/2006/relationships/tags" Target="../tags/tag322.xml"/><Relationship Id="rId39" Type="http://schemas.openxmlformats.org/officeDocument/2006/relationships/tags" Target="../tags/tag343.xml"/><Relationship Id="rId109" Type="http://schemas.openxmlformats.org/officeDocument/2006/relationships/tags" Target="../tags/tag413.xml"/><Relationship Id="rId34" Type="http://schemas.openxmlformats.org/officeDocument/2006/relationships/tags" Target="../tags/tag338.xml"/><Relationship Id="rId50" Type="http://schemas.openxmlformats.org/officeDocument/2006/relationships/tags" Target="../tags/tag354.xml"/><Relationship Id="rId55" Type="http://schemas.openxmlformats.org/officeDocument/2006/relationships/tags" Target="../tags/tag359.xml"/><Relationship Id="rId76" Type="http://schemas.openxmlformats.org/officeDocument/2006/relationships/tags" Target="../tags/tag380.xml"/><Relationship Id="rId97" Type="http://schemas.openxmlformats.org/officeDocument/2006/relationships/tags" Target="../tags/tag401.xml"/><Relationship Id="rId104" Type="http://schemas.openxmlformats.org/officeDocument/2006/relationships/tags" Target="../tags/tag408.xml"/><Relationship Id="rId7" Type="http://schemas.openxmlformats.org/officeDocument/2006/relationships/tags" Target="../tags/tag311.xml"/><Relationship Id="rId71" Type="http://schemas.openxmlformats.org/officeDocument/2006/relationships/tags" Target="../tags/tag375.xml"/><Relationship Id="rId92" Type="http://schemas.openxmlformats.org/officeDocument/2006/relationships/tags" Target="../tags/tag396.xml"/><Relationship Id="rId2" Type="http://schemas.openxmlformats.org/officeDocument/2006/relationships/tags" Target="../tags/tag306.xml"/><Relationship Id="rId29" Type="http://schemas.openxmlformats.org/officeDocument/2006/relationships/tags" Target="../tags/tag333.xml"/><Relationship Id="rId24" Type="http://schemas.openxmlformats.org/officeDocument/2006/relationships/tags" Target="../tags/tag328.xml"/><Relationship Id="rId40" Type="http://schemas.openxmlformats.org/officeDocument/2006/relationships/tags" Target="../tags/tag344.xml"/><Relationship Id="rId45" Type="http://schemas.openxmlformats.org/officeDocument/2006/relationships/tags" Target="../tags/tag349.xml"/><Relationship Id="rId66" Type="http://schemas.openxmlformats.org/officeDocument/2006/relationships/tags" Target="../tags/tag370.xml"/><Relationship Id="rId87" Type="http://schemas.openxmlformats.org/officeDocument/2006/relationships/tags" Target="../tags/tag391.xml"/><Relationship Id="rId110" Type="http://schemas.openxmlformats.org/officeDocument/2006/relationships/tags" Target="../tags/tag414.xml"/><Relationship Id="rId115" Type="http://schemas.openxmlformats.org/officeDocument/2006/relationships/chart" Target="../charts/chart7.xml"/><Relationship Id="rId61" Type="http://schemas.openxmlformats.org/officeDocument/2006/relationships/tags" Target="../tags/tag365.xml"/><Relationship Id="rId82" Type="http://schemas.openxmlformats.org/officeDocument/2006/relationships/tags" Target="../tags/tag386.xml"/><Relationship Id="rId19" Type="http://schemas.openxmlformats.org/officeDocument/2006/relationships/tags" Target="../tags/tag323.xml"/><Relationship Id="rId14" Type="http://schemas.openxmlformats.org/officeDocument/2006/relationships/tags" Target="../tags/tag318.xml"/><Relationship Id="rId30" Type="http://schemas.openxmlformats.org/officeDocument/2006/relationships/tags" Target="../tags/tag334.xml"/><Relationship Id="rId35" Type="http://schemas.openxmlformats.org/officeDocument/2006/relationships/tags" Target="../tags/tag339.xml"/><Relationship Id="rId56" Type="http://schemas.openxmlformats.org/officeDocument/2006/relationships/tags" Target="../tags/tag360.xml"/><Relationship Id="rId77" Type="http://schemas.openxmlformats.org/officeDocument/2006/relationships/tags" Target="../tags/tag381.xml"/><Relationship Id="rId100" Type="http://schemas.openxmlformats.org/officeDocument/2006/relationships/tags" Target="../tags/tag404.xml"/><Relationship Id="rId105" Type="http://schemas.openxmlformats.org/officeDocument/2006/relationships/tags" Target="../tags/tag409.xml"/><Relationship Id="rId8" Type="http://schemas.openxmlformats.org/officeDocument/2006/relationships/tags" Target="../tags/tag312.xml"/><Relationship Id="rId51" Type="http://schemas.openxmlformats.org/officeDocument/2006/relationships/tags" Target="../tags/tag355.xml"/><Relationship Id="rId72" Type="http://schemas.openxmlformats.org/officeDocument/2006/relationships/tags" Target="../tags/tag376.xml"/><Relationship Id="rId93" Type="http://schemas.openxmlformats.org/officeDocument/2006/relationships/tags" Target="../tags/tag397.xml"/><Relationship Id="rId98" Type="http://schemas.openxmlformats.org/officeDocument/2006/relationships/tags" Target="../tags/tag402.xml"/><Relationship Id="rId3" Type="http://schemas.openxmlformats.org/officeDocument/2006/relationships/tags" Target="../tags/tag307.xml"/><Relationship Id="rId25" Type="http://schemas.openxmlformats.org/officeDocument/2006/relationships/tags" Target="../tags/tag329.xml"/><Relationship Id="rId46" Type="http://schemas.openxmlformats.org/officeDocument/2006/relationships/tags" Target="../tags/tag350.xml"/><Relationship Id="rId67" Type="http://schemas.openxmlformats.org/officeDocument/2006/relationships/tags" Target="../tags/tag371.xml"/><Relationship Id="rId116" Type="http://schemas.openxmlformats.org/officeDocument/2006/relationships/chart" Target="../charts/chart8.xml"/><Relationship Id="rId20" Type="http://schemas.openxmlformats.org/officeDocument/2006/relationships/tags" Target="../tags/tag324.xml"/><Relationship Id="rId41" Type="http://schemas.openxmlformats.org/officeDocument/2006/relationships/tags" Target="../tags/tag345.xml"/><Relationship Id="rId62" Type="http://schemas.openxmlformats.org/officeDocument/2006/relationships/tags" Target="../tags/tag366.xml"/><Relationship Id="rId83" Type="http://schemas.openxmlformats.org/officeDocument/2006/relationships/tags" Target="../tags/tag387.xml"/><Relationship Id="rId88" Type="http://schemas.openxmlformats.org/officeDocument/2006/relationships/tags" Target="../tags/tag392.xml"/><Relationship Id="rId111" Type="http://schemas.openxmlformats.org/officeDocument/2006/relationships/slideLayout" Target="../slideLayouts/slideLayout3.xml"/><Relationship Id="rId15" Type="http://schemas.openxmlformats.org/officeDocument/2006/relationships/tags" Target="../tags/tag319.xml"/><Relationship Id="rId36" Type="http://schemas.openxmlformats.org/officeDocument/2006/relationships/tags" Target="../tags/tag340.xml"/><Relationship Id="rId57" Type="http://schemas.openxmlformats.org/officeDocument/2006/relationships/tags" Target="../tags/tag361.xml"/><Relationship Id="rId106" Type="http://schemas.openxmlformats.org/officeDocument/2006/relationships/tags" Target="../tags/tag410.xml"/></Relationships>
</file>

<file path=ppt/slides/_rels/slide16.xml.rels><?xml version="1.0" encoding="UTF-8" standalone="yes"?>
<Relationships xmlns="http://schemas.openxmlformats.org/package/2006/relationships"><Relationship Id="rId8" Type="http://schemas.openxmlformats.org/officeDocument/2006/relationships/tags" Target="../tags/tag422.xml"/><Relationship Id="rId13" Type="http://schemas.openxmlformats.org/officeDocument/2006/relationships/tags" Target="../tags/tag427.xml"/><Relationship Id="rId18" Type="http://schemas.openxmlformats.org/officeDocument/2006/relationships/tags" Target="../tags/tag432.xml"/><Relationship Id="rId3" Type="http://schemas.openxmlformats.org/officeDocument/2006/relationships/tags" Target="../tags/tag417.xml"/><Relationship Id="rId21" Type="http://schemas.openxmlformats.org/officeDocument/2006/relationships/image" Target="../media/image18.emf"/><Relationship Id="rId7" Type="http://schemas.openxmlformats.org/officeDocument/2006/relationships/tags" Target="../tags/tag421.xml"/><Relationship Id="rId12" Type="http://schemas.openxmlformats.org/officeDocument/2006/relationships/tags" Target="../tags/tag426.xml"/><Relationship Id="rId17" Type="http://schemas.openxmlformats.org/officeDocument/2006/relationships/tags" Target="../tags/tag431.xml"/><Relationship Id="rId2" Type="http://schemas.openxmlformats.org/officeDocument/2006/relationships/tags" Target="../tags/tag416.xml"/><Relationship Id="rId16" Type="http://schemas.openxmlformats.org/officeDocument/2006/relationships/tags" Target="../tags/tag430.xml"/><Relationship Id="rId20" Type="http://schemas.openxmlformats.org/officeDocument/2006/relationships/oleObject" Target="../embeddings/oleObject12.bin"/><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tags" Target="../tags/tag425.xml"/><Relationship Id="rId5" Type="http://schemas.openxmlformats.org/officeDocument/2006/relationships/tags" Target="../tags/tag419.xml"/><Relationship Id="rId15" Type="http://schemas.openxmlformats.org/officeDocument/2006/relationships/tags" Target="../tags/tag429.xml"/><Relationship Id="rId23" Type="http://schemas.openxmlformats.org/officeDocument/2006/relationships/chart" Target="../charts/chart11.xml"/><Relationship Id="rId10" Type="http://schemas.openxmlformats.org/officeDocument/2006/relationships/tags" Target="../tags/tag424.xml"/><Relationship Id="rId19" Type="http://schemas.openxmlformats.org/officeDocument/2006/relationships/slideLayout" Target="../slideLayouts/slideLayout3.xml"/><Relationship Id="rId4" Type="http://schemas.openxmlformats.org/officeDocument/2006/relationships/tags" Target="../tags/tag418.xml"/><Relationship Id="rId9" Type="http://schemas.openxmlformats.org/officeDocument/2006/relationships/tags" Target="../tags/tag423.xml"/><Relationship Id="rId14" Type="http://schemas.openxmlformats.org/officeDocument/2006/relationships/tags" Target="../tags/tag428.xml"/><Relationship Id="rId22" Type="http://schemas.openxmlformats.org/officeDocument/2006/relationships/chart" Target="../charts/chart10.xml"/></Relationships>
</file>

<file path=ppt/slides/_rels/slide1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435.xml"/><Relationship Id="rId7" Type="http://schemas.openxmlformats.org/officeDocument/2006/relationships/image" Target="../media/image18.emf"/><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oleObject" Target="../embeddings/oleObject13.bin"/><Relationship Id="rId5" Type="http://schemas.openxmlformats.org/officeDocument/2006/relationships/slideLayout" Target="../slideLayouts/slideLayout3.xml"/><Relationship Id="rId4" Type="http://schemas.openxmlformats.org/officeDocument/2006/relationships/tags" Target="../tags/tag436.xml"/><Relationship Id="rId9"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tags" Target="../tags/tag444.xml"/><Relationship Id="rId13" Type="http://schemas.openxmlformats.org/officeDocument/2006/relationships/notesSlide" Target="../notesSlides/notesSlide8.xml"/><Relationship Id="rId3" Type="http://schemas.openxmlformats.org/officeDocument/2006/relationships/tags" Target="../tags/tag439.xml"/><Relationship Id="rId7" Type="http://schemas.openxmlformats.org/officeDocument/2006/relationships/tags" Target="../tags/tag443.xml"/><Relationship Id="rId12" Type="http://schemas.openxmlformats.org/officeDocument/2006/relationships/slideLayout" Target="../slideLayouts/slideLayout3.xml"/><Relationship Id="rId17" Type="http://schemas.openxmlformats.org/officeDocument/2006/relationships/chart" Target="../charts/chart15.xml"/><Relationship Id="rId2" Type="http://schemas.openxmlformats.org/officeDocument/2006/relationships/tags" Target="../tags/tag438.xml"/><Relationship Id="rId16" Type="http://schemas.openxmlformats.org/officeDocument/2006/relationships/chart" Target="../charts/chart14.xml"/><Relationship Id="rId1" Type="http://schemas.openxmlformats.org/officeDocument/2006/relationships/tags" Target="../tags/tag437.xml"/><Relationship Id="rId6" Type="http://schemas.openxmlformats.org/officeDocument/2006/relationships/tags" Target="../tags/tag442.xml"/><Relationship Id="rId11" Type="http://schemas.openxmlformats.org/officeDocument/2006/relationships/tags" Target="../tags/tag447.xml"/><Relationship Id="rId5" Type="http://schemas.openxmlformats.org/officeDocument/2006/relationships/tags" Target="../tags/tag441.xml"/><Relationship Id="rId15" Type="http://schemas.openxmlformats.org/officeDocument/2006/relationships/image" Target="../media/image18.emf"/><Relationship Id="rId10" Type="http://schemas.openxmlformats.org/officeDocument/2006/relationships/tags" Target="../tags/tag446.xml"/><Relationship Id="rId4" Type="http://schemas.openxmlformats.org/officeDocument/2006/relationships/tags" Target="../tags/tag440.xml"/><Relationship Id="rId9" Type="http://schemas.openxmlformats.org/officeDocument/2006/relationships/tags" Target="../tags/tag445.xml"/><Relationship Id="rId1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48.xml"/></Relationships>
</file>

<file path=ppt/slides/_rels/slide22.xml.rels><?xml version="1.0" encoding="UTF-8" standalone="yes"?>
<Relationships xmlns="http://schemas.openxmlformats.org/package/2006/relationships"><Relationship Id="rId13" Type="http://schemas.openxmlformats.org/officeDocument/2006/relationships/tags" Target="../tags/tag461.xml"/><Relationship Id="rId18" Type="http://schemas.openxmlformats.org/officeDocument/2006/relationships/tags" Target="../tags/tag466.xml"/><Relationship Id="rId26" Type="http://schemas.openxmlformats.org/officeDocument/2006/relationships/tags" Target="../tags/tag474.xml"/><Relationship Id="rId39" Type="http://schemas.openxmlformats.org/officeDocument/2006/relationships/tags" Target="../tags/tag487.xml"/><Relationship Id="rId21" Type="http://schemas.openxmlformats.org/officeDocument/2006/relationships/tags" Target="../tags/tag469.xml"/><Relationship Id="rId34" Type="http://schemas.openxmlformats.org/officeDocument/2006/relationships/tags" Target="../tags/tag482.xml"/><Relationship Id="rId42" Type="http://schemas.openxmlformats.org/officeDocument/2006/relationships/tags" Target="../tags/tag490.xml"/><Relationship Id="rId47" Type="http://schemas.openxmlformats.org/officeDocument/2006/relationships/tags" Target="../tags/tag495.xml"/><Relationship Id="rId50" Type="http://schemas.openxmlformats.org/officeDocument/2006/relationships/tags" Target="../tags/tag498.xml"/><Relationship Id="rId55" Type="http://schemas.openxmlformats.org/officeDocument/2006/relationships/oleObject" Target="../embeddings/oleObject15.bin"/><Relationship Id="rId7" Type="http://schemas.openxmlformats.org/officeDocument/2006/relationships/tags" Target="../tags/tag455.xml"/><Relationship Id="rId2" Type="http://schemas.openxmlformats.org/officeDocument/2006/relationships/tags" Target="../tags/tag450.xml"/><Relationship Id="rId16" Type="http://schemas.openxmlformats.org/officeDocument/2006/relationships/tags" Target="../tags/tag464.xml"/><Relationship Id="rId29" Type="http://schemas.openxmlformats.org/officeDocument/2006/relationships/tags" Target="../tags/tag477.xml"/><Relationship Id="rId11" Type="http://schemas.openxmlformats.org/officeDocument/2006/relationships/tags" Target="../tags/tag459.xml"/><Relationship Id="rId24" Type="http://schemas.openxmlformats.org/officeDocument/2006/relationships/tags" Target="../tags/tag472.xml"/><Relationship Id="rId32" Type="http://schemas.openxmlformats.org/officeDocument/2006/relationships/tags" Target="../tags/tag480.xml"/><Relationship Id="rId37" Type="http://schemas.openxmlformats.org/officeDocument/2006/relationships/tags" Target="../tags/tag485.xml"/><Relationship Id="rId40" Type="http://schemas.openxmlformats.org/officeDocument/2006/relationships/tags" Target="../tags/tag488.xml"/><Relationship Id="rId45" Type="http://schemas.openxmlformats.org/officeDocument/2006/relationships/tags" Target="../tags/tag493.xml"/><Relationship Id="rId53" Type="http://schemas.openxmlformats.org/officeDocument/2006/relationships/slideLayout" Target="../slideLayouts/slideLayout3.xml"/><Relationship Id="rId58" Type="http://schemas.openxmlformats.org/officeDocument/2006/relationships/chart" Target="../charts/chart17.xml"/><Relationship Id="rId5" Type="http://schemas.openxmlformats.org/officeDocument/2006/relationships/tags" Target="../tags/tag453.xml"/><Relationship Id="rId19" Type="http://schemas.openxmlformats.org/officeDocument/2006/relationships/tags" Target="../tags/tag467.xml"/><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tags" Target="../tags/tag462.xml"/><Relationship Id="rId22" Type="http://schemas.openxmlformats.org/officeDocument/2006/relationships/tags" Target="../tags/tag470.xml"/><Relationship Id="rId27" Type="http://schemas.openxmlformats.org/officeDocument/2006/relationships/tags" Target="../tags/tag475.xml"/><Relationship Id="rId30" Type="http://schemas.openxmlformats.org/officeDocument/2006/relationships/tags" Target="../tags/tag478.xml"/><Relationship Id="rId35" Type="http://schemas.openxmlformats.org/officeDocument/2006/relationships/tags" Target="../tags/tag483.xml"/><Relationship Id="rId43" Type="http://schemas.openxmlformats.org/officeDocument/2006/relationships/tags" Target="../tags/tag491.xml"/><Relationship Id="rId48" Type="http://schemas.openxmlformats.org/officeDocument/2006/relationships/tags" Target="../tags/tag496.xml"/><Relationship Id="rId56" Type="http://schemas.openxmlformats.org/officeDocument/2006/relationships/image" Target="../media/image18.emf"/><Relationship Id="rId8" Type="http://schemas.openxmlformats.org/officeDocument/2006/relationships/tags" Target="../tags/tag456.xml"/><Relationship Id="rId51" Type="http://schemas.openxmlformats.org/officeDocument/2006/relationships/tags" Target="../tags/tag499.xml"/><Relationship Id="rId3" Type="http://schemas.openxmlformats.org/officeDocument/2006/relationships/tags" Target="../tags/tag451.xml"/><Relationship Id="rId12" Type="http://schemas.openxmlformats.org/officeDocument/2006/relationships/tags" Target="../tags/tag460.xml"/><Relationship Id="rId17" Type="http://schemas.openxmlformats.org/officeDocument/2006/relationships/tags" Target="../tags/tag465.xml"/><Relationship Id="rId25" Type="http://schemas.openxmlformats.org/officeDocument/2006/relationships/tags" Target="../tags/tag473.xml"/><Relationship Id="rId33" Type="http://schemas.openxmlformats.org/officeDocument/2006/relationships/tags" Target="../tags/tag481.xml"/><Relationship Id="rId38" Type="http://schemas.openxmlformats.org/officeDocument/2006/relationships/tags" Target="../tags/tag486.xml"/><Relationship Id="rId46" Type="http://schemas.openxmlformats.org/officeDocument/2006/relationships/tags" Target="../tags/tag494.xml"/><Relationship Id="rId20" Type="http://schemas.openxmlformats.org/officeDocument/2006/relationships/tags" Target="../tags/tag468.xml"/><Relationship Id="rId41" Type="http://schemas.openxmlformats.org/officeDocument/2006/relationships/tags" Target="../tags/tag489.xml"/><Relationship Id="rId54" Type="http://schemas.openxmlformats.org/officeDocument/2006/relationships/notesSlide" Target="../notesSlides/notesSlide11.xml"/><Relationship Id="rId1" Type="http://schemas.openxmlformats.org/officeDocument/2006/relationships/tags" Target="../tags/tag449.xml"/><Relationship Id="rId6" Type="http://schemas.openxmlformats.org/officeDocument/2006/relationships/tags" Target="../tags/tag454.xml"/><Relationship Id="rId15" Type="http://schemas.openxmlformats.org/officeDocument/2006/relationships/tags" Target="../tags/tag463.xml"/><Relationship Id="rId23" Type="http://schemas.openxmlformats.org/officeDocument/2006/relationships/tags" Target="../tags/tag471.xml"/><Relationship Id="rId28" Type="http://schemas.openxmlformats.org/officeDocument/2006/relationships/tags" Target="../tags/tag476.xml"/><Relationship Id="rId36" Type="http://schemas.openxmlformats.org/officeDocument/2006/relationships/tags" Target="../tags/tag484.xml"/><Relationship Id="rId49" Type="http://schemas.openxmlformats.org/officeDocument/2006/relationships/tags" Target="../tags/tag497.xml"/><Relationship Id="rId57" Type="http://schemas.openxmlformats.org/officeDocument/2006/relationships/chart" Target="../charts/chart16.xml"/><Relationship Id="rId10" Type="http://schemas.openxmlformats.org/officeDocument/2006/relationships/tags" Target="../tags/tag458.xml"/><Relationship Id="rId31" Type="http://schemas.openxmlformats.org/officeDocument/2006/relationships/tags" Target="../tags/tag479.xml"/><Relationship Id="rId44" Type="http://schemas.openxmlformats.org/officeDocument/2006/relationships/tags" Target="../tags/tag492.xml"/><Relationship Id="rId52" Type="http://schemas.openxmlformats.org/officeDocument/2006/relationships/tags" Target="../tags/tag500.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501.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502.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tags" Target="../tags/tag503.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504.x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505.x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26" Type="http://schemas.openxmlformats.org/officeDocument/2006/relationships/tags" Target="../tags/tag531.xml"/><Relationship Id="rId21" Type="http://schemas.openxmlformats.org/officeDocument/2006/relationships/tags" Target="../tags/tag526.xml"/><Relationship Id="rId34" Type="http://schemas.openxmlformats.org/officeDocument/2006/relationships/tags" Target="../tags/tag539.xml"/><Relationship Id="rId42" Type="http://schemas.openxmlformats.org/officeDocument/2006/relationships/tags" Target="../tags/tag547.xml"/><Relationship Id="rId47" Type="http://schemas.openxmlformats.org/officeDocument/2006/relationships/tags" Target="../tags/tag552.xml"/><Relationship Id="rId50" Type="http://schemas.openxmlformats.org/officeDocument/2006/relationships/tags" Target="../tags/tag555.xml"/><Relationship Id="rId55" Type="http://schemas.openxmlformats.org/officeDocument/2006/relationships/tags" Target="../tags/tag560.xml"/><Relationship Id="rId63" Type="http://schemas.openxmlformats.org/officeDocument/2006/relationships/tags" Target="../tags/tag568.xml"/><Relationship Id="rId68" Type="http://schemas.openxmlformats.org/officeDocument/2006/relationships/chart" Target="../charts/chart19.xml"/><Relationship Id="rId7" Type="http://schemas.openxmlformats.org/officeDocument/2006/relationships/tags" Target="../tags/tag512.xml"/><Relationship Id="rId2" Type="http://schemas.openxmlformats.org/officeDocument/2006/relationships/tags" Target="../tags/tag507.xml"/><Relationship Id="rId16" Type="http://schemas.openxmlformats.org/officeDocument/2006/relationships/tags" Target="../tags/tag521.xml"/><Relationship Id="rId29" Type="http://schemas.openxmlformats.org/officeDocument/2006/relationships/tags" Target="../tags/tag534.xml"/><Relationship Id="rId11" Type="http://schemas.openxmlformats.org/officeDocument/2006/relationships/tags" Target="../tags/tag516.xml"/><Relationship Id="rId24" Type="http://schemas.openxmlformats.org/officeDocument/2006/relationships/tags" Target="../tags/tag529.xml"/><Relationship Id="rId32" Type="http://schemas.openxmlformats.org/officeDocument/2006/relationships/tags" Target="../tags/tag537.xml"/><Relationship Id="rId37" Type="http://schemas.openxmlformats.org/officeDocument/2006/relationships/tags" Target="../tags/tag542.xml"/><Relationship Id="rId40" Type="http://schemas.openxmlformats.org/officeDocument/2006/relationships/tags" Target="../tags/tag545.xml"/><Relationship Id="rId45" Type="http://schemas.openxmlformats.org/officeDocument/2006/relationships/tags" Target="../tags/tag550.xml"/><Relationship Id="rId53" Type="http://schemas.openxmlformats.org/officeDocument/2006/relationships/tags" Target="../tags/tag558.xml"/><Relationship Id="rId58" Type="http://schemas.openxmlformats.org/officeDocument/2006/relationships/tags" Target="../tags/tag563.xml"/><Relationship Id="rId66" Type="http://schemas.openxmlformats.org/officeDocument/2006/relationships/oleObject" Target="../embeddings/oleObject21.bin"/><Relationship Id="rId5" Type="http://schemas.openxmlformats.org/officeDocument/2006/relationships/tags" Target="../tags/tag510.xml"/><Relationship Id="rId61" Type="http://schemas.openxmlformats.org/officeDocument/2006/relationships/tags" Target="../tags/tag566.xml"/><Relationship Id="rId19" Type="http://schemas.openxmlformats.org/officeDocument/2006/relationships/tags" Target="../tags/tag524.xml"/><Relationship Id="rId14" Type="http://schemas.openxmlformats.org/officeDocument/2006/relationships/tags" Target="../tags/tag519.xml"/><Relationship Id="rId22" Type="http://schemas.openxmlformats.org/officeDocument/2006/relationships/tags" Target="../tags/tag527.xml"/><Relationship Id="rId27" Type="http://schemas.openxmlformats.org/officeDocument/2006/relationships/tags" Target="../tags/tag532.xml"/><Relationship Id="rId30" Type="http://schemas.openxmlformats.org/officeDocument/2006/relationships/tags" Target="../tags/tag535.xml"/><Relationship Id="rId35" Type="http://schemas.openxmlformats.org/officeDocument/2006/relationships/tags" Target="../tags/tag540.xml"/><Relationship Id="rId43" Type="http://schemas.openxmlformats.org/officeDocument/2006/relationships/tags" Target="../tags/tag548.xml"/><Relationship Id="rId48" Type="http://schemas.openxmlformats.org/officeDocument/2006/relationships/tags" Target="../tags/tag553.xml"/><Relationship Id="rId56" Type="http://schemas.openxmlformats.org/officeDocument/2006/relationships/tags" Target="../tags/tag561.xml"/><Relationship Id="rId64" Type="http://schemas.openxmlformats.org/officeDocument/2006/relationships/slideLayout" Target="../slideLayouts/slideLayout3.xml"/><Relationship Id="rId8" Type="http://schemas.openxmlformats.org/officeDocument/2006/relationships/tags" Target="../tags/tag513.xml"/><Relationship Id="rId51" Type="http://schemas.openxmlformats.org/officeDocument/2006/relationships/tags" Target="../tags/tag556.xml"/><Relationship Id="rId3" Type="http://schemas.openxmlformats.org/officeDocument/2006/relationships/tags" Target="../tags/tag508.xml"/><Relationship Id="rId12" Type="http://schemas.openxmlformats.org/officeDocument/2006/relationships/tags" Target="../tags/tag517.xml"/><Relationship Id="rId17" Type="http://schemas.openxmlformats.org/officeDocument/2006/relationships/tags" Target="../tags/tag522.xml"/><Relationship Id="rId25" Type="http://schemas.openxmlformats.org/officeDocument/2006/relationships/tags" Target="../tags/tag530.xml"/><Relationship Id="rId33" Type="http://schemas.openxmlformats.org/officeDocument/2006/relationships/tags" Target="../tags/tag538.xml"/><Relationship Id="rId38" Type="http://schemas.openxmlformats.org/officeDocument/2006/relationships/tags" Target="../tags/tag543.xml"/><Relationship Id="rId46" Type="http://schemas.openxmlformats.org/officeDocument/2006/relationships/tags" Target="../tags/tag551.xml"/><Relationship Id="rId59" Type="http://schemas.openxmlformats.org/officeDocument/2006/relationships/tags" Target="../tags/tag564.xml"/><Relationship Id="rId67" Type="http://schemas.openxmlformats.org/officeDocument/2006/relationships/image" Target="../media/image18.emf"/><Relationship Id="rId20" Type="http://schemas.openxmlformats.org/officeDocument/2006/relationships/tags" Target="../tags/tag525.xml"/><Relationship Id="rId41" Type="http://schemas.openxmlformats.org/officeDocument/2006/relationships/tags" Target="../tags/tag546.xml"/><Relationship Id="rId54" Type="http://schemas.openxmlformats.org/officeDocument/2006/relationships/tags" Target="../tags/tag559.xml"/><Relationship Id="rId62" Type="http://schemas.openxmlformats.org/officeDocument/2006/relationships/tags" Target="../tags/tag567.xml"/><Relationship Id="rId1" Type="http://schemas.openxmlformats.org/officeDocument/2006/relationships/tags" Target="../tags/tag506.xml"/><Relationship Id="rId6" Type="http://schemas.openxmlformats.org/officeDocument/2006/relationships/tags" Target="../tags/tag511.xml"/><Relationship Id="rId15" Type="http://schemas.openxmlformats.org/officeDocument/2006/relationships/tags" Target="../tags/tag520.xml"/><Relationship Id="rId23" Type="http://schemas.openxmlformats.org/officeDocument/2006/relationships/tags" Target="../tags/tag528.xml"/><Relationship Id="rId28" Type="http://schemas.openxmlformats.org/officeDocument/2006/relationships/tags" Target="../tags/tag533.xml"/><Relationship Id="rId36" Type="http://schemas.openxmlformats.org/officeDocument/2006/relationships/tags" Target="../tags/tag541.xml"/><Relationship Id="rId49" Type="http://schemas.openxmlformats.org/officeDocument/2006/relationships/tags" Target="../tags/tag554.xml"/><Relationship Id="rId57" Type="http://schemas.openxmlformats.org/officeDocument/2006/relationships/tags" Target="../tags/tag562.xml"/><Relationship Id="rId10" Type="http://schemas.openxmlformats.org/officeDocument/2006/relationships/tags" Target="../tags/tag515.xml"/><Relationship Id="rId31" Type="http://schemas.openxmlformats.org/officeDocument/2006/relationships/tags" Target="../tags/tag536.xml"/><Relationship Id="rId44" Type="http://schemas.openxmlformats.org/officeDocument/2006/relationships/tags" Target="../tags/tag549.xml"/><Relationship Id="rId52" Type="http://schemas.openxmlformats.org/officeDocument/2006/relationships/tags" Target="../tags/tag557.xml"/><Relationship Id="rId60" Type="http://schemas.openxmlformats.org/officeDocument/2006/relationships/tags" Target="../tags/tag565.xml"/><Relationship Id="rId65" Type="http://schemas.openxmlformats.org/officeDocument/2006/relationships/notesSlide" Target="../notesSlides/notesSlide13.xml"/><Relationship Id="rId4" Type="http://schemas.openxmlformats.org/officeDocument/2006/relationships/tags" Target="../tags/tag509.xml"/><Relationship Id="rId9" Type="http://schemas.openxmlformats.org/officeDocument/2006/relationships/tags" Target="../tags/tag514.xml"/><Relationship Id="rId13" Type="http://schemas.openxmlformats.org/officeDocument/2006/relationships/tags" Target="../tags/tag518.xml"/><Relationship Id="rId18" Type="http://schemas.openxmlformats.org/officeDocument/2006/relationships/tags" Target="../tags/tag523.xml"/><Relationship Id="rId39" Type="http://schemas.openxmlformats.org/officeDocument/2006/relationships/tags" Target="../tags/tag5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0.xml"/><Relationship Id="rId1" Type="http://schemas.openxmlformats.org/officeDocument/2006/relationships/tags" Target="../tags/tag569.xml"/><Relationship Id="rId5" Type="http://schemas.openxmlformats.org/officeDocument/2006/relationships/image" Target="../media/image18.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tags" Target="../tags/tag578.xml"/><Relationship Id="rId13" Type="http://schemas.openxmlformats.org/officeDocument/2006/relationships/tags" Target="../tags/tag583.xml"/><Relationship Id="rId18" Type="http://schemas.openxmlformats.org/officeDocument/2006/relationships/tags" Target="../tags/tag588.xml"/><Relationship Id="rId3" Type="http://schemas.openxmlformats.org/officeDocument/2006/relationships/tags" Target="../tags/tag573.xml"/><Relationship Id="rId21" Type="http://schemas.openxmlformats.org/officeDocument/2006/relationships/image" Target="../media/image23.emf"/><Relationship Id="rId7" Type="http://schemas.openxmlformats.org/officeDocument/2006/relationships/tags" Target="../tags/tag577.xml"/><Relationship Id="rId12" Type="http://schemas.openxmlformats.org/officeDocument/2006/relationships/tags" Target="../tags/tag582.xml"/><Relationship Id="rId17" Type="http://schemas.openxmlformats.org/officeDocument/2006/relationships/tags" Target="../tags/tag587.xml"/><Relationship Id="rId2" Type="http://schemas.openxmlformats.org/officeDocument/2006/relationships/tags" Target="../tags/tag572.xml"/><Relationship Id="rId16" Type="http://schemas.openxmlformats.org/officeDocument/2006/relationships/tags" Target="../tags/tag586.xml"/><Relationship Id="rId20" Type="http://schemas.openxmlformats.org/officeDocument/2006/relationships/oleObject" Target="../embeddings/oleObject23.bin"/><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tags" Target="../tags/tag581.xml"/><Relationship Id="rId5" Type="http://schemas.openxmlformats.org/officeDocument/2006/relationships/tags" Target="../tags/tag575.xml"/><Relationship Id="rId15" Type="http://schemas.openxmlformats.org/officeDocument/2006/relationships/tags" Target="../tags/tag585.xml"/><Relationship Id="rId10" Type="http://schemas.openxmlformats.org/officeDocument/2006/relationships/tags" Target="../tags/tag580.xml"/><Relationship Id="rId19" Type="http://schemas.openxmlformats.org/officeDocument/2006/relationships/slideLayout" Target="../slideLayouts/slideLayout3.xml"/><Relationship Id="rId4" Type="http://schemas.openxmlformats.org/officeDocument/2006/relationships/tags" Target="../tags/tag574.xml"/><Relationship Id="rId9" Type="http://schemas.openxmlformats.org/officeDocument/2006/relationships/tags" Target="../tags/tag579.xml"/><Relationship Id="rId14" Type="http://schemas.openxmlformats.org/officeDocument/2006/relationships/tags" Target="../tags/tag584.xml"/><Relationship Id="rId22" Type="http://schemas.openxmlformats.org/officeDocument/2006/relationships/chart" Target="../charts/chart20.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589.xml"/><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1.xml"/><Relationship Id="rId1" Type="http://schemas.openxmlformats.org/officeDocument/2006/relationships/tags" Target="../tags/tag590.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593.xml"/><Relationship Id="rId4" Type="http://schemas.openxmlformats.org/officeDocument/2006/relationships/image" Target="../media/image2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594.xml"/><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5.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596.xml"/><Relationship Id="rId4" Type="http://schemas.openxmlformats.org/officeDocument/2006/relationships/image" Target="../media/image18.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597.xml"/><Relationship Id="rId4" Type="http://schemas.openxmlformats.org/officeDocument/2006/relationships/image" Target="../media/image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slideLayout" Target="../slideLayouts/slideLayout3.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37" Type="http://schemas.openxmlformats.org/officeDocument/2006/relationships/tags" Target="../tags/tag43.xml"/><Relationship Id="rId53" Type="http://schemas.openxmlformats.org/officeDocument/2006/relationships/tags" Target="../tags/tag59.xml"/><Relationship Id="rId58" Type="http://schemas.openxmlformats.org/officeDocument/2006/relationships/tags" Target="../tags/tag64.xml"/><Relationship Id="rId74" Type="http://schemas.openxmlformats.org/officeDocument/2006/relationships/tags" Target="../tags/tag80.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28" Type="http://schemas.openxmlformats.org/officeDocument/2006/relationships/tags" Target="../tags/tag134.xml"/><Relationship Id="rId5" Type="http://schemas.openxmlformats.org/officeDocument/2006/relationships/tags" Target="../tags/tag11.xml"/><Relationship Id="rId90" Type="http://schemas.openxmlformats.org/officeDocument/2006/relationships/tags" Target="../tags/tag96.xml"/><Relationship Id="rId95" Type="http://schemas.openxmlformats.org/officeDocument/2006/relationships/tags" Target="../tags/tag101.xml"/><Relationship Id="rId22" Type="http://schemas.openxmlformats.org/officeDocument/2006/relationships/tags" Target="../tags/tag28.xml"/><Relationship Id="rId27" Type="http://schemas.openxmlformats.org/officeDocument/2006/relationships/tags" Target="../tags/tag33.xml"/><Relationship Id="rId43" Type="http://schemas.openxmlformats.org/officeDocument/2006/relationships/tags" Target="../tags/tag49.xml"/><Relationship Id="rId48" Type="http://schemas.openxmlformats.org/officeDocument/2006/relationships/tags" Target="../tags/tag54.xml"/><Relationship Id="rId64" Type="http://schemas.openxmlformats.org/officeDocument/2006/relationships/tags" Target="../tags/tag70.xml"/><Relationship Id="rId69" Type="http://schemas.openxmlformats.org/officeDocument/2006/relationships/tags" Target="../tags/tag75.xml"/><Relationship Id="rId113" Type="http://schemas.openxmlformats.org/officeDocument/2006/relationships/tags" Target="../tags/tag119.xml"/><Relationship Id="rId118" Type="http://schemas.openxmlformats.org/officeDocument/2006/relationships/tags" Target="../tags/tag124.xml"/><Relationship Id="rId134" Type="http://schemas.openxmlformats.org/officeDocument/2006/relationships/tags" Target="../tags/tag140.xml"/><Relationship Id="rId139" Type="http://schemas.openxmlformats.org/officeDocument/2006/relationships/oleObject" Target="../embeddings/oleObject5.bin"/><Relationship Id="rId80" Type="http://schemas.openxmlformats.org/officeDocument/2006/relationships/tags" Target="../tags/tag86.xml"/><Relationship Id="rId85" Type="http://schemas.openxmlformats.org/officeDocument/2006/relationships/tags" Target="../tags/tag91.xml"/><Relationship Id="rId12" Type="http://schemas.openxmlformats.org/officeDocument/2006/relationships/tags" Target="../tags/tag18.xml"/><Relationship Id="rId17" Type="http://schemas.openxmlformats.org/officeDocument/2006/relationships/tags" Target="../tags/tag23.xml"/><Relationship Id="rId33" Type="http://schemas.openxmlformats.org/officeDocument/2006/relationships/tags" Target="../tags/tag39.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08" Type="http://schemas.openxmlformats.org/officeDocument/2006/relationships/tags" Target="../tags/tag114.xml"/><Relationship Id="rId124" Type="http://schemas.openxmlformats.org/officeDocument/2006/relationships/tags" Target="../tags/tag130.xml"/><Relationship Id="rId129" Type="http://schemas.openxmlformats.org/officeDocument/2006/relationships/tags" Target="../tags/tag135.xml"/><Relationship Id="rId54" Type="http://schemas.openxmlformats.org/officeDocument/2006/relationships/tags" Target="../tags/tag60.xml"/><Relationship Id="rId70" Type="http://schemas.openxmlformats.org/officeDocument/2006/relationships/tags" Target="../tags/tag76.xml"/><Relationship Id="rId75" Type="http://schemas.openxmlformats.org/officeDocument/2006/relationships/tags" Target="../tags/tag81.xml"/><Relationship Id="rId91" Type="http://schemas.openxmlformats.org/officeDocument/2006/relationships/tags" Target="../tags/tag97.xml"/><Relationship Id="rId96" Type="http://schemas.openxmlformats.org/officeDocument/2006/relationships/tags" Target="../tags/tag102.xml"/><Relationship Id="rId140" Type="http://schemas.openxmlformats.org/officeDocument/2006/relationships/image" Target="../media/image1.emf"/><Relationship Id="rId1" Type="http://schemas.openxmlformats.org/officeDocument/2006/relationships/tags" Target="../tags/tag7.xml"/><Relationship Id="rId6" Type="http://schemas.openxmlformats.org/officeDocument/2006/relationships/tags" Target="../tags/tag12.xml"/><Relationship Id="rId23" Type="http://schemas.openxmlformats.org/officeDocument/2006/relationships/tags" Target="../tags/tag29.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119" Type="http://schemas.openxmlformats.org/officeDocument/2006/relationships/tags" Target="../tags/tag125.xml"/><Relationship Id="rId44" Type="http://schemas.openxmlformats.org/officeDocument/2006/relationships/tags" Target="../tags/tag50.xml"/><Relationship Id="rId60" Type="http://schemas.openxmlformats.org/officeDocument/2006/relationships/tags" Target="../tags/tag66.xml"/><Relationship Id="rId65" Type="http://schemas.openxmlformats.org/officeDocument/2006/relationships/tags" Target="../tags/tag71.xml"/><Relationship Id="rId81" Type="http://schemas.openxmlformats.org/officeDocument/2006/relationships/tags" Target="../tags/tag87.xml"/><Relationship Id="rId86" Type="http://schemas.openxmlformats.org/officeDocument/2006/relationships/tags" Target="../tags/tag92.xml"/><Relationship Id="rId130" Type="http://schemas.openxmlformats.org/officeDocument/2006/relationships/tags" Target="../tags/tag136.xml"/><Relationship Id="rId135" Type="http://schemas.openxmlformats.org/officeDocument/2006/relationships/tags" Target="../tags/tag141.xml"/><Relationship Id="rId13" Type="http://schemas.openxmlformats.org/officeDocument/2006/relationships/tags" Target="../tags/tag19.xml"/><Relationship Id="rId18" Type="http://schemas.openxmlformats.org/officeDocument/2006/relationships/tags" Target="../tags/tag24.xml"/><Relationship Id="rId39" Type="http://schemas.openxmlformats.org/officeDocument/2006/relationships/tags" Target="../tags/tag45.xml"/><Relationship Id="rId109" Type="http://schemas.openxmlformats.org/officeDocument/2006/relationships/tags" Target="../tags/tag115.xml"/><Relationship Id="rId34" Type="http://schemas.openxmlformats.org/officeDocument/2006/relationships/tags" Target="../tags/tag40.xml"/><Relationship Id="rId50" Type="http://schemas.openxmlformats.org/officeDocument/2006/relationships/tags" Target="../tags/tag56.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04" Type="http://schemas.openxmlformats.org/officeDocument/2006/relationships/tags" Target="../tags/tag110.xml"/><Relationship Id="rId120" Type="http://schemas.openxmlformats.org/officeDocument/2006/relationships/tags" Target="../tags/tag126.xml"/><Relationship Id="rId125" Type="http://schemas.openxmlformats.org/officeDocument/2006/relationships/tags" Target="../tags/tag131.xml"/><Relationship Id="rId141" Type="http://schemas.openxmlformats.org/officeDocument/2006/relationships/chart" Target="../charts/chart1.xml"/><Relationship Id="rId7" Type="http://schemas.openxmlformats.org/officeDocument/2006/relationships/tags" Target="../tags/tag13.xml"/><Relationship Id="rId71" Type="http://schemas.openxmlformats.org/officeDocument/2006/relationships/tags" Target="../tags/tag77.xml"/><Relationship Id="rId92" Type="http://schemas.openxmlformats.org/officeDocument/2006/relationships/tags" Target="../tags/tag98.xml"/><Relationship Id="rId2" Type="http://schemas.openxmlformats.org/officeDocument/2006/relationships/tags" Target="../tags/tag8.xml"/><Relationship Id="rId29" Type="http://schemas.openxmlformats.org/officeDocument/2006/relationships/tags" Target="../tags/tag35.xml"/><Relationship Id="rId24" Type="http://schemas.openxmlformats.org/officeDocument/2006/relationships/tags" Target="../tags/tag30.xml"/><Relationship Id="rId40" Type="http://schemas.openxmlformats.org/officeDocument/2006/relationships/tags" Target="../tags/tag46.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15" Type="http://schemas.openxmlformats.org/officeDocument/2006/relationships/tags" Target="../tags/tag121.xml"/><Relationship Id="rId131" Type="http://schemas.openxmlformats.org/officeDocument/2006/relationships/tags" Target="../tags/tag137.xml"/><Relationship Id="rId136" Type="http://schemas.openxmlformats.org/officeDocument/2006/relationships/tags" Target="../tags/tag142.xml"/><Relationship Id="rId61" Type="http://schemas.openxmlformats.org/officeDocument/2006/relationships/tags" Target="../tags/tag67.xml"/><Relationship Id="rId82" Type="http://schemas.openxmlformats.org/officeDocument/2006/relationships/tags" Target="../tags/tag88.xml"/><Relationship Id="rId19" Type="http://schemas.openxmlformats.org/officeDocument/2006/relationships/tags" Target="../tags/tag25.xml"/><Relationship Id="rId14" Type="http://schemas.openxmlformats.org/officeDocument/2006/relationships/tags" Target="../tags/tag20.xml"/><Relationship Id="rId30" Type="http://schemas.openxmlformats.org/officeDocument/2006/relationships/tags" Target="../tags/tag36.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105" Type="http://schemas.openxmlformats.org/officeDocument/2006/relationships/tags" Target="../tags/tag111.xml"/><Relationship Id="rId126" Type="http://schemas.openxmlformats.org/officeDocument/2006/relationships/tags" Target="../tags/tag132.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chart" Target="../charts/chart2.xml"/><Relationship Id="rId3" Type="http://schemas.openxmlformats.org/officeDocument/2006/relationships/tags" Target="../tags/tag9.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4" Type="http://schemas.openxmlformats.org/officeDocument/2006/relationships/tags" Target="../tags/tag10.xml"/><Relationship Id="rId9" Type="http://schemas.openxmlformats.org/officeDocument/2006/relationships/tags" Target="../tags/tag15.xml"/><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6" Type="http://schemas.openxmlformats.org/officeDocument/2006/relationships/tags" Target="../tags/tag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598.xml"/><Relationship Id="rId4" Type="http://schemas.openxmlformats.org/officeDocument/2006/relationships/image" Target="../media/image2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tags" Target="../tags/tag182.xml"/><Relationship Id="rId21" Type="http://schemas.openxmlformats.org/officeDocument/2006/relationships/tags" Target="../tags/tag164.xml"/><Relationship Id="rId34" Type="http://schemas.openxmlformats.org/officeDocument/2006/relationships/tags" Target="../tags/tag177.xml"/><Relationship Id="rId42" Type="http://schemas.openxmlformats.org/officeDocument/2006/relationships/tags" Target="../tags/tag185.xml"/><Relationship Id="rId47" Type="http://schemas.openxmlformats.org/officeDocument/2006/relationships/slideLayout" Target="../slideLayouts/slideLayout3.xml"/><Relationship Id="rId50" Type="http://schemas.openxmlformats.org/officeDocument/2006/relationships/oleObject" Target="../embeddings/oleObject7.bin"/><Relationship Id="rId7" Type="http://schemas.openxmlformats.org/officeDocument/2006/relationships/tags" Target="../tags/tag150.xml"/><Relationship Id="rId2" Type="http://schemas.openxmlformats.org/officeDocument/2006/relationships/tags" Target="../tags/tag145.xml"/><Relationship Id="rId16" Type="http://schemas.openxmlformats.org/officeDocument/2006/relationships/tags" Target="../tags/tag159.xml"/><Relationship Id="rId29" Type="http://schemas.openxmlformats.org/officeDocument/2006/relationships/tags" Target="../tags/tag172.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tags" Target="../tags/tag180.xml"/><Relationship Id="rId40" Type="http://schemas.openxmlformats.org/officeDocument/2006/relationships/tags" Target="../tags/tag183.xml"/><Relationship Id="rId45" Type="http://schemas.openxmlformats.org/officeDocument/2006/relationships/tags" Target="../tags/tag188.xml"/><Relationship Id="rId53" Type="http://schemas.openxmlformats.org/officeDocument/2006/relationships/image" Target="../media/image21.emf"/><Relationship Id="rId5" Type="http://schemas.openxmlformats.org/officeDocument/2006/relationships/tags" Target="../tags/tag148.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4" Type="http://schemas.openxmlformats.org/officeDocument/2006/relationships/tags" Target="../tags/tag187.xml"/><Relationship Id="rId52" Type="http://schemas.openxmlformats.org/officeDocument/2006/relationships/oleObject" Target="../embeddings/oleObject8.bin"/><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 Id="rId43" Type="http://schemas.openxmlformats.org/officeDocument/2006/relationships/tags" Target="../tags/tag186.xml"/><Relationship Id="rId48" Type="http://schemas.openxmlformats.org/officeDocument/2006/relationships/oleObject" Target="../embeddings/oleObject6.bin"/><Relationship Id="rId8" Type="http://schemas.openxmlformats.org/officeDocument/2006/relationships/tags" Target="../tags/tag151.xml"/><Relationship Id="rId51" Type="http://schemas.openxmlformats.org/officeDocument/2006/relationships/image" Target="../media/image20.emf"/><Relationship Id="rId3" Type="http://schemas.openxmlformats.org/officeDocument/2006/relationships/tags" Target="../tags/tag146.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tags" Target="../tags/tag181.xml"/><Relationship Id="rId46" Type="http://schemas.openxmlformats.org/officeDocument/2006/relationships/tags" Target="../tags/tag189.xml"/><Relationship Id="rId20" Type="http://schemas.openxmlformats.org/officeDocument/2006/relationships/tags" Target="../tags/tag163.xml"/><Relationship Id="rId41" Type="http://schemas.openxmlformats.org/officeDocument/2006/relationships/tags" Target="../tags/tag184.xml"/><Relationship Id="rId1" Type="http://schemas.openxmlformats.org/officeDocument/2006/relationships/tags" Target="../tags/tag144.xml"/><Relationship Id="rId6" Type="http://schemas.openxmlformats.org/officeDocument/2006/relationships/tags" Target="../tags/tag149.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tags" Target="../tags/tag179.xml"/><Relationship Id="rId49" Type="http://schemas.openxmlformats.org/officeDocument/2006/relationships/image" Target="../media/image18.emf"/></Relationships>
</file>

<file path=ppt/slides/_rels/slide8.xml.rels><?xml version="1.0" encoding="UTF-8" standalone="yes"?>
<Relationships xmlns="http://schemas.openxmlformats.org/package/2006/relationships"><Relationship Id="rId13" Type="http://schemas.openxmlformats.org/officeDocument/2006/relationships/tags" Target="../tags/tag202.xml"/><Relationship Id="rId18" Type="http://schemas.openxmlformats.org/officeDocument/2006/relationships/tags" Target="../tags/tag207.xml"/><Relationship Id="rId26" Type="http://schemas.openxmlformats.org/officeDocument/2006/relationships/tags" Target="../tags/tag215.xml"/><Relationship Id="rId39" Type="http://schemas.openxmlformats.org/officeDocument/2006/relationships/tags" Target="../tags/tag228.xml"/><Relationship Id="rId21" Type="http://schemas.openxmlformats.org/officeDocument/2006/relationships/tags" Target="../tags/tag210.xml"/><Relationship Id="rId34" Type="http://schemas.openxmlformats.org/officeDocument/2006/relationships/tags" Target="../tags/tag223.xml"/><Relationship Id="rId42" Type="http://schemas.openxmlformats.org/officeDocument/2006/relationships/tags" Target="../tags/tag231.xml"/><Relationship Id="rId47" Type="http://schemas.openxmlformats.org/officeDocument/2006/relationships/tags" Target="../tags/tag236.xml"/><Relationship Id="rId50" Type="http://schemas.openxmlformats.org/officeDocument/2006/relationships/tags" Target="../tags/tag239.xml"/><Relationship Id="rId55" Type="http://schemas.openxmlformats.org/officeDocument/2006/relationships/tags" Target="../tags/tag244.xml"/><Relationship Id="rId63" Type="http://schemas.openxmlformats.org/officeDocument/2006/relationships/chart" Target="../charts/chart3.xml"/><Relationship Id="rId7" Type="http://schemas.openxmlformats.org/officeDocument/2006/relationships/tags" Target="../tags/tag196.xml"/><Relationship Id="rId2" Type="http://schemas.openxmlformats.org/officeDocument/2006/relationships/tags" Target="../tags/tag191.xml"/><Relationship Id="rId16" Type="http://schemas.openxmlformats.org/officeDocument/2006/relationships/tags" Target="../tags/tag205.xml"/><Relationship Id="rId29" Type="http://schemas.openxmlformats.org/officeDocument/2006/relationships/tags" Target="../tags/tag218.xml"/><Relationship Id="rId11" Type="http://schemas.openxmlformats.org/officeDocument/2006/relationships/tags" Target="../tags/tag200.xml"/><Relationship Id="rId24" Type="http://schemas.openxmlformats.org/officeDocument/2006/relationships/tags" Target="../tags/tag213.xml"/><Relationship Id="rId32" Type="http://schemas.openxmlformats.org/officeDocument/2006/relationships/tags" Target="../tags/tag221.xml"/><Relationship Id="rId37" Type="http://schemas.openxmlformats.org/officeDocument/2006/relationships/tags" Target="../tags/tag226.xml"/><Relationship Id="rId40" Type="http://schemas.openxmlformats.org/officeDocument/2006/relationships/tags" Target="../tags/tag229.xml"/><Relationship Id="rId45" Type="http://schemas.openxmlformats.org/officeDocument/2006/relationships/tags" Target="../tags/tag234.xml"/><Relationship Id="rId53" Type="http://schemas.openxmlformats.org/officeDocument/2006/relationships/tags" Target="../tags/tag242.xml"/><Relationship Id="rId58" Type="http://schemas.openxmlformats.org/officeDocument/2006/relationships/tags" Target="../tags/tag247.xml"/><Relationship Id="rId5" Type="http://schemas.openxmlformats.org/officeDocument/2006/relationships/tags" Target="../tags/tag194.xml"/><Relationship Id="rId61" Type="http://schemas.openxmlformats.org/officeDocument/2006/relationships/oleObject" Target="../embeddings/oleObject9.bin"/><Relationship Id="rId19" Type="http://schemas.openxmlformats.org/officeDocument/2006/relationships/tags" Target="../tags/tag208.xml"/><Relationship Id="rId14" Type="http://schemas.openxmlformats.org/officeDocument/2006/relationships/tags" Target="../tags/tag203.xml"/><Relationship Id="rId22" Type="http://schemas.openxmlformats.org/officeDocument/2006/relationships/tags" Target="../tags/tag211.xml"/><Relationship Id="rId27" Type="http://schemas.openxmlformats.org/officeDocument/2006/relationships/tags" Target="../tags/tag216.xml"/><Relationship Id="rId30" Type="http://schemas.openxmlformats.org/officeDocument/2006/relationships/tags" Target="../tags/tag219.xml"/><Relationship Id="rId35" Type="http://schemas.openxmlformats.org/officeDocument/2006/relationships/tags" Target="../tags/tag224.xml"/><Relationship Id="rId43" Type="http://schemas.openxmlformats.org/officeDocument/2006/relationships/tags" Target="../tags/tag232.xml"/><Relationship Id="rId48" Type="http://schemas.openxmlformats.org/officeDocument/2006/relationships/tags" Target="../tags/tag237.xml"/><Relationship Id="rId56" Type="http://schemas.openxmlformats.org/officeDocument/2006/relationships/tags" Target="../tags/tag245.xml"/><Relationship Id="rId64" Type="http://schemas.openxmlformats.org/officeDocument/2006/relationships/chart" Target="../charts/chart4.xml"/><Relationship Id="rId8" Type="http://schemas.openxmlformats.org/officeDocument/2006/relationships/tags" Target="../tags/tag197.xml"/><Relationship Id="rId51" Type="http://schemas.openxmlformats.org/officeDocument/2006/relationships/tags" Target="../tags/tag240.xml"/><Relationship Id="rId3" Type="http://schemas.openxmlformats.org/officeDocument/2006/relationships/tags" Target="../tags/tag192.xml"/><Relationship Id="rId12" Type="http://schemas.openxmlformats.org/officeDocument/2006/relationships/tags" Target="../tags/tag201.xml"/><Relationship Id="rId17" Type="http://schemas.openxmlformats.org/officeDocument/2006/relationships/tags" Target="../tags/tag206.xml"/><Relationship Id="rId25" Type="http://schemas.openxmlformats.org/officeDocument/2006/relationships/tags" Target="../tags/tag214.xml"/><Relationship Id="rId33" Type="http://schemas.openxmlformats.org/officeDocument/2006/relationships/tags" Target="../tags/tag222.xml"/><Relationship Id="rId38" Type="http://schemas.openxmlformats.org/officeDocument/2006/relationships/tags" Target="../tags/tag227.xml"/><Relationship Id="rId46" Type="http://schemas.openxmlformats.org/officeDocument/2006/relationships/tags" Target="../tags/tag235.xml"/><Relationship Id="rId59" Type="http://schemas.openxmlformats.org/officeDocument/2006/relationships/slideLayout" Target="../slideLayouts/slideLayout3.xml"/><Relationship Id="rId20" Type="http://schemas.openxmlformats.org/officeDocument/2006/relationships/tags" Target="../tags/tag209.xml"/><Relationship Id="rId41" Type="http://schemas.openxmlformats.org/officeDocument/2006/relationships/tags" Target="../tags/tag230.xml"/><Relationship Id="rId54" Type="http://schemas.openxmlformats.org/officeDocument/2006/relationships/tags" Target="../tags/tag243.xml"/><Relationship Id="rId62" Type="http://schemas.openxmlformats.org/officeDocument/2006/relationships/image" Target="../media/image18.emf"/><Relationship Id="rId1" Type="http://schemas.openxmlformats.org/officeDocument/2006/relationships/tags" Target="../tags/tag190.xml"/><Relationship Id="rId6" Type="http://schemas.openxmlformats.org/officeDocument/2006/relationships/tags" Target="../tags/tag195.xml"/><Relationship Id="rId15" Type="http://schemas.openxmlformats.org/officeDocument/2006/relationships/tags" Target="../tags/tag204.xml"/><Relationship Id="rId23" Type="http://schemas.openxmlformats.org/officeDocument/2006/relationships/tags" Target="../tags/tag212.xml"/><Relationship Id="rId28" Type="http://schemas.openxmlformats.org/officeDocument/2006/relationships/tags" Target="../tags/tag217.xml"/><Relationship Id="rId36" Type="http://schemas.openxmlformats.org/officeDocument/2006/relationships/tags" Target="../tags/tag225.xml"/><Relationship Id="rId49" Type="http://schemas.openxmlformats.org/officeDocument/2006/relationships/tags" Target="../tags/tag238.xml"/><Relationship Id="rId57" Type="http://schemas.openxmlformats.org/officeDocument/2006/relationships/tags" Target="../tags/tag246.xml"/><Relationship Id="rId10" Type="http://schemas.openxmlformats.org/officeDocument/2006/relationships/tags" Target="../tags/tag199.xml"/><Relationship Id="rId31" Type="http://schemas.openxmlformats.org/officeDocument/2006/relationships/tags" Target="../tags/tag220.xml"/><Relationship Id="rId44" Type="http://schemas.openxmlformats.org/officeDocument/2006/relationships/tags" Target="../tags/tag233.xml"/><Relationship Id="rId52" Type="http://schemas.openxmlformats.org/officeDocument/2006/relationships/tags" Target="../tags/tag241.xml"/><Relationship Id="rId60" Type="http://schemas.openxmlformats.org/officeDocument/2006/relationships/notesSlide" Target="../notesSlides/notesSlide4.xml"/><Relationship Id="rId4" Type="http://schemas.openxmlformats.org/officeDocument/2006/relationships/tags" Target="../tags/tag193.xml"/><Relationship Id="rId9" Type="http://schemas.openxmlformats.org/officeDocument/2006/relationships/tags" Target="../tags/tag198.xml"/></Relationships>
</file>

<file path=ppt/slides/_rels/slide9.xml.rels><?xml version="1.0" encoding="UTF-8" standalone="yes"?>
<Relationships xmlns="http://schemas.openxmlformats.org/package/2006/relationships"><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9" Type="http://schemas.openxmlformats.org/officeDocument/2006/relationships/tags" Target="../tags/tag286.xml"/><Relationship Id="rId21" Type="http://schemas.openxmlformats.org/officeDocument/2006/relationships/tags" Target="../tags/tag268.xml"/><Relationship Id="rId34" Type="http://schemas.openxmlformats.org/officeDocument/2006/relationships/tags" Target="../tags/tag281.xml"/><Relationship Id="rId42" Type="http://schemas.openxmlformats.org/officeDocument/2006/relationships/tags" Target="../tags/tag289.xml"/><Relationship Id="rId47" Type="http://schemas.openxmlformats.org/officeDocument/2006/relationships/tags" Target="../tags/tag294.xml"/><Relationship Id="rId50" Type="http://schemas.openxmlformats.org/officeDocument/2006/relationships/tags" Target="../tags/tag297.xml"/><Relationship Id="rId55" Type="http://schemas.openxmlformats.org/officeDocument/2006/relationships/tags" Target="../tags/tag302.xml"/><Relationship Id="rId63" Type="http://schemas.openxmlformats.org/officeDocument/2006/relationships/chart" Target="../charts/chart6.xml"/><Relationship Id="rId7" Type="http://schemas.openxmlformats.org/officeDocument/2006/relationships/tags" Target="../tags/tag254.xml"/><Relationship Id="rId2" Type="http://schemas.openxmlformats.org/officeDocument/2006/relationships/tags" Target="../tags/tag249.xml"/><Relationship Id="rId16" Type="http://schemas.openxmlformats.org/officeDocument/2006/relationships/tags" Target="../tags/tag263.xml"/><Relationship Id="rId29" Type="http://schemas.openxmlformats.org/officeDocument/2006/relationships/tags" Target="../tags/tag276.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37" Type="http://schemas.openxmlformats.org/officeDocument/2006/relationships/tags" Target="../tags/tag284.xml"/><Relationship Id="rId40" Type="http://schemas.openxmlformats.org/officeDocument/2006/relationships/tags" Target="../tags/tag287.xml"/><Relationship Id="rId45" Type="http://schemas.openxmlformats.org/officeDocument/2006/relationships/tags" Target="../tags/tag292.xml"/><Relationship Id="rId53" Type="http://schemas.openxmlformats.org/officeDocument/2006/relationships/tags" Target="../tags/tag300.xml"/><Relationship Id="rId58" Type="http://schemas.openxmlformats.org/officeDocument/2006/relationships/slideLayout" Target="../slideLayouts/slideLayout3.xml"/><Relationship Id="rId5" Type="http://schemas.openxmlformats.org/officeDocument/2006/relationships/tags" Target="../tags/tag252.xml"/><Relationship Id="rId61" Type="http://schemas.openxmlformats.org/officeDocument/2006/relationships/image" Target="../media/image18.emf"/><Relationship Id="rId19" Type="http://schemas.openxmlformats.org/officeDocument/2006/relationships/tags" Target="../tags/tag26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tags" Target="../tags/tag282.xml"/><Relationship Id="rId43" Type="http://schemas.openxmlformats.org/officeDocument/2006/relationships/tags" Target="../tags/tag290.xml"/><Relationship Id="rId48" Type="http://schemas.openxmlformats.org/officeDocument/2006/relationships/tags" Target="../tags/tag295.xml"/><Relationship Id="rId56" Type="http://schemas.openxmlformats.org/officeDocument/2006/relationships/tags" Target="../tags/tag303.xml"/><Relationship Id="rId8" Type="http://schemas.openxmlformats.org/officeDocument/2006/relationships/tags" Target="../tags/tag255.xml"/><Relationship Id="rId51" Type="http://schemas.openxmlformats.org/officeDocument/2006/relationships/tags" Target="../tags/tag298.xml"/><Relationship Id="rId3" Type="http://schemas.openxmlformats.org/officeDocument/2006/relationships/tags" Target="../tags/tag250.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tags" Target="../tags/tag280.xml"/><Relationship Id="rId38" Type="http://schemas.openxmlformats.org/officeDocument/2006/relationships/tags" Target="../tags/tag285.xml"/><Relationship Id="rId46" Type="http://schemas.openxmlformats.org/officeDocument/2006/relationships/tags" Target="../tags/tag293.xml"/><Relationship Id="rId59" Type="http://schemas.openxmlformats.org/officeDocument/2006/relationships/notesSlide" Target="../notesSlides/notesSlide5.xml"/><Relationship Id="rId20" Type="http://schemas.openxmlformats.org/officeDocument/2006/relationships/tags" Target="../tags/tag267.xml"/><Relationship Id="rId41" Type="http://schemas.openxmlformats.org/officeDocument/2006/relationships/tags" Target="../tags/tag288.xml"/><Relationship Id="rId54" Type="http://schemas.openxmlformats.org/officeDocument/2006/relationships/tags" Target="../tags/tag301.xml"/><Relationship Id="rId62" Type="http://schemas.openxmlformats.org/officeDocument/2006/relationships/chart" Target="../charts/chart5.xml"/><Relationship Id="rId1" Type="http://schemas.openxmlformats.org/officeDocument/2006/relationships/tags" Target="../tags/tag248.xml"/><Relationship Id="rId6" Type="http://schemas.openxmlformats.org/officeDocument/2006/relationships/tags" Target="../tags/tag253.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36" Type="http://schemas.openxmlformats.org/officeDocument/2006/relationships/tags" Target="../tags/tag283.xml"/><Relationship Id="rId49" Type="http://schemas.openxmlformats.org/officeDocument/2006/relationships/tags" Target="../tags/tag296.xml"/><Relationship Id="rId57" Type="http://schemas.openxmlformats.org/officeDocument/2006/relationships/tags" Target="../tags/tag304.xml"/><Relationship Id="rId10" Type="http://schemas.openxmlformats.org/officeDocument/2006/relationships/tags" Target="../tags/tag257.xml"/><Relationship Id="rId31" Type="http://schemas.openxmlformats.org/officeDocument/2006/relationships/tags" Target="../tags/tag278.xml"/><Relationship Id="rId44" Type="http://schemas.openxmlformats.org/officeDocument/2006/relationships/tags" Target="../tags/tag291.xml"/><Relationship Id="rId52" Type="http://schemas.openxmlformats.org/officeDocument/2006/relationships/tags" Target="../tags/tag299.xml"/><Relationship Id="rId60" Type="http://schemas.openxmlformats.org/officeDocument/2006/relationships/oleObject" Target="../embeddings/oleObject10.bin"/><Relationship Id="rId4" Type="http://schemas.openxmlformats.org/officeDocument/2006/relationships/tags" Target="../tags/tag251.xml"/><Relationship Id="rId9" Type="http://schemas.openxmlformats.org/officeDocument/2006/relationships/tags" Target="../tags/tag2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2024</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dirty="0"/>
              <a:t>バングラデシュ</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154341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795451" y="5535641"/>
            <a:ext cx="4197532" cy="609600"/>
          </a:xfrm>
          <a:prstGeom prst="ellipse">
            <a:avLst/>
          </a:prstGeom>
          <a:gradFill flip="none" rotWithShape="1">
            <a:gsLst>
              <a:gs pos="0">
                <a:srgbClr val="E4BB46"/>
              </a:gs>
              <a:gs pos="100000">
                <a:schemeClr val="bg1"/>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dirty="0"/>
              <a:t>バングラデシュ／一般概況／規制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外国投資法</a:t>
            </a:r>
          </a:p>
        </p:txBody>
      </p:sp>
      <p:sp>
        <p:nvSpPr>
          <p:cNvPr id="12" name="テキスト ボックス 1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医療関連の業種は外資に開放されているものの、事前に投資庁に確認することが望ましい。</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2720751" y="2636912"/>
            <a:ext cx="4464497" cy="1584176"/>
          </a:xfrm>
          <a:prstGeom prst="roundRect">
            <a:avLst>
              <a:gd name="adj" fmla="val 6810"/>
            </a:avLst>
          </a:prstGeom>
          <a:solidFill>
            <a:srgbClr val="A2BBDC"/>
          </a:solidFill>
        </p:spPr>
        <p:txBody>
          <a:bodyPr wrap="square" lIns="180000" rIns="180000" anchor="ctr" anchorCtr="0">
            <a:noAutofit/>
          </a:bodyPr>
          <a:lstStyle/>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禁止業種・規制業種に指定されていない。</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外資の出資比率に制限はない。</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土地の所有も可能（外国人個人は不可）。</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最低資本金に関する規制もない。</a:t>
            </a:r>
          </a:p>
        </p:txBody>
      </p:sp>
      <p:sp>
        <p:nvSpPr>
          <p:cNvPr id="101" name="テキスト ボックス 10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JETRO</a:t>
            </a:r>
            <a:r>
              <a:rPr lang="ja-JP" altLang="en-US" sz="800" dirty="0"/>
              <a:t>ホームページ</a:t>
            </a:r>
            <a:endParaRPr lang="ja-JP" altLang="ja-JP" sz="800" dirty="0"/>
          </a:p>
        </p:txBody>
      </p:sp>
      <p:grpSp>
        <p:nvGrpSpPr>
          <p:cNvPr id="102" name="グループ化 7"/>
          <p:cNvGrpSpPr/>
          <p:nvPr/>
        </p:nvGrpSpPr>
        <p:grpSpPr>
          <a:xfrm>
            <a:off x="632520" y="1916832"/>
            <a:ext cx="8640960" cy="288032"/>
            <a:chOff x="4944173" y="2113806"/>
            <a:chExt cx="5861371" cy="288032"/>
          </a:xfrm>
        </p:grpSpPr>
        <p:cxnSp>
          <p:nvCxnSpPr>
            <p:cNvPr id="103" name="直線コネクタ 10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医療関連の業種（医療サービスの提供、医療機器や医薬品の生産・</a:t>
              </a:r>
              <a:r>
                <a:rPr lang="ja-JP" altLang="en-US" sz="1400">
                  <a:solidFill>
                    <a:srgbClr val="000000"/>
                  </a:solidFill>
                  <a:latin typeface="Arial Black" pitchFamily="34" charset="0"/>
                  <a:ea typeface="HGP創英角ｺﾞｼｯｸUB" pitchFamily="50" charset="-128"/>
                </a:rPr>
                <a:t>販売等</a:t>
              </a:r>
              <a:r>
                <a:rPr lang="ja-JP" altLang="en-US" sz="1400" dirty="0">
                  <a:solidFill>
                    <a:srgbClr val="000000"/>
                  </a:solidFill>
                  <a:latin typeface="Arial Black" pitchFamily="34" charset="0"/>
                  <a:ea typeface="HGP創英角ｺﾞｼｯｸUB" pitchFamily="50" charset="-128"/>
                </a:rPr>
                <a:t>）について</a:t>
              </a:r>
            </a:p>
          </p:txBody>
        </p:sp>
      </p:grpSp>
      <p:sp>
        <p:nvSpPr>
          <p:cNvPr id="114" name="円/楕円 113"/>
          <p:cNvSpPr/>
          <p:nvPr/>
        </p:nvSpPr>
        <p:spPr>
          <a:xfrm>
            <a:off x="2652165" y="5013176"/>
            <a:ext cx="4605092" cy="1144976"/>
          </a:xfrm>
          <a:prstGeom prst="ellipse">
            <a:avLst/>
          </a:prstGeom>
          <a:noFill/>
        </p:spPr>
        <p:txBody>
          <a:bodyPr wrap="none" anchor="ctr" anchorCtr="0">
            <a:noAutofit/>
          </a:bodyPr>
          <a:lstStyle/>
          <a:p>
            <a:pPr algn="ctr">
              <a:lnSpc>
                <a:spcPts val="1400"/>
              </a:lnSpc>
            </a:pPr>
            <a:r>
              <a:rPr lang="ja-JP" altLang="en-US" sz="1100" b="1" dirty="0">
                <a:latin typeface="ＭＳ Ｐゴシック" panose="020B0600070205080204" pitchFamily="50" charset="-128"/>
                <a:ea typeface="ＭＳ Ｐゴシック" panose="020B0600070205080204" pitchFamily="50" charset="-128"/>
              </a:rPr>
              <a:t>明文化されていないものの、投資庁において</a:t>
            </a:r>
            <a:br>
              <a:rPr lang="en-US" altLang="ja-JP" sz="1100" b="1" dirty="0">
                <a:latin typeface="ＭＳ Ｐゴシック" panose="020B0600070205080204" pitchFamily="50" charset="-128"/>
                <a:ea typeface="ＭＳ Ｐゴシック" panose="020B0600070205080204" pitchFamily="50" charset="-128"/>
              </a:rPr>
            </a:br>
            <a:r>
              <a:rPr lang="ja-JP" altLang="en-US" sz="1100" b="1" dirty="0">
                <a:latin typeface="ＭＳ Ｐゴシック" panose="020B0600070205080204" pitchFamily="50" charset="-128"/>
                <a:ea typeface="ＭＳ Ｐゴシック" panose="020B0600070205080204" pitchFamily="50" charset="-128"/>
              </a:rPr>
              <a:t>会社登録が難航することもある。</a:t>
            </a:r>
            <a:endParaRPr lang="en-US" altLang="ja-JP" sz="1600" b="1" dirty="0">
              <a:latin typeface="ＭＳ Ｐゴシック" panose="020B0600070205080204" pitchFamily="50" charset="-128"/>
              <a:ea typeface="ＭＳ Ｐゴシック" panose="020B0600070205080204" pitchFamily="50" charset="-128"/>
            </a:endParaRPr>
          </a:p>
          <a:p>
            <a:pPr algn="ctr">
              <a:spcBef>
                <a:spcPts val="600"/>
              </a:spcBef>
              <a:spcAft>
                <a:spcPts val="600"/>
              </a:spcAft>
            </a:pPr>
            <a:r>
              <a:rPr lang="ja-JP" altLang="en-US" sz="1600" dirty="0">
                <a:latin typeface="HGP創英角ｺﾞｼｯｸUB" panose="020B0900000000000000" pitchFamily="50" charset="-128"/>
                <a:ea typeface="HGP創英角ｺﾞｼｯｸUB" panose="020B0900000000000000" pitchFamily="50" charset="-128"/>
              </a:rPr>
              <a:t>事前に投資庁に確認することが望ましい。</a:t>
            </a:r>
          </a:p>
        </p:txBody>
      </p:sp>
      <p:grpSp>
        <p:nvGrpSpPr>
          <p:cNvPr id="31" name="グループ化 30"/>
          <p:cNvGrpSpPr/>
          <p:nvPr/>
        </p:nvGrpSpPr>
        <p:grpSpPr>
          <a:xfrm>
            <a:off x="3804294" y="4293096"/>
            <a:ext cx="2300834" cy="792088"/>
            <a:chOff x="4423609" y="4545474"/>
            <a:chExt cx="1062204" cy="644884"/>
          </a:xfrm>
        </p:grpSpPr>
        <p:sp>
          <p:nvSpPr>
            <p:cNvPr id="27" name="下矢印 26"/>
            <p:cNvSpPr/>
            <p:nvPr/>
          </p:nvSpPr>
          <p:spPr>
            <a:xfrm>
              <a:off x="4423609" y="4545474"/>
              <a:ext cx="1062204" cy="644884"/>
            </a:xfrm>
            <a:prstGeom prst="downArrow">
              <a:avLst>
                <a:gd name="adj1" fmla="val 50000"/>
                <a:gd name="adj2" fmla="val 100000"/>
              </a:avLst>
            </a:prstGeom>
            <a:gradFill flip="none" rotWithShape="1">
              <a:gsLst>
                <a:gs pos="37000">
                  <a:srgbClr val="3D6AA7"/>
                </a:gs>
                <a:gs pos="100000">
                  <a:schemeClr val="bg1"/>
                </a:gs>
              </a:gsLst>
              <a:lin ang="162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774066" y="4772412"/>
              <a:ext cx="361289" cy="300694"/>
            </a:xfrm>
            <a:prstGeom prst="rect">
              <a:avLst/>
            </a:prstGeom>
          </p:spPr>
          <p:txBody>
            <a:bodyPr wrap="none" anchor="b">
              <a:spAutoFit/>
            </a:bodyPr>
            <a:lstStyle/>
            <a:p>
              <a:pPr algn="ctr" fontAlgn="ct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spTree>
    <p:extLst>
      <p:ext uri="{BB962C8B-B14F-4D97-AF65-F5344CB8AC3E}">
        <p14:creationId xmlns:p14="http://schemas.microsoft.com/office/powerpoint/2010/main" val="73605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1994</a:t>
            </a:r>
            <a:r>
              <a:rPr lang="ja-JP" altLang="en-US" dirty="0"/>
              <a:t>年会社法により規定され、株式有限責任会社、保証有限責任会社、無限責任会社の</a:t>
            </a:r>
            <a:r>
              <a:rPr lang="en-US" altLang="ja-JP" dirty="0"/>
              <a:t>3</a:t>
            </a:r>
            <a:r>
              <a:rPr lang="ja-JP" altLang="en-US" dirty="0"/>
              <a:t>種類の形態が認められている。</a:t>
            </a:r>
          </a:p>
        </p:txBody>
      </p:sp>
      <p:grpSp>
        <p:nvGrpSpPr>
          <p:cNvPr id="6" name="グループ化 7"/>
          <p:cNvGrpSpPr/>
          <p:nvPr/>
        </p:nvGrpSpPr>
        <p:grpSpPr>
          <a:xfrm>
            <a:off x="416496" y="1700808"/>
            <a:ext cx="9073008"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会社設立までの流れ</a:t>
              </a: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角丸四角形 91"/>
          <p:cNvSpPr/>
          <p:nvPr/>
        </p:nvSpPr>
        <p:spPr>
          <a:xfrm>
            <a:off x="2360712" y="6099104"/>
            <a:ext cx="5328592"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国家歳入庁で付加価値税の事業者登録（国内で販売をする場合）</a:t>
            </a:r>
          </a:p>
        </p:txBody>
      </p:sp>
      <p:sp>
        <p:nvSpPr>
          <p:cNvPr id="51" name="ホームベース 50"/>
          <p:cNvSpPr/>
          <p:nvPr/>
        </p:nvSpPr>
        <p:spPr>
          <a:xfrm rot="5400000">
            <a:off x="742966" y="4023588"/>
            <a:ext cx="4009379" cy="129100"/>
          </a:xfrm>
          <a:prstGeom prst="homePlate">
            <a:avLst>
              <a:gd name="adj" fmla="val 64752"/>
            </a:avLst>
          </a:prstGeom>
          <a:gradFill flip="none" rotWithShape="1">
            <a:gsLst>
              <a:gs pos="0">
                <a:srgbClr val="A2A2A2"/>
              </a:gs>
              <a:gs pos="63000">
                <a:srgbClr val="A2A2A2"/>
              </a:gs>
              <a:gs pos="100000">
                <a:schemeClr val="bg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13"/>
          <p:cNvGrpSpPr/>
          <p:nvPr/>
        </p:nvGrpSpPr>
        <p:grpSpPr>
          <a:xfrm>
            <a:off x="2677399" y="2348880"/>
            <a:ext cx="4579857" cy="288032"/>
            <a:chOff x="2677399" y="2276872"/>
            <a:chExt cx="4579857" cy="288032"/>
          </a:xfrm>
        </p:grpSpPr>
        <p:sp>
          <p:nvSpPr>
            <p:cNvPr id="24" name="正方形/長方形 23"/>
            <p:cNvSpPr/>
            <p:nvPr/>
          </p:nvSpPr>
          <p:spPr>
            <a:xfrm>
              <a:off x="3440832" y="2276872"/>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公認会計士・弁護士の選定</a:t>
              </a:r>
            </a:p>
          </p:txBody>
        </p:sp>
        <p:cxnSp>
          <p:nvCxnSpPr>
            <p:cNvPr id="65" name="直線コネクタ 64"/>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3" name="グループ化 12"/>
          <p:cNvGrpSpPr/>
          <p:nvPr/>
        </p:nvGrpSpPr>
        <p:grpSpPr>
          <a:xfrm>
            <a:off x="2677399" y="2762926"/>
            <a:ext cx="4579857" cy="288032"/>
            <a:chOff x="2677399" y="2588895"/>
            <a:chExt cx="4579857" cy="288032"/>
          </a:xfrm>
        </p:grpSpPr>
        <p:sp>
          <p:nvSpPr>
            <p:cNvPr id="26" name="正方形/長方形 25"/>
            <p:cNvSpPr/>
            <p:nvPr/>
          </p:nvSpPr>
          <p:spPr>
            <a:xfrm>
              <a:off x="3440832" y="2588895"/>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商業登記所で会社名の登録、社名承認証の取得</a:t>
              </a:r>
            </a:p>
          </p:txBody>
        </p:sp>
        <p:cxnSp>
          <p:nvCxnSpPr>
            <p:cNvPr id="77" name="直線コネクタ 76"/>
            <p:cNvCxnSpPr/>
            <p:nvPr/>
          </p:nvCxnSpPr>
          <p:spPr>
            <a:xfrm>
              <a:off x="2828210" y="273291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2677399" y="2662655"/>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 name="グループ化 11"/>
          <p:cNvGrpSpPr/>
          <p:nvPr/>
        </p:nvGrpSpPr>
        <p:grpSpPr>
          <a:xfrm>
            <a:off x="2677399" y="3176972"/>
            <a:ext cx="4579857" cy="288032"/>
            <a:chOff x="2677399" y="2982943"/>
            <a:chExt cx="4579857" cy="288032"/>
          </a:xfrm>
        </p:grpSpPr>
        <p:sp>
          <p:nvSpPr>
            <p:cNvPr id="28" name="正方形/長方形 27"/>
            <p:cNvSpPr/>
            <p:nvPr/>
          </p:nvSpPr>
          <p:spPr>
            <a:xfrm>
              <a:off x="3440832" y="2982943"/>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定款の作成</a:t>
              </a:r>
            </a:p>
          </p:txBody>
        </p:sp>
        <p:cxnSp>
          <p:nvCxnSpPr>
            <p:cNvPr id="83" name="直線コネクタ 82"/>
            <p:cNvCxnSpPr/>
            <p:nvPr/>
          </p:nvCxnSpPr>
          <p:spPr>
            <a:xfrm>
              <a:off x="2828210" y="3126959"/>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2677399" y="3056703"/>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1" name="グループ化 10"/>
          <p:cNvGrpSpPr/>
          <p:nvPr/>
        </p:nvGrpSpPr>
        <p:grpSpPr>
          <a:xfrm>
            <a:off x="2677399" y="3591018"/>
            <a:ext cx="4579857" cy="288032"/>
            <a:chOff x="2677399" y="3376990"/>
            <a:chExt cx="4579857" cy="288032"/>
          </a:xfrm>
        </p:grpSpPr>
        <p:sp>
          <p:nvSpPr>
            <p:cNvPr id="30" name="正方形/長方形 29"/>
            <p:cNvSpPr/>
            <p:nvPr/>
          </p:nvSpPr>
          <p:spPr>
            <a:xfrm>
              <a:off x="3440832" y="337699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商業登記所で会社設立承認証の取得</a:t>
              </a:r>
            </a:p>
          </p:txBody>
        </p:sp>
        <p:cxnSp>
          <p:nvCxnSpPr>
            <p:cNvPr id="84" name="直線コネクタ 83"/>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グループ化 8"/>
          <p:cNvGrpSpPr/>
          <p:nvPr/>
        </p:nvGrpSpPr>
        <p:grpSpPr>
          <a:xfrm>
            <a:off x="2677399" y="4005064"/>
            <a:ext cx="4579857" cy="288032"/>
            <a:chOff x="2677399" y="3771038"/>
            <a:chExt cx="4579857" cy="288032"/>
          </a:xfrm>
        </p:grpSpPr>
        <p:sp>
          <p:nvSpPr>
            <p:cNvPr id="33" name="正方形/長方形 32"/>
            <p:cNvSpPr/>
            <p:nvPr/>
          </p:nvSpPr>
          <p:spPr>
            <a:xfrm>
              <a:off x="3440832" y="3771038"/>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バングラデシュ投資開発庁（</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BIDA</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）への登録</a:t>
              </a:r>
            </a:p>
          </p:txBody>
        </p:sp>
        <p:cxnSp>
          <p:nvCxnSpPr>
            <p:cNvPr id="85" name="直線コネクタ 84"/>
            <p:cNvCxnSpPr/>
            <p:nvPr/>
          </p:nvCxnSpPr>
          <p:spPr>
            <a:xfrm>
              <a:off x="2828210" y="391505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677399" y="384479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グループ化 14"/>
          <p:cNvGrpSpPr/>
          <p:nvPr/>
        </p:nvGrpSpPr>
        <p:grpSpPr>
          <a:xfrm>
            <a:off x="2677399" y="5247202"/>
            <a:ext cx="4579857" cy="288032"/>
            <a:chOff x="2677399" y="4509120"/>
            <a:chExt cx="4579857" cy="288032"/>
          </a:xfrm>
        </p:grpSpPr>
        <p:sp>
          <p:nvSpPr>
            <p:cNvPr id="39" name="正方形/長方形 38"/>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地方自治体で営業許可証の取得</a:t>
              </a:r>
            </a:p>
          </p:txBody>
        </p:sp>
        <p:cxnSp>
          <p:nvCxnSpPr>
            <p:cNvPr id="88" name="直線コネクタ 87"/>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 name="グループ化 16"/>
          <p:cNvGrpSpPr/>
          <p:nvPr/>
        </p:nvGrpSpPr>
        <p:grpSpPr>
          <a:xfrm>
            <a:off x="2677399" y="5661248"/>
            <a:ext cx="4579857" cy="288032"/>
            <a:chOff x="2677399" y="5341859"/>
            <a:chExt cx="4579857" cy="288032"/>
          </a:xfrm>
        </p:grpSpPr>
        <p:sp>
          <p:nvSpPr>
            <p:cNvPr id="53" name="正方形/長方形 52"/>
            <p:cNvSpPr/>
            <p:nvPr/>
          </p:nvSpPr>
          <p:spPr>
            <a:xfrm>
              <a:off x="3440832" y="5341859"/>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国家歳入庁で課税識別番号の取得</a:t>
              </a:r>
            </a:p>
          </p:txBody>
        </p:sp>
        <p:cxnSp>
          <p:nvCxnSpPr>
            <p:cNvPr id="89" name="直線コネクタ 88"/>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63" name="円/楕円 62"/>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9" name="グループ化 48"/>
          <p:cNvGrpSpPr/>
          <p:nvPr/>
        </p:nvGrpSpPr>
        <p:grpSpPr>
          <a:xfrm>
            <a:off x="2677399" y="4419110"/>
            <a:ext cx="4579857" cy="288032"/>
            <a:chOff x="2677399" y="4509120"/>
            <a:chExt cx="4579857" cy="288032"/>
          </a:xfrm>
        </p:grpSpPr>
        <p:sp>
          <p:nvSpPr>
            <p:cNvPr id="50" name="正方形/長方形 49"/>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中央銀行の許認可取得</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（事前に銀行口座開設が必要）</a:t>
              </a:r>
            </a:p>
          </p:txBody>
        </p:sp>
        <p:cxnSp>
          <p:nvCxnSpPr>
            <p:cNvPr id="52" name="直線コネクタ 51"/>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 name="グループ化 55"/>
          <p:cNvGrpSpPr/>
          <p:nvPr/>
        </p:nvGrpSpPr>
        <p:grpSpPr>
          <a:xfrm>
            <a:off x="2677399" y="4833156"/>
            <a:ext cx="4579857" cy="288032"/>
            <a:chOff x="2677399" y="4509120"/>
            <a:chExt cx="4579857" cy="288032"/>
          </a:xfrm>
        </p:grpSpPr>
        <p:sp>
          <p:nvSpPr>
            <p:cNvPr id="57" name="正方形/長方形 56"/>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就労許可証（投資庁）とマルチビザ（移民局）の</a:t>
              </a:r>
              <a:r>
                <a:rPr lang="ja-JP" altLang="en-US" sz="1300" b="1">
                  <a:latin typeface="Arial" panose="020B0604020202020204" pitchFamily="34" charset="0"/>
                  <a:ea typeface="ＭＳ Ｐゴシック" panose="020B0600070205080204" pitchFamily="50" charset="-128"/>
                  <a:cs typeface="Arial" panose="020B0604020202020204" pitchFamily="34" charset="0"/>
                </a:rPr>
                <a:t>取得 </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8" name="直線コネクタ 57"/>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54508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374209" y="1749762"/>
            <a:ext cx="3270250" cy="4503320"/>
            <a:chOff x="6374209" y="1749762"/>
            <a:chExt cx="3270250" cy="4503320"/>
          </a:xfrm>
        </p:grpSpPr>
        <p:sp>
          <p:nvSpPr>
            <p:cNvPr id="68" name="Freeform 24"/>
            <p:cNvSpPr>
              <a:spLocks noEditPoints="1"/>
            </p:cNvSpPr>
            <p:nvPr/>
          </p:nvSpPr>
          <p:spPr bwMode="auto">
            <a:xfrm>
              <a:off x="6374209" y="1801732"/>
              <a:ext cx="3270250" cy="4451350"/>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1E806B"/>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24"/>
            <p:cNvSpPr>
              <a:spLocks noEditPoints="1"/>
            </p:cNvSpPr>
            <p:nvPr/>
          </p:nvSpPr>
          <p:spPr bwMode="auto">
            <a:xfrm>
              <a:off x="6374209" y="1749762"/>
              <a:ext cx="3270250" cy="4451350"/>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dirty="0"/>
              <a:t>バングラデシュ／一般概況／規制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10,000US$</a:t>
            </a:r>
            <a:r>
              <a:rPr lang="ja-JP" altLang="en-US" dirty="0"/>
              <a:t>を超える外貨の持ち込み、および持ち出しについては、申告が必要である。</a:t>
            </a:r>
          </a:p>
        </p:txBody>
      </p:sp>
      <p:sp>
        <p:nvSpPr>
          <p:cNvPr id="28" name="角丸四角形 27"/>
          <p:cNvSpPr/>
          <p:nvPr/>
        </p:nvSpPr>
        <p:spPr>
          <a:xfrm>
            <a:off x="1064568"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064568"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792760"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072680"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890416" y="1916832"/>
            <a:ext cx="2223686" cy="1821260"/>
            <a:chOff x="2255944" y="2575129"/>
            <a:chExt cx="2223686"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255944" y="3486296"/>
              <a:ext cx="2223686" cy="553998"/>
            </a:xfrm>
            <a:prstGeom prst="rect">
              <a:avLst/>
            </a:prstGeom>
            <a:noFill/>
          </p:spPr>
          <p:txBody>
            <a:bodyPr wrap="none" rtlCol="0">
              <a:spAutoFit/>
            </a:bodyPr>
            <a:lstStyle/>
            <a:p>
              <a:pPr algn="ctr"/>
              <a:r>
                <a:rPr kumimoji="1" lang="en-US" altLang="ja-JP" sz="3000"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3000"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米ドル</a:t>
              </a: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超</a:t>
              </a:r>
              <a:endParaRPr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5" name="正方形/長方形 34"/>
            <p:cNvSpPr/>
            <p:nvPr/>
          </p:nvSpPr>
          <p:spPr>
            <a:xfrm>
              <a:off x="2777086" y="3079185"/>
              <a:ext cx="115200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squar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510279" y="3573016"/>
            <a:ext cx="2210862" cy="1821260"/>
            <a:chOff x="2262357" y="2575129"/>
            <a:chExt cx="2210862"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262357" y="3486296"/>
              <a:ext cx="2210862" cy="553998"/>
            </a:xfrm>
            <a:prstGeom prst="rect">
              <a:avLst/>
            </a:prstGeom>
            <a:noFill/>
          </p:spPr>
          <p:txBody>
            <a:bodyPr wrap="none" rtlCol="0">
              <a:spAutoFit/>
            </a:bodyPr>
            <a:lstStyle/>
            <a:p>
              <a:pPr algn="ctr"/>
              <a:r>
                <a:rPr lang="en-US" altLang="ja-JP" sz="3000" spc="-100" dirty="0">
                  <a:latin typeface="Arial Black" panose="020B0A04020102020204" pitchFamily="34" charset="0"/>
                  <a:ea typeface="ＭＳ Ｐゴシック" panose="020B0600070205080204" pitchFamily="50" charset="-128"/>
                  <a:cs typeface="Arial" panose="020B0604020202020204" pitchFamily="34" charset="0"/>
                </a:rPr>
                <a:t>10,000</a:t>
              </a: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米ドル</a:t>
              </a: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超</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806359" y="3079185"/>
              <a:ext cx="115200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squar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在</a:t>
            </a:r>
            <a:r>
              <a:rPr lang="ja-JP" altLang="en-US" sz="800" dirty="0"/>
              <a:t>バングラデシュ日本大使館ホームページ</a:t>
            </a:r>
            <a:endParaRPr lang="en-US" altLang="ja-JP" sz="800" dirty="0"/>
          </a:p>
        </p:txBody>
      </p:sp>
    </p:spTree>
    <p:extLst>
      <p:ext uri="{BB962C8B-B14F-4D97-AF65-F5344CB8AC3E}">
        <p14:creationId xmlns:p14="http://schemas.microsoft.com/office/powerpoint/2010/main" val="105113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72289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74.3</a:t>
            </a:r>
            <a:r>
              <a:rPr lang="ja-JP" altLang="en-US" dirty="0"/>
              <a:t>歳、健康寿命は</a:t>
            </a:r>
            <a:r>
              <a:rPr lang="en-US" altLang="ja-JP" dirty="0"/>
              <a:t>64.3</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endParaRPr lang="ja-JP" altLang="en-US" sz="8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737502311"/>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651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2978659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3" imgW="270" imgH="270" progId="TCLayout.ActiveDocument.1">
                  <p:embed/>
                </p:oleObj>
              </mc:Choice>
              <mc:Fallback>
                <p:oleObj name="think-cell Slide" r:id="rId113" imgW="270" imgH="270" progId="TCLayout.ActiveDocument.1">
                  <p:embed/>
                  <p:pic>
                    <p:nvPicPr>
                      <p:cNvPr id="8" name="オブジェクト 7" hidden="1"/>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3"/>
            </p:custDataLst>
          </p:nvPr>
        </p:nvSpPr>
        <p:spPr bwMode="gray">
          <a:xfrm>
            <a:off x="8053388" y="5518150"/>
            <a:ext cx="179387"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4"/>
            </p:custDataLst>
          </p:nvPr>
        </p:nvSpPr>
        <p:spPr bwMode="gray">
          <a:xfrm>
            <a:off x="8053388" y="5721350"/>
            <a:ext cx="179387"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5"/>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sp>
        <p:nvSpPr>
          <p:cNvPr id="125"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倍近くになっているが、政府の負担割合は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未満に留まっている。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p:txBody>
      </p:sp>
      <p:sp>
        <p:nvSpPr>
          <p:cNvPr id="157" name="Rectangle 174"/>
          <p:cNvSpPr/>
          <p:nvPr>
            <p:custDataLst>
              <p:tags r:id="rId7"/>
            </p:custDataLst>
          </p:nvPr>
        </p:nvSpPr>
        <p:spPr bwMode="gray">
          <a:xfrm>
            <a:off x="7958138" y="2981325"/>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Rectangle 185"/>
          <p:cNvSpPr/>
          <p:nvPr>
            <p:custDataLst>
              <p:tags r:id="rId8"/>
            </p:custDataLst>
          </p:nvPr>
        </p:nvSpPr>
        <p:spPr bwMode="gray">
          <a:xfrm>
            <a:off x="7958138" y="3168650"/>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テキスト プレースホルダ 9"/>
          <p:cNvSpPr>
            <a:spLocks noGrp="1"/>
          </p:cNvSpPr>
          <p:nvPr>
            <p:custDataLst>
              <p:tags r:id="rId9"/>
            </p:custDataLst>
          </p:nvPr>
        </p:nvSpPr>
        <p:spPr bwMode="auto">
          <a:xfrm>
            <a:off x="8169275" y="297815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1F44BC-9FF7-4A12-AE2F-B9E8938A69FC}" type="datetime'''''''政''府''''''''''''以外''の''医''''''''''''療費''支出'''''''''''">
              <a:rPr lang="ja-JP" altLang="en-US" sz="900"/>
              <a:pPr marL="0" indent="0">
                <a:spcBef>
                  <a:spcPct val="0"/>
                </a:spcBef>
                <a:buNone/>
              </a:pPr>
              <a:t>政府以外の医療費支出</a:t>
            </a:fld>
            <a:endParaRPr kumimoji="0" lang="ja-JP" altLang="en-US" sz="900" dirty="0">
              <a:sym typeface="+mn-lt"/>
            </a:endParaRPr>
          </a:p>
        </p:txBody>
      </p:sp>
      <p:sp>
        <p:nvSpPr>
          <p:cNvPr id="162" name="テキスト プレースホルダ 9"/>
          <p:cNvSpPr>
            <a:spLocks noGrp="1"/>
          </p:cNvSpPr>
          <p:nvPr>
            <p:custDataLst>
              <p:tags r:id="rId10"/>
            </p:custDataLst>
          </p:nvPr>
        </p:nvSpPr>
        <p:spPr bwMode="auto">
          <a:xfrm>
            <a:off x="8169275" y="316547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E798BF5-7528-4887-A3A1-AA54A959FD90}" type="datetime'''''''''''''''''''''''''政''''''府''''''''''の医''療''費支''出'''''''">
              <a:rPr lang="ja-JP" altLang="en-US" sz="900"/>
              <a:pPr marL="0" indent="0">
                <a:spcBef>
                  <a:spcPct val="0"/>
                </a:spcBef>
                <a:buNone/>
              </a:pPr>
              <a:t>政府の医療費支出</a:t>
            </a:fld>
            <a:endParaRPr kumimoji="0" lang="ja-JP" altLang="en-US" sz="900" dirty="0">
              <a:sym typeface="+mn-lt"/>
            </a:endParaRPr>
          </a:p>
        </p:txBody>
      </p:sp>
      <p:cxnSp>
        <p:nvCxnSpPr>
          <p:cNvPr id="5" name="Straight Connector 4">
            <a:extLst>
              <a:ext uri="{FF2B5EF4-FFF2-40B4-BE49-F238E27FC236}">
                <a16:creationId xmlns:a16="http://schemas.microsoft.com/office/drawing/2014/main" id="{59CD9EBE-B578-44A0-931B-BF282AF32D37}"/>
              </a:ext>
            </a:extLst>
          </p:cNvPr>
          <p:cNvCxnSpPr/>
          <p:nvPr>
            <p:custDataLst>
              <p:tags r:id="rId11"/>
            </p:custDataLst>
          </p:nvPr>
        </p:nvCxnSpPr>
        <p:spPr bwMode="gray">
          <a:xfrm>
            <a:off x="7986714" y="344646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6" name="Oval 297"/>
          <p:cNvSpPr/>
          <p:nvPr>
            <p:custDataLst>
              <p:tags r:id="rId12"/>
            </p:custDataLst>
          </p:nvPr>
        </p:nvSpPr>
        <p:spPr bwMode="gray">
          <a:xfrm>
            <a:off x="8058149"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7" name="テキスト プレースホルダ 9"/>
          <p:cNvSpPr>
            <a:spLocks noGrp="1"/>
          </p:cNvSpPr>
          <p:nvPr>
            <p:custDataLst>
              <p:tags r:id="rId13"/>
            </p:custDataLst>
          </p:nvPr>
        </p:nvSpPr>
        <p:spPr bwMode="auto">
          <a:xfrm>
            <a:off x="8261350"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A6B3FA-5190-45DD-B0A0-4E3D378A2BB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20" name="Rectangle 19" hidden="1">
            <a:extLst>
              <a:ext uri="{FF2B5EF4-FFF2-40B4-BE49-F238E27FC236}">
                <a16:creationId xmlns:a16="http://schemas.microsoft.com/office/drawing/2014/main" id="{57679DD2-0281-47F4-B7B4-A648DA541C5C}"/>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21" name="Rectangle 20" hidden="1">
            <a:extLst>
              <a:ext uri="{FF2B5EF4-FFF2-40B4-BE49-F238E27FC236}">
                <a16:creationId xmlns:a16="http://schemas.microsoft.com/office/drawing/2014/main" id="{4D498B73-46BA-46AE-B1D9-19FA7D16139E}"/>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39" name="Rectangle 38" hidden="1">
            <a:extLst>
              <a:ext uri="{FF2B5EF4-FFF2-40B4-BE49-F238E27FC236}">
                <a16:creationId xmlns:a16="http://schemas.microsoft.com/office/drawing/2014/main" id="{0644A5C8-08C5-4FF3-8873-5E0509B94CAC}"/>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40" name="Rectangle 39" hidden="1">
            <a:extLst>
              <a:ext uri="{FF2B5EF4-FFF2-40B4-BE49-F238E27FC236}">
                <a16:creationId xmlns:a16="http://schemas.microsoft.com/office/drawing/2014/main" id="{119A9C2A-9E0E-4AD9-97E6-AF3DBCCE80FD}"/>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52" name="Rectangle 51" hidden="1">
            <a:extLst>
              <a:ext uri="{FF2B5EF4-FFF2-40B4-BE49-F238E27FC236}">
                <a16:creationId xmlns:a16="http://schemas.microsoft.com/office/drawing/2014/main" id="{F6FF39B5-6B4B-4C60-9A24-8116DCAB10C8}"/>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308" name="テキスト ボックス 18">
            <a:extLst>
              <a:ext uri="{FF2B5EF4-FFF2-40B4-BE49-F238E27FC236}">
                <a16:creationId xmlns:a16="http://schemas.microsoft.com/office/drawing/2014/main" id="{B4674BC4-1259-4974-835D-44A06078D18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(2023</a:t>
            </a:r>
            <a:r>
              <a:rPr kumimoji="0" lang="ja-JP" altLang="en-US" sz="800" dirty="0" bmk=""/>
              <a:t>年</a:t>
            </a:r>
            <a:r>
              <a:rPr kumimoji="0" lang="en-US" altLang="ja-JP" sz="800" dirty="0" bmk=""/>
              <a:t>4</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9" name="テキスト ボックス 6">
            <a:extLst>
              <a:ext uri="{FF2B5EF4-FFF2-40B4-BE49-F238E27FC236}">
                <a16:creationId xmlns:a16="http://schemas.microsoft.com/office/drawing/2014/main" id="{A907746C-2F9F-446D-B60C-6E72A2629486}"/>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299">
            <a:extLst>
              <a:ext uri="{FF2B5EF4-FFF2-40B4-BE49-F238E27FC236}">
                <a16:creationId xmlns:a16="http://schemas.microsoft.com/office/drawing/2014/main" id="{927CCE67-0764-23A1-083B-27ECFD6ACE62}"/>
              </a:ext>
            </a:extLst>
          </p:cNvPr>
          <p:cNvGraphicFramePr/>
          <p:nvPr>
            <p:custDataLst>
              <p:tags r:id="rId14"/>
            </p:custDataLst>
            <p:extLst>
              <p:ext uri="{D42A27DB-BD31-4B8C-83A1-F6EECF244321}">
                <p14:modId xmlns:p14="http://schemas.microsoft.com/office/powerpoint/2010/main" val="1683745146"/>
              </p:ext>
            </p:extLst>
          </p:nvPr>
        </p:nvGraphicFramePr>
        <p:xfrm>
          <a:off x="793750" y="4524375"/>
          <a:ext cx="7094538" cy="1493838"/>
        </p:xfrm>
        <a:graphic>
          <a:graphicData uri="http://schemas.openxmlformats.org/drawingml/2006/chart">
            <c:chart xmlns:c="http://schemas.openxmlformats.org/drawingml/2006/chart" xmlns:r="http://schemas.openxmlformats.org/officeDocument/2006/relationships" r:id="rId115"/>
          </a:graphicData>
        </a:graphic>
      </p:graphicFrame>
      <p:sp>
        <p:nvSpPr>
          <p:cNvPr id="6" name="テキスト プレースホルダ 9">
            <a:extLst>
              <a:ext uri="{FF2B5EF4-FFF2-40B4-BE49-F238E27FC236}">
                <a16:creationId xmlns:a16="http://schemas.microsoft.com/office/drawing/2014/main" id="{3B3CC84F-F586-8303-C695-0D7547EE37BE}"/>
              </a:ext>
            </a:extLst>
          </p:cNvPr>
          <p:cNvSpPr>
            <a:spLocks noGrp="1"/>
          </p:cNvSpPr>
          <p:nvPr>
            <p:custDataLst>
              <p:tags r:id="rId15"/>
            </p:custDataLst>
          </p:nvPr>
        </p:nvSpPr>
        <p:spPr bwMode="gray">
          <a:xfrm>
            <a:off x="2518495" y="5778055"/>
            <a:ext cx="1047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372F4EF-46CC-474A-9B1D-C6FF44D2022F}" type="datetime'''''''''''''5'''">
              <a:rPr lang="ja-JP" altLang="en-US" sz="1000" b="1" smtClean="0">
                <a:latin typeface="+mj-lt"/>
              </a:rPr>
              <a:pPr marL="0" indent="0" algn="ctr">
                <a:spcBef>
                  <a:spcPct val="0"/>
                </a:spcBef>
                <a:buNone/>
              </a:pPr>
              <a:t>5</a:t>
            </a:fld>
            <a:endParaRPr lang="ja-JP" altLang="en-US" sz="800" b="1">
              <a:latin typeface="+mj-lt"/>
              <a:sym typeface="+mn-lt"/>
            </a:endParaRPr>
          </a:p>
        </p:txBody>
      </p:sp>
      <p:sp>
        <p:nvSpPr>
          <p:cNvPr id="9" name="テキスト プレースホルダ 9">
            <a:extLst>
              <a:ext uri="{FF2B5EF4-FFF2-40B4-BE49-F238E27FC236}">
                <a16:creationId xmlns:a16="http://schemas.microsoft.com/office/drawing/2014/main" id="{A36767A4-9A60-2E3A-DBCF-F7D290E4D456}"/>
              </a:ext>
            </a:extLst>
          </p:cNvPr>
          <p:cNvSpPr>
            <a:spLocks noGrp="1"/>
          </p:cNvSpPr>
          <p:nvPr>
            <p:custDataLst>
              <p:tags r:id="rId16"/>
            </p:custDataLst>
          </p:nvPr>
        </p:nvSpPr>
        <p:spPr bwMode="auto">
          <a:xfrm>
            <a:off x="155308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latin typeface="+mj-lt"/>
              </a:rPr>
              <a:pPr marL="0" indent="0" algn="ctr">
                <a:spcBef>
                  <a:spcPct val="0"/>
                </a:spcBef>
                <a:buNone/>
              </a:pPr>
              <a:t>01</a:t>
            </a:fld>
            <a:endParaRPr kumimoji="0" lang="ja-JP" altLang="en-US" sz="800">
              <a:latin typeface="+mj-lt"/>
              <a:sym typeface="+mn-lt"/>
            </a:endParaRPr>
          </a:p>
        </p:txBody>
      </p:sp>
      <p:sp>
        <p:nvSpPr>
          <p:cNvPr id="10" name="テキスト プレースホルダ 9">
            <a:extLst>
              <a:ext uri="{FF2B5EF4-FFF2-40B4-BE49-F238E27FC236}">
                <a16:creationId xmlns:a16="http://schemas.microsoft.com/office/drawing/2014/main" id="{0DBA7B7B-63FD-4B3F-10EC-78C455D2BEB1}"/>
              </a:ext>
            </a:extLst>
          </p:cNvPr>
          <p:cNvSpPr>
            <a:spLocks noGrp="1"/>
          </p:cNvSpPr>
          <p:nvPr>
            <p:custDataLst>
              <p:tags r:id="rId17"/>
            </p:custDataLst>
          </p:nvPr>
        </p:nvSpPr>
        <p:spPr bwMode="gray">
          <a:xfrm>
            <a:off x="1891017" y="5786438"/>
            <a:ext cx="1047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347528C-0C96-4C82-80D9-4558D7D275B1}" type="datetime'''''''''''''''''''''''''''''''''''''''''''4'''''''">
              <a:rPr lang="ja-JP" altLang="en-US" sz="1000" b="1" smtClean="0">
                <a:latin typeface="+mj-lt"/>
              </a:rPr>
              <a:pPr marL="0" indent="0" algn="ctr">
                <a:spcBef>
                  <a:spcPct val="0"/>
                </a:spcBef>
                <a:buNone/>
              </a:pPr>
              <a:t>4</a:t>
            </a:fld>
            <a:endParaRPr lang="ja-JP" altLang="en-US" sz="800" b="1" dirty="0">
              <a:latin typeface="+mj-lt"/>
              <a:sym typeface="+mn-lt"/>
            </a:endParaRPr>
          </a:p>
        </p:txBody>
      </p:sp>
      <p:sp>
        <p:nvSpPr>
          <p:cNvPr id="11" name="テキスト プレースホルダ 9">
            <a:extLst>
              <a:ext uri="{FF2B5EF4-FFF2-40B4-BE49-F238E27FC236}">
                <a16:creationId xmlns:a16="http://schemas.microsoft.com/office/drawing/2014/main" id="{0AF9B100-65C3-864E-9352-00E6170296FB}"/>
              </a:ext>
            </a:extLst>
          </p:cNvPr>
          <p:cNvSpPr>
            <a:spLocks noGrp="1"/>
          </p:cNvSpPr>
          <p:nvPr>
            <p:custDataLst>
              <p:tags r:id="rId18"/>
            </p:custDataLst>
          </p:nvPr>
        </p:nvSpPr>
        <p:spPr bwMode="gray">
          <a:xfrm>
            <a:off x="2808135" y="52498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20</a:t>
            </a:r>
            <a:endParaRPr kumimoji="0" lang="ja-JP" altLang="en-US" sz="800" b="1">
              <a:latin typeface="+mj-lt"/>
              <a:sym typeface="+mn-lt"/>
            </a:endParaRPr>
          </a:p>
        </p:txBody>
      </p:sp>
      <p:sp>
        <p:nvSpPr>
          <p:cNvPr id="12" name="テキスト プレースホルダ 9">
            <a:extLst>
              <a:ext uri="{FF2B5EF4-FFF2-40B4-BE49-F238E27FC236}">
                <a16:creationId xmlns:a16="http://schemas.microsoft.com/office/drawing/2014/main" id="{F302DF97-4DFD-749C-CD33-99869DA56C47}"/>
              </a:ext>
            </a:extLst>
          </p:cNvPr>
          <p:cNvSpPr>
            <a:spLocks noGrp="1"/>
          </p:cNvSpPr>
          <p:nvPr>
            <p:custDataLst>
              <p:tags r:id="rId19"/>
            </p:custDataLst>
          </p:nvPr>
        </p:nvSpPr>
        <p:spPr bwMode="auto">
          <a:xfrm>
            <a:off x="6934609"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56924D3-53B9-4030-9130-A3AB060D7AA8}" type="datetime'''''18'''''''''''''''''''''''''''''''''''''''''''''">
              <a:rPr kumimoji="0" lang="ja-JP" altLang="en-US" sz="1000" smtClean="0">
                <a:latin typeface="+mj-lt"/>
              </a:rPr>
              <a:pPr marL="0" indent="0" algn="ctr">
                <a:spcBef>
                  <a:spcPct val="0"/>
                </a:spcBef>
                <a:buNone/>
              </a:pPr>
              <a:t>18</a:t>
            </a:fld>
            <a:endParaRPr kumimoji="0" lang="ja-JP" altLang="en-US" sz="800">
              <a:latin typeface="+mj-lt"/>
              <a:sym typeface="+mn-lt"/>
            </a:endParaRPr>
          </a:p>
        </p:txBody>
      </p:sp>
      <p:sp>
        <p:nvSpPr>
          <p:cNvPr id="13" name="テキスト プレースホルダ 9">
            <a:extLst>
              <a:ext uri="{FF2B5EF4-FFF2-40B4-BE49-F238E27FC236}">
                <a16:creationId xmlns:a16="http://schemas.microsoft.com/office/drawing/2014/main" id="{42086AF8-FBCB-F491-72F6-C14E5EA38202}"/>
              </a:ext>
            </a:extLst>
          </p:cNvPr>
          <p:cNvSpPr>
            <a:spLocks noGrp="1"/>
          </p:cNvSpPr>
          <p:nvPr>
            <p:custDataLst>
              <p:tags r:id="rId20"/>
            </p:custDataLst>
          </p:nvPr>
        </p:nvSpPr>
        <p:spPr bwMode="auto">
          <a:xfrm>
            <a:off x="3766069"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latin typeface="+mj-lt"/>
              </a:rPr>
              <a:pPr marL="0" indent="0" algn="ctr">
                <a:spcBef>
                  <a:spcPct val="0"/>
                </a:spcBef>
                <a:buNone/>
              </a:pPr>
              <a:t>08</a:t>
            </a:fld>
            <a:endParaRPr kumimoji="0" lang="ja-JP" altLang="en-US" sz="800">
              <a:latin typeface="+mj-lt"/>
              <a:sym typeface="+mn-lt"/>
            </a:endParaRPr>
          </a:p>
        </p:txBody>
      </p:sp>
      <p:sp>
        <p:nvSpPr>
          <p:cNvPr id="14" name="テキスト プレースホルダ 9">
            <a:extLst>
              <a:ext uri="{FF2B5EF4-FFF2-40B4-BE49-F238E27FC236}">
                <a16:creationId xmlns:a16="http://schemas.microsoft.com/office/drawing/2014/main" id="{1F616157-D7FA-8B55-93C5-BA4AA992C26A}"/>
              </a:ext>
            </a:extLst>
          </p:cNvPr>
          <p:cNvSpPr>
            <a:spLocks noGrp="1"/>
          </p:cNvSpPr>
          <p:nvPr>
            <p:custDataLst>
              <p:tags r:id="rId21"/>
            </p:custDataLst>
          </p:nvPr>
        </p:nvSpPr>
        <p:spPr bwMode="gray">
          <a:xfrm>
            <a:off x="2213957" y="5778055"/>
            <a:ext cx="1047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4B8B5A2-A8AC-429F-84C0-A08C6844C287}" type="datetime'''''''''''''''''''''''''''''''5'''''">
              <a:rPr lang="ja-JP" altLang="en-US" sz="1000" b="1" smtClean="0">
                <a:latin typeface="+mj-lt"/>
              </a:rPr>
              <a:pPr marL="0" indent="0" algn="ctr">
                <a:spcBef>
                  <a:spcPct val="0"/>
                </a:spcBef>
                <a:buNone/>
              </a:pPr>
              <a:t>5</a:t>
            </a:fld>
            <a:endParaRPr lang="ja-JP" altLang="en-US" sz="800" b="1">
              <a:latin typeface="+mj-lt"/>
              <a:sym typeface="+mn-lt"/>
            </a:endParaRPr>
          </a:p>
        </p:txBody>
      </p:sp>
      <p:sp>
        <p:nvSpPr>
          <p:cNvPr id="15" name="テキスト プレースホルダ 9">
            <a:extLst>
              <a:ext uri="{FF2B5EF4-FFF2-40B4-BE49-F238E27FC236}">
                <a16:creationId xmlns:a16="http://schemas.microsoft.com/office/drawing/2014/main" id="{BE11986A-9765-E201-5075-FF225DA3135A}"/>
              </a:ext>
            </a:extLst>
          </p:cNvPr>
          <p:cNvSpPr>
            <a:spLocks noGrp="1"/>
          </p:cNvSpPr>
          <p:nvPr>
            <p:custDataLst>
              <p:tags r:id="rId22"/>
            </p:custDataLst>
          </p:nvPr>
        </p:nvSpPr>
        <p:spPr bwMode="auto">
          <a:xfrm>
            <a:off x="217982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latin typeface="+mj-lt"/>
              </a:rPr>
              <a:pPr marL="0" indent="0" algn="ctr">
                <a:spcBef>
                  <a:spcPct val="0"/>
                </a:spcBef>
                <a:buNone/>
              </a:pPr>
              <a:t>03</a:t>
            </a:fld>
            <a:endParaRPr kumimoji="0" lang="ja-JP" altLang="en-US" sz="800">
              <a:latin typeface="+mj-lt"/>
              <a:sym typeface="+mn-lt"/>
            </a:endParaRPr>
          </a:p>
        </p:txBody>
      </p:sp>
      <p:sp>
        <p:nvSpPr>
          <p:cNvPr id="17" name="テキスト プレースホルダ 9">
            <a:extLst>
              <a:ext uri="{FF2B5EF4-FFF2-40B4-BE49-F238E27FC236}">
                <a16:creationId xmlns:a16="http://schemas.microsoft.com/office/drawing/2014/main" id="{4EB8956A-4E56-A0F2-E012-C9E1A1839FF9}"/>
              </a:ext>
            </a:extLst>
          </p:cNvPr>
          <p:cNvSpPr>
            <a:spLocks noGrp="1"/>
          </p:cNvSpPr>
          <p:nvPr>
            <p:custDataLst>
              <p:tags r:id="rId23"/>
            </p:custDataLst>
          </p:nvPr>
        </p:nvSpPr>
        <p:spPr bwMode="auto">
          <a:xfrm>
            <a:off x="1864969"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latin typeface="+mj-lt"/>
              </a:rPr>
              <a:pPr marL="0" indent="0" algn="ctr">
                <a:spcBef>
                  <a:spcPct val="0"/>
                </a:spcBef>
                <a:buNone/>
              </a:pPr>
              <a:t>02</a:t>
            </a:fld>
            <a:endParaRPr kumimoji="0" lang="ja-JP" altLang="en-US" sz="800">
              <a:latin typeface="+mj-lt"/>
              <a:sym typeface="+mn-lt"/>
            </a:endParaRPr>
          </a:p>
        </p:txBody>
      </p:sp>
      <p:sp>
        <p:nvSpPr>
          <p:cNvPr id="18" name="テキスト プレースホルダ 9">
            <a:extLst>
              <a:ext uri="{FF2B5EF4-FFF2-40B4-BE49-F238E27FC236}">
                <a16:creationId xmlns:a16="http://schemas.microsoft.com/office/drawing/2014/main" id="{7FDDEFA1-6FE2-C905-FC1E-F80AC81B75FB}"/>
              </a:ext>
            </a:extLst>
          </p:cNvPr>
          <p:cNvSpPr>
            <a:spLocks noGrp="1"/>
          </p:cNvSpPr>
          <p:nvPr>
            <p:custDataLst>
              <p:tags r:id="rId24"/>
            </p:custDataLst>
          </p:nvPr>
        </p:nvSpPr>
        <p:spPr bwMode="auto">
          <a:xfrm>
            <a:off x="502796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latin typeface="+mj-lt"/>
              </a:rPr>
              <a:pPr marL="0" indent="0" algn="ctr">
                <a:spcBef>
                  <a:spcPct val="0"/>
                </a:spcBef>
                <a:buNone/>
              </a:pPr>
              <a:t>12</a:t>
            </a:fld>
            <a:endParaRPr kumimoji="0" lang="ja-JP" altLang="en-US" sz="800">
              <a:latin typeface="+mj-lt"/>
              <a:sym typeface="+mn-lt"/>
            </a:endParaRPr>
          </a:p>
        </p:txBody>
      </p:sp>
      <p:sp>
        <p:nvSpPr>
          <p:cNvPr id="19" name="テキスト プレースホルダ 9">
            <a:extLst>
              <a:ext uri="{FF2B5EF4-FFF2-40B4-BE49-F238E27FC236}">
                <a16:creationId xmlns:a16="http://schemas.microsoft.com/office/drawing/2014/main" id="{A4395693-77A4-805A-8E09-7714231BB2E0}"/>
              </a:ext>
            </a:extLst>
          </p:cNvPr>
          <p:cNvSpPr>
            <a:spLocks noGrp="1"/>
          </p:cNvSpPr>
          <p:nvPr>
            <p:custDataLst>
              <p:tags r:id="rId25"/>
            </p:custDataLst>
          </p:nvPr>
        </p:nvSpPr>
        <p:spPr bwMode="auto">
          <a:xfrm>
            <a:off x="249468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latin typeface="+mj-lt"/>
              </a:rPr>
              <a:pPr marL="0" indent="0" algn="ctr">
                <a:spcBef>
                  <a:spcPct val="0"/>
                </a:spcBef>
                <a:buNone/>
              </a:pPr>
              <a:t>04</a:t>
            </a:fld>
            <a:endParaRPr kumimoji="0" lang="ja-JP" altLang="en-US" sz="800">
              <a:latin typeface="+mj-lt"/>
              <a:sym typeface="+mn-lt"/>
            </a:endParaRPr>
          </a:p>
        </p:txBody>
      </p:sp>
      <p:sp>
        <p:nvSpPr>
          <p:cNvPr id="22" name="テキスト プレースホルダ 9">
            <a:extLst>
              <a:ext uri="{FF2B5EF4-FFF2-40B4-BE49-F238E27FC236}">
                <a16:creationId xmlns:a16="http://schemas.microsoft.com/office/drawing/2014/main" id="{CBD03E9D-974C-7337-7145-62E30516D2BB}"/>
              </a:ext>
            </a:extLst>
          </p:cNvPr>
          <p:cNvSpPr>
            <a:spLocks noGrp="1"/>
          </p:cNvSpPr>
          <p:nvPr>
            <p:custDataLst>
              <p:tags r:id="rId26"/>
            </p:custDataLst>
          </p:nvPr>
        </p:nvSpPr>
        <p:spPr bwMode="gray">
          <a:xfrm>
            <a:off x="2828082" y="5778055"/>
            <a:ext cx="139700"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342C20C-B98E-442D-AD3C-F48763687661}" type="datetime'''''''''''''''''''''''''''5'''''''''''''''''''''">
              <a:rPr lang="ja-JP" altLang="en-US" sz="1000" b="1" smtClean="0">
                <a:latin typeface="+mj-lt"/>
              </a:rPr>
              <a:pPr marL="0" indent="0" algn="ctr">
                <a:spcBef>
                  <a:spcPct val="0"/>
                </a:spcBef>
                <a:buNone/>
              </a:pPr>
              <a:t>5</a:t>
            </a:fld>
            <a:endParaRPr lang="ja-JP" altLang="en-US" sz="800" b="1" dirty="0">
              <a:latin typeface="+mj-lt"/>
              <a:sym typeface="+mn-lt"/>
            </a:endParaRPr>
          </a:p>
        </p:txBody>
      </p:sp>
      <p:sp>
        <p:nvSpPr>
          <p:cNvPr id="23" name="テキスト プレースホルダ 9">
            <a:extLst>
              <a:ext uri="{FF2B5EF4-FFF2-40B4-BE49-F238E27FC236}">
                <a16:creationId xmlns:a16="http://schemas.microsoft.com/office/drawing/2014/main" id="{280B2E88-E226-DBF3-856C-83845E7AAD7F}"/>
              </a:ext>
            </a:extLst>
          </p:cNvPr>
          <p:cNvSpPr>
            <a:spLocks noGrp="1"/>
          </p:cNvSpPr>
          <p:nvPr>
            <p:custDataLst>
              <p:tags r:id="rId27"/>
            </p:custDataLst>
          </p:nvPr>
        </p:nvSpPr>
        <p:spPr bwMode="gray">
          <a:xfrm>
            <a:off x="7232882" y="454660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47</a:t>
            </a:r>
            <a:endParaRPr lang="ja-JP" altLang="en-US" sz="800" b="1">
              <a:latin typeface="+mj-lt"/>
              <a:sym typeface="+mn-lt"/>
            </a:endParaRPr>
          </a:p>
        </p:txBody>
      </p:sp>
      <p:sp>
        <p:nvSpPr>
          <p:cNvPr id="25" name="テキスト プレースホルダ 9">
            <a:extLst>
              <a:ext uri="{FF2B5EF4-FFF2-40B4-BE49-F238E27FC236}">
                <a16:creationId xmlns:a16="http://schemas.microsoft.com/office/drawing/2014/main" id="{AAAAD29A-1F66-BBAB-F677-A9A104D2A08F}"/>
              </a:ext>
            </a:extLst>
          </p:cNvPr>
          <p:cNvSpPr>
            <a:spLocks noGrp="1"/>
          </p:cNvSpPr>
          <p:nvPr>
            <p:custDataLst>
              <p:tags r:id="rId28"/>
            </p:custDataLst>
          </p:nvPr>
        </p:nvSpPr>
        <p:spPr bwMode="gray">
          <a:xfrm>
            <a:off x="6592425" y="464594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43</a:t>
            </a:r>
            <a:endParaRPr lang="ja-JP" altLang="en-US" sz="800" b="1">
              <a:latin typeface="+mj-lt"/>
              <a:sym typeface="+mn-lt"/>
            </a:endParaRPr>
          </a:p>
        </p:txBody>
      </p:sp>
      <p:sp>
        <p:nvSpPr>
          <p:cNvPr id="26" name="テキスト プレースホルダ 9">
            <a:extLst>
              <a:ext uri="{FF2B5EF4-FFF2-40B4-BE49-F238E27FC236}">
                <a16:creationId xmlns:a16="http://schemas.microsoft.com/office/drawing/2014/main" id="{C80BCE66-BD2B-83FE-C66F-B86DCB04E038}"/>
              </a:ext>
            </a:extLst>
          </p:cNvPr>
          <p:cNvSpPr>
            <a:spLocks noGrp="1"/>
          </p:cNvSpPr>
          <p:nvPr>
            <p:custDataLst>
              <p:tags r:id="rId29"/>
            </p:custDataLst>
          </p:nvPr>
        </p:nvSpPr>
        <p:spPr bwMode="gray">
          <a:xfrm>
            <a:off x="5976339" y="481144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37</a:t>
            </a:r>
            <a:endParaRPr kumimoji="0" lang="ja-JP" altLang="en-US" sz="800" b="1">
              <a:latin typeface="+mj-lt"/>
              <a:sym typeface="+mn-lt"/>
            </a:endParaRPr>
          </a:p>
        </p:txBody>
      </p:sp>
      <p:sp>
        <p:nvSpPr>
          <p:cNvPr id="27" name="テキスト プレースホルダ 9">
            <a:extLst>
              <a:ext uri="{FF2B5EF4-FFF2-40B4-BE49-F238E27FC236}">
                <a16:creationId xmlns:a16="http://schemas.microsoft.com/office/drawing/2014/main" id="{39212C35-0FFB-0643-953F-CED1820B481A}"/>
              </a:ext>
            </a:extLst>
          </p:cNvPr>
          <p:cNvSpPr>
            <a:spLocks noGrp="1"/>
          </p:cNvSpPr>
          <p:nvPr>
            <p:custDataLst>
              <p:tags r:id="rId30"/>
            </p:custDataLst>
          </p:nvPr>
        </p:nvSpPr>
        <p:spPr bwMode="auto">
          <a:xfrm>
            <a:off x="281538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latin typeface="+mj-lt"/>
              </a:rPr>
              <a:pPr marL="0" indent="0" algn="ctr">
                <a:spcBef>
                  <a:spcPct val="0"/>
                </a:spcBef>
                <a:buNone/>
              </a:pPr>
              <a:t>05</a:t>
            </a:fld>
            <a:endParaRPr kumimoji="0" lang="ja-JP" altLang="en-US" sz="800">
              <a:latin typeface="+mj-lt"/>
              <a:sym typeface="+mn-lt"/>
            </a:endParaRPr>
          </a:p>
        </p:txBody>
      </p:sp>
      <p:sp>
        <p:nvSpPr>
          <p:cNvPr id="31" name="テキスト プレースホルダ 9">
            <a:extLst>
              <a:ext uri="{FF2B5EF4-FFF2-40B4-BE49-F238E27FC236}">
                <a16:creationId xmlns:a16="http://schemas.microsoft.com/office/drawing/2014/main" id="{8B82D5DD-F317-4852-0834-9F355C676E48}"/>
              </a:ext>
            </a:extLst>
          </p:cNvPr>
          <p:cNvSpPr>
            <a:spLocks noGrp="1"/>
          </p:cNvSpPr>
          <p:nvPr>
            <p:custDataLst>
              <p:tags r:id="rId31"/>
            </p:custDataLst>
          </p:nvPr>
        </p:nvSpPr>
        <p:spPr bwMode="gray">
          <a:xfrm>
            <a:off x="3758645" y="512038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25</a:t>
            </a:r>
            <a:endParaRPr kumimoji="0" lang="ja-JP" altLang="en-US" sz="800" b="1">
              <a:latin typeface="+mj-lt"/>
              <a:sym typeface="+mn-lt"/>
            </a:endParaRPr>
          </a:p>
        </p:txBody>
      </p:sp>
      <p:sp>
        <p:nvSpPr>
          <p:cNvPr id="36" name="テキスト プレースホルダ 9">
            <a:extLst>
              <a:ext uri="{FF2B5EF4-FFF2-40B4-BE49-F238E27FC236}">
                <a16:creationId xmlns:a16="http://schemas.microsoft.com/office/drawing/2014/main" id="{EE776646-5CB4-F41D-936C-6343CFA51623}"/>
              </a:ext>
            </a:extLst>
          </p:cNvPr>
          <p:cNvSpPr>
            <a:spLocks noGrp="1"/>
          </p:cNvSpPr>
          <p:nvPr>
            <p:custDataLst>
              <p:tags r:id="rId32"/>
            </p:custDataLst>
          </p:nvPr>
        </p:nvSpPr>
        <p:spPr bwMode="auto">
          <a:xfrm>
            <a:off x="313289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latin typeface="+mj-lt"/>
              </a:rPr>
              <a:pPr marL="0" indent="0" algn="ctr">
                <a:spcBef>
                  <a:spcPct val="0"/>
                </a:spcBef>
                <a:buNone/>
              </a:pPr>
              <a:t>06</a:t>
            </a:fld>
            <a:endParaRPr kumimoji="0" lang="ja-JP" altLang="en-US" sz="800">
              <a:latin typeface="+mj-lt"/>
              <a:sym typeface="+mn-lt"/>
            </a:endParaRPr>
          </a:p>
        </p:txBody>
      </p:sp>
      <p:sp>
        <p:nvSpPr>
          <p:cNvPr id="37" name="テキスト プレースホルダ 9">
            <a:extLst>
              <a:ext uri="{FF2B5EF4-FFF2-40B4-BE49-F238E27FC236}">
                <a16:creationId xmlns:a16="http://schemas.microsoft.com/office/drawing/2014/main" id="{ED650012-56B9-D591-D5FE-2FE1CDC6FE83}"/>
              </a:ext>
            </a:extLst>
          </p:cNvPr>
          <p:cNvSpPr>
            <a:spLocks noGrp="1"/>
          </p:cNvSpPr>
          <p:nvPr>
            <p:custDataLst>
              <p:tags r:id="rId33"/>
            </p:custDataLst>
          </p:nvPr>
        </p:nvSpPr>
        <p:spPr bwMode="auto">
          <a:xfrm>
            <a:off x="566618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latin typeface="+mj-lt"/>
              </a:rPr>
              <a:pPr marL="0" indent="0" algn="ctr">
                <a:spcBef>
                  <a:spcPct val="0"/>
                </a:spcBef>
                <a:buNone/>
              </a:pPr>
              <a:t>14</a:t>
            </a:fld>
            <a:endParaRPr kumimoji="0" lang="ja-JP" altLang="en-US" sz="800">
              <a:latin typeface="+mj-lt"/>
              <a:sym typeface="+mn-lt"/>
            </a:endParaRPr>
          </a:p>
        </p:txBody>
      </p:sp>
      <p:sp>
        <p:nvSpPr>
          <p:cNvPr id="38" name="テキスト プレースホルダ 9">
            <a:extLst>
              <a:ext uri="{FF2B5EF4-FFF2-40B4-BE49-F238E27FC236}">
                <a16:creationId xmlns:a16="http://schemas.microsoft.com/office/drawing/2014/main" id="{DFEC514D-98B4-C36F-5DCE-78B9BF5DAF70}"/>
              </a:ext>
            </a:extLst>
          </p:cNvPr>
          <p:cNvSpPr>
            <a:spLocks noGrp="1"/>
          </p:cNvSpPr>
          <p:nvPr>
            <p:custDataLst>
              <p:tags r:id="rId34"/>
            </p:custDataLst>
          </p:nvPr>
        </p:nvSpPr>
        <p:spPr bwMode="auto">
          <a:xfrm>
            <a:off x="346086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latin typeface="+mj-lt"/>
              </a:rPr>
              <a:pPr marL="0" indent="0" algn="ctr">
                <a:spcBef>
                  <a:spcPct val="0"/>
                </a:spcBef>
                <a:buNone/>
              </a:pPr>
              <a:t>07</a:t>
            </a:fld>
            <a:endParaRPr kumimoji="0" lang="ja-JP" altLang="en-US" sz="800">
              <a:latin typeface="+mj-lt"/>
              <a:sym typeface="+mn-lt"/>
            </a:endParaRPr>
          </a:p>
        </p:txBody>
      </p:sp>
      <p:sp>
        <p:nvSpPr>
          <p:cNvPr id="41" name="テキスト プレースホルダ 9">
            <a:extLst>
              <a:ext uri="{FF2B5EF4-FFF2-40B4-BE49-F238E27FC236}">
                <a16:creationId xmlns:a16="http://schemas.microsoft.com/office/drawing/2014/main" id="{753328AF-8D33-BE04-641A-FFC66AF69B7D}"/>
              </a:ext>
            </a:extLst>
          </p:cNvPr>
          <p:cNvSpPr>
            <a:spLocks noGrp="1"/>
          </p:cNvSpPr>
          <p:nvPr>
            <p:custDataLst>
              <p:tags r:id="rId35"/>
            </p:custDataLst>
          </p:nvPr>
        </p:nvSpPr>
        <p:spPr bwMode="auto">
          <a:xfrm>
            <a:off x="629707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B6CEE08-83C7-4B61-AF9F-061BAFB3F605}" type="datetime'''''''''''''''''''1''''''''''''''''''''''''6'''''''''''''''">
              <a:rPr kumimoji="0" lang="ja-JP" altLang="en-US" sz="1000" smtClean="0">
                <a:latin typeface="+mj-lt"/>
              </a:rPr>
              <a:pPr marL="0" indent="0" algn="ctr">
                <a:spcBef>
                  <a:spcPct val="0"/>
                </a:spcBef>
                <a:buNone/>
              </a:pPr>
              <a:t>16</a:t>
            </a:fld>
            <a:endParaRPr kumimoji="0" lang="ja-JP" altLang="en-US" sz="800">
              <a:latin typeface="+mj-lt"/>
              <a:sym typeface="+mn-lt"/>
            </a:endParaRPr>
          </a:p>
        </p:txBody>
      </p:sp>
      <p:sp>
        <p:nvSpPr>
          <p:cNvPr id="42" name="テキスト プレースホルダ 9">
            <a:extLst>
              <a:ext uri="{FF2B5EF4-FFF2-40B4-BE49-F238E27FC236}">
                <a16:creationId xmlns:a16="http://schemas.microsoft.com/office/drawing/2014/main" id="{54D6F244-0926-DB20-444D-E23FFC9DEC8D}"/>
              </a:ext>
            </a:extLst>
          </p:cNvPr>
          <p:cNvSpPr>
            <a:spLocks noGrp="1"/>
          </p:cNvSpPr>
          <p:nvPr>
            <p:custDataLst>
              <p:tags r:id="rId36"/>
            </p:custDataLst>
          </p:nvPr>
        </p:nvSpPr>
        <p:spPr bwMode="auto">
          <a:xfrm>
            <a:off x="40867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latin typeface="+mj-lt"/>
              </a:rPr>
              <a:pPr marL="0" indent="0" algn="ctr">
                <a:spcBef>
                  <a:spcPct val="0"/>
                </a:spcBef>
                <a:buNone/>
              </a:pPr>
              <a:t>09</a:t>
            </a:fld>
            <a:endParaRPr kumimoji="0" lang="ja-JP" altLang="en-US" sz="800">
              <a:latin typeface="+mj-lt"/>
              <a:sym typeface="+mn-lt"/>
            </a:endParaRPr>
          </a:p>
        </p:txBody>
      </p:sp>
      <p:sp>
        <p:nvSpPr>
          <p:cNvPr id="43" name="テキスト プレースホルダ 9">
            <a:extLst>
              <a:ext uri="{FF2B5EF4-FFF2-40B4-BE49-F238E27FC236}">
                <a16:creationId xmlns:a16="http://schemas.microsoft.com/office/drawing/2014/main" id="{EC7EFAC3-DA29-47A3-A6D1-FE94D625A918}"/>
              </a:ext>
            </a:extLst>
          </p:cNvPr>
          <p:cNvSpPr>
            <a:spLocks noGrp="1"/>
          </p:cNvSpPr>
          <p:nvPr>
            <p:custDataLst>
              <p:tags r:id="rId37"/>
            </p:custDataLst>
          </p:nvPr>
        </p:nvSpPr>
        <p:spPr bwMode="auto">
          <a:xfrm>
            <a:off x="724399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2740993-5615-49BD-A82B-B6FF62AC2AF9}" type="datetime'''''''''''''''''''''''1''''''''''''9'''''''''''''''''">
              <a:rPr kumimoji="0" lang="ja-JP" altLang="en-US" sz="1000" smtClean="0">
                <a:latin typeface="+mj-lt"/>
              </a:rPr>
              <a:pPr marL="0" indent="0" algn="ctr">
                <a:spcBef>
                  <a:spcPct val="0"/>
                </a:spcBef>
                <a:buNone/>
              </a:pPr>
              <a:t>19</a:t>
            </a:fld>
            <a:endParaRPr kumimoji="0" lang="ja-JP" altLang="en-US" sz="800">
              <a:latin typeface="+mj-lt"/>
              <a:sym typeface="+mn-lt"/>
            </a:endParaRPr>
          </a:p>
        </p:txBody>
      </p:sp>
      <p:sp>
        <p:nvSpPr>
          <p:cNvPr id="44" name="テキスト プレースホルダ 9">
            <a:extLst>
              <a:ext uri="{FF2B5EF4-FFF2-40B4-BE49-F238E27FC236}">
                <a16:creationId xmlns:a16="http://schemas.microsoft.com/office/drawing/2014/main" id="{AF686850-C8C9-E381-33AC-BD3B0810FDE5}"/>
              </a:ext>
            </a:extLst>
          </p:cNvPr>
          <p:cNvSpPr>
            <a:spLocks noGrp="1"/>
          </p:cNvSpPr>
          <p:nvPr>
            <p:custDataLst>
              <p:tags r:id="rId38"/>
            </p:custDataLst>
          </p:nvPr>
        </p:nvSpPr>
        <p:spPr bwMode="auto">
          <a:xfrm>
            <a:off x="439214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latin typeface="+mj-lt"/>
              </a:rPr>
              <a:pPr marL="0" indent="0" algn="ctr">
                <a:spcBef>
                  <a:spcPct val="0"/>
                </a:spcBef>
                <a:buNone/>
              </a:pPr>
              <a:t>10</a:t>
            </a:fld>
            <a:endParaRPr kumimoji="0" lang="ja-JP" altLang="en-US" sz="800">
              <a:latin typeface="+mj-lt"/>
              <a:sym typeface="+mn-lt"/>
            </a:endParaRPr>
          </a:p>
        </p:txBody>
      </p:sp>
      <p:sp>
        <p:nvSpPr>
          <p:cNvPr id="45" name="テキスト プレースホルダ 9">
            <a:extLst>
              <a:ext uri="{FF2B5EF4-FFF2-40B4-BE49-F238E27FC236}">
                <a16:creationId xmlns:a16="http://schemas.microsoft.com/office/drawing/2014/main" id="{BEBC91EC-C478-8E7D-96E6-4A6B69F50FF7}"/>
              </a:ext>
            </a:extLst>
          </p:cNvPr>
          <p:cNvSpPr>
            <a:spLocks noGrp="1"/>
          </p:cNvSpPr>
          <p:nvPr>
            <p:custDataLst>
              <p:tags r:id="rId39"/>
            </p:custDataLst>
          </p:nvPr>
        </p:nvSpPr>
        <p:spPr bwMode="gray">
          <a:xfrm>
            <a:off x="4392612" y="50102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29</a:t>
            </a:r>
            <a:endParaRPr kumimoji="0" lang="ja-JP" altLang="en-US" sz="800" b="1">
              <a:latin typeface="+mj-lt"/>
              <a:sym typeface="+mn-lt"/>
            </a:endParaRPr>
          </a:p>
        </p:txBody>
      </p:sp>
      <p:sp>
        <p:nvSpPr>
          <p:cNvPr id="46" name="テキスト プレースホルダ 9">
            <a:extLst>
              <a:ext uri="{FF2B5EF4-FFF2-40B4-BE49-F238E27FC236}">
                <a16:creationId xmlns:a16="http://schemas.microsoft.com/office/drawing/2014/main" id="{3844FA69-750E-AA41-5907-F0E209B65B8A}"/>
              </a:ext>
            </a:extLst>
          </p:cNvPr>
          <p:cNvSpPr>
            <a:spLocks noGrp="1"/>
          </p:cNvSpPr>
          <p:nvPr>
            <p:custDataLst>
              <p:tags r:id="rId40"/>
            </p:custDataLst>
          </p:nvPr>
        </p:nvSpPr>
        <p:spPr bwMode="auto">
          <a:xfrm>
            <a:off x="534587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latin typeface="+mj-lt"/>
              </a:rPr>
              <a:pPr marL="0" indent="0" algn="ctr">
                <a:spcBef>
                  <a:spcPct val="0"/>
                </a:spcBef>
                <a:buNone/>
              </a:pPr>
              <a:t>13</a:t>
            </a:fld>
            <a:endParaRPr kumimoji="0" lang="ja-JP" altLang="en-US" sz="800">
              <a:latin typeface="+mj-lt"/>
              <a:sym typeface="+mn-lt"/>
            </a:endParaRPr>
          </a:p>
        </p:txBody>
      </p:sp>
      <p:sp>
        <p:nvSpPr>
          <p:cNvPr id="47" name="テキスト プレースホルダ 9">
            <a:extLst>
              <a:ext uri="{FF2B5EF4-FFF2-40B4-BE49-F238E27FC236}">
                <a16:creationId xmlns:a16="http://schemas.microsoft.com/office/drawing/2014/main" id="{1239605C-7986-1566-D0A0-5100C80D4A33}"/>
              </a:ext>
            </a:extLst>
          </p:cNvPr>
          <p:cNvSpPr>
            <a:spLocks noGrp="1"/>
          </p:cNvSpPr>
          <p:nvPr>
            <p:custDataLst>
              <p:tags r:id="rId41"/>
            </p:custDataLst>
          </p:nvPr>
        </p:nvSpPr>
        <p:spPr bwMode="auto">
          <a:xfrm>
            <a:off x="4710054"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latin typeface="+mj-lt"/>
              </a:rPr>
              <a:pPr marL="0" indent="0" algn="ctr">
                <a:spcBef>
                  <a:spcPct val="0"/>
                </a:spcBef>
                <a:buNone/>
              </a:pPr>
              <a:t>11</a:t>
            </a:fld>
            <a:endParaRPr kumimoji="0" lang="ja-JP" altLang="en-US" sz="800">
              <a:latin typeface="+mj-lt"/>
              <a:sym typeface="+mn-lt"/>
            </a:endParaRPr>
          </a:p>
        </p:txBody>
      </p:sp>
      <p:sp>
        <p:nvSpPr>
          <p:cNvPr id="48" name="テキスト プレースホルダ 9">
            <a:extLst>
              <a:ext uri="{FF2B5EF4-FFF2-40B4-BE49-F238E27FC236}">
                <a16:creationId xmlns:a16="http://schemas.microsoft.com/office/drawing/2014/main" id="{8FC30658-04C6-4292-234D-C84B2DF31533}"/>
              </a:ext>
            </a:extLst>
          </p:cNvPr>
          <p:cNvSpPr>
            <a:spLocks noGrp="1"/>
          </p:cNvSpPr>
          <p:nvPr>
            <p:custDataLst>
              <p:tags r:id="rId42"/>
            </p:custDataLst>
          </p:nvPr>
        </p:nvSpPr>
        <p:spPr bwMode="auto">
          <a:xfrm>
            <a:off x="598545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latin typeface="+mj-lt"/>
              </a:rPr>
              <a:pPr marL="0" indent="0" algn="ctr">
                <a:spcBef>
                  <a:spcPct val="0"/>
                </a:spcBef>
                <a:buNone/>
              </a:pPr>
              <a:t>15</a:t>
            </a:fld>
            <a:endParaRPr kumimoji="0" lang="ja-JP" altLang="en-US" sz="800">
              <a:latin typeface="+mj-lt"/>
              <a:sym typeface="+mn-lt"/>
            </a:endParaRPr>
          </a:p>
        </p:txBody>
      </p:sp>
      <p:sp>
        <p:nvSpPr>
          <p:cNvPr id="49" name="テキスト プレースホルダ 9">
            <a:extLst>
              <a:ext uri="{FF2B5EF4-FFF2-40B4-BE49-F238E27FC236}">
                <a16:creationId xmlns:a16="http://schemas.microsoft.com/office/drawing/2014/main" id="{3868D4F2-6E1C-294C-D0D9-6421E277F98E}"/>
              </a:ext>
            </a:extLst>
          </p:cNvPr>
          <p:cNvSpPr>
            <a:spLocks noGrp="1"/>
          </p:cNvSpPr>
          <p:nvPr>
            <p:custDataLst>
              <p:tags r:id="rId43"/>
            </p:custDataLst>
          </p:nvPr>
        </p:nvSpPr>
        <p:spPr bwMode="gray">
          <a:xfrm>
            <a:off x="2164375" y="53038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18</a:t>
            </a:r>
            <a:endParaRPr kumimoji="0" lang="ja-JP" altLang="en-US" sz="800" b="1">
              <a:latin typeface="+mj-lt"/>
              <a:sym typeface="+mn-lt"/>
            </a:endParaRPr>
          </a:p>
        </p:txBody>
      </p:sp>
      <p:sp>
        <p:nvSpPr>
          <p:cNvPr id="50" name="テキスト プレースホルダ 9">
            <a:extLst>
              <a:ext uri="{FF2B5EF4-FFF2-40B4-BE49-F238E27FC236}">
                <a16:creationId xmlns:a16="http://schemas.microsoft.com/office/drawing/2014/main" id="{F484C378-9EDA-BAB6-AFFE-509EC87DFC96}"/>
              </a:ext>
            </a:extLst>
          </p:cNvPr>
          <p:cNvSpPr>
            <a:spLocks noGrp="1"/>
          </p:cNvSpPr>
          <p:nvPr>
            <p:custDataLst>
              <p:tags r:id="rId44"/>
            </p:custDataLst>
          </p:nvPr>
        </p:nvSpPr>
        <p:spPr bwMode="auto">
          <a:xfrm>
            <a:off x="661708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575BA0F-D951-4F0B-8707-5DD627FD111E}" type="datetime'''''''''''''''1''''7'''''''''''''''">
              <a:rPr kumimoji="0" lang="ja-JP" altLang="en-US" sz="1000" smtClean="0">
                <a:latin typeface="+mj-lt"/>
              </a:rPr>
              <a:pPr marL="0" indent="0" algn="ctr">
                <a:spcBef>
                  <a:spcPct val="0"/>
                </a:spcBef>
                <a:buNone/>
              </a:pPr>
              <a:t>17</a:t>
            </a:fld>
            <a:endParaRPr kumimoji="0" lang="ja-JP" altLang="en-US" sz="800">
              <a:latin typeface="+mj-lt"/>
              <a:sym typeface="+mn-lt"/>
            </a:endParaRPr>
          </a:p>
        </p:txBody>
      </p:sp>
      <p:sp>
        <p:nvSpPr>
          <p:cNvPr id="51" name="テキスト プレースホルダ 9">
            <a:extLst>
              <a:ext uri="{FF2B5EF4-FFF2-40B4-BE49-F238E27FC236}">
                <a16:creationId xmlns:a16="http://schemas.microsoft.com/office/drawing/2014/main" id="{F3451369-3F47-2E4B-07CA-0C9AE8B103AB}"/>
              </a:ext>
            </a:extLst>
          </p:cNvPr>
          <p:cNvSpPr>
            <a:spLocks noGrp="1"/>
          </p:cNvSpPr>
          <p:nvPr>
            <p:custDataLst>
              <p:tags r:id="rId45"/>
            </p:custDataLst>
          </p:nvPr>
        </p:nvSpPr>
        <p:spPr bwMode="gray">
          <a:xfrm>
            <a:off x="1843108" y="535480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16</a:t>
            </a:r>
            <a:endParaRPr kumimoji="0" lang="ja-JP" altLang="en-US" sz="800" b="1">
              <a:latin typeface="+mj-lt"/>
              <a:sym typeface="+mn-lt"/>
            </a:endParaRPr>
          </a:p>
        </p:txBody>
      </p:sp>
      <p:sp>
        <p:nvSpPr>
          <p:cNvPr id="53" name="テキスト プレースホルダ 9">
            <a:extLst>
              <a:ext uri="{FF2B5EF4-FFF2-40B4-BE49-F238E27FC236}">
                <a16:creationId xmlns:a16="http://schemas.microsoft.com/office/drawing/2014/main" id="{A3DBF051-1E13-0B01-7ECB-7F6E7F90FEC6}"/>
              </a:ext>
            </a:extLst>
          </p:cNvPr>
          <p:cNvSpPr>
            <a:spLocks noGrp="1"/>
          </p:cNvSpPr>
          <p:nvPr>
            <p:custDataLst>
              <p:tags r:id="rId46"/>
            </p:custDataLst>
          </p:nvPr>
        </p:nvSpPr>
        <p:spPr bwMode="gray">
          <a:xfrm>
            <a:off x="1530350" y="537644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15</a:t>
            </a:r>
            <a:endParaRPr kumimoji="0" lang="ja-JP" altLang="en-US" sz="800" b="1">
              <a:latin typeface="+mj-lt"/>
              <a:sym typeface="+mn-lt"/>
            </a:endParaRPr>
          </a:p>
        </p:txBody>
      </p:sp>
      <p:sp>
        <p:nvSpPr>
          <p:cNvPr id="54" name="テキスト プレースホルダ 9">
            <a:extLst>
              <a:ext uri="{FF2B5EF4-FFF2-40B4-BE49-F238E27FC236}">
                <a16:creationId xmlns:a16="http://schemas.microsoft.com/office/drawing/2014/main" id="{EB0635C2-8B88-92B6-E028-D3D38D0C2FBD}"/>
              </a:ext>
            </a:extLst>
          </p:cNvPr>
          <p:cNvSpPr>
            <a:spLocks noGrp="1"/>
          </p:cNvSpPr>
          <p:nvPr>
            <p:custDataLst>
              <p:tags r:id="rId47"/>
            </p:custDataLst>
          </p:nvPr>
        </p:nvSpPr>
        <p:spPr bwMode="gray">
          <a:xfrm>
            <a:off x="2485326" y="527464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19</a:t>
            </a:r>
            <a:endParaRPr kumimoji="0" lang="ja-JP" altLang="en-US" sz="800" b="1">
              <a:latin typeface="+mj-lt"/>
              <a:sym typeface="+mn-lt"/>
            </a:endParaRPr>
          </a:p>
        </p:txBody>
      </p:sp>
      <p:sp>
        <p:nvSpPr>
          <p:cNvPr id="55" name="テキスト プレースホルダ 9">
            <a:extLst>
              <a:ext uri="{FF2B5EF4-FFF2-40B4-BE49-F238E27FC236}">
                <a16:creationId xmlns:a16="http://schemas.microsoft.com/office/drawing/2014/main" id="{0B87D26F-6E1E-6FBF-A392-98FA29AD6125}"/>
              </a:ext>
            </a:extLst>
          </p:cNvPr>
          <p:cNvSpPr>
            <a:spLocks noGrp="1"/>
          </p:cNvSpPr>
          <p:nvPr>
            <p:custDataLst>
              <p:tags r:id="rId48"/>
            </p:custDataLst>
          </p:nvPr>
        </p:nvSpPr>
        <p:spPr bwMode="gray">
          <a:xfrm>
            <a:off x="3121784" y="519844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22</a:t>
            </a:r>
            <a:endParaRPr kumimoji="0" lang="ja-JP" altLang="en-US" sz="800" b="1">
              <a:latin typeface="+mj-lt"/>
              <a:sym typeface="+mn-lt"/>
            </a:endParaRPr>
          </a:p>
        </p:txBody>
      </p:sp>
      <p:sp>
        <p:nvSpPr>
          <p:cNvPr id="56" name="テキスト プレースホルダ 9">
            <a:extLst>
              <a:ext uri="{FF2B5EF4-FFF2-40B4-BE49-F238E27FC236}">
                <a16:creationId xmlns:a16="http://schemas.microsoft.com/office/drawing/2014/main" id="{B629965E-C441-9F43-5455-7094C948271B}"/>
              </a:ext>
            </a:extLst>
          </p:cNvPr>
          <p:cNvSpPr>
            <a:spLocks noGrp="1"/>
          </p:cNvSpPr>
          <p:nvPr>
            <p:custDataLst>
              <p:tags r:id="rId49"/>
            </p:custDataLst>
          </p:nvPr>
        </p:nvSpPr>
        <p:spPr bwMode="gray">
          <a:xfrm>
            <a:off x="5344660" y="49101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33</a:t>
            </a:r>
            <a:endParaRPr kumimoji="0" lang="ja-JP" altLang="en-US" sz="800" b="1">
              <a:latin typeface="+mj-lt"/>
              <a:sym typeface="+mn-lt"/>
            </a:endParaRPr>
          </a:p>
        </p:txBody>
      </p:sp>
      <p:sp>
        <p:nvSpPr>
          <p:cNvPr id="57" name="テキスト プレースホルダ 9">
            <a:extLst>
              <a:ext uri="{FF2B5EF4-FFF2-40B4-BE49-F238E27FC236}">
                <a16:creationId xmlns:a16="http://schemas.microsoft.com/office/drawing/2014/main" id="{EAAEFD07-3AA9-F646-99E8-EF9EC2EDFDBE}"/>
              </a:ext>
            </a:extLst>
          </p:cNvPr>
          <p:cNvSpPr>
            <a:spLocks noGrp="1"/>
          </p:cNvSpPr>
          <p:nvPr>
            <p:custDataLst>
              <p:tags r:id="rId50"/>
            </p:custDataLst>
          </p:nvPr>
        </p:nvSpPr>
        <p:spPr bwMode="gray">
          <a:xfrm>
            <a:off x="3438642" y="514940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24</a:t>
            </a:r>
            <a:endParaRPr kumimoji="0" lang="ja-JP" altLang="en-US" sz="800" b="1">
              <a:latin typeface="+mj-lt"/>
              <a:sym typeface="+mn-lt"/>
            </a:endParaRPr>
          </a:p>
        </p:txBody>
      </p:sp>
      <p:sp>
        <p:nvSpPr>
          <p:cNvPr id="58" name="テキスト プレースホルダ 9">
            <a:extLst>
              <a:ext uri="{FF2B5EF4-FFF2-40B4-BE49-F238E27FC236}">
                <a16:creationId xmlns:a16="http://schemas.microsoft.com/office/drawing/2014/main" id="{CAF27C3A-51EF-2743-6E9F-24DEE109DE13}"/>
              </a:ext>
            </a:extLst>
          </p:cNvPr>
          <p:cNvSpPr>
            <a:spLocks noGrp="1"/>
          </p:cNvSpPr>
          <p:nvPr>
            <p:custDataLst>
              <p:tags r:id="rId51"/>
            </p:custDataLst>
          </p:nvPr>
        </p:nvSpPr>
        <p:spPr bwMode="gray">
          <a:xfrm>
            <a:off x="4067500" y="50942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26</a:t>
            </a:r>
            <a:endParaRPr kumimoji="0" lang="ja-JP" altLang="en-US" sz="800" b="1">
              <a:latin typeface="+mj-lt"/>
              <a:sym typeface="+mn-lt"/>
            </a:endParaRPr>
          </a:p>
        </p:txBody>
      </p:sp>
      <p:sp>
        <p:nvSpPr>
          <p:cNvPr id="59" name="テキスト プレースホルダ 9">
            <a:extLst>
              <a:ext uri="{FF2B5EF4-FFF2-40B4-BE49-F238E27FC236}">
                <a16:creationId xmlns:a16="http://schemas.microsoft.com/office/drawing/2014/main" id="{E0A0CEA2-5846-3C1D-ACC7-4D07448FBA71}"/>
              </a:ext>
            </a:extLst>
          </p:cNvPr>
          <p:cNvSpPr>
            <a:spLocks noGrp="1"/>
          </p:cNvSpPr>
          <p:nvPr>
            <p:custDataLst>
              <p:tags r:id="rId52"/>
            </p:custDataLst>
          </p:nvPr>
        </p:nvSpPr>
        <p:spPr bwMode="gray">
          <a:xfrm>
            <a:off x="4712108" y="496715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31</a:t>
            </a:r>
            <a:endParaRPr kumimoji="0" lang="ja-JP" altLang="en-US" sz="800" b="1">
              <a:latin typeface="+mj-lt"/>
              <a:sym typeface="+mn-lt"/>
            </a:endParaRPr>
          </a:p>
        </p:txBody>
      </p:sp>
      <p:sp>
        <p:nvSpPr>
          <p:cNvPr id="60" name="テキスト プレースホルダ 9">
            <a:extLst>
              <a:ext uri="{FF2B5EF4-FFF2-40B4-BE49-F238E27FC236}">
                <a16:creationId xmlns:a16="http://schemas.microsoft.com/office/drawing/2014/main" id="{EA7AE188-9E8E-4B89-BC15-AF88208D3EB9}"/>
              </a:ext>
            </a:extLst>
          </p:cNvPr>
          <p:cNvSpPr>
            <a:spLocks noGrp="1"/>
          </p:cNvSpPr>
          <p:nvPr>
            <p:custDataLst>
              <p:tags r:id="rId53"/>
            </p:custDataLst>
          </p:nvPr>
        </p:nvSpPr>
        <p:spPr bwMode="gray">
          <a:xfrm>
            <a:off x="5027578" y="491680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33</a:t>
            </a:r>
            <a:endParaRPr kumimoji="0" lang="ja-JP" altLang="en-US" sz="800" b="1">
              <a:latin typeface="+mj-lt"/>
              <a:sym typeface="+mn-lt"/>
            </a:endParaRPr>
          </a:p>
        </p:txBody>
      </p:sp>
      <p:sp>
        <p:nvSpPr>
          <p:cNvPr id="61" name="テキスト プレースホルダ 9">
            <a:extLst>
              <a:ext uri="{FF2B5EF4-FFF2-40B4-BE49-F238E27FC236}">
                <a16:creationId xmlns:a16="http://schemas.microsoft.com/office/drawing/2014/main" id="{C54C2B10-9416-9D6C-7B1A-C0FB2F4F8D19}"/>
              </a:ext>
            </a:extLst>
          </p:cNvPr>
          <p:cNvSpPr>
            <a:spLocks noGrp="1"/>
          </p:cNvSpPr>
          <p:nvPr>
            <p:custDataLst>
              <p:tags r:id="rId54"/>
            </p:custDataLst>
          </p:nvPr>
        </p:nvSpPr>
        <p:spPr bwMode="gray">
          <a:xfrm>
            <a:off x="5657775" y="485851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35</a:t>
            </a:r>
            <a:endParaRPr kumimoji="0" lang="ja-JP" altLang="en-US" sz="800" b="1">
              <a:latin typeface="+mj-lt"/>
              <a:sym typeface="+mn-lt"/>
            </a:endParaRPr>
          </a:p>
        </p:txBody>
      </p:sp>
      <p:sp>
        <p:nvSpPr>
          <p:cNvPr id="62" name="テキスト プレースホルダ 9">
            <a:extLst>
              <a:ext uri="{FF2B5EF4-FFF2-40B4-BE49-F238E27FC236}">
                <a16:creationId xmlns:a16="http://schemas.microsoft.com/office/drawing/2014/main" id="{8A7E9BEB-D7F2-30CB-A5F7-D5DAE8D70F5A}"/>
              </a:ext>
            </a:extLst>
          </p:cNvPr>
          <p:cNvSpPr>
            <a:spLocks noGrp="1"/>
          </p:cNvSpPr>
          <p:nvPr>
            <p:custDataLst>
              <p:tags r:id="rId55"/>
            </p:custDataLst>
          </p:nvPr>
        </p:nvSpPr>
        <p:spPr bwMode="gray">
          <a:xfrm>
            <a:off x="6282094" y="468086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42</a:t>
            </a:r>
            <a:endParaRPr lang="ja-JP" altLang="en-US" sz="800" b="1">
              <a:latin typeface="+mj-lt"/>
              <a:sym typeface="+mn-lt"/>
            </a:endParaRPr>
          </a:p>
        </p:txBody>
      </p:sp>
      <p:sp>
        <p:nvSpPr>
          <p:cNvPr id="63" name="テキスト プレースホルダ 9">
            <a:extLst>
              <a:ext uri="{FF2B5EF4-FFF2-40B4-BE49-F238E27FC236}">
                <a16:creationId xmlns:a16="http://schemas.microsoft.com/office/drawing/2014/main" id="{71FA98B0-A048-DF85-6785-9D18AF67E41A}"/>
              </a:ext>
            </a:extLst>
          </p:cNvPr>
          <p:cNvSpPr>
            <a:spLocks noGrp="1"/>
          </p:cNvSpPr>
          <p:nvPr>
            <p:custDataLst>
              <p:tags r:id="rId56"/>
            </p:custDataLst>
          </p:nvPr>
        </p:nvSpPr>
        <p:spPr bwMode="gray">
          <a:xfrm>
            <a:off x="6923496" y="460466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rPr>
              <a:t>45</a:t>
            </a:r>
            <a:endParaRPr lang="ja-JP" altLang="en-US" sz="800" b="1">
              <a:latin typeface="+mj-lt"/>
              <a:sym typeface="+mn-lt"/>
            </a:endParaRPr>
          </a:p>
        </p:txBody>
      </p:sp>
      <p:sp>
        <p:nvSpPr>
          <p:cNvPr id="64" name="テキスト プレースホルダ 9">
            <a:extLst>
              <a:ext uri="{FF2B5EF4-FFF2-40B4-BE49-F238E27FC236}">
                <a16:creationId xmlns:a16="http://schemas.microsoft.com/office/drawing/2014/main" id="{9B4C8531-9C3A-2A1B-51CC-AC1BC00BA8EB}"/>
              </a:ext>
            </a:extLst>
          </p:cNvPr>
          <p:cNvSpPr>
            <a:spLocks noGrp="1"/>
          </p:cNvSpPr>
          <p:nvPr>
            <p:custDataLst>
              <p:tags r:id="rId57"/>
            </p:custDataLst>
          </p:nvPr>
        </p:nvSpPr>
        <p:spPr bwMode="gray">
          <a:xfrm>
            <a:off x="1575631" y="5794376"/>
            <a:ext cx="1047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a:latin typeface="+mj-lt"/>
                <a:sym typeface="+mn-lt"/>
              </a:rPr>
              <a:t>4</a:t>
            </a:r>
            <a:endParaRPr lang="ja-JP" altLang="en-US" sz="800" b="1">
              <a:latin typeface="+mj-lt"/>
              <a:sym typeface="+mn-lt"/>
            </a:endParaRPr>
          </a:p>
        </p:txBody>
      </p:sp>
      <p:sp>
        <p:nvSpPr>
          <p:cNvPr id="65" name="テキスト プレースホルダ 9">
            <a:extLst>
              <a:ext uri="{FF2B5EF4-FFF2-40B4-BE49-F238E27FC236}">
                <a16:creationId xmlns:a16="http://schemas.microsoft.com/office/drawing/2014/main" id="{BBE66149-EED6-7EB5-D533-E8E051411808}"/>
              </a:ext>
            </a:extLst>
          </p:cNvPr>
          <p:cNvSpPr>
            <a:spLocks noGrp="1"/>
          </p:cNvSpPr>
          <p:nvPr>
            <p:custDataLst>
              <p:tags r:id="rId58"/>
            </p:custDataLst>
          </p:nvPr>
        </p:nvSpPr>
        <p:spPr bwMode="auto">
          <a:xfrm>
            <a:off x="7566141"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a:latin typeface="+mj-lt"/>
              </a:rPr>
              <a:t>2020</a:t>
            </a:r>
            <a:endParaRPr kumimoji="0" lang="ja-JP" altLang="en-US" sz="800">
              <a:latin typeface="+mj-lt"/>
              <a:sym typeface="+mn-lt"/>
            </a:endParaRPr>
          </a:p>
        </p:txBody>
      </p:sp>
      <p:sp>
        <p:nvSpPr>
          <p:cNvPr id="66" name="テキスト プレースホルダ 9">
            <a:extLst>
              <a:ext uri="{FF2B5EF4-FFF2-40B4-BE49-F238E27FC236}">
                <a16:creationId xmlns:a16="http://schemas.microsoft.com/office/drawing/2014/main" id="{16895F4A-469A-94AB-165C-08D7E58D8B66}"/>
              </a:ext>
            </a:extLst>
          </p:cNvPr>
          <p:cNvSpPr>
            <a:spLocks noGrp="1"/>
          </p:cNvSpPr>
          <p:nvPr>
            <p:custDataLst>
              <p:tags r:id="rId59"/>
            </p:custDataLst>
          </p:nvPr>
        </p:nvSpPr>
        <p:spPr bwMode="gray">
          <a:xfrm>
            <a:off x="7559524" y="452140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48</a:t>
            </a:r>
            <a:endParaRPr lang="ja-JP" altLang="en-US" sz="800" b="1" dirty="0">
              <a:latin typeface="+mj-lt"/>
              <a:sym typeface="+mn-lt"/>
            </a:endParaRPr>
          </a:p>
        </p:txBody>
      </p:sp>
      <p:sp>
        <p:nvSpPr>
          <p:cNvPr id="67" name="テキスト プレースホルダ 9">
            <a:extLst>
              <a:ext uri="{FF2B5EF4-FFF2-40B4-BE49-F238E27FC236}">
                <a16:creationId xmlns:a16="http://schemas.microsoft.com/office/drawing/2014/main" id="{060BE4AE-4FC5-41E4-C65F-B09930160691}"/>
              </a:ext>
            </a:extLst>
          </p:cNvPr>
          <p:cNvSpPr>
            <a:spLocks noGrp="1"/>
          </p:cNvSpPr>
          <p:nvPr>
            <p:custDataLst>
              <p:tags r:id="rId60"/>
            </p:custDataLst>
          </p:nvPr>
        </p:nvSpPr>
        <p:spPr bwMode="auto">
          <a:xfrm>
            <a:off x="1157800"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latin typeface="+mj-lt"/>
              </a:rPr>
              <a:pPr marL="0" indent="0" algn="ctr">
                <a:spcBef>
                  <a:spcPct val="0"/>
                </a:spcBef>
                <a:buNone/>
              </a:pPr>
              <a:t>2000</a:t>
            </a:fld>
            <a:endParaRPr kumimoji="0" lang="ja-JP" altLang="en-US" sz="800">
              <a:latin typeface="+mj-lt"/>
              <a:sym typeface="+mn-lt"/>
            </a:endParaRPr>
          </a:p>
        </p:txBody>
      </p:sp>
      <p:sp>
        <p:nvSpPr>
          <p:cNvPr id="68" name="テキスト プレースホルダ 9">
            <a:extLst>
              <a:ext uri="{FF2B5EF4-FFF2-40B4-BE49-F238E27FC236}">
                <a16:creationId xmlns:a16="http://schemas.microsoft.com/office/drawing/2014/main" id="{AFD3C0D2-897C-6D31-30DD-99347E797192}"/>
              </a:ext>
            </a:extLst>
          </p:cNvPr>
          <p:cNvSpPr>
            <a:spLocks noGrp="1"/>
          </p:cNvSpPr>
          <p:nvPr>
            <p:custDataLst>
              <p:tags r:id="rId61"/>
            </p:custDataLst>
          </p:nvPr>
        </p:nvSpPr>
        <p:spPr bwMode="gray">
          <a:xfrm>
            <a:off x="1233487" y="538976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90E25F1-35FD-439D-B2D7-2428728AF350}" type="datetime'''''''''''''''1''''''''''''''''''''''''''''''''''''''5'''">
              <a:rPr lang="ja-JP" altLang="en-US" sz="1000" b="1" smtClean="0">
                <a:latin typeface="+mj-lt"/>
              </a:rPr>
              <a:pPr marL="0" indent="0" algn="ctr">
                <a:spcBef>
                  <a:spcPct val="0"/>
                </a:spcBef>
                <a:buNone/>
              </a:pPr>
              <a:t>15</a:t>
            </a:fld>
            <a:endParaRPr kumimoji="0" lang="ja-JP" altLang="en-US" sz="800" b="1">
              <a:latin typeface="+mj-lt"/>
              <a:sym typeface="+mn-lt"/>
            </a:endParaRPr>
          </a:p>
        </p:txBody>
      </p:sp>
      <p:sp>
        <p:nvSpPr>
          <p:cNvPr id="69" name="テキスト プレースホルダ 9">
            <a:extLst>
              <a:ext uri="{FF2B5EF4-FFF2-40B4-BE49-F238E27FC236}">
                <a16:creationId xmlns:a16="http://schemas.microsoft.com/office/drawing/2014/main" id="{B6DE57B5-8247-49C4-A96A-099C56BDEDBA}"/>
              </a:ext>
            </a:extLst>
          </p:cNvPr>
          <p:cNvSpPr>
            <a:spLocks noGrp="1"/>
          </p:cNvSpPr>
          <p:nvPr>
            <p:custDataLst>
              <p:tags r:id="rId62"/>
            </p:custDataLst>
          </p:nvPr>
        </p:nvSpPr>
        <p:spPr bwMode="gray">
          <a:xfrm>
            <a:off x="1268413" y="5786438"/>
            <a:ext cx="1047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sym typeface="+mn-lt"/>
              </a:rPr>
              <a:t>5</a:t>
            </a:r>
            <a:endParaRPr lang="ja-JP" altLang="en-US" sz="800" b="1" dirty="0">
              <a:latin typeface="+mj-lt"/>
              <a:sym typeface="+mn-lt"/>
            </a:endParaRPr>
          </a:p>
        </p:txBody>
      </p:sp>
      <p:sp>
        <p:nvSpPr>
          <p:cNvPr id="79" name="テキスト プレースホルダ 9">
            <a:extLst>
              <a:ext uri="{FF2B5EF4-FFF2-40B4-BE49-F238E27FC236}">
                <a16:creationId xmlns:a16="http://schemas.microsoft.com/office/drawing/2014/main" id="{4BAEB820-F4EE-E89C-37BD-C3B8B2349240}"/>
              </a:ext>
            </a:extLst>
          </p:cNvPr>
          <p:cNvSpPr>
            <a:spLocks noGrp="1"/>
          </p:cNvSpPr>
          <p:nvPr>
            <p:custDataLst>
              <p:tags r:id="rId63"/>
            </p:custDataLst>
          </p:nvPr>
        </p:nvSpPr>
        <p:spPr bwMode="gray">
          <a:xfrm>
            <a:off x="955675" y="3454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90F6B2D-7EB8-4154-AB52-8D538DB3AC17}"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BDD84217-9AD6-D83B-E610-B8F7DB6213D9}"/>
              </a:ext>
            </a:extLst>
          </p:cNvPr>
          <p:cNvSpPr>
            <a:spLocks noGrp="1"/>
          </p:cNvSpPr>
          <p:nvPr>
            <p:custDataLst>
              <p:tags r:id="rId64"/>
            </p:custDataLst>
          </p:nvPr>
        </p:nvSpPr>
        <p:spPr bwMode="gray">
          <a:xfrm>
            <a:off x="885825" y="3130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7E02EF1-1C88-4F66-A3A3-5806AE13494A}"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8139227C-B3B6-958B-9CEB-C350577E268F}"/>
              </a:ext>
            </a:extLst>
          </p:cNvPr>
          <p:cNvSpPr>
            <a:spLocks noGrp="1"/>
          </p:cNvSpPr>
          <p:nvPr>
            <p:custDataLst>
              <p:tags r:id="rId65"/>
            </p:custDataLst>
          </p:nvPr>
        </p:nvSpPr>
        <p:spPr bwMode="gray">
          <a:xfrm>
            <a:off x="885825" y="2806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2A25D97-88BC-41E1-A795-B75CCA46EB50}"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3B12FDEA-C8EE-FDE4-4B08-3CDB969FB552}"/>
              </a:ext>
            </a:extLst>
          </p:cNvPr>
          <p:cNvSpPr>
            <a:spLocks noGrp="1"/>
          </p:cNvSpPr>
          <p:nvPr>
            <p:custDataLst>
              <p:tags r:id="rId66"/>
            </p:custDataLst>
          </p:nvPr>
        </p:nvSpPr>
        <p:spPr bwMode="gray">
          <a:xfrm>
            <a:off x="885825" y="2482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7781395-55DD-4B66-A087-AD1E0A9F00DC}"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CDB88EAC-F71B-717C-B680-94E989FD4CC2}"/>
              </a:ext>
            </a:extLst>
          </p:cNvPr>
          <p:cNvSpPr>
            <a:spLocks noGrp="1"/>
          </p:cNvSpPr>
          <p:nvPr>
            <p:custDataLst>
              <p:tags r:id="rId67"/>
            </p:custDataLst>
          </p:nvPr>
        </p:nvSpPr>
        <p:spPr bwMode="gray">
          <a:xfrm>
            <a:off x="885825" y="21590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2D7D679-9709-4D74-8AD1-365E21B05BBC}" type="datetime'''''''''''''''''''''8''''''0'''''''''''''''''''''''''''''''''">
              <a:rPr lang="ja-JP" altLang="en-US" sz="1000" smtClean="0">
                <a:effectLst/>
                <a:sym typeface="+mn-lt"/>
              </a:rPr>
              <a:pPr marL="0" indent="0" algn="r">
                <a:spcBef>
                  <a:spcPct val="0"/>
                </a:spcBef>
                <a:buNone/>
              </a:pPr>
              <a:t>80</a:t>
            </a:fld>
            <a:endParaRPr lang="ja-JP" altLang="en-US" sz="1000" dirty="0">
              <a:sym typeface="+mn-lt"/>
            </a:endParaRPr>
          </a:p>
        </p:txBody>
      </p:sp>
      <p:graphicFrame>
        <p:nvGraphicFramePr>
          <p:cNvPr id="88" name="Chart 285">
            <a:extLst>
              <a:ext uri="{FF2B5EF4-FFF2-40B4-BE49-F238E27FC236}">
                <a16:creationId xmlns:a16="http://schemas.microsoft.com/office/drawing/2014/main" id="{134FC2F0-4FF7-21EB-19BD-368AB143704A}"/>
              </a:ext>
            </a:extLst>
          </p:cNvPr>
          <p:cNvGraphicFramePr/>
          <p:nvPr>
            <p:custDataLst>
              <p:tags r:id="rId68"/>
            </p:custDataLst>
            <p:extLst>
              <p:ext uri="{D42A27DB-BD31-4B8C-83A1-F6EECF244321}">
                <p14:modId xmlns:p14="http://schemas.microsoft.com/office/powerpoint/2010/main" val="2760886890"/>
              </p:ext>
            </p:extLst>
          </p:nvPr>
        </p:nvGraphicFramePr>
        <p:xfrm>
          <a:off x="1071563" y="2152650"/>
          <a:ext cx="6816725" cy="1460500"/>
        </p:xfrm>
        <a:graphic>
          <a:graphicData uri="http://schemas.openxmlformats.org/drawingml/2006/chart">
            <c:chart xmlns:c="http://schemas.openxmlformats.org/drawingml/2006/chart" xmlns:r="http://schemas.openxmlformats.org/officeDocument/2006/relationships" r:id="rId116"/>
          </a:graphicData>
        </a:graphic>
      </p:graphicFrame>
      <p:sp>
        <p:nvSpPr>
          <p:cNvPr id="101" name="テキスト プレースホルダ 9">
            <a:extLst>
              <a:ext uri="{FF2B5EF4-FFF2-40B4-BE49-F238E27FC236}">
                <a16:creationId xmlns:a16="http://schemas.microsoft.com/office/drawing/2014/main" id="{F62EF3CB-DBEC-2C68-7F7C-E28DF0C28A3D}"/>
              </a:ext>
            </a:extLst>
          </p:cNvPr>
          <p:cNvSpPr>
            <a:spLocks noGrp="1"/>
          </p:cNvSpPr>
          <p:nvPr>
            <p:custDataLst>
              <p:tags r:id="rId69"/>
            </p:custDataLst>
          </p:nvPr>
        </p:nvSpPr>
        <p:spPr bwMode="auto">
          <a:xfrm>
            <a:off x="154697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718087-FBB8-430E-8FF1-2A51257BB919}" type="datetime'''''''''''''''''''''''''''''0''''''''''1'''''''''''''''">
              <a:rPr lang="ja-JP" altLang="en-US" sz="1000">
                <a:latin typeface="+mj-lt"/>
              </a:rPr>
              <a:pPr marL="0" indent="0" algn="ctr">
                <a:spcBef>
                  <a:spcPct val="0"/>
                </a:spcBef>
                <a:buNone/>
              </a:pPr>
              <a:t>01</a:t>
            </a:fld>
            <a:endParaRPr kumimoji="0" lang="ja-JP" altLang="en-US" sz="800">
              <a:latin typeface="+mj-lt"/>
              <a:sym typeface="+mn-lt"/>
            </a:endParaRPr>
          </a:p>
        </p:txBody>
      </p:sp>
      <p:sp>
        <p:nvSpPr>
          <p:cNvPr id="102" name="テキスト プレースホルダ 9">
            <a:extLst>
              <a:ext uri="{FF2B5EF4-FFF2-40B4-BE49-F238E27FC236}">
                <a16:creationId xmlns:a16="http://schemas.microsoft.com/office/drawing/2014/main" id="{5688A0E0-70B3-5488-201A-25BE6D938866}"/>
              </a:ext>
            </a:extLst>
          </p:cNvPr>
          <p:cNvSpPr>
            <a:spLocks noGrp="1"/>
          </p:cNvSpPr>
          <p:nvPr>
            <p:custDataLst>
              <p:tags r:id="rId70"/>
            </p:custDataLst>
          </p:nvPr>
        </p:nvSpPr>
        <p:spPr bwMode="auto">
          <a:xfrm>
            <a:off x="4710054"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459DCF-D95B-40D1-82F8-82D865DFBFAD}" type="datetime'''''''''''''''''''''''''''1''''1'''''''''''''''">
              <a:rPr lang="ja-JP" altLang="en-US" sz="1000">
                <a:latin typeface="+mj-lt"/>
              </a:rPr>
              <a:pPr marL="0" indent="0" algn="ctr">
                <a:spcBef>
                  <a:spcPct val="0"/>
                </a:spcBef>
                <a:buNone/>
              </a:pPr>
              <a:t>11</a:t>
            </a:fld>
            <a:endParaRPr kumimoji="0" lang="ja-JP" altLang="en-US" sz="800">
              <a:latin typeface="+mj-lt"/>
              <a:sym typeface="+mn-lt"/>
            </a:endParaRPr>
          </a:p>
        </p:txBody>
      </p:sp>
      <p:sp>
        <p:nvSpPr>
          <p:cNvPr id="103" name="テキスト プレースホルダ 9">
            <a:extLst>
              <a:ext uri="{FF2B5EF4-FFF2-40B4-BE49-F238E27FC236}">
                <a16:creationId xmlns:a16="http://schemas.microsoft.com/office/drawing/2014/main" id="{85EEDC1A-1743-C8AC-3B67-C2699754B43A}"/>
              </a:ext>
            </a:extLst>
          </p:cNvPr>
          <p:cNvSpPr>
            <a:spLocks noGrp="1"/>
          </p:cNvSpPr>
          <p:nvPr>
            <p:custDataLst>
              <p:tags r:id="rId71"/>
            </p:custDataLst>
          </p:nvPr>
        </p:nvSpPr>
        <p:spPr bwMode="auto">
          <a:xfrm>
            <a:off x="59821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8260C5-E289-4567-84AB-4B56014E51A7}" type="datetime'''''1''''''''5'''''''''''''''''''''''''''''''''''''''">
              <a:rPr lang="ja-JP" altLang="en-US" sz="1000">
                <a:latin typeface="+mj-lt"/>
              </a:rPr>
              <a:pPr marL="0" indent="0" algn="ctr">
                <a:spcBef>
                  <a:spcPct val="0"/>
                </a:spcBef>
                <a:buNone/>
              </a:pPr>
              <a:t>15</a:t>
            </a:fld>
            <a:endParaRPr kumimoji="0" lang="ja-JP" altLang="en-US" sz="800" dirty="0">
              <a:latin typeface="+mj-lt"/>
              <a:sym typeface="+mn-lt"/>
            </a:endParaRPr>
          </a:p>
        </p:txBody>
      </p:sp>
      <p:sp>
        <p:nvSpPr>
          <p:cNvPr id="104" name="テキスト プレースホルダ 9">
            <a:extLst>
              <a:ext uri="{FF2B5EF4-FFF2-40B4-BE49-F238E27FC236}">
                <a16:creationId xmlns:a16="http://schemas.microsoft.com/office/drawing/2014/main" id="{B0E3669A-2277-AA9D-739E-AA735E964E93}"/>
              </a:ext>
            </a:extLst>
          </p:cNvPr>
          <p:cNvSpPr>
            <a:spLocks noGrp="1"/>
          </p:cNvSpPr>
          <p:nvPr>
            <p:custDataLst>
              <p:tags r:id="rId72"/>
            </p:custDataLst>
          </p:nvPr>
        </p:nvSpPr>
        <p:spPr bwMode="auto">
          <a:xfrm>
            <a:off x="186447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872DF55-F3E2-4AD0-8568-A8D68158B8CC}" type="datetime'02'''''''''''''''''''''''''''''''''''''">
              <a:rPr lang="ja-JP" altLang="en-US" sz="1000">
                <a:latin typeface="+mj-lt"/>
              </a:rPr>
              <a:pPr marL="0" indent="0" algn="ctr">
                <a:spcBef>
                  <a:spcPct val="0"/>
                </a:spcBef>
                <a:buNone/>
              </a:pPr>
              <a:t>02</a:t>
            </a:fld>
            <a:endParaRPr kumimoji="0" lang="ja-JP" altLang="en-US" sz="800">
              <a:latin typeface="+mj-lt"/>
              <a:sym typeface="+mn-lt"/>
            </a:endParaRPr>
          </a:p>
        </p:txBody>
      </p:sp>
      <p:sp>
        <p:nvSpPr>
          <p:cNvPr id="105" name="テキスト プレースホルダ 9">
            <a:extLst>
              <a:ext uri="{FF2B5EF4-FFF2-40B4-BE49-F238E27FC236}">
                <a16:creationId xmlns:a16="http://schemas.microsoft.com/office/drawing/2014/main" id="{2DE2B2D1-56BA-7058-54A7-8D49F6E5C206}"/>
              </a:ext>
            </a:extLst>
          </p:cNvPr>
          <p:cNvSpPr>
            <a:spLocks noGrp="1"/>
          </p:cNvSpPr>
          <p:nvPr>
            <p:custDataLst>
              <p:tags r:id="rId73"/>
            </p:custDataLst>
          </p:nvPr>
        </p:nvSpPr>
        <p:spPr bwMode="auto">
          <a:xfrm>
            <a:off x="2193631"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20755C4-2E50-4351-B835-293956E6707D}" type="datetime'''''''''03'''''''''''''''''''''''''''''''''''''''''''''''">
              <a:rPr lang="ja-JP" altLang="en-US" sz="1000">
                <a:latin typeface="+mj-lt"/>
              </a:rPr>
              <a:pPr marL="0" indent="0" algn="ctr">
                <a:spcBef>
                  <a:spcPct val="0"/>
                </a:spcBef>
                <a:buNone/>
              </a:pPr>
              <a:t>03</a:t>
            </a:fld>
            <a:endParaRPr kumimoji="0" lang="ja-JP" altLang="en-US" sz="800">
              <a:latin typeface="+mj-lt"/>
              <a:sym typeface="+mn-lt"/>
            </a:endParaRPr>
          </a:p>
        </p:txBody>
      </p:sp>
      <p:sp>
        <p:nvSpPr>
          <p:cNvPr id="106" name="テキスト プレースホルダ 9">
            <a:extLst>
              <a:ext uri="{FF2B5EF4-FFF2-40B4-BE49-F238E27FC236}">
                <a16:creationId xmlns:a16="http://schemas.microsoft.com/office/drawing/2014/main" id="{2503E039-21DE-3752-916D-EEF230A3DF42}"/>
              </a:ext>
            </a:extLst>
          </p:cNvPr>
          <p:cNvSpPr>
            <a:spLocks noGrp="1"/>
          </p:cNvSpPr>
          <p:nvPr>
            <p:custDataLst>
              <p:tags r:id="rId74"/>
            </p:custDataLst>
          </p:nvPr>
        </p:nvSpPr>
        <p:spPr bwMode="auto">
          <a:xfrm>
            <a:off x="6308354"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02260E7-0325-4C5C-A907-6022700AD0BA}" type="datetime'''''''''''''''1''''''''''6'''''''">
              <a:rPr kumimoji="0" lang="ja-JP" altLang="en-US" sz="1000" smtClean="0">
                <a:latin typeface="+mj-lt"/>
              </a:rPr>
              <a:pPr marL="0" indent="0" algn="ctr">
                <a:spcBef>
                  <a:spcPct val="0"/>
                </a:spcBef>
                <a:buNone/>
              </a:pPr>
              <a:t>16</a:t>
            </a:fld>
            <a:endParaRPr kumimoji="0" lang="ja-JP" altLang="en-US" sz="800">
              <a:latin typeface="+mj-lt"/>
              <a:sym typeface="+mn-lt"/>
            </a:endParaRPr>
          </a:p>
        </p:txBody>
      </p:sp>
      <p:sp>
        <p:nvSpPr>
          <p:cNvPr id="107" name="テキスト プレースホルダ 9">
            <a:extLst>
              <a:ext uri="{FF2B5EF4-FFF2-40B4-BE49-F238E27FC236}">
                <a16:creationId xmlns:a16="http://schemas.microsoft.com/office/drawing/2014/main" id="{1B120D36-0589-2727-2CB2-9A637007798A}"/>
              </a:ext>
            </a:extLst>
          </p:cNvPr>
          <p:cNvSpPr>
            <a:spLocks noGrp="1"/>
          </p:cNvSpPr>
          <p:nvPr>
            <p:custDataLst>
              <p:tags r:id="rId75"/>
            </p:custDataLst>
          </p:nvPr>
        </p:nvSpPr>
        <p:spPr bwMode="auto">
          <a:xfrm>
            <a:off x="3132896"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C4A9F68-A6BE-4E5F-8398-A0062C0047B9}" type="datetime'''''''''0''''''''''''''''''''''''''''''''''''''''''''''''''6'">
              <a:rPr lang="ja-JP" altLang="en-US" sz="1000">
                <a:latin typeface="+mj-lt"/>
              </a:rPr>
              <a:pPr marL="0" indent="0" algn="ctr">
                <a:spcBef>
                  <a:spcPct val="0"/>
                </a:spcBef>
                <a:buNone/>
              </a:pPr>
              <a:t>06</a:t>
            </a:fld>
            <a:endParaRPr kumimoji="0" lang="ja-JP" altLang="en-US" sz="800">
              <a:latin typeface="+mj-lt"/>
              <a:sym typeface="+mn-lt"/>
            </a:endParaRPr>
          </a:p>
        </p:txBody>
      </p:sp>
      <p:sp>
        <p:nvSpPr>
          <p:cNvPr id="108" name="テキスト プレースホルダ 9">
            <a:extLst>
              <a:ext uri="{FF2B5EF4-FFF2-40B4-BE49-F238E27FC236}">
                <a16:creationId xmlns:a16="http://schemas.microsoft.com/office/drawing/2014/main" id="{F61E393C-7050-CCDA-CF31-80BCFAF92D2B}"/>
              </a:ext>
            </a:extLst>
          </p:cNvPr>
          <p:cNvSpPr>
            <a:spLocks noGrp="1"/>
          </p:cNvSpPr>
          <p:nvPr>
            <p:custDataLst>
              <p:tags r:id="rId76"/>
            </p:custDataLst>
          </p:nvPr>
        </p:nvSpPr>
        <p:spPr bwMode="auto">
          <a:xfrm>
            <a:off x="250135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279A66D-5C2D-4955-843B-3C5474903B17}" type="datetime'''''0''''''''''''''''''''''''''''''''''''''''''''''''''''4'">
              <a:rPr lang="ja-JP" altLang="en-US" sz="1000">
                <a:latin typeface="+mj-lt"/>
              </a:rPr>
              <a:pPr marL="0" indent="0" algn="ctr">
                <a:spcBef>
                  <a:spcPct val="0"/>
                </a:spcBef>
                <a:buNone/>
              </a:pPr>
              <a:t>04</a:t>
            </a:fld>
            <a:endParaRPr kumimoji="0" lang="ja-JP" altLang="en-US" sz="800">
              <a:latin typeface="+mj-lt"/>
              <a:sym typeface="+mn-lt"/>
            </a:endParaRPr>
          </a:p>
        </p:txBody>
      </p:sp>
      <p:sp>
        <p:nvSpPr>
          <p:cNvPr id="109" name="テキスト プレースホルダ 9">
            <a:extLst>
              <a:ext uri="{FF2B5EF4-FFF2-40B4-BE49-F238E27FC236}">
                <a16:creationId xmlns:a16="http://schemas.microsoft.com/office/drawing/2014/main" id="{DC81A3EF-0D66-FC3F-8B01-281FA9453859}"/>
              </a:ext>
            </a:extLst>
          </p:cNvPr>
          <p:cNvSpPr>
            <a:spLocks noGrp="1"/>
          </p:cNvSpPr>
          <p:nvPr>
            <p:custDataLst>
              <p:tags r:id="rId77"/>
            </p:custDataLst>
          </p:nvPr>
        </p:nvSpPr>
        <p:spPr bwMode="auto">
          <a:xfrm>
            <a:off x="69350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6C529C-56FA-42C4-80F5-6A2ADFAD8BCF}" type="datetime'''''''''1''''''''''''''''''''''''''''''8'''''''''''''''''''">
              <a:rPr kumimoji="0" lang="ja-JP" altLang="en-US" sz="1000" smtClean="0">
                <a:latin typeface="+mj-lt"/>
              </a:rPr>
              <a:pPr marL="0" indent="0" algn="ctr">
                <a:spcBef>
                  <a:spcPct val="0"/>
                </a:spcBef>
                <a:buNone/>
              </a:pPr>
              <a:t>18</a:t>
            </a:fld>
            <a:endParaRPr kumimoji="0" lang="ja-JP" altLang="en-US" sz="800" dirty="0">
              <a:latin typeface="+mj-lt"/>
              <a:sym typeface="+mn-lt"/>
            </a:endParaRPr>
          </a:p>
        </p:txBody>
      </p:sp>
      <p:sp>
        <p:nvSpPr>
          <p:cNvPr id="110" name="テキスト プレースホルダ 9">
            <a:extLst>
              <a:ext uri="{FF2B5EF4-FFF2-40B4-BE49-F238E27FC236}">
                <a16:creationId xmlns:a16="http://schemas.microsoft.com/office/drawing/2014/main" id="{0EEE310D-4356-A83A-0B2F-F4EED140F830}"/>
              </a:ext>
            </a:extLst>
          </p:cNvPr>
          <p:cNvSpPr>
            <a:spLocks noGrp="1"/>
          </p:cNvSpPr>
          <p:nvPr>
            <p:custDataLst>
              <p:tags r:id="rId78"/>
            </p:custDataLst>
          </p:nvPr>
        </p:nvSpPr>
        <p:spPr bwMode="auto">
          <a:xfrm>
            <a:off x="281538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33282D2-B389-4701-A0AE-49A5DA3D8E40}" type="datetime'''''''''''''''''0''''''''''''''''''''''5'''''''''">
              <a:rPr lang="ja-JP" altLang="en-US" sz="1000">
                <a:latin typeface="+mj-lt"/>
              </a:rPr>
              <a:pPr marL="0" indent="0" algn="ctr">
                <a:spcBef>
                  <a:spcPct val="0"/>
                </a:spcBef>
                <a:buNone/>
              </a:pPr>
              <a:t>05</a:t>
            </a:fld>
            <a:endParaRPr kumimoji="0" lang="ja-JP" altLang="en-US" sz="800">
              <a:latin typeface="+mj-lt"/>
              <a:sym typeface="+mn-lt"/>
            </a:endParaRPr>
          </a:p>
        </p:txBody>
      </p:sp>
      <p:sp>
        <p:nvSpPr>
          <p:cNvPr id="111" name="テキスト プレースホルダ 9">
            <a:extLst>
              <a:ext uri="{FF2B5EF4-FFF2-40B4-BE49-F238E27FC236}">
                <a16:creationId xmlns:a16="http://schemas.microsoft.com/office/drawing/2014/main" id="{2BFD2D22-180A-BE14-503D-4745E9391A4E}"/>
              </a:ext>
            </a:extLst>
          </p:cNvPr>
          <p:cNvSpPr>
            <a:spLocks noGrp="1"/>
          </p:cNvSpPr>
          <p:nvPr>
            <p:custDataLst>
              <p:tags r:id="rId79"/>
            </p:custDataLst>
          </p:nvPr>
        </p:nvSpPr>
        <p:spPr bwMode="auto">
          <a:xfrm>
            <a:off x="3446719"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C829A5F-F4B2-458E-882E-0F135B1A75F3}" type="datetime'''''0''''''''''''''''''''''''7'''''''''''''''''''''''''">
              <a:rPr lang="ja-JP" altLang="en-US" sz="1000">
                <a:latin typeface="+mj-lt"/>
              </a:rPr>
              <a:pPr marL="0" indent="0" algn="ctr">
                <a:spcBef>
                  <a:spcPct val="0"/>
                </a:spcBef>
                <a:buNone/>
              </a:pPr>
              <a:t>07</a:t>
            </a:fld>
            <a:endParaRPr kumimoji="0" lang="ja-JP" altLang="en-US" sz="800">
              <a:latin typeface="+mj-lt"/>
              <a:sym typeface="+mn-lt"/>
            </a:endParaRPr>
          </a:p>
        </p:txBody>
      </p:sp>
      <p:sp>
        <p:nvSpPr>
          <p:cNvPr id="112" name="テキスト プレースホルダ 9">
            <a:extLst>
              <a:ext uri="{FF2B5EF4-FFF2-40B4-BE49-F238E27FC236}">
                <a16:creationId xmlns:a16="http://schemas.microsoft.com/office/drawing/2014/main" id="{B7736DB5-3EDF-1A71-D9C0-E208C146B6C6}"/>
              </a:ext>
            </a:extLst>
          </p:cNvPr>
          <p:cNvSpPr>
            <a:spLocks noGrp="1"/>
          </p:cNvSpPr>
          <p:nvPr>
            <p:custDataLst>
              <p:tags r:id="rId80"/>
            </p:custDataLst>
          </p:nvPr>
        </p:nvSpPr>
        <p:spPr bwMode="auto">
          <a:xfrm>
            <a:off x="3771531"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2FCFCB3-5E56-4F73-AB5C-151F2171A52F}" type="datetime'08'''''''''">
              <a:rPr lang="ja-JP" altLang="en-US" sz="1000">
                <a:latin typeface="+mj-lt"/>
              </a:rPr>
              <a:pPr marL="0" indent="0" algn="ctr">
                <a:spcBef>
                  <a:spcPct val="0"/>
                </a:spcBef>
                <a:buNone/>
              </a:pPr>
              <a:t>08</a:t>
            </a:fld>
            <a:endParaRPr kumimoji="0" lang="ja-JP" altLang="en-US" sz="800">
              <a:latin typeface="+mj-lt"/>
              <a:sym typeface="+mn-lt"/>
            </a:endParaRPr>
          </a:p>
        </p:txBody>
      </p:sp>
      <p:sp>
        <p:nvSpPr>
          <p:cNvPr id="113" name="テキスト プレースホルダ 9">
            <a:extLst>
              <a:ext uri="{FF2B5EF4-FFF2-40B4-BE49-F238E27FC236}">
                <a16:creationId xmlns:a16="http://schemas.microsoft.com/office/drawing/2014/main" id="{3C54E62A-4346-86EE-4D30-20F307D9238F}"/>
              </a:ext>
            </a:extLst>
          </p:cNvPr>
          <p:cNvSpPr>
            <a:spLocks noGrp="1"/>
          </p:cNvSpPr>
          <p:nvPr>
            <p:custDataLst>
              <p:tags r:id="rId81"/>
            </p:custDataLst>
          </p:nvPr>
        </p:nvSpPr>
        <p:spPr bwMode="auto">
          <a:xfrm>
            <a:off x="407861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9E089F4-FCD3-4AEC-A7D1-0688A640FB81}" type="datetime'''''''''''0''''''''''''''''''''''''''''''''''9'''''''''">
              <a:rPr lang="ja-JP" altLang="en-US" sz="1000">
                <a:latin typeface="+mj-lt"/>
              </a:rPr>
              <a:pPr marL="0" indent="0" algn="ctr">
                <a:spcBef>
                  <a:spcPct val="0"/>
                </a:spcBef>
                <a:buNone/>
              </a:pPr>
              <a:t>09</a:t>
            </a:fld>
            <a:endParaRPr kumimoji="0" lang="ja-JP" altLang="en-US" sz="800">
              <a:latin typeface="+mj-lt"/>
              <a:sym typeface="+mn-lt"/>
            </a:endParaRPr>
          </a:p>
        </p:txBody>
      </p:sp>
      <p:sp>
        <p:nvSpPr>
          <p:cNvPr id="114" name="テキスト プレースホルダ 9">
            <a:extLst>
              <a:ext uri="{FF2B5EF4-FFF2-40B4-BE49-F238E27FC236}">
                <a16:creationId xmlns:a16="http://schemas.microsoft.com/office/drawing/2014/main" id="{3D9F7763-FA82-4750-62AB-4B58B865CE0C}"/>
              </a:ext>
            </a:extLst>
          </p:cNvPr>
          <p:cNvSpPr>
            <a:spLocks noGrp="1"/>
          </p:cNvSpPr>
          <p:nvPr>
            <p:custDataLst>
              <p:tags r:id="rId82"/>
            </p:custDataLst>
          </p:nvPr>
        </p:nvSpPr>
        <p:spPr bwMode="auto">
          <a:xfrm>
            <a:off x="5030376"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C122BFE-A0DE-42AD-8FA8-A18082EB495C}" type="datetime'''''''''''''''''''''''''''''''1''''''''''''''''''2'''''''''''">
              <a:rPr lang="ja-JP" altLang="en-US" sz="1000">
                <a:latin typeface="+mj-lt"/>
              </a:rPr>
              <a:pPr marL="0" indent="0" algn="ctr">
                <a:spcBef>
                  <a:spcPct val="0"/>
                </a:spcBef>
                <a:buNone/>
              </a:pPr>
              <a:t>12</a:t>
            </a:fld>
            <a:endParaRPr kumimoji="0" lang="ja-JP" altLang="en-US" sz="800">
              <a:latin typeface="+mj-lt"/>
              <a:sym typeface="+mn-lt"/>
            </a:endParaRPr>
          </a:p>
        </p:txBody>
      </p:sp>
      <p:sp>
        <p:nvSpPr>
          <p:cNvPr id="115" name="テキスト プレースホルダ 9">
            <a:extLst>
              <a:ext uri="{FF2B5EF4-FFF2-40B4-BE49-F238E27FC236}">
                <a16:creationId xmlns:a16="http://schemas.microsoft.com/office/drawing/2014/main" id="{0B9D09CF-0BF9-19A7-7D4A-F5A7405DCD3D}"/>
              </a:ext>
            </a:extLst>
          </p:cNvPr>
          <p:cNvSpPr>
            <a:spLocks noGrp="1"/>
          </p:cNvSpPr>
          <p:nvPr>
            <p:custDataLst>
              <p:tags r:id="rId83"/>
            </p:custDataLst>
          </p:nvPr>
        </p:nvSpPr>
        <p:spPr bwMode="auto">
          <a:xfrm>
            <a:off x="5336867"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4E6D90-ABAE-48ED-8BF9-5DF00629CE63}" type="datetime'''''''''''''''1''3'''''''''''''''''''''''">
              <a:rPr lang="ja-JP" altLang="en-US" sz="1000">
                <a:latin typeface="+mj-lt"/>
              </a:rPr>
              <a:pPr marL="0" indent="0" algn="ctr">
                <a:spcBef>
                  <a:spcPct val="0"/>
                </a:spcBef>
                <a:buNone/>
              </a:pPr>
              <a:t>13</a:t>
            </a:fld>
            <a:endParaRPr kumimoji="0" lang="ja-JP" altLang="en-US" sz="800">
              <a:latin typeface="+mj-lt"/>
              <a:sym typeface="+mn-lt"/>
            </a:endParaRPr>
          </a:p>
        </p:txBody>
      </p:sp>
      <p:sp>
        <p:nvSpPr>
          <p:cNvPr id="116" name="テキスト プレースホルダ 9">
            <a:extLst>
              <a:ext uri="{FF2B5EF4-FFF2-40B4-BE49-F238E27FC236}">
                <a16:creationId xmlns:a16="http://schemas.microsoft.com/office/drawing/2014/main" id="{BC837B6C-F063-30B1-55B4-6C6639092CB0}"/>
              </a:ext>
            </a:extLst>
          </p:cNvPr>
          <p:cNvSpPr>
            <a:spLocks noGrp="1"/>
          </p:cNvSpPr>
          <p:nvPr>
            <p:custDataLst>
              <p:tags r:id="rId84"/>
            </p:custDataLst>
          </p:nvPr>
        </p:nvSpPr>
        <p:spPr bwMode="auto">
          <a:xfrm>
            <a:off x="566618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8BFB12-5B02-4C1E-B4D9-5C9C47072C4E}" type="datetime'''''''''1''''''''''4'''''''''''''''''''''''''''">
              <a:rPr lang="ja-JP" altLang="en-US" sz="1000">
                <a:latin typeface="+mj-lt"/>
              </a:rPr>
              <a:pPr marL="0" indent="0" algn="ctr">
                <a:spcBef>
                  <a:spcPct val="0"/>
                </a:spcBef>
                <a:buNone/>
              </a:pPr>
              <a:t>14</a:t>
            </a:fld>
            <a:endParaRPr kumimoji="0" lang="ja-JP" altLang="en-US" sz="800">
              <a:latin typeface="+mj-lt"/>
              <a:sym typeface="+mn-lt"/>
            </a:endParaRPr>
          </a:p>
        </p:txBody>
      </p:sp>
      <p:sp>
        <p:nvSpPr>
          <p:cNvPr id="117" name="テキスト プレースホルダ 9">
            <a:extLst>
              <a:ext uri="{FF2B5EF4-FFF2-40B4-BE49-F238E27FC236}">
                <a16:creationId xmlns:a16="http://schemas.microsoft.com/office/drawing/2014/main" id="{DF7721D4-3A99-A847-68D4-96BBEF824488}"/>
              </a:ext>
            </a:extLst>
          </p:cNvPr>
          <p:cNvSpPr>
            <a:spLocks noGrp="1"/>
          </p:cNvSpPr>
          <p:nvPr>
            <p:custDataLst>
              <p:tags r:id="rId85"/>
            </p:custDataLst>
          </p:nvPr>
        </p:nvSpPr>
        <p:spPr bwMode="auto">
          <a:xfrm>
            <a:off x="66099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0460762-D233-478F-BEAE-4C1B91F86FEF}" type="datetime'1''7'''''''''''''''''''''''''''">
              <a:rPr kumimoji="0" lang="ja-JP" altLang="en-US" sz="1000" smtClean="0">
                <a:latin typeface="+mj-lt"/>
              </a:rPr>
              <a:pPr marL="0" indent="0" algn="ctr">
                <a:spcBef>
                  <a:spcPct val="0"/>
                </a:spcBef>
                <a:buNone/>
              </a:pPr>
              <a:t>17</a:t>
            </a:fld>
            <a:endParaRPr kumimoji="0" lang="ja-JP" altLang="en-US" sz="800">
              <a:latin typeface="+mj-lt"/>
              <a:sym typeface="+mn-lt"/>
            </a:endParaRPr>
          </a:p>
        </p:txBody>
      </p:sp>
      <p:sp>
        <p:nvSpPr>
          <p:cNvPr id="118" name="テキスト プレースホルダ 9">
            <a:extLst>
              <a:ext uri="{FF2B5EF4-FFF2-40B4-BE49-F238E27FC236}">
                <a16:creationId xmlns:a16="http://schemas.microsoft.com/office/drawing/2014/main" id="{1AAA2425-474E-6CD9-94F4-FC70F3528304}"/>
              </a:ext>
            </a:extLst>
          </p:cNvPr>
          <p:cNvSpPr>
            <a:spLocks noGrp="1"/>
          </p:cNvSpPr>
          <p:nvPr>
            <p:custDataLst>
              <p:tags r:id="rId86"/>
            </p:custDataLst>
          </p:nvPr>
        </p:nvSpPr>
        <p:spPr bwMode="auto">
          <a:xfrm>
            <a:off x="72459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1A75AB4-038F-4A01-A9C6-5E8E9A187359}" type="datetime'''''''''''1''''''''''''''''''''''''''''''''''''9'''">
              <a:rPr kumimoji="0" lang="ja-JP" altLang="en-US" sz="1000" smtClean="0">
                <a:latin typeface="+mj-lt"/>
              </a:rPr>
              <a:pPr marL="0" indent="0" algn="ctr">
                <a:spcBef>
                  <a:spcPct val="0"/>
                </a:spcBef>
                <a:buNone/>
              </a:pPr>
              <a:t>19</a:t>
            </a:fld>
            <a:endParaRPr kumimoji="0" lang="ja-JP" altLang="en-US" sz="800">
              <a:latin typeface="+mj-lt"/>
              <a:sym typeface="+mn-lt"/>
            </a:endParaRPr>
          </a:p>
        </p:txBody>
      </p:sp>
      <p:sp>
        <p:nvSpPr>
          <p:cNvPr id="119" name="テキスト プレースホルダ 9">
            <a:extLst>
              <a:ext uri="{FF2B5EF4-FFF2-40B4-BE49-F238E27FC236}">
                <a16:creationId xmlns:a16="http://schemas.microsoft.com/office/drawing/2014/main" id="{D157D2EA-ABCD-E6BE-2D21-2A925F74C324}"/>
              </a:ext>
            </a:extLst>
          </p:cNvPr>
          <p:cNvSpPr>
            <a:spLocks noGrp="1"/>
          </p:cNvSpPr>
          <p:nvPr>
            <p:custDataLst>
              <p:tags r:id="rId87"/>
            </p:custDataLst>
          </p:nvPr>
        </p:nvSpPr>
        <p:spPr bwMode="auto">
          <a:xfrm>
            <a:off x="438973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07B88F-8CED-4669-B655-3D2D732DB6A2}" type="datetime'''''''1''''''''''''0'''''''''''''''''''''''">
              <a:rPr lang="ja-JP" altLang="en-US" sz="1000">
                <a:latin typeface="+mj-lt"/>
              </a:rPr>
              <a:pPr marL="0" indent="0" algn="ctr">
                <a:spcBef>
                  <a:spcPct val="0"/>
                </a:spcBef>
                <a:buNone/>
              </a:pPr>
              <a:t>10</a:t>
            </a:fld>
            <a:endParaRPr kumimoji="0" lang="ja-JP" altLang="en-US" sz="800">
              <a:latin typeface="+mj-lt"/>
              <a:sym typeface="+mn-lt"/>
            </a:endParaRPr>
          </a:p>
        </p:txBody>
      </p:sp>
      <p:sp>
        <p:nvSpPr>
          <p:cNvPr id="120" name="テキスト プレースホルダ 9">
            <a:extLst>
              <a:ext uri="{FF2B5EF4-FFF2-40B4-BE49-F238E27FC236}">
                <a16:creationId xmlns:a16="http://schemas.microsoft.com/office/drawing/2014/main" id="{D558B10C-CC07-AB5A-C114-8DC519335883}"/>
              </a:ext>
            </a:extLst>
          </p:cNvPr>
          <p:cNvSpPr>
            <a:spLocks noGrp="1"/>
          </p:cNvSpPr>
          <p:nvPr>
            <p:custDataLst>
              <p:tags r:id="rId88"/>
            </p:custDataLst>
          </p:nvPr>
        </p:nvSpPr>
        <p:spPr bwMode="auto">
          <a:xfrm>
            <a:off x="1157801" y="361509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FED52BC-4070-460E-B132-84F9AAC76316}" type="datetime'''''''''''''''''''2''''''''''''''''0''''''0''0'''''''">
              <a:rPr lang="ja-JP" altLang="en-US" sz="1000">
                <a:latin typeface="+mj-lt"/>
              </a:rPr>
              <a:pPr marL="0" indent="0" algn="ctr">
                <a:spcBef>
                  <a:spcPct val="0"/>
                </a:spcBef>
                <a:buNone/>
              </a:pPr>
              <a:t>2000</a:t>
            </a:fld>
            <a:endParaRPr kumimoji="0" lang="ja-JP" altLang="en-US" sz="800" dirty="0">
              <a:latin typeface="+mj-lt"/>
              <a:sym typeface="+mn-lt"/>
            </a:endParaRPr>
          </a:p>
        </p:txBody>
      </p:sp>
      <p:sp>
        <p:nvSpPr>
          <p:cNvPr id="121" name="テキスト プレースホルダ 9">
            <a:extLst>
              <a:ext uri="{FF2B5EF4-FFF2-40B4-BE49-F238E27FC236}">
                <a16:creationId xmlns:a16="http://schemas.microsoft.com/office/drawing/2014/main" id="{92E58F66-E9AE-E921-E021-F33A3775D5FA}"/>
              </a:ext>
            </a:extLst>
          </p:cNvPr>
          <p:cNvSpPr>
            <a:spLocks noGrp="1"/>
          </p:cNvSpPr>
          <p:nvPr>
            <p:custDataLst>
              <p:tags r:id="rId89"/>
            </p:custDataLst>
          </p:nvPr>
        </p:nvSpPr>
        <p:spPr bwMode="auto">
          <a:xfrm>
            <a:off x="758072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2020</a:t>
            </a:r>
            <a:endParaRPr kumimoji="0" lang="ja-JP" altLang="en-US" sz="800" dirty="0">
              <a:latin typeface="+mj-lt"/>
              <a:sym typeface="+mn-lt"/>
            </a:endParaRPr>
          </a:p>
        </p:txBody>
      </p:sp>
      <p:graphicFrame>
        <p:nvGraphicFramePr>
          <p:cNvPr id="129" name="Chart 22">
            <a:extLst>
              <a:ext uri="{FF2B5EF4-FFF2-40B4-BE49-F238E27FC236}">
                <a16:creationId xmlns:a16="http://schemas.microsoft.com/office/drawing/2014/main" id="{000D4F4F-4948-FBEC-7A6B-44861DBB878D}"/>
              </a:ext>
            </a:extLst>
          </p:cNvPr>
          <p:cNvGraphicFramePr/>
          <p:nvPr>
            <p:extLst>
              <p:ext uri="{D42A27DB-BD31-4B8C-83A1-F6EECF244321}">
                <p14:modId xmlns:p14="http://schemas.microsoft.com/office/powerpoint/2010/main" val="2602863617"/>
              </p:ext>
            </p:extLst>
          </p:nvPr>
        </p:nvGraphicFramePr>
        <p:xfrm>
          <a:off x="996408" y="2052433"/>
          <a:ext cx="6965267" cy="1591923"/>
        </p:xfrm>
        <a:graphic>
          <a:graphicData uri="http://schemas.openxmlformats.org/drawingml/2006/chart">
            <c:chart xmlns:c="http://schemas.openxmlformats.org/drawingml/2006/chart" xmlns:r="http://schemas.openxmlformats.org/officeDocument/2006/relationships" r:id="rId117"/>
          </a:graphicData>
        </a:graphic>
      </p:graphicFrame>
      <p:sp>
        <p:nvSpPr>
          <p:cNvPr id="130" name="テキスト プレースホルダ 9">
            <a:extLst>
              <a:ext uri="{FF2B5EF4-FFF2-40B4-BE49-F238E27FC236}">
                <a16:creationId xmlns:a16="http://schemas.microsoft.com/office/drawing/2014/main" id="{B08A0B90-043F-7CE1-E3DC-06E10382787E}"/>
              </a:ext>
            </a:extLst>
          </p:cNvPr>
          <p:cNvSpPr>
            <a:spLocks noGrp="1"/>
          </p:cNvSpPr>
          <p:nvPr>
            <p:custDataLst>
              <p:tags r:id="rId90"/>
            </p:custDataLst>
          </p:nvPr>
        </p:nvSpPr>
        <p:spPr bwMode="gray">
          <a:xfrm>
            <a:off x="1216538" y="313231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19</a:t>
            </a:r>
            <a:endParaRPr lang="ja-JP" altLang="en-US" sz="800" b="1" dirty="0">
              <a:latin typeface="+mj-lt"/>
              <a:sym typeface="+mn-lt"/>
            </a:endParaRPr>
          </a:p>
        </p:txBody>
      </p:sp>
      <p:sp>
        <p:nvSpPr>
          <p:cNvPr id="131" name="テキスト プレースホルダ 9">
            <a:extLst>
              <a:ext uri="{FF2B5EF4-FFF2-40B4-BE49-F238E27FC236}">
                <a16:creationId xmlns:a16="http://schemas.microsoft.com/office/drawing/2014/main" id="{31637D71-6557-F635-BCAA-2CF875882D17}"/>
              </a:ext>
            </a:extLst>
          </p:cNvPr>
          <p:cNvSpPr>
            <a:spLocks noGrp="1"/>
          </p:cNvSpPr>
          <p:nvPr>
            <p:custDataLst>
              <p:tags r:id="rId91"/>
            </p:custDataLst>
          </p:nvPr>
        </p:nvSpPr>
        <p:spPr bwMode="gray">
          <a:xfrm>
            <a:off x="1544526" y="312523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21</a:t>
            </a:r>
            <a:endParaRPr lang="ja-JP" altLang="en-US" sz="800" b="1" dirty="0">
              <a:latin typeface="+mj-lt"/>
              <a:sym typeface="+mn-lt"/>
            </a:endParaRPr>
          </a:p>
        </p:txBody>
      </p:sp>
      <p:sp>
        <p:nvSpPr>
          <p:cNvPr id="132" name="テキスト プレースホルダ 9">
            <a:extLst>
              <a:ext uri="{FF2B5EF4-FFF2-40B4-BE49-F238E27FC236}">
                <a16:creationId xmlns:a16="http://schemas.microsoft.com/office/drawing/2014/main" id="{AC0236C6-4124-4464-82BA-1ECDF9D9129E}"/>
              </a:ext>
            </a:extLst>
          </p:cNvPr>
          <p:cNvSpPr>
            <a:spLocks noGrp="1"/>
          </p:cNvSpPr>
          <p:nvPr>
            <p:custDataLst>
              <p:tags r:id="rId92"/>
            </p:custDataLst>
          </p:nvPr>
        </p:nvSpPr>
        <p:spPr bwMode="gray">
          <a:xfrm>
            <a:off x="1854195" y="309281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22</a:t>
            </a:r>
            <a:endParaRPr lang="ja-JP" altLang="en-US" sz="800" b="1" dirty="0">
              <a:latin typeface="+mj-lt"/>
              <a:sym typeface="+mn-lt"/>
            </a:endParaRPr>
          </a:p>
        </p:txBody>
      </p:sp>
      <p:sp>
        <p:nvSpPr>
          <p:cNvPr id="133" name="テキスト プレースホルダ 9">
            <a:extLst>
              <a:ext uri="{FF2B5EF4-FFF2-40B4-BE49-F238E27FC236}">
                <a16:creationId xmlns:a16="http://schemas.microsoft.com/office/drawing/2014/main" id="{6C7A0F87-182E-E2C6-6BA5-05DECE17C068}"/>
              </a:ext>
            </a:extLst>
          </p:cNvPr>
          <p:cNvSpPr>
            <a:spLocks noGrp="1"/>
          </p:cNvSpPr>
          <p:nvPr>
            <p:custDataLst>
              <p:tags r:id="rId93"/>
            </p:custDataLst>
          </p:nvPr>
        </p:nvSpPr>
        <p:spPr bwMode="gray">
          <a:xfrm>
            <a:off x="2178050" y="3064691"/>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24</a:t>
            </a:r>
            <a:endParaRPr lang="ja-JP" altLang="en-US" sz="800" b="1" dirty="0">
              <a:latin typeface="+mj-lt"/>
              <a:sym typeface="+mn-lt"/>
            </a:endParaRPr>
          </a:p>
        </p:txBody>
      </p:sp>
      <p:sp>
        <p:nvSpPr>
          <p:cNvPr id="134" name="テキスト プレースホルダ 9">
            <a:extLst>
              <a:ext uri="{FF2B5EF4-FFF2-40B4-BE49-F238E27FC236}">
                <a16:creationId xmlns:a16="http://schemas.microsoft.com/office/drawing/2014/main" id="{65386E69-5BE7-EF1F-FDC3-D22278853C1E}"/>
              </a:ext>
            </a:extLst>
          </p:cNvPr>
          <p:cNvSpPr>
            <a:spLocks noGrp="1"/>
          </p:cNvSpPr>
          <p:nvPr>
            <p:custDataLst>
              <p:tags r:id="rId94"/>
            </p:custDataLst>
          </p:nvPr>
        </p:nvSpPr>
        <p:spPr bwMode="gray">
          <a:xfrm>
            <a:off x="2492414" y="3041316"/>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26</a:t>
            </a:r>
            <a:endParaRPr lang="ja-JP" altLang="en-US" sz="800" b="1" dirty="0">
              <a:latin typeface="+mj-lt"/>
              <a:sym typeface="+mn-lt"/>
            </a:endParaRPr>
          </a:p>
        </p:txBody>
      </p:sp>
      <p:sp>
        <p:nvSpPr>
          <p:cNvPr id="135" name="テキスト プレースホルダ 9">
            <a:extLst>
              <a:ext uri="{FF2B5EF4-FFF2-40B4-BE49-F238E27FC236}">
                <a16:creationId xmlns:a16="http://schemas.microsoft.com/office/drawing/2014/main" id="{2BCEC93B-A7D6-1D88-6162-4695C8CF1221}"/>
              </a:ext>
            </a:extLst>
          </p:cNvPr>
          <p:cNvSpPr>
            <a:spLocks noGrp="1"/>
          </p:cNvSpPr>
          <p:nvPr>
            <p:custDataLst>
              <p:tags r:id="rId95"/>
            </p:custDataLst>
          </p:nvPr>
        </p:nvSpPr>
        <p:spPr bwMode="gray">
          <a:xfrm>
            <a:off x="2804926" y="299837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28</a:t>
            </a:r>
            <a:endParaRPr lang="ja-JP" altLang="en-US" sz="800" b="1" dirty="0">
              <a:latin typeface="+mj-lt"/>
              <a:sym typeface="+mn-lt"/>
            </a:endParaRPr>
          </a:p>
        </p:txBody>
      </p:sp>
      <p:sp>
        <p:nvSpPr>
          <p:cNvPr id="136" name="テキスト プレースホルダ 9">
            <a:extLst>
              <a:ext uri="{FF2B5EF4-FFF2-40B4-BE49-F238E27FC236}">
                <a16:creationId xmlns:a16="http://schemas.microsoft.com/office/drawing/2014/main" id="{63EB66B7-D8D9-1C30-C9FF-980A552B93C7}"/>
              </a:ext>
            </a:extLst>
          </p:cNvPr>
          <p:cNvSpPr>
            <a:spLocks noGrp="1"/>
          </p:cNvSpPr>
          <p:nvPr>
            <p:custDataLst>
              <p:tags r:id="rId96"/>
            </p:custDataLst>
          </p:nvPr>
        </p:nvSpPr>
        <p:spPr bwMode="gray">
          <a:xfrm>
            <a:off x="3121784" y="2965116"/>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32</a:t>
            </a:r>
            <a:endParaRPr lang="ja-JP" altLang="en-US" sz="800" b="1" dirty="0">
              <a:latin typeface="+mj-lt"/>
              <a:sym typeface="+mn-lt"/>
            </a:endParaRPr>
          </a:p>
        </p:txBody>
      </p:sp>
      <p:sp>
        <p:nvSpPr>
          <p:cNvPr id="137" name="テキスト プレースホルダ 9">
            <a:extLst>
              <a:ext uri="{FF2B5EF4-FFF2-40B4-BE49-F238E27FC236}">
                <a16:creationId xmlns:a16="http://schemas.microsoft.com/office/drawing/2014/main" id="{FFEF9AF8-4A89-DA10-8C3B-0626FB240998}"/>
              </a:ext>
            </a:extLst>
          </p:cNvPr>
          <p:cNvSpPr>
            <a:spLocks noGrp="1"/>
          </p:cNvSpPr>
          <p:nvPr>
            <p:custDataLst>
              <p:tags r:id="rId97"/>
            </p:custDataLst>
          </p:nvPr>
        </p:nvSpPr>
        <p:spPr bwMode="gray">
          <a:xfrm>
            <a:off x="3438642" y="2927042"/>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35</a:t>
            </a:r>
            <a:endParaRPr lang="ja-JP" altLang="en-US" sz="800" b="1" dirty="0">
              <a:latin typeface="+mj-lt"/>
              <a:sym typeface="+mn-lt"/>
            </a:endParaRPr>
          </a:p>
        </p:txBody>
      </p:sp>
      <p:sp>
        <p:nvSpPr>
          <p:cNvPr id="138" name="テキスト プレースホルダ 9">
            <a:extLst>
              <a:ext uri="{FF2B5EF4-FFF2-40B4-BE49-F238E27FC236}">
                <a16:creationId xmlns:a16="http://schemas.microsoft.com/office/drawing/2014/main" id="{33E4AFFD-1FAA-40B4-4FFF-350548803236}"/>
              </a:ext>
            </a:extLst>
          </p:cNvPr>
          <p:cNvSpPr>
            <a:spLocks noGrp="1"/>
          </p:cNvSpPr>
          <p:nvPr>
            <p:custDataLst>
              <p:tags r:id="rId98"/>
            </p:custDataLst>
          </p:nvPr>
        </p:nvSpPr>
        <p:spPr bwMode="gray">
          <a:xfrm>
            <a:off x="3758645" y="29192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36</a:t>
            </a:r>
            <a:endParaRPr lang="ja-JP" altLang="en-US" sz="800" b="1" dirty="0">
              <a:latin typeface="+mj-lt"/>
              <a:sym typeface="+mn-lt"/>
            </a:endParaRPr>
          </a:p>
        </p:txBody>
      </p:sp>
      <p:sp>
        <p:nvSpPr>
          <p:cNvPr id="139" name="テキスト プレースホルダ 9">
            <a:extLst>
              <a:ext uri="{FF2B5EF4-FFF2-40B4-BE49-F238E27FC236}">
                <a16:creationId xmlns:a16="http://schemas.microsoft.com/office/drawing/2014/main" id="{4D5B4432-C0A0-6819-CADF-8067F7D4FC41}"/>
              </a:ext>
            </a:extLst>
          </p:cNvPr>
          <p:cNvSpPr>
            <a:spLocks noGrp="1"/>
          </p:cNvSpPr>
          <p:nvPr>
            <p:custDataLst>
              <p:tags r:id="rId99"/>
            </p:custDataLst>
          </p:nvPr>
        </p:nvSpPr>
        <p:spPr bwMode="gray">
          <a:xfrm>
            <a:off x="4074588" y="2870046"/>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38</a:t>
            </a:r>
            <a:endParaRPr lang="ja-JP" altLang="en-US" sz="800" b="1" dirty="0">
              <a:latin typeface="+mj-lt"/>
              <a:sym typeface="+mn-lt"/>
            </a:endParaRPr>
          </a:p>
        </p:txBody>
      </p:sp>
      <p:sp>
        <p:nvSpPr>
          <p:cNvPr id="140" name="テキスト プレースホルダ 9">
            <a:extLst>
              <a:ext uri="{FF2B5EF4-FFF2-40B4-BE49-F238E27FC236}">
                <a16:creationId xmlns:a16="http://schemas.microsoft.com/office/drawing/2014/main" id="{5EBD6F8F-6062-5689-0FEE-432BD5442670}"/>
              </a:ext>
            </a:extLst>
          </p:cNvPr>
          <p:cNvSpPr>
            <a:spLocks noGrp="1"/>
          </p:cNvSpPr>
          <p:nvPr>
            <p:custDataLst>
              <p:tags r:id="rId100"/>
            </p:custDataLst>
          </p:nvPr>
        </p:nvSpPr>
        <p:spPr bwMode="gray">
          <a:xfrm>
            <a:off x="4391763" y="2810326"/>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43</a:t>
            </a:r>
            <a:endParaRPr lang="ja-JP" altLang="en-US" sz="800" b="1" dirty="0">
              <a:latin typeface="+mj-lt"/>
              <a:sym typeface="+mn-lt"/>
            </a:endParaRPr>
          </a:p>
        </p:txBody>
      </p:sp>
      <p:sp>
        <p:nvSpPr>
          <p:cNvPr id="141" name="テキスト プレースホルダ 9">
            <a:extLst>
              <a:ext uri="{FF2B5EF4-FFF2-40B4-BE49-F238E27FC236}">
                <a16:creationId xmlns:a16="http://schemas.microsoft.com/office/drawing/2014/main" id="{848474D4-5EE3-CF05-BB43-220CF918EF51}"/>
              </a:ext>
            </a:extLst>
          </p:cNvPr>
          <p:cNvSpPr>
            <a:spLocks noGrp="1"/>
          </p:cNvSpPr>
          <p:nvPr>
            <p:custDataLst>
              <p:tags r:id="rId101"/>
            </p:custDataLst>
          </p:nvPr>
        </p:nvSpPr>
        <p:spPr bwMode="gray">
          <a:xfrm>
            <a:off x="4708938" y="2740582"/>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48</a:t>
            </a:r>
            <a:endParaRPr lang="ja-JP" altLang="en-US" sz="800" b="1" dirty="0">
              <a:latin typeface="+mj-lt"/>
              <a:sym typeface="+mn-lt"/>
            </a:endParaRPr>
          </a:p>
        </p:txBody>
      </p:sp>
      <p:sp>
        <p:nvSpPr>
          <p:cNvPr id="145" name="テキスト プレースホルダ 9">
            <a:extLst>
              <a:ext uri="{FF2B5EF4-FFF2-40B4-BE49-F238E27FC236}">
                <a16:creationId xmlns:a16="http://schemas.microsoft.com/office/drawing/2014/main" id="{C70CB1BD-FB6E-358D-264D-F23127A5FE9A}"/>
              </a:ext>
            </a:extLst>
          </p:cNvPr>
          <p:cNvSpPr>
            <a:spLocks noGrp="1"/>
          </p:cNvSpPr>
          <p:nvPr>
            <p:custDataLst>
              <p:tags r:id="rId102"/>
            </p:custDataLst>
          </p:nvPr>
        </p:nvSpPr>
        <p:spPr bwMode="gray">
          <a:xfrm>
            <a:off x="5031131" y="270799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50</a:t>
            </a:r>
            <a:endParaRPr lang="ja-JP" altLang="en-US" sz="800" b="1" dirty="0">
              <a:latin typeface="+mj-lt"/>
              <a:sym typeface="+mn-lt"/>
            </a:endParaRPr>
          </a:p>
        </p:txBody>
      </p:sp>
      <p:sp>
        <p:nvSpPr>
          <p:cNvPr id="146" name="テキスト プレースホルダ 9">
            <a:extLst>
              <a:ext uri="{FF2B5EF4-FFF2-40B4-BE49-F238E27FC236}">
                <a16:creationId xmlns:a16="http://schemas.microsoft.com/office/drawing/2014/main" id="{83BAAF5C-9EAF-159A-9E47-1706F608428F}"/>
              </a:ext>
            </a:extLst>
          </p:cNvPr>
          <p:cNvSpPr>
            <a:spLocks noGrp="1"/>
          </p:cNvSpPr>
          <p:nvPr>
            <p:custDataLst>
              <p:tags r:id="rId103"/>
            </p:custDataLst>
          </p:nvPr>
        </p:nvSpPr>
        <p:spPr bwMode="gray">
          <a:xfrm>
            <a:off x="5348480" y="2689731"/>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sym typeface="+mn-lt"/>
              </a:rPr>
              <a:t>52</a:t>
            </a:r>
            <a:endParaRPr lang="ja-JP" altLang="en-US" sz="800" b="1" dirty="0">
              <a:latin typeface="+mj-lt"/>
              <a:sym typeface="+mn-lt"/>
            </a:endParaRPr>
          </a:p>
        </p:txBody>
      </p:sp>
      <p:sp>
        <p:nvSpPr>
          <p:cNvPr id="147" name="テキスト プレースホルダ 9">
            <a:extLst>
              <a:ext uri="{FF2B5EF4-FFF2-40B4-BE49-F238E27FC236}">
                <a16:creationId xmlns:a16="http://schemas.microsoft.com/office/drawing/2014/main" id="{BFC389A5-0108-CB69-B82A-137913B5236A}"/>
              </a:ext>
            </a:extLst>
          </p:cNvPr>
          <p:cNvSpPr>
            <a:spLocks noGrp="1"/>
          </p:cNvSpPr>
          <p:nvPr>
            <p:custDataLst>
              <p:tags r:id="rId104"/>
            </p:custDataLst>
          </p:nvPr>
        </p:nvSpPr>
        <p:spPr bwMode="gray">
          <a:xfrm>
            <a:off x="5657775" y="269549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55</a:t>
            </a:r>
            <a:endParaRPr lang="ja-JP" altLang="en-US" sz="800" b="1" dirty="0">
              <a:latin typeface="+mj-lt"/>
              <a:sym typeface="+mn-lt"/>
            </a:endParaRPr>
          </a:p>
        </p:txBody>
      </p:sp>
      <p:sp>
        <p:nvSpPr>
          <p:cNvPr id="148" name="テキスト プレースホルダ 9">
            <a:extLst>
              <a:ext uri="{FF2B5EF4-FFF2-40B4-BE49-F238E27FC236}">
                <a16:creationId xmlns:a16="http://schemas.microsoft.com/office/drawing/2014/main" id="{3921D347-759F-05AC-0A25-2C17BAE1C3EE}"/>
              </a:ext>
            </a:extLst>
          </p:cNvPr>
          <p:cNvSpPr>
            <a:spLocks noGrp="1"/>
          </p:cNvSpPr>
          <p:nvPr>
            <p:custDataLst>
              <p:tags r:id="rId105"/>
            </p:custDataLst>
          </p:nvPr>
        </p:nvSpPr>
        <p:spPr bwMode="gray">
          <a:xfrm>
            <a:off x="5971762" y="2588651"/>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59</a:t>
            </a:r>
            <a:endParaRPr lang="ja-JP" altLang="en-US" sz="800" b="1" dirty="0">
              <a:latin typeface="+mj-lt"/>
              <a:sym typeface="+mn-lt"/>
            </a:endParaRPr>
          </a:p>
        </p:txBody>
      </p:sp>
      <p:sp>
        <p:nvSpPr>
          <p:cNvPr id="149" name="テキスト プレースホルダ 9">
            <a:extLst>
              <a:ext uri="{FF2B5EF4-FFF2-40B4-BE49-F238E27FC236}">
                <a16:creationId xmlns:a16="http://schemas.microsoft.com/office/drawing/2014/main" id="{8D5EE42E-FE14-8718-FD58-9C07B6AD4D35}"/>
              </a:ext>
            </a:extLst>
          </p:cNvPr>
          <p:cNvSpPr>
            <a:spLocks noGrp="1"/>
          </p:cNvSpPr>
          <p:nvPr>
            <p:custDataLst>
              <p:tags r:id="rId106"/>
            </p:custDataLst>
          </p:nvPr>
        </p:nvSpPr>
        <p:spPr bwMode="gray">
          <a:xfrm>
            <a:off x="6289182" y="2497301"/>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67</a:t>
            </a:r>
            <a:endParaRPr lang="ja-JP" altLang="en-US" sz="800" b="1" dirty="0">
              <a:latin typeface="+mj-lt"/>
              <a:sym typeface="+mn-lt"/>
            </a:endParaRPr>
          </a:p>
        </p:txBody>
      </p:sp>
      <p:sp>
        <p:nvSpPr>
          <p:cNvPr id="150" name="テキスト プレースホルダ 9">
            <a:extLst>
              <a:ext uri="{FF2B5EF4-FFF2-40B4-BE49-F238E27FC236}">
                <a16:creationId xmlns:a16="http://schemas.microsoft.com/office/drawing/2014/main" id="{5E844AC7-AD34-3116-6732-04303887287B}"/>
              </a:ext>
            </a:extLst>
          </p:cNvPr>
          <p:cNvSpPr>
            <a:spLocks noGrp="1"/>
          </p:cNvSpPr>
          <p:nvPr>
            <p:custDataLst>
              <p:tags r:id="rId107"/>
            </p:custDataLst>
          </p:nvPr>
        </p:nvSpPr>
        <p:spPr bwMode="gray">
          <a:xfrm>
            <a:off x="6592426" y="2427152"/>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70</a:t>
            </a:r>
            <a:endParaRPr lang="ja-JP" altLang="en-US" sz="800" b="1" dirty="0">
              <a:latin typeface="+mj-lt"/>
              <a:sym typeface="+mn-lt"/>
            </a:endParaRPr>
          </a:p>
        </p:txBody>
      </p:sp>
      <p:sp>
        <p:nvSpPr>
          <p:cNvPr id="151" name="テキスト プレースホルダ 9">
            <a:extLst>
              <a:ext uri="{FF2B5EF4-FFF2-40B4-BE49-F238E27FC236}">
                <a16:creationId xmlns:a16="http://schemas.microsoft.com/office/drawing/2014/main" id="{EF8461F9-BD8B-BC00-54DA-C631DFB72698}"/>
              </a:ext>
            </a:extLst>
          </p:cNvPr>
          <p:cNvSpPr>
            <a:spLocks noGrp="1"/>
          </p:cNvSpPr>
          <p:nvPr>
            <p:custDataLst>
              <p:tags r:id="rId108"/>
            </p:custDataLst>
          </p:nvPr>
        </p:nvSpPr>
        <p:spPr bwMode="gray">
          <a:xfrm>
            <a:off x="6930585" y="2386392"/>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73</a:t>
            </a:r>
            <a:endParaRPr lang="ja-JP" altLang="en-US" sz="800" b="1" dirty="0">
              <a:latin typeface="+mj-lt"/>
              <a:sym typeface="+mn-lt"/>
            </a:endParaRPr>
          </a:p>
        </p:txBody>
      </p:sp>
      <p:sp>
        <p:nvSpPr>
          <p:cNvPr id="152" name="テキスト プレースホルダ 9">
            <a:extLst>
              <a:ext uri="{FF2B5EF4-FFF2-40B4-BE49-F238E27FC236}">
                <a16:creationId xmlns:a16="http://schemas.microsoft.com/office/drawing/2014/main" id="{35E7378D-F0C9-B7AB-4EE2-77E5EB823F80}"/>
              </a:ext>
            </a:extLst>
          </p:cNvPr>
          <p:cNvSpPr>
            <a:spLocks noGrp="1"/>
          </p:cNvSpPr>
          <p:nvPr>
            <p:custDataLst>
              <p:tags r:id="rId109"/>
            </p:custDataLst>
          </p:nvPr>
        </p:nvSpPr>
        <p:spPr bwMode="gray">
          <a:xfrm>
            <a:off x="7242975" y="235907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77</a:t>
            </a:r>
            <a:endParaRPr lang="ja-JP" altLang="en-US" sz="800" b="1" dirty="0">
              <a:latin typeface="+mj-lt"/>
              <a:sym typeface="+mn-lt"/>
            </a:endParaRPr>
          </a:p>
        </p:txBody>
      </p:sp>
      <p:sp>
        <p:nvSpPr>
          <p:cNvPr id="153" name="テキスト プレースホルダ 9">
            <a:extLst>
              <a:ext uri="{FF2B5EF4-FFF2-40B4-BE49-F238E27FC236}">
                <a16:creationId xmlns:a16="http://schemas.microsoft.com/office/drawing/2014/main" id="{FA3580B0-F5CA-0D38-7E99-8E409AFCB88E}"/>
              </a:ext>
            </a:extLst>
          </p:cNvPr>
          <p:cNvSpPr>
            <a:spLocks noGrp="1"/>
          </p:cNvSpPr>
          <p:nvPr>
            <p:custDataLst>
              <p:tags r:id="rId110"/>
            </p:custDataLst>
          </p:nvPr>
        </p:nvSpPr>
        <p:spPr bwMode="gray">
          <a:xfrm>
            <a:off x="7555028" y="2330727"/>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b="1" dirty="0">
                <a:latin typeface="+mj-lt"/>
              </a:rPr>
              <a:t>80</a:t>
            </a:r>
            <a:endParaRPr lang="ja-JP" altLang="en-US" sz="800" b="1" dirty="0">
              <a:latin typeface="+mj-lt"/>
              <a:sym typeface="+mn-lt"/>
            </a:endParaRPr>
          </a:p>
        </p:txBody>
      </p:sp>
    </p:spTree>
    <p:extLst>
      <p:ext uri="{BB962C8B-B14F-4D97-AF65-F5344CB8AC3E}">
        <p14:creationId xmlns:p14="http://schemas.microsoft.com/office/powerpoint/2010/main" val="16741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2112933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9" name="Object 8"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a:t>
            </a:r>
            <a:r>
              <a:rPr lang="ja-JP" altLang="en-US" sz="1400">
                <a:solidFill>
                  <a:srgbClr val="000000"/>
                </a:solidFill>
                <a:latin typeface="Arial Black" pitchFamily="34" charset="0"/>
                <a:ea typeface="HGP創英角ｺﾞｼｯｸUB" pitchFamily="50" charset="-128"/>
              </a:rPr>
              <a:t>割合 </a:t>
            </a:r>
            <a:r>
              <a:rPr lang="ja-JP" altLang="en-US">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3"/>
            </p:custDataLst>
            <p:extLst>
              <p:ext uri="{D42A27DB-BD31-4B8C-83A1-F6EECF244321}">
                <p14:modId xmlns:p14="http://schemas.microsoft.com/office/powerpoint/2010/main" val="3895869094"/>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2"/>
          </a:graphicData>
        </a:graphic>
      </p:graphicFrame>
      <p:sp>
        <p:nvSpPr>
          <p:cNvPr id="18" name="テキスト プレースホルダ 9"/>
          <p:cNvSpPr>
            <a:spLocks noGrp="1"/>
          </p:cNvSpPr>
          <p:nvPr>
            <p:custDataLst>
              <p:tags r:id="rId4"/>
            </p:custDataLst>
          </p:nvPr>
        </p:nvSpPr>
        <p:spPr bwMode="gray">
          <a:xfrm>
            <a:off x="1816100" y="328771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257D7-B05D-49F7-A1E8-E50BE83C7676}" type="datetime'''7''''''''''''''.''8''''''%'''''''''''''''''''''''''''''''''">
              <a:rPr lang="ja-JP" altLang="en-US" smtClean="0"/>
              <a:pPr marL="0" indent="0" algn="ctr">
                <a:spcBef>
                  <a:spcPct val="0"/>
                </a:spcBef>
                <a:buNone/>
              </a:pPr>
              <a:t>7.8%</a:t>
            </a:fld>
            <a:endParaRPr kumimoji="0" lang="ja-JP" altLang="en-US" dirty="0">
              <a:sym typeface="+mn-lt"/>
            </a:endParaRPr>
          </a:p>
        </p:txBody>
      </p:sp>
      <p:sp>
        <p:nvSpPr>
          <p:cNvPr id="13" name="Rectangle 12"/>
          <p:cNvSpPr/>
          <p:nvPr>
            <p:custDataLst>
              <p:tags r:id="rId5"/>
            </p:custDataLst>
          </p:nvPr>
        </p:nvSpPr>
        <p:spPr bwMode="gray">
          <a:xfrm>
            <a:off x="410300" y="576897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6"/>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7"/>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719137" y="5757713"/>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9"/>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0"/>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DCDAED5E-E668-4B2A-B6FC-19D20413BC66}"/>
              </a:ext>
            </a:extLst>
          </p:cNvPr>
          <p:cNvGraphicFramePr/>
          <p:nvPr>
            <p:custDataLst>
              <p:tags r:id="rId11"/>
            </p:custDataLst>
            <p:extLst>
              <p:ext uri="{D42A27DB-BD31-4B8C-83A1-F6EECF244321}">
                <p14:modId xmlns:p14="http://schemas.microsoft.com/office/powerpoint/2010/main" val="2088434753"/>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3"/>
          </a:graphicData>
        </a:graphic>
      </p:graphicFrame>
      <p:sp>
        <p:nvSpPr>
          <p:cNvPr id="49" name="テキスト プレースホルダ 9"/>
          <p:cNvSpPr>
            <a:spLocks noGrp="1"/>
          </p:cNvSpPr>
          <p:nvPr>
            <p:custDataLst>
              <p:tags r:id="rId12"/>
            </p:custDataLst>
          </p:nvPr>
        </p:nvSpPr>
        <p:spPr bwMode="gray">
          <a:xfrm>
            <a:off x="6808788" y="32464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5173F1-0EEC-4AB2-B62C-4A576FBF3714}" type="datetime'5''''''''''''.''''1''''''''''''''''''%'''">
              <a:rPr lang="en-US" altLang="en-US" smtClean="0">
                <a:effectLst/>
              </a:rPr>
              <a:pPr/>
              <a:t>5.1%</a:t>
            </a:fld>
            <a:endParaRPr kumimoji="0" lang="ja-JP" altLang="en-US" dirty="0">
              <a:sym typeface="+mn-lt"/>
            </a:endParaRPr>
          </a:p>
        </p:txBody>
      </p:sp>
      <p:sp>
        <p:nvSpPr>
          <p:cNvPr id="51" name="Rectangle 50"/>
          <p:cNvSpPr/>
          <p:nvPr>
            <p:custDataLst>
              <p:tags r:id="rId13"/>
            </p:custDataLst>
          </p:nvPr>
        </p:nvSpPr>
        <p:spPr bwMode="gray">
          <a:xfrm>
            <a:off x="5408613" y="5783262"/>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14"/>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5"/>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テキスト プレースホルダ 9"/>
          <p:cNvSpPr>
            <a:spLocks noGrp="1"/>
          </p:cNvSpPr>
          <p:nvPr>
            <p:custDataLst>
              <p:tags r:id="rId16"/>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54" name="テキスト プレースホルダ 9"/>
          <p:cNvSpPr>
            <a:spLocks noGrp="1"/>
          </p:cNvSpPr>
          <p:nvPr>
            <p:custDataLst>
              <p:tags r:id="rId17"/>
            </p:custDataLst>
          </p:nvPr>
        </p:nvSpPr>
        <p:spPr bwMode="auto">
          <a:xfrm>
            <a:off x="572434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55" name="テキスト プレースホルダ 9"/>
          <p:cNvSpPr>
            <a:spLocks noGrp="1"/>
          </p:cNvSpPr>
          <p:nvPr>
            <p:custDataLst>
              <p:tags r:id="rId18"/>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37" name="テキスト ボックス 25"/>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死亡要因の割合を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年で比較すると、「感染症」と「非感染性疾患」の割合が逆転し、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年には「非感染性疾患」での死亡が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割を超えている。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4676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281904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7" name="テキスト ボックス 5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年に死亡要因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位であった「呼吸器感染症・結核」の割合は、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年にかけて急激に減少している。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位が「非感染性疾患」であり、特に「心血管疾患」が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割近くを占める。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1" name="Chart 3"/>
          <p:cNvGraphicFramePr/>
          <p:nvPr>
            <p:custDataLst>
              <p:tags r:id="rId3"/>
            </p:custDataLst>
            <p:extLst>
              <p:ext uri="{D42A27DB-BD31-4B8C-83A1-F6EECF244321}">
                <p14:modId xmlns:p14="http://schemas.microsoft.com/office/powerpoint/2010/main" val="2320176674"/>
              </p:ext>
            </p:extLst>
          </p:nvPr>
        </p:nvGraphicFramePr>
        <p:xfrm>
          <a:off x="71438" y="4467225"/>
          <a:ext cx="9832975" cy="1597025"/>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p:txBody>
          <a:bodyPr vert="horz"/>
          <a:lstStyle/>
          <a:p>
            <a:r>
              <a:rPr lang="ja-JP" altLang="en-US"/>
              <a:t>バングラデシュ／</a:t>
            </a:r>
            <a:r>
              <a:rPr lang="ja-JP" altLang="en-US" dirty="0"/>
              <a:t>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6" name="テキスト ボックス 115"/>
          <p:cNvSpPr txBox="1"/>
          <p:nvPr/>
        </p:nvSpPr>
        <p:spPr>
          <a:xfrm>
            <a:off x="6601680" y="5124203"/>
            <a:ext cx="48090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腸管感染症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4" name="Chart 63">
            <a:extLst>
              <a:ext uri="{FF2B5EF4-FFF2-40B4-BE49-F238E27FC236}">
                <a16:creationId xmlns:a16="http://schemas.microsoft.com/office/drawing/2014/main" id="{2B1DEDBC-D16B-40D0-B2FF-F5ABFC7DE544}"/>
              </a:ext>
            </a:extLst>
          </p:cNvPr>
          <p:cNvGraphicFramePr/>
          <p:nvPr>
            <p:custDataLst>
              <p:tags r:id="rId4"/>
            </p:custDataLst>
            <p:extLst>
              <p:ext uri="{D42A27DB-BD31-4B8C-83A1-F6EECF244321}">
                <p14:modId xmlns:p14="http://schemas.microsoft.com/office/powerpoint/2010/main" val="1972064509"/>
              </p:ext>
            </p:extLst>
          </p:nvPr>
        </p:nvGraphicFramePr>
        <p:xfrm>
          <a:off x="298450" y="3271838"/>
          <a:ext cx="9377363" cy="1319212"/>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380491" y="2643957"/>
            <a:ext cx="1163546" cy="648528"/>
            <a:chOff x="-1179691" y="716065"/>
            <a:chExt cx="1163546" cy="648528"/>
          </a:xfrm>
        </p:grpSpPr>
        <p:sp>
          <p:nvSpPr>
            <p:cNvPr id="87" name="正方形/長方形 86"/>
            <p:cNvSpPr/>
            <p:nvPr/>
          </p:nvSpPr>
          <p:spPr>
            <a:xfrm>
              <a:off x="-1179691" y="716065"/>
              <a:ext cx="1163545"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928664" y="384063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608185" y="5136386"/>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2409565" y="512926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5" name="テキスト ボックス 54"/>
          <p:cNvSpPr txBox="1"/>
          <p:nvPr/>
        </p:nvSpPr>
        <p:spPr>
          <a:xfrm>
            <a:off x="4327171" y="3835064"/>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8" name="テキスト ボックス 137"/>
          <p:cNvSpPr txBox="1"/>
          <p:nvPr/>
        </p:nvSpPr>
        <p:spPr>
          <a:xfrm>
            <a:off x="5221614" y="3776340"/>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56" name="テキスト ボックス 55"/>
          <p:cNvSpPr txBox="1"/>
          <p:nvPr/>
        </p:nvSpPr>
        <p:spPr>
          <a:xfrm>
            <a:off x="1375310" y="507155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77" name="テキスト ボックス 176"/>
          <p:cNvSpPr txBox="1"/>
          <p:nvPr/>
        </p:nvSpPr>
        <p:spPr>
          <a:xfrm>
            <a:off x="1986839" y="5086952"/>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1" name="テキスト ボックス 130"/>
          <p:cNvSpPr txBox="1"/>
          <p:nvPr/>
        </p:nvSpPr>
        <p:spPr>
          <a:xfrm>
            <a:off x="1796024" y="5999672"/>
            <a:ext cx="2076856"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糖尿病・腎臓疾患／その他の非感染性疾患／</a:t>
            </a:r>
          </a:p>
          <a:p>
            <a:r>
              <a:rPr lang="ja-JP" altLang="en-US" sz="750" dirty="0"/>
              <a:t>神経疾患／物質使用障害／</a:t>
            </a:r>
          </a:p>
          <a:p>
            <a:r>
              <a:rPr lang="ja-JP" altLang="en-US" sz="750" dirty="0"/>
              <a:t>筋骨格系疾患／皮膚及び皮下疾患</a:t>
            </a:r>
            <a:endParaRPr lang="en-US" altLang="ja-JP" sz="750" dirty="0"/>
          </a:p>
          <a:p>
            <a:r>
              <a:rPr lang="en-US" altLang="ja-JP" sz="750" dirty="0"/>
              <a:t>※</a:t>
            </a:r>
            <a:r>
              <a:rPr lang="ja-JP" altLang="en-US" sz="750" dirty="0"/>
              <a:t>割合の大きい順</a:t>
            </a:r>
          </a:p>
        </p:txBody>
      </p:sp>
      <p:sp>
        <p:nvSpPr>
          <p:cNvPr id="175" name="左中かっこ 174"/>
          <p:cNvSpPr/>
          <p:nvPr/>
        </p:nvSpPr>
        <p:spPr>
          <a:xfrm rot="16200000" flipV="1">
            <a:off x="2980861" y="5195452"/>
            <a:ext cx="83021" cy="48400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cxnSpLocks/>
            <a:stCxn id="175" idx="1"/>
            <a:endCxn id="131" idx="0"/>
          </p:cNvCxnSpPr>
          <p:nvPr/>
        </p:nvCxnSpPr>
        <p:spPr>
          <a:xfrm flipH="1">
            <a:off x="2834452" y="5478965"/>
            <a:ext cx="187919" cy="5207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3507200" y="5109063"/>
            <a:ext cx="96424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t>呼吸器感染症・</a:t>
            </a:r>
            <a:r>
              <a:rPr lang="ja-JP" altLang="en-US" sz="750"/>
              <a:t>結核 </a:t>
            </a:r>
            <a:endPar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53" name="テキスト ボックス 152"/>
          <p:cNvSpPr txBox="1"/>
          <p:nvPr/>
        </p:nvSpPr>
        <p:spPr>
          <a:xfrm>
            <a:off x="5153538" y="5008787"/>
            <a:ext cx="522106"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妊産婦・新生児の障害</a:t>
            </a:r>
          </a:p>
        </p:txBody>
      </p:sp>
      <p:sp>
        <p:nvSpPr>
          <p:cNvPr id="67" name="テキスト ボックス 66"/>
          <p:cNvSpPr txBox="1"/>
          <p:nvPr/>
        </p:nvSpPr>
        <p:spPr>
          <a:xfrm>
            <a:off x="7578135" y="5060818"/>
            <a:ext cx="376706"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その他の</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7"/>
          <p:cNvSpPr txBox="1"/>
          <p:nvPr/>
        </p:nvSpPr>
        <p:spPr>
          <a:xfrm>
            <a:off x="7952033" y="3734421"/>
            <a:ext cx="522106"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a:t>
            </a:r>
            <a:endParaRPr lang="en-US" altLang="ja-JP" dirty="0"/>
          </a:p>
          <a:p>
            <a:r>
              <a:rPr lang="ja-JP" altLang="en-US" dirty="0"/>
              <a:t>新生児の障害</a:t>
            </a:r>
          </a:p>
        </p:txBody>
      </p:sp>
      <p:sp>
        <p:nvSpPr>
          <p:cNvPr id="70" name="テキスト ボックス 69"/>
          <p:cNvSpPr txBox="1"/>
          <p:nvPr/>
        </p:nvSpPr>
        <p:spPr>
          <a:xfrm>
            <a:off x="8540534" y="378293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8961308" y="3556795"/>
            <a:ext cx="55550" cy="25014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8049344" y="2720590"/>
            <a:ext cx="1626469"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その他の感染症／栄養失調／</a:t>
            </a:r>
            <a:endParaRPr lang="en-US" altLang="ja-JP" sz="750" dirty="0"/>
          </a:p>
          <a:p>
            <a:r>
              <a:rPr lang="en-US" altLang="ja-JP" sz="750" dirty="0"/>
              <a:t>HIV /</a:t>
            </a:r>
            <a:r>
              <a:rPr lang="ja-JP" altLang="en-US" sz="750" dirty="0"/>
              <a:t>エイズ・性感染症／</a:t>
            </a:r>
            <a:endParaRPr lang="en-US" altLang="ja-JP" sz="750" dirty="0"/>
          </a:p>
          <a:p>
            <a:r>
              <a:rPr lang="ja-JP" altLang="en-US" sz="750" dirty="0"/>
              <a:t>顧みられない熱帯病とマラリア</a:t>
            </a:r>
          </a:p>
          <a:p>
            <a:r>
              <a:rPr lang="en-US" altLang="ja-JP" sz="750" dirty="0"/>
              <a:t>※</a:t>
            </a:r>
            <a:r>
              <a:rPr lang="ja-JP" altLang="en-US" sz="750" dirty="0"/>
              <a:t>割合の大きい順</a:t>
            </a:r>
          </a:p>
        </p:txBody>
      </p:sp>
      <p:cxnSp>
        <p:nvCxnSpPr>
          <p:cNvPr id="109" name="直線コネクタ 108"/>
          <p:cNvCxnSpPr/>
          <p:nvPr/>
        </p:nvCxnSpPr>
        <p:spPr>
          <a:xfrm flipH="1">
            <a:off x="8989083" y="3281198"/>
            <a:ext cx="39698" cy="3763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左中かっこ 117"/>
          <p:cNvSpPr/>
          <p:nvPr/>
        </p:nvSpPr>
        <p:spPr>
          <a:xfrm rot="5400000">
            <a:off x="6954087" y="3407918"/>
            <a:ext cx="61256" cy="51245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331176" y="2812273"/>
            <a:ext cx="1751405"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神経疾患／その他の非感染性疾患／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筋骨格系疾患／皮膚及び皮下疾患／物質使用障害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6735580" y="3369053"/>
            <a:ext cx="261739" cy="2644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5742754" y="3806473"/>
            <a:ext cx="69770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8" name="テキスト ボックス 187"/>
          <p:cNvSpPr txBox="1"/>
          <p:nvPr/>
        </p:nvSpPr>
        <p:spPr>
          <a:xfrm>
            <a:off x="6393160" y="3825199"/>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98" name="正方形/長方形 97"/>
          <p:cNvSpPr/>
          <p:nvPr/>
        </p:nvSpPr>
        <p:spPr>
          <a:xfrm>
            <a:off x="9008488" y="3770573"/>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78" name="正方形/長方形 77"/>
          <p:cNvSpPr/>
          <p:nvPr/>
        </p:nvSpPr>
        <p:spPr>
          <a:xfrm>
            <a:off x="8888587" y="4992521"/>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43" name="テキスト ボックス 142"/>
          <p:cNvSpPr txBox="1"/>
          <p:nvPr/>
        </p:nvSpPr>
        <p:spPr>
          <a:xfrm flipH="1">
            <a:off x="9196601" y="3279180"/>
            <a:ext cx="440091" cy="4116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0" name="テキスト ボックス 79"/>
          <p:cNvSpPr txBox="1"/>
          <p:nvPr/>
        </p:nvSpPr>
        <p:spPr>
          <a:xfrm flipH="1">
            <a:off x="9331270" y="4382862"/>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13" name="テキスト ボックス 112"/>
          <p:cNvSpPr txBox="1"/>
          <p:nvPr/>
        </p:nvSpPr>
        <p:spPr>
          <a:xfrm>
            <a:off x="9553542" y="5029244"/>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テキスト ボックス 80"/>
          <p:cNvSpPr txBox="1"/>
          <p:nvPr/>
        </p:nvSpPr>
        <p:spPr>
          <a:xfrm>
            <a:off x="9499013" y="3816206"/>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101" name="直線コネクタ 100"/>
          <p:cNvCxnSpPr/>
          <p:nvPr/>
        </p:nvCxnSpPr>
        <p:spPr>
          <a:xfrm>
            <a:off x="9469776" y="4739967"/>
            <a:ext cx="0" cy="19647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8214381" y="507155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栄養</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失調</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2" name="左中かっこ 131"/>
          <p:cNvSpPr/>
          <p:nvPr/>
        </p:nvSpPr>
        <p:spPr>
          <a:xfrm rot="16200000" flipV="1">
            <a:off x="8668289" y="5239289"/>
            <a:ext cx="52901" cy="365119"/>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7695124" y="6028259"/>
            <a:ext cx="1414170" cy="438582"/>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p>
          <a:p>
            <a:r>
              <a:rPr lang="en-US" altLang="ja-JP" sz="750" dirty="0"/>
              <a:t>HIV /</a:t>
            </a:r>
            <a:r>
              <a:rPr lang="ja-JP" altLang="en-US" sz="750" dirty="0"/>
              <a:t>エイズ・性感染症</a:t>
            </a:r>
            <a:endParaRPr lang="en-US" altLang="ja-JP" sz="750" dirty="0"/>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8402209" y="5448299"/>
            <a:ext cx="292530" cy="579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8">
            <a:extLst>
              <a:ext uri="{FF2B5EF4-FFF2-40B4-BE49-F238E27FC236}">
                <a16:creationId xmlns:a16="http://schemas.microsoft.com/office/drawing/2014/main" id="{D1F5E1BD-0126-4DFB-B352-7250CF7A3629}"/>
              </a:ext>
            </a:extLst>
          </p:cNvPr>
          <p:cNvSpPr txBox="1"/>
          <p:nvPr/>
        </p:nvSpPr>
        <p:spPr>
          <a:xfrm>
            <a:off x="7113240" y="3793677"/>
            <a:ext cx="964242"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t>呼吸器感染</a:t>
            </a:r>
            <a:endParaRPr lang="en-US" altLang="ja-JP" sz="750" dirty="0"/>
          </a:p>
          <a:p>
            <a:pPr algn="ctr"/>
            <a:r>
              <a:rPr lang="ja-JP" altLang="en-US" sz="750" dirty="0"/>
              <a:t>症・</a:t>
            </a:r>
            <a:r>
              <a:rPr lang="ja-JP" altLang="en-US" sz="750"/>
              <a:t>結核 </a:t>
            </a:r>
            <a:endPar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1630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38376" y="1816777"/>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83037"/>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334001406"/>
              </p:ext>
            </p:extLst>
          </p:nvPr>
        </p:nvGraphicFramePr>
        <p:xfrm>
          <a:off x="2638376" y="2041132"/>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80079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695455037"/>
              </p:ext>
            </p:extLst>
          </p:nvPr>
        </p:nvGraphicFramePr>
        <p:xfrm>
          <a:off x="5230664" y="2025154"/>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18.69%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15.42%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33747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264892520"/>
              </p:ext>
            </p:extLst>
          </p:nvPr>
        </p:nvGraphicFramePr>
        <p:xfrm>
          <a:off x="5230664" y="4561834"/>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3.90%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1.50%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20196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18.7%</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次いで「</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87196"/>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2730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14" name="Object 13"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a:t>
            </a:r>
            <a:r>
              <a:rPr lang="ja-JP" altLang="en-US"/>
              <a:t>機関 </a:t>
            </a:r>
            <a:r>
              <a:rPr lang="en-US" altLang="ja-JP"/>
              <a:t>- </a:t>
            </a:r>
            <a:r>
              <a:rPr lang="ja-JP" altLang="en-US"/>
              <a:t>医</a:t>
            </a:r>
            <a:r>
              <a:rPr lang="ja-JP" altLang="en-US" dirty="0"/>
              <a:t>療機関区分と施設数・病床数の推移</a:t>
            </a:r>
            <a:endParaRPr lang="en-US" altLang="ja-JP" dirty="0"/>
          </a:p>
        </p:txBody>
      </p:sp>
      <p:grpSp>
        <p:nvGrpSpPr>
          <p:cNvPr id="7" name="グループ化 7"/>
          <p:cNvGrpSpPr/>
          <p:nvPr/>
        </p:nvGrpSpPr>
        <p:grpSpPr>
          <a:xfrm>
            <a:off x="4961419" y="1629147"/>
            <a:ext cx="4452966"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097016" y="1988840"/>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1988840"/>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141"/>
            <a:ext cx="7128792" cy="14545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Bulletin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64" name="Chart 3"/>
          <p:cNvGraphicFramePr/>
          <p:nvPr>
            <p:custDataLst>
              <p:tags r:id="rId3"/>
            </p:custDataLst>
            <p:extLst>
              <p:ext uri="{D42A27DB-BD31-4B8C-83A1-F6EECF244321}">
                <p14:modId xmlns:p14="http://schemas.microsoft.com/office/powerpoint/2010/main" val="733075758"/>
              </p:ext>
            </p:extLst>
          </p:nvPr>
        </p:nvGraphicFramePr>
        <p:xfrm>
          <a:off x="4952998" y="2107406"/>
          <a:ext cx="4752530" cy="3625850"/>
        </p:xfrm>
        <a:graphic>
          <a:graphicData uri="http://schemas.openxmlformats.org/drawingml/2006/chart">
            <c:chart xmlns:c="http://schemas.openxmlformats.org/drawingml/2006/chart" xmlns:r="http://schemas.openxmlformats.org/officeDocument/2006/relationships" r:id="rId16"/>
          </a:graphicData>
        </a:graphic>
      </p:graphicFrame>
      <p:sp>
        <p:nvSpPr>
          <p:cNvPr id="26" name="テキスト プレースホルダ 9"/>
          <p:cNvSpPr>
            <a:spLocks noGrp="1"/>
          </p:cNvSpPr>
          <p:nvPr>
            <p:custDataLst>
              <p:tags r:id="rId4"/>
            </p:custDataLst>
          </p:nvPr>
        </p:nvSpPr>
        <p:spPr bwMode="auto">
          <a:xfrm>
            <a:off x="7369175" y="57205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072117-3A0C-4100-BA28-E2A98380E0B4}" type="datetime'''''''''''''''''1''''''''''''''''''''''5'''''''''''''''''''">
              <a:rPr lang="en-US" altLang="en-US" sz="1000" smtClean="0"/>
              <a:pPr marL="0" indent="0" algn="ctr">
                <a:spcBef>
                  <a:spcPct val="0"/>
                </a:spcBef>
                <a:buNone/>
              </a:pPr>
              <a:t>15</a:t>
            </a:fld>
            <a:endParaRPr kumimoji="0" lang="ja-JP" altLang="en-US" sz="1000" dirty="0">
              <a:sym typeface="+mn-lt"/>
            </a:endParaRPr>
          </a:p>
        </p:txBody>
      </p:sp>
      <p:sp>
        <p:nvSpPr>
          <p:cNvPr id="30" name="テキスト プレースホルダ 9"/>
          <p:cNvSpPr>
            <a:spLocks noGrp="1"/>
          </p:cNvSpPr>
          <p:nvPr>
            <p:custDataLst>
              <p:tags r:id="rId5"/>
            </p:custDataLst>
          </p:nvPr>
        </p:nvSpPr>
        <p:spPr bwMode="auto">
          <a:xfrm>
            <a:off x="6007844" y="572055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2014</a:t>
            </a:r>
            <a:endParaRPr kumimoji="0" lang="ja-JP" altLang="en-US" sz="1000" dirty="0">
              <a:sym typeface="+mn-lt"/>
            </a:endParaRPr>
          </a:p>
        </p:txBody>
      </p:sp>
      <p:sp>
        <p:nvSpPr>
          <p:cNvPr id="31" name="テキスト プレースホルダ 9"/>
          <p:cNvSpPr>
            <a:spLocks noGrp="1"/>
          </p:cNvSpPr>
          <p:nvPr>
            <p:custDataLst>
              <p:tags r:id="rId6"/>
            </p:custDataLst>
          </p:nvPr>
        </p:nvSpPr>
        <p:spPr bwMode="auto">
          <a:xfrm>
            <a:off x="8650288" y="57205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75F8F0-59F4-480A-8BA6-9C80CADECCD5}" type="datetime'''''''''''''''''''''''''''''''''''''''1''6'''''">
              <a:rPr lang="en-US" altLang="en-US" sz="1000" smtClean="0"/>
              <a:pPr marL="0" indent="0" algn="ctr">
                <a:spcBef>
                  <a:spcPct val="0"/>
                </a:spcBef>
                <a:buNone/>
              </a:pPr>
              <a:t>16</a:t>
            </a:fld>
            <a:endParaRPr kumimoji="0" lang="ja-JP" altLang="en-US" sz="1000" dirty="0">
              <a:sym typeface="+mn-lt"/>
            </a:endParaRPr>
          </a:p>
        </p:txBody>
      </p:sp>
      <p:sp>
        <p:nvSpPr>
          <p:cNvPr id="32" name="Rectangle 31"/>
          <p:cNvSpPr/>
          <p:nvPr>
            <p:custDataLst>
              <p:tags r:id="rId7"/>
            </p:custDataLst>
          </p:nvPr>
        </p:nvSpPr>
        <p:spPr bwMode="gray">
          <a:xfrm>
            <a:off x="6489700" y="5860256"/>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3" name="Straight Connector 32"/>
          <p:cNvCxnSpPr/>
          <p:nvPr>
            <p:custDataLst>
              <p:tags r:id="rId8"/>
            </p:custDataLst>
          </p:nvPr>
        </p:nvCxnSpPr>
        <p:spPr bwMode="gray">
          <a:xfrm>
            <a:off x="7215189" y="5926931"/>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Oval 33"/>
          <p:cNvSpPr/>
          <p:nvPr>
            <p:custDataLst>
              <p:tags r:id="rId9"/>
            </p:custDataLst>
          </p:nvPr>
        </p:nvSpPr>
        <p:spPr bwMode="gray">
          <a:xfrm>
            <a:off x="7296150" y="5888830"/>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プレースホルダ 9"/>
          <p:cNvSpPr>
            <a:spLocks noGrp="1"/>
          </p:cNvSpPr>
          <p:nvPr>
            <p:custDataLst>
              <p:tags r:id="rId10"/>
            </p:custDataLst>
          </p:nvPr>
        </p:nvSpPr>
        <p:spPr bwMode="auto">
          <a:xfrm>
            <a:off x="7518400" y="5855494"/>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
        <p:nvSpPr>
          <p:cNvPr id="36" name="テキスト プレースホルダ 9"/>
          <p:cNvSpPr>
            <a:spLocks noGrp="1"/>
          </p:cNvSpPr>
          <p:nvPr>
            <p:custDataLst>
              <p:tags r:id="rId11"/>
            </p:custDataLst>
          </p:nvPr>
        </p:nvSpPr>
        <p:spPr bwMode="auto">
          <a:xfrm>
            <a:off x="6719888" y="5855494"/>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50" name="テキスト ボックス 4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床となっている。</a:t>
            </a:r>
          </a:p>
        </p:txBody>
      </p:sp>
      <p:grpSp>
        <p:nvGrpSpPr>
          <p:cNvPr id="5" name="グループ化 7">
            <a:extLst>
              <a:ext uri="{FF2B5EF4-FFF2-40B4-BE49-F238E27FC236}">
                <a16:creationId xmlns:a16="http://schemas.microsoft.com/office/drawing/2014/main" id="{5F7B395F-AB82-A8BB-0151-A0042A9F5259}"/>
              </a:ext>
            </a:extLst>
          </p:cNvPr>
          <p:cNvGrpSpPr/>
          <p:nvPr/>
        </p:nvGrpSpPr>
        <p:grpSpPr>
          <a:xfrm>
            <a:off x="272480" y="1629147"/>
            <a:ext cx="4452967" cy="288032"/>
            <a:chOff x="4803500" y="2113806"/>
            <a:chExt cx="2954133" cy="288032"/>
          </a:xfrm>
        </p:grpSpPr>
        <p:cxnSp>
          <p:nvCxnSpPr>
            <p:cNvPr id="6" name="直線コネクタ 7">
              <a:extLst>
                <a:ext uri="{FF2B5EF4-FFF2-40B4-BE49-F238E27FC236}">
                  <a16:creationId xmlns:a16="http://schemas.microsoft.com/office/drawing/2014/main" id="{3B0D018A-3A48-1C71-8F02-5A3BD6722A6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DFF6A5E0-23EA-6780-16D1-D2D481E4B28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医療機関区分ごとの施設数</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6" name="Chart 15">
            <a:extLst>
              <a:ext uri="{FF2B5EF4-FFF2-40B4-BE49-F238E27FC236}">
                <a16:creationId xmlns:a16="http://schemas.microsoft.com/office/drawing/2014/main" id="{E69C34A8-1BD0-CFCD-A972-D59184266B13}"/>
              </a:ext>
            </a:extLst>
          </p:cNvPr>
          <p:cNvGraphicFramePr/>
          <p:nvPr/>
        </p:nvGraphicFramePr>
        <p:xfrm>
          <a:off x="195479" y="2489534"/>
          <a:ext cx="4757521" cy="3386545"/>
        </p:xfrm>
        <a:graphic>
          <a:graphicData uri="http://schemas.openxmlformats.org/drawingml/2006/chart">
            <c:chart xmlns:c="http://schemas.openxmlformats.org/drawingml/2006/chart" xmlns:r="http://schemas.openxmlformats.org/officeDocument/2006/relationships" r:id="rId17"/>
          </a:graphicData>
        </a:graphic>
      </p:graphicFrame>
      <p:sp>
        <p:nvSpPr>
          <p:cNvPr id="17" name="TextBox 16">
            <a:extLst>
              <a:ext uri="{FF2B5EF4-FFF2-40B4-BE49-F238E27FC236}">
                <a16:creationId xmlns:a16="http://schemas.microsoft.com/office/drawing/2014/main" id="{DDDC9E42-58E4-4EE5-6E30-12FA1E4E186F}"/>
              </a:ext>
            </a:extLst>
          </p:cNvPr>
          <p:cNvSpPr txBox="1"/>
          <p:nvPr/>
        </p:nvSpPr>
        <p:spPr>
          <a:xfrm>
            <a:off x="3848151" y="1931390"/>
            <a:ext cx="965570" cy="261610"/>
          </a:xfrm>
          <a:prstGeom prst="rect">
            <a:avLst/>
          </a:prstGeom>
          <a:noFill/>
        </p:spPr>
        <p:txBody>
          <a:bodyPr wrap="square" rtlCol="0">
            <a:spAutoFit/>
          </a:bodyPr>
          <a:lstStyle/>
          <a:p>
            <a:pPr algn="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年時点</a:t>
            </a:r>
          </a:p>
        </p:txBody>
      </p:sp>
    </p:spTree>
    <p:extLst>
      <p:ext uri="{BB962C8B-B14F-4D97-AF65-F5344CB8AC3E}">
        <p14:creationId xmlns:p14="http://schemas.microsoft.com/office/powerpoint/2010/main" val="230848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nvGraphicFramePr>
        <p:xfrm>
          <a:off x="200472" y="1152000"/>
          <a:ext cx="4500048" cy="2876820"/>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820797182"/>
              </p:ext>
            </p:extLst>
          </p:nvPr>
        </p:nvGraphicFramePr>
        <p:xfrm>
          <a:off x="5205528" y="1152000"/>
          <a:ext cx="4500000" cy="529706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6481">
                <a:tc gridSpan="3">
                  <a:txBody>
                    <a:bodyPr/>
                    <a:lstStyle/>
                    <a:p>
                      <a:pPr lvl="0">
                        <a:lnSpc>
                          <a:spcPct val="90000"/>
                        </a:lnSpc>
                        <a:spcBef>
                          <a:spcPts val="0"/>
                        </a:spcBef>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54379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80544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医療従事者</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現地の臨床工学技士や理学療法士などの資格の有無</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solidFill>
                            <a:schemeClr val="tx1"/>
                          </a:solidFill>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en-US" altLang="ja-JP" sz="1050" dirty="0"/>
                        <a:t>NGO</a:t>
                      </a:r>
                      <a:r>
                        <a:rPr lang="ja-JP" altLang="en-US" sz="1050" dirty="0"/>
                        <a:t>による取り組み</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r>
                        <a:rPr lang="ja-JP" altLang="en-US" sz="1050" dirty="0"/>
                        <a:t>医薬品規制</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日本からの輸出に関する規制･手続き</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buClr>
                          <a:schemeClr val="bg1"/>
                        </a:buClr>
                        <a:buSzPct val="100000"/>
                      </a:pP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医療情報・個人情報保護、データサーバーの置き場に</a:t>
                      </a:r>
                      <a:br>
                        <a:rPr kumimoji="1"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buClr>
                          <a:schemeClr val="bg1"/>
                        </a:buClr>
                        <a:buSzPct val="100000"/>
                      </a:pPr>
                      <a:r>
                        <a:rPr kumimoji="1" lang="ja-JP" altLang="en-US" sz="1050" dirty="0"/>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bl>
          </a:graphicData>
        </a:graphic>
      </p:graphicFrame>
      <p:cxnSp>
        <p:nvCxnSpPr>
          <p:cNvPr id="7" name="Straight Connector 6">
            <a:extLst>
              <a:ext uri="{FF2B5EF4-FFF2-40B4-BE49-F238E27FC236}">
                <a16:creationId xmlns:a16="http://schemas.microsoft.com/office/drawing/2014/main" id="{B56FDEA2-0CF8-4A43-89D5-066A3A0EEC3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zh-TW" altLang="en-US" dirty="0"/>
              <a:t>医療</a:t>
            </a:r>
            <a:r>
              <a:rPr lang="zh-TW" altLang="en-US"/>
              <a:t>機関 </a:t>
            </a:r>
            <a:r>
              <a:rPr lang="en-US" altLang="zh-TW"/>
              <a:t>- </a:t>
            </a:r>
            <a:r>
              <a:rPr lang="zh-TW" altLang="en-US"/>
              <a:t>公</a:t>
            </a:r>
            <a:r>
              <a:rPr lang="zh-TW" altLang="en-US" dirty="0"/>
              <a:t>的医療機関</a:t>
            </a:r>
          </a:p>
        </p:txBody>
      </p:sp>
      <p:sp>
        <p:nvSpPr>
          <p:cNvPr id="4" name="テキスト ボックス 3"/>
          <p:cNvSpPr txBox="1">
            <a:spLocks/>
          </p:cNvSpPr>
          <p:nvPr/>
        </p:nvSpPr>
        <p:spPr>
          <a:xfrm>
            <a:off x="200472" y="1124744"/>
            <a:ext cx="9505056" cy="236988"/>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主要な医療機関としては、それぞれの地域にある大学病院が挙げられる。</a:t>
            </a:r>
          </a:p>
        </p:txBody>
      </p:sp>
      <p:sp>
        <p:nvSpPr>
          <p:cNvPr id="5" name="Rectangle 6"/>
          <p:cNvSpPr>
            <a:spLocks noChangeArrowheads="1"/>
          </p:cNvSpPr>
          <p:nvPr/>
        </p:nvSpPr>
        <p:spPr bwMode="auto">
          <a:xfrm>
            <a:off x="210608" y="1412776"/>
            <a:ext cx="734449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各地域の大学病院の概要</a:t>
            </a:r>
          </a:p>
        </p:txBody>
      </p:sp>
      <p:graphicFrame>
        <p:nvGraphicFramePr>
          <p:cNvPr id="9" name="表 8"/>
          <p:cNvGraphicFramePr>
            <a:graphicFrameLocks noGrp="1"/>
          </p:cNvGraphicFramePr>
          <p:nvPr>
            <p:extLst>
              <p:ext uri="{D42A27DB-BD31-4B8C-83A1-F6EECF244321}">
                <p14:modId xmlns:p14="http://schemas.microsoft.com/office/powerpoint/2010/main" val="3968099423"/>
              </p:ext>
            </p:extLst>
          </p:nvPr>
        </p:nvGraphicFramePr>
        <p:xfrm>
          <a:off x="210608" y="1724915"/>
          <a:ext cx="9494920" cy="4082557"/>
        </p:xfrm>
        <a:graphic>
          <a:graphicData uri="http://schemas.openxmlformats.org/drawingml/2006/table">
            <a:tbl>
              <a:tblPr firstRow="1" bandRow="1">
                <a:tableStyleId>{5C22544A-7EE6-4342-B048-85BDC9FD1C3A}</a:tableStyleId>
              </a:tblPr>
              <a:tblGrid>
                <a:gridCol w="1750643">
                  <a:extLst>
                    <a:ext uri="{9D8B030D-6E8A-4147-A177-3AD203B41FA5}">
                      <a16:colId xmlns:a16="http://schemas.microsoft.com/office/drawing/2014/main" val="20000"/>
                    </a:ext>
                  </a:extLst>
                </a:gridCol>
                <a:gridCol w="3282089">
                  <a:extLst>
                    <a:ext uri="{9D8B030D-6E8A-4147-A177-3AD203B41FA5}">
                      <a16:colId xmlns:a16="http://schemas.microsoft.com/office/drawing/2014/main" val="20001"/>
                    </a:ext>
                  </a:extLst>
                </a:gridCol>
                <a:gridCol w="743698">
                  <a:extLst>
                    <a:ext uri="{9D8B030D-6E8A-4147-A177-3AD203B41FA5}">
                      <a16:colId xmlns:a16="http://schemas.microsoft.com/office/drawing/2014/main" val="20002"/>
                    </a:ext>
                  </a:extLst>
                </a:gridCol>
                <a:gridCol w="743698">
                  <a:extLst>
                    <a:ext uri="{9D8B030D-6E8A-4147-A177-3AD203B41FA5}">
                      <a16:colId xmlns:a16="http://schemas.microsoft.com/office/drawing/2014/main" val="20003"/>
                    </a:ext>
                  </a:extLst>
                </a:gridCol>
                <a:gridCol w="743698">
                  <a:extLst>
                    <a:ext uri="{9D8B030D-6E8A-4147-A177-3AD203B41FA5}">
                      <a16:colId xmlns:a16="http://schemas.microsoft.com/office/drawing/2014/main" val="995192827"/>
                    </a:ext>
                  </a:extLst>
                </a:gridCol>
                <a:gridCol w="743698">
                  <a:extLst>
                    <a:ext uri="{9D8B030D-6E8A-4147-A177-3AD203B41FA5}">
                      <a16:colId xmlns:a16="http://schemas.microsoft.com/office/drawing/2014/main" val="2739292416"/>
                    </a:ext>
                  </a:extLst>
                </a:gridCol>
                <a:gridCol w="743698">
                  <a:extLst>
                    <a:ext uri="{9D8B030D-6E8A-4147-A177-3AD203B41FA5}">
                      <a16:colId xmlns:a16="http://schemas.microsoft.com/office/drawing/2014/main" val="2804147963"/>
                    </a:ext>
                  </a:extLst>
                </a:gridCol>
                <a:gridCol w="743698">
                  <a:extLst>
                    <a:ext uri="{9D8B030D-6E8A-4147-A177-3AD203B41FA5}">
                      <a16:colId xmlns:a16="http://schemas.microsoft.com/office/drawing/2014/main" val="2545478441"/>
                    </a:ext>
                  </a:extLst>
                </a:gridCol>
              </a:tblGrid>
              <a:tr h="362464">
                <a:tc>
                  <a:txBody>
                    <a:bodyPr/>
                    <a:lstStyle/>
                    <a:p>
                      <a:pPr algn="ctr" font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病院名</a:t>
                      </a:r>
                    </a:p>
                    <a:p>
                      <a:pPr algn="ctr" fontAlgn="ctr">
                        <a:spcAft>
                          <a:spcPts val="0"/>
                        </a:spcAft>
                      </a:pPr>
                      <a:r>
                        <a:rPr lang="ja-JP" altLang="en-US" sz="10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10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spcAft>
                          <a:spcPts val="0"/>
                        </a:spcAft>
                      </a:pPr>
                      <a:r>
                        <a:rPr kumimoji="1"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a:t>
                      </a:r>
                      <a:br>
                        <a:rPr kumimoji="1" lang="en-US"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科数</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68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ダッカ医科大学病院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kern="0" dirty="0">
                          <a:solidFill>
                            <a:schemeClr val="dk1"/>
                          </a:solidFill>
                          <a:effectLst/>
                          <a:latin typeface="+mn-lt"/>
                          <a:ea typeface="+mn-ea"/>
                          <a:cs typeface="+mn-cs"/>
                        </a:rPr>
                        <a:t>1946</a:t>
                      </a:r>
                      <a:r>
                        <a:rPr kumimoji="1" lang="ja-JP" altLang="en-US" sz="1000" kern="0" dirty="0">
                          <a:solidFill>
                            <a:schemeClr val="dk1"/>
                          </a:solidFill>
                          <a:effectLst/>
                          <a:latin typeface="+mn-lt"/>
                          <a:ea typeface="+mn-ea"/>
                          <a:cs typeface="+mn-cs"/>
                        </a:rPr>
                        <a:t>年設立。バングラデシュを代表する医学教育の機関でもある。</a:t>
                      </a:r>
                      <a:r>
                        <a:rPr kumimoji="1" lang="en-US" altLang="ja-JP" sz="1000" kern="0" dirty="0">
                          <a:solidFill>
                            <a:schemeClr val="dk1"/>
                          </a:solidFill>
                          <a:effectLst/>
                          <a:latin typeface="+mn-lt"/>
                          <a:ea typeface="+mn-ea"/>
                          <a:cs typeface="+mn-cs"/>
                        </a:rPr>
                        <a:t>2014</a:t>
                      </a:r>
                      <a:r>
                        <a:rPr kumimoji="1" lang="ja-JP" altLang="en-US" sz="1000" kern="0" dirty="0">
                          <a:solidFill>
                            <a:schemeClr val="dk1"/>
                          </a:solidFill>
                          <a:effectLst/>
                          <a:latin typeface="+mn-lt"/>
                          <a:ea typeface="+mn-ea"/>
                          <a:cs typeface="+mn-cs"/>
                        </a:rPr>
                        <a:t>年の病床稼働率は</a:t>
                      </a:r>
                      <a:r>
                        <a:rPr kumimoji="1" lang="en-US" altLang="ja-JP" sz="1000" kern="0" dirty="0">
                          <a:solidFill>
                            <a:schemeClr val="dk1"/>
                          </a:solidFill>
                          <a:effectLst/>
                          <a:latin typeface="+mn-lt"/>
                          <a:ea typeface="+mn-ea"/>
                          <a:cs typeface="+mn-cs"/>
                        </a:rPr>
                        <a:t>106</a:t>
                      </a:r>
                      <a:r>
                        <a:rPr kumimoji="1" lang="ja-JP" altLang="en-US" sz="1000" kern="0" dirty="0">
                          <a:solidFill>
                            <a:schemeClr val="dk1"/>
                          </a:solidFill>
                          <a:effectLst/>
                          <a:latin typeface="+mn-lt"/>
                          <a:ea typeface="+mn-ea"/>
                          <a:cs typeface="+mn-cs"/>
                        </a:rPr>
                        <a:t>％</a:t>
                      </a:r>
                      <a:r>
                        <a:rPr lang="ja-JP" altLang="en-US" sz="1000" kern="0" dirty="0">
                          <a:effectLst/>
                          <a:latin typeface="+mn-lt"/>
                          <a:ea typeface="+mn-ea"/>
                        </a:rPr>
                        <a:t>。</a:t>
                      </a:r>
                      <a:endParaRPr kumimoji="1" lang="en-US" altLang="ja-JP" sz="1000" kern="0" dirty="0">
                        <a:solidFill>
                          <a:schemeClr val="dk1"/>
                        </a:solidFill>
                        <a:effectLst/>
                        <a:latin typeface="+mn-lt"/>
                        <a:ea typeface="+mn-ea"/>
                        <a:cs typeface="+mn-cs"/>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654050" algn="r"/>
                        </a:tabLst>
                        <a:defRPr/>
                      </a:pPr>
                      <a:r>
                        <a:rPr kumimoji="1" lang="en-US" altLang="ja-JP" sz="1000" kern="100" dirty="0">
                          <a:solidFill>
                            <a:schemeClr val="dk1"/>
                          </a:solidFill>
                          <a:effectLst/>
                          <a:latin typeface="+mn-lt"/>
                          <a:ea typeface="+mn-ea"/>
                          <a:cs typeface="Arial" panose="020B0604020202020204" pitchFamily="34" charset="0"/>
                        </a:rPr>
                        <a:t>-</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バンガバンドゥ・シーク・マジブ</a:t>
                      </a:r>
                      <a:endPar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医科大学病院</a:t>
                      </a:r>
                      <a:endPar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endParaRPr kumimoji="1"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algn="l" fontAlgn="ctr">
                        <a:spcAft>
                          <a:spcPts val="0"/>
                        </a:spcAft>
                      </a:pPr>
                      <a:r>
                        <a:rPr kumimoji="1" lang="en-US" altLang="ja-JP" sz="1000" kern="0" dirty="0">
                          <a:solidFill>
                            <a:schemeClr val="dk1"/>
                          </a:solidFill>
                          <a:effectLst/>
                          <a:latin typeface="+mn-lt"/>
                          <a:ea typeface="+mn-ea"/>
                          <a:cs typeface="+mn-cs"/>
                        </a:rPr>
                        <a:t>1965</a:t>
                      </a:r>
                      <a:r>
                        <a:rPr kumimoji="1" lang="ja-JP" altLang="en-US" sz="1000" kern="0" dirty="0">
                          <a:solidFill>
                            <a:schemeClr val="dk1"/>
                          </a:solidFill>
                          <a:effectLst/>
                          <a:latin typeface="+mn-lt"/>
                          <a:ea typeface="+mn-ea"/>
                          <a:cs typeface="+mn-cs"/>
                        </a:rPr>
                        <a:t>年設立。同大学は、より質の高い医療を提供することを目的に、大学卒業後の医師・学生を対象としている。</a:t>
                      </a:r>
                      <a:endParaRPr kumimoji="1" lang="ja-JP" sz="1000" kern="0" dirty="0">
                        <a:solidFill>
                          <a:schemeClr val="dk1"/>
                        </a:solidFill>
                        <a:effectLst/>
                        <a:latin typeface="+mn-lt"/>
                        <a:ea typeface="+mn-ea"/>
                        <a:cs typeface="+mn-cs"/>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kumimoji="1" lang="en-US" altLang="ja-JP" sz="1000" kern="100" dirty="0">
                          <a:solidFill>
                            <a:schemeClr val="dk1"/>
                          </a:solidFill>
                          <a:effectLst/>
                          <a:latin typeface="+mn-lt"/>
                          <a:ea typeface="+mn-ea"/>
                          <a:cs typeface="Arial" panose="020B0604020202020204" pitchFamily="34" charset="0"/>
                        </a:rPr>
                        <a:t>14</a:t>
                      </a:r>
                      <a:endParaRPr kumimoji="1" lang="ja-JP" sz="1000" kern="100" dirty="0">
                        <a:solidFill>
                          <a:schemeClr val="dk1"/>
                        </a:solidFill>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mn-ea"/>
                          <a:cs typeface="+mn-cs"/>
                        </a:rPr>
                        <a:t> </a:t>
                      </a:r>
                      <a:r>
                        <a:rPr kumimoji="1" lang="ja-JP" altLang="en-US" sz="1000" b="0" i="0" u="none" strike="noStrike" kern="1200" noProof="1">
                          <a:solidFill>
                            <a:srgbClr val="000000"/>
                          </a:solidFill>
                          <a:effectLst/>
                          <a:latin typeface="Arial" panose="020B0604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2022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68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チッタゴン医科大学病院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（チッタゴン）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0" dirty="0">
                          <a:effectLst/>
                          <a:latin typeface="+mn-lt"/>
                          <a:ea typeface="+mn-ea"/>
                        </a:rPr>
                        <a:t>1960</a:t>
                      </a:r>
                      <a:r>
                        <a:rPr lang="ja-JP" altLang="en-US" sz="1000" kern="0" dirty="0">
                          <a:effectLst/>
                          <a:latin typeface="+mn-lt"/>
                          <a:ea typeface="+mn-ea"/>
                        </a:rPr>
                        <a:t>年設立。</a:t>
                      </a:r>
                      <a:r>
                        <a:rPr lang="en-US" altLang="ja-JP" sz="1000" kern="0" dirty="0">
                          <a:effectLst/>
                          <a:latin typeface="+mn-lt"/>
                          <a:ea typeface="+mn-ea"/>
                        </a:rPr>
                        <a:t>2013</a:t>
                      </a:r>
                      <a:r>
                        <a:rPr lang="ja-JP" altLang="en-US" sz="1000" kern="0" dirty="0">
                          <a:effectLst/>
                          <a:latin typeface="+mn-lt"/>
                          <a:ea typeface="+mn-ea"/>
                        </a:rPr>
                        <a:t>年時点の医師数は約</a:t>
                      </a:r>
                      <a:r>
                        <a:rPr lang="en-US" altLang="ja-JP" sz="1000" kern="0" dirty="0">
                          <a:effectLst/>
                          <a:latin typeface="+mn-lt"/>
                          <a:ea typeface="+mn-ea"/>
                        </a:rPr>
                        <a:t>260</a:t>
                      </a:r>
                      <a:r>
                        <a:rPr lang="ja-JP" altLang="en-US" sz="1000" kern="0" dirty="0">
                          <a:effectLst/>
                          <a:latin typeface="+mn-lt"/>
                          <a:ea typeface="+mn-ea"/>
                        </a:rPr>
                        <a:t>名。</a:t>
                      </a:r>
                      <a:endParaRPr lang="en-US" altLang="ja-JP" sz="1000" kern="0" dirty="0">
                        <a:effectLst/>
                        <a:latin typeface="+mn-lt"/>
                        <a:ea typeface="+mn-ea"/>
                      </a:endParaRPr>
                    </a:p>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0" dirty="0">
                          <a:effectLst/>
                          <a:latin typeface="+mn-lt"/>
                          <a:ea typeface="+mn-ea"/>
                        </a:rPr>
                        <a:t>1</a:t>
                      </a:r>
                      <a:r>
                        <a:rPr lang="ja-JP" altLang="en-US" sz="1000" kern="0" dirty="0">
                          <a:effectLst/>
                          <a:latin typeface="+mn-lt"/>
                          <a:ea typeface="+mn-ea"/>
                        </a:rPr>
                        <a:t>日あたりの外来患者数は約</a:t>
                      </a:r>
                      <a:r>
                        <a:rPr lang="en-US" altLang="ja-JP" sz="1000" kern="0" dirty="0">
                          <a:effectLst/>
                          <a:latin typeface="+mn-lt"/>
                          <a:ea typeface="+mn-ea"/>
                        </a:rPr>
                        <a:t>2,500</a:t>
                      </a:r>
                      <a:r>
                        <a:rPr lang="ja-JP" altLang="en-US" sz="1000" kern="0" dirty="0">
                          <a:effectLst/>
                          <a:latin typeface="+mn-lt"/>
                          <a:ea typeface="+mn-ea"/>
                        </a:rPr>
                        <a:t>人、病床稼働率は</a:t>
                      </a:r>
                      <a:r>
                        <a:rPr lang="en-US" altLang="ja-JP" sz="1000" kern="0" dirty="0">
                          <a:effectLst/>
                          <a:latin typeface="+mn-lt"/>
                          <a:ea typeface="+mn-ea"/>
                        </a:rPr>
                        <a:t>200</a:t>
                      </a:r>
                      <a:r>
                        <a:rPr lang="ja-JP" altLang="en-US" sz="1000" kern="0" dirty="0">
                          <a:effectLst/>
                          <a:latin typeface="+mn-lt"/>
                          <a:ea typeface="+mn-ea"/>
                        </a:rPr>
                        <a:t>％を超える。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1,313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1,736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484,945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162,570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4093">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クルナ医科大学病院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（クルナ）</a:t>
                      </a:r>
                      <a:endParaRPr kumimoji="1" lang="ja-JP"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000" kern="100" dirty="0">
                          <a:effectLst/>
                          <a:latin typeface="+mn-lt"/>
                          <a:ea typeface="+mn-ea"/>
                          <a:cs typeface="Arial" panose="020B0604020202020204" pitchFamily="34" charset="0"/>
                        </a:rPr>
                        <a:t>病床は</a:t>
                      </a:r>
                      <a:r>
                        <a:rPr lang="en-US" altLang="ja-JP" sz="1000" kern="100" dirty="0">
                          <a:effectLst/>
                          <a:latin typeface="+mn-lt"/>
                          <a:ea typeface="+mn-ea"/>
                          <a:cs typeface="Arial" panose="020B0604020202020204" pitchFamily="34" charset="0"/>
                        </a:rPr>
                        <a:t>500</a:t>
                      </a:r>
                      <a:r>
                        <a:rPr lang="ja-JP" altLang="en-US" sz="1000" kern="100" dirty="0">
                          <a:effectLst/>
                          <a:latin typeface="+mn-lt"/>
                          <a:ea typeface="+mn-ea"/>
                          <a:cs typeface="Arial" panose="020B0604020202020204" pitchFamily="34" charset="0"/>
                        </a:rPr>
                        <a:t>床あるものの、人材不足により、実際に稼動しているのは半数程度である。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a:t>
                      </a:r>
                      <a:endParaRPr kumimoji="1" 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834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242,686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53,452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ラジシャヒ医科大学病院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（ラジシャヒ）</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en-US" altLang="ja-JP" sz="1000" kern="100" dirty="0">
                          <a:solidFill>
                            <a:schemeClr val="dk1"/>
                          </a:solidFill>
                          <a:effectLst/>
                          <a:latin typeface="+mn-lt"/>
                          <a:ea typeface="+mn-ea"/>
                          <a:cs typeface="Arial" panose="020B0604020202020204" pitchFamily="34" charset="0"/>
                        </a:rPr>
                        <a:t>1958</a:t>
                      </a:r>
                      <a:r>
                        <a:rPr kumimoji="1" lang="ja-JP" altLang="en-US" sz="1000" kern="100" dirty="0">
                          <a:solidFill>
                            <a:schemeClr val="dk1"/>
                          </a:solidFill>
                          <a:effectLst/>
                          <a:latin typeface="+mn-lt"/>
                          <a:ea typeface="+mn-ea"/>
                          <a:cs typeface="Arial" panose="020B0604020202020204" pitchFamily="34" charset="0"/>
                        </a:rPr>
                        <a:t>年設立。最近、脳神経外科や消化器科等の診療科が新設された。</a:t>
                      </a:r>
                      <a:r>
                        <a:rPr kumimoji="1" lang="en-US" altLang="ja-JP" sz="1000" kern="100" dirty="0">
                          <a:solidFill>
                            <a:schemeClr val="dk1"/>
                          </a:solidFill>
                          <a:effectLst/>
                          <a:latin typeface="+mn-lt"/>
                          <a:ea typeface="+mn-ea"/>
                          <a:cs typeface="Arial" panose="020B0604020202020204" pitchFamily="34" charset="0"/>
                        </a:rPr>
                        <a:t>CT</a:t>
                      </a:r>
                      <a:r>
                        <a:rPr kumimoji="1" lang="ja-JP" altLang="en-US" sz="1000" kern="100" dirty="0">
                          <a:solidFill>
                            <a:schemeClr val="dk1"/>
                          </a:solidFill>
                          <a:effectLst/>
                          <a:latin typeface="+mn-lt"/>
                          <a:ea typeface="+mn-ea"/>
                          <a:cs typeface="Arial" panose="020B0604020202020204" pitchFamily="34" charset="0"/>
                        </a:rPr>
                        <a:t>や</a:t>
                      </a:r>
                      <a:r>
                        <a:rPr kumimoji="1" lang="en-US" altLang="ja-JP" sz="1000" kern="100" dirty="0">
                          <a:solidFill>
                            <a:schemeClr val="dk1"/>
                          </a:solidFill>
                          <a:effectLst/>
                          <a:latin typeface="+mn-lt"/>
                          <a:ea typeface="+mn-ea"/>
                          <a:cs typeface="Arial" panose="020B0604020202020204" pitchFamily="34" charset="0"/>
                        </a:rPr>
                        <a:t>MRI</a:t>
                      </a:r>
                      <a:r>
                        <a:rPr kumimoji="1" lang="ja-JP" altLang="en-US" sz="1000" kern="100" dirty="0" err="1">
                          <a:solidFill>
                            <a:schemeClr val="dk1"/>
                          </a:solidFill>
                          <a:effectLst/>
                          <a:latin typeface="+mn-lt"/>
                          <a:ea typeface="+mn-ea"/>
                          <a:cs typeface="Arial" panose="020B0604020202020204" pitchFamily="34" charset="0"/>
                        </a:rPr>
                        <a:t>、</a:t>
                      </a:r>
                      <a:r>
                        <a:rPr kumimoji="1" lang="ja-JP" altLang="en-US" sz="1000" kern="100" dirty="0">
                          <a:solidFill>
                            <a:schemeClr val="dk1"/>
                          </a:solidFill>
                          <a:effectLst/>
                          <a:latin typeface="+mn-lt"/>
                          <a:ea typeface="+mn-ea"/>
                          <a:cs typeface="Arial" panose="020B0604020202020204" pitchFamily="34" charset="0"/>
                        </a:rPr>
                        <a:t>アンギオグラフィといった医療機器も保有している。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711,810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148,982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シレット・</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MAG</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・オスマニ医科大学病院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（シレット）</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algn="l" defTabSz="914400" rtl="0" eaLnBrk="1" fontAlgn="ctr" latinLnBrk="0" hangingPunct="1"/>
                      <a:r>
                        <a:rPr kumimoji="1" lang="en-US" altLang="ja-JP" sz="1000" kern="100" dirty="0">
                          <a:solidFill>
                            <a:schemeClr val="dk1"/>
                          </a:solidFill>
                          <a:effectLst/>
                          <a:latin typeface="+mn-lt"/>
                          <a:ea typeface="+mn-ea"/>
                          <a:cs typeface="Arial" panose="020B0604020202020204" pitchFamily="34" charset="0"/>
                        </a:rPr>
                        <a:t>1936</a:t>
                      </a:r>
                      <a:r>
                        <a:rPr kumimoji="1" lang="ja-JP" altLang="en-US" sz="1000" kern="100" dirty="0">
                          <a:solidFill>
                            <a:schemeClr val="dk1"/>
                          </a:solidFill>
                          <a:effectLst/>
                          <a:latin typeface="+mn-lt"/>
                          <a:ea typeface="+mn-ea"/>
                          <a:cs typeface="Arial" panose="020B0604020202020204" pitchFamily="34" charset="0"/>
                        </a:rPr>
                        <a:t>年設立。病床の平均稼働率は</a:t>
                      </a:r>
                      <a:r>
                        <a:rPr kumimoji="1" lang="en-US" altLang="ja-JP" sz="1000" kern="100" dirty="0">
                          <a:solidFill>
                            <a:schemeClr val="dk1"/>
                          </a:solidFill>
                          <a:effectLst/>
                          <a:latin typeface="+mn-lt"/>
                          <a:ea typeface="+mn-ea"/>
                          <a:cs typeface="Arial" panose="020B0604020202020204" pitchFamily="34" charset="0"/>
                        </a:rPr>
                        <a:t>110</a:t>
                      </a:r>
                      <a:r>
                        <a:rPr kumimoji="1" lang="ja-JP" altLang="en-US" sz="1000" kern="100" dirty="0">
                          <a:solidFill>
                            <a:schemeClr val="dk1"/>
                          </a:solidFill>
                          <a:effectLst/>
                          <a:latin typeface="+mn-lt"/>
                          <a:ea typeface="+mn-ea"/>
                          <a:cs typeface="Arial" panose="020B0604020202020204" pitchFamily="34" charset="0"/>
                        </a:rPr>
                        <a:t>％。</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2,516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861,834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135,243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シュレ・バングラ医科大学病院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（バリサル）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ja-JP" altLang="en-US" sz="1000" kern="100" dirty="0">
                          <a:solidFill>
                            <a:schemeClr val="dk1"/>
                          </a:solidFill>
                          <a:effectLst/>
                          <a:latin typeface="+mn-lt"/>
                          <a:ea typeface="+mn-ea"/>
                          <a:cs typeface="Arial" panose="020B0604020202020204" pitchFamily="34" charset="0"/>
                        </a:rPr>
                        <a:t>最近、放射線医学センターが新設され、</a:t>
                      </a:r>
                      <a:r>
                        <a:rPr kumimoji="1" lang="en-US" altLang="ja-JP" sz="1000" kern="100" dirty="0">
                          <a:solidFill>
                            <a:schemeClr val="dk1"/>
                          </a:solidFill>
                          <a:effectLst/>
                          <a:latin typeface="+mn-lt"/>
                          <a:ea typeface="+mn-ea"/>
                          <a:cs typeface="Arial" panose="020B0604020202020204" pitchFamily="34" charset="0"/>
                        </a:rPr>
                        <a:t>SPECT</a:t>
                      </a:r>
                      <a:r>
                        <a:rPr kumimoji="1" lang="ja-JP" altLang="en-US" sz="1000" kern="100" dirty="0">
                          <a:solidFill>
                            <a:schemeClr val="dk1"/>
                          </a:solidFill>
                          <a:effectLst/>
                          <a:latin typeface="+mn-lt"/>
                          <a:ea typeface="+mn-ea"/>
                          <a:cs typeface="Arial" panose="020B0604020202020204" pitchFamily="34" charset="0"/>
                        </a:rPr>
                        <a:t>やガンマカメラも整備される予定。</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22,295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マイメンシン医科大学病院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（マイメンシン）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E1E1E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en-US" altLang="ja-JP" sz="1000" kern="100" dirty="0">
                          <a:solidFill>
                            <a:schemeClr val="dk1"/>
                          </a:solidFill>
                          <a:effectLst/>
                          <a:latin typeface="+mn-lt"/>
                          <a:ea typeface="+mn-ea"/>
                          <a:cs typeface="Arial" panose="020B0604020202020204" pitchFamily="34" charset="0"/>
                        </a:rPr>
                        <a:t>1972</a:t>
                      </a:r>
                      <a:r>
                        <a:rPr kumimoji="1" lang="ja-JP" altLang="en-US" sz="1000" kern="100" dirty="0">
                          <a:solidFill>
                            <a:schemeClr val="dk1"/>
                          </a:solidFill>
                          <a:effectLst/>
                          <a:latin typeface="+mn-lt"/>
                          <a:ea typeface="+mn-ea"/>
                          <a:cs typeface="Arial" panose="020B0604020202020204" pitchFamily="34" charset="0"/>
                        </a:rPr>
                        <a:t>年設立。札幌医科大学の小林教授と共同研究を行っている。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951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70C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28,485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a:spLocks/>
          </p:cNvSpPr>
          <p:nvPr/>
        </p:nvSpPr>
        <p:spPr>
          <a:xfrm>
            <a:off x="200472" y="6525344"/>
            <a:ext cx="950505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有識者ヒアリング、各医療機関ホームページ、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実態調査レポート 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Hospitals &amp; Clinics Section Unit - Directorate General of Health Services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3756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zh-TW" altLang="en-US" dirty="0"/>
              <a:t>医療</a:t>
            </a:r>
            <a:r>
              <a:rPr lang="zh-TW" altLang="en-US"/>
              <a:t>機関 </a:t>
            </a:r>
            <a:r>
              <a:rPr lang="en-US" altLang="zh-TW"/>
              <a:t>- </a:t>
            </a:r>
            <a:r>
              <a:rPr lang="zh-TW" altLang="en-US"/>
              <a:t>民</a:t>
            </a:r>
            <a:r>
              <a:rPr lang="zh-TW" altLang="en-US" dirty="0"/>
              <a:t>間医療機関</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有識者ヒアリング、各医療機関ホームページ、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実態調査レポート 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Rectangle 6"/>
          <p:cNvSpPr>
            <a:spLocks noChangeArrowheads="1"/>
          </p:cNvSpPr>
          <p:nvPr/>
        </p:nvSpPr>
        <p:spPr bwMode="auto">
          <a:xfrm>
            <a:off x="200472" y="1837739"/>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graphicFrame>
        <p:nvGraphicFramePr>
          <p:cNvPr id="9" name="表 8"/>
          <p:cNvGraphicFramePr>
            <a:graphicFrameLocks noGrp="1"/>
          </p:cNvGraphicFramePr>
          <p:nvPr>
            <p:extLst>
              <p:ext uri="{D42A27DB-BD31-4B8C-83A1-F6EECF244321}">
                <p14:modId xmlns:p14="http://schemas.microsoft.com/office/powerpoint/2010/main" val="3853909924"/>
              </p:ext>
            </p:extLst>
          </p:nvPr>
        </p:nvGraphicFramePr>
        <p:xfrm>
          <a:off x="199572" y="2207883"/>
          <a:ext cx="9505053" cy="3276000"/>
        </p:xfrm>
        <a:graphic>
          <a:graphicData uri="http://schemas.openxmlformats.org/drawingml/2006/table">
            <a:tbl>
              <a:tblPr firstRow="1" bandRow="1">
                <a:tableStyleId>{5C22544A-7EE6-4342-B048-85BDC9FD1C3A}</a:tableStyleId>
              </a:tblPr>
              <a:tblGrid>
                <a:gridCol w="1350264">
                  <a:extLst>
                    <a:ext uri="{9D8B030D-6E8A-4147-A177-3AD203B41FA5}">
                      <a16:colId xmlns:a16="http://schemas.microsoft.com/office/drawing/2014/main" val="20000"/>
                    </a:ext>
                  </a:extLst>
                </a:gridCol>
                <a:gridCol w="4317248">
                  <a:extLst>
                    <a:ext uri="{9D8B030D-6E8A-4147-A177-3AD203B41FA5}">
                      <a16:colId xmlns:a16="http://schemas.microsoft.com/office/drawing/2014/main" val="20001"/>
                    </a:ext>
                  </a:extLst>
                </a:gridCol>
                <a:gridCol w="659579">
                  <a:extLst>
                    <a:ext uri="{9D8B030D-6E8A-4147-A177-3AD203B41FA5}">
                      <a16:colId xmlns:a16="http://schemas.microsoft.com/office/drawing/2014/main" val="20002"/>
                    </a:ext>
                  </a:extLst>
                </a:gridCol>
                <a:gridCol w="659579">
                  <a:extLst>
                    <a:ext uri="{9D8B030D-6E8A-4147-A177-3AD203B41FA5}">
                      <a16:colId xmlns:a16="http://schemas.microsoft.com/office/drawing/2014/main" val="20003"/>
                    </a:ext>
                  </a:extLst>
                </a:gridCol>
                <a:gridCol w="659579">
                  <a:extLst>
                    <a:ext uri="{9D8B030D-6E8A-4147-A177-3AD203B41FA5}">
                      <a16:colId xmlns:a16="http://schemas.microsoft.com/office/drawing/2014/main" val="2760848774"/>
                    </a:ext>
                  </a:extLst>
                </a:gridCol>
                <a:gridCol w="659579">
                  <a:extLst>
                    <a:ext uri="{9D8B030D-6E8A-4147-A177-3AD203B41FA5}">
                      <a16:colId xmlns:a16="http://schemas.microsoft.com/office/drawing/2014/main" val="2449194811"/>
                    </a:ext>
                  </a:extLst>
                </a:gridCol>
                <a:gridCol w="659579">
                  <a:extLst>
                    <a:ext uri="{9D8B030D-6E8A-4147-A177-3AD203B41FA5}">
                      <a16:colId xmlns:a16="http://schemas.microsoft.com/office/drawing/2014/main" val="2787771509"/>
                    </a:ext>
                  </a:extLst>
                </a:gridCol>
                <a:gridCol w="539646">
                  <a:extLst>
                    <a:ext uri="{9D8B030D-6E8A-4147-A177-3AD203B41FA5}">
                      <a16:colId xmlns:a16="http://schemas.microsoft.com/office/drawing/2014/main" val="767619377"/>
                    </a:ext>
                  </a:extLst>
                </a:gridCol>
              </a:tblGrid>
              <a:tr h="396000">
                <a:tc>
                  <a:txBody>
                    <a:bodyPr/>
                    <a:lstStyle/>
                    <a:p>
                      <a:pPr algn="ctr" font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病院名</a:t>
                      </a:r>
                    </a:p>
                    <a:p>
                      <a:pPr algn="ctr" fontAlgn="ctr">
                        <a:spcAft>
                          <a:spcPts val="0"/>
                        </a:spcAft>
                      </a:pPr>
                      <a:r>
                        <a:rPr lang="ja-JP" altLang="en-US" sz="10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10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a:t>
                      </a:r>
                      <a:br>
                        <a:rPr lang="en-US"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科数</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エバーケア病院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1" lang="en-US" altLang="ja-JP" sz="1000" kern="0" dirty="0">
                          <a:solidFill>
                            <a:schemeClr val="dk1"/>
                          </a:solidFill>
                          <a:effectLst/>
                          <a:latin typeface="+mn-lt"/>
                          <a:ea typeface="+mn-ea"/>
                          <a:cs typeface="+mn-cs"/>
                        </a:rPr>
                        <a:t>2005</a:t>
                      </a:r>
                      <a:r>
                        <a:rPr kumimoji="1" lang="ja-JP" altLang="en-US" sz="1000" kern="0" dirty="0">
                          <a:solidFill>
                            <a:schemeClr val="dk1"/>
                          </a:solidFill>
                          <a:effectLst/>
                          <a:latin typeface="+mn-lt"/>
                          <a:ea typeface="+mn-ea"/>
                          <a:cs typeface="+mn-cs"/>
                        </a:rPr>
                        <a:t>年設立。教育事業を中心に事業を展開するバングラデシュの</a:t>
                      </a:r>
                      <a:r>
                        <a:rPr kumimoji="1" lang="en-US" altLang="ja-JP" sz="1000" kern="0" dirty="0">
                          <a:solidFill>
                            <a:schemeClr val="dk1"/>
                          </a:solidFill>
                          <a:effectLst/>
                          <a:latin typeface="+mn-lt"/>
                          <a:ea typeface="+mn-ea"/>
                          <a:cs typeface="+mn-cs"/>
                        </a:rPr>
                        <a:t>STS</a:t>
                      </a:r>
                      <a:r>
                        <a:rPr kumimoji="1" lang="ja-JP" altLang="en-US" sz="1000" kern="0" dirty="0">
                          <a:solidFill>
                            <a:schemeClr val="dk1"/>
                          </a:solidFill>
                          <a:effectLst/>
                          <a:latin typeface="+mn-lt"/>
                          <a:ea typeface="+mn-ea"/>
                          <a:cs typeface="+mn-cs"/>
                        </a:rPr>
                        <a:t>グループとインドのアポロ病院グループが共同で設立した。バングラデシュで唯一、</a:t>
                      </a:r>
                      <a:r>
                        <a:rPr kumimoji="1" lang="en-US" altLang="ja-JP" sz="1000" kern="0" dirty="0">
                          <a:solidFill>
                            <a:schemeClr val="dk1"/>
                          </a:solidFill>
                          <a:effectLst/>
                          <a:latin typeface="+mn-lt"/>
                          <a:ea typeface="+mn-ea"/>
                          <a:cs typeface="+mn-cs"/>
                        </a:rPr>
                        <a:t>JCI</a:t>
                      </a:r>
                      <a:r>
                        <a:rPr kumimoji="1" lang="ja-JP" altLang="en-US" sz="1000" kern="0" dirty="0">
                          <a:solidFill>
                            <a:schemeClr val="dk1"/>
                          </a:solidFill>
                          <a:effectLst/>
                          <a:latin typeface="+mn-lt"/>
                          <a:ea typeface="+mn-ea"/>
                          <a:cs typeface="+mn-cs"/>
                        </a:rPr>
                        <a:t>認証</a:t>
                      </a:r>
                      <a:r>
                        <a:rPr kumimoji="1" lang="en-US" altLang="ja-JP" sz="1000" kern="0" baseline="30000" dirty="0">
                          <a:solidFill>
                            <a:schemeClr val="dk1"/>
                          </a:solidFill>
                          <a:effectLst/>
                          <a:latin typeface="+mn-lt"/>
                          <a:ea typeface="+mn-ea"/>
                          <a:cs typeface="+mn-cs"/>
                        </a:rPr>
                        <a:t>1</a:t>
                      </a:r>
                      <a:r>
                        <a:rPr kumimoji="1" lang="ja-JP" altLang="en-US" sz="1000" kern="0" dirty="0">
                          <a:solidFill>
                            <a:schemeClr val="dk1"/>
                          </a:solidFill>
                          <a:effectLst/>
                          <a:latin typeface="+mn-lt"/>
                          <a:ea typeface="+mn-ea"/>
                          <a:cs typeface="+mn-cs"/>
                        </a:rPr>
                        <a:t>を取得している。チッタゴンに、第</a:t>
                      </a:r>
                      <a:r>
                        <a:rPr kumimoji="1" lang="en-US" altLang="ja-JP" sz="1000" kern="0" dirty="0">
                          <a:solidFill>
                            <a:schemeClr val="dk1"/>
                          </a:solidFill>
                          <a:effectLst/>
                          <a:latin typeface="+mn-lt"/>
                          <a:ea typeface="+mn-ea"/>
                          <a:cs typeface="+mn-cs"/>
                        </a:rPr>
                        <a:t>2</a:t>
                      </a:r>
                      <a:r>
                        <a:rPr kumimoji="1" lang="ja-JP" altLang="en-US" sz="1000" kern="0" dirty="0">
                          <a:solidFill>
                            <a:schemeClr val="dk1"/>
                          </a:solidFill>
                          <a:effectLst/>
                          <a:latin typeface="+mn-lt"/>
                          <a:ea typeface="+mn-ea"/>
                          <a:cs typeface="+mn-cs"/>
                        </a:rPr>
                        <a:t>の病院（</a:t>
                      </a:r>
                      <a:r>
                        <a:rPr kumimoji="1" lang="en-US" altLang="ja-JP" sz="1000" kern="0" dirty="0">
                          <a:solidFill>
                            <a:schemeClr val="dk1"/>
                          </a:solidFill>
                          <a:effectLst/>
                          <a:latin typeface="+mn-lt"/>
                          <a:ea typeface="+mn-ea"/>
                          <a:cs typeface="+mn-cs"/>
                        </a:rPr>
                        <a:t>300</a:t>
                      </a:r>
                      <a:r>
                        <a:rPr kumimoji="1" lang="ja-JP" altLang="en-US" sz="1000" kern="0" dirty="0">
                          <a:solidFill>
                            <a:schemeClr val="dk1"/>
                          </a:solidFill>
                          <a:effectLst/>
                          <a:latin typeface="+mn-lt"/>
                          <a:ea typeface="+mn-ea"/>
                          <a:cs typeface="+mn-cs"/>
                        </a:rPr>
                        <a:t>床規模）を建設する計画もある。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29</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000" b="0" i="0" u="none" strike="noStrike" dirty="0">
                          <a:solidFill>
                            <a:srgbClr val="000000"/>
                          </a:solidFill>
                          <a:effectLst/>
                          <a:latin typeface="Arial" panose="020B0604020202020204" pitchFamily="34" charset="0"/>
                        </a:rPr>
                        <a:t>3.0M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230,000</a:t>
                      </a:r>
                      <a:r>
                        <a:rPr lang="ja-JP" altLang="en-US"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0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スクエア病院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0" dirty="0">
                          <a:effectLst/>
                          <a:latin typeface="+mn-lt"/>
                          <a:ea typeface="+mn-ea"/>
                        </a:rPr>
                        <a:t>2006</a:t>
                      </a:r>
                      <a:r>
                        <a:rPr lang="ja-JP" altLang="en-US" sz="1000" kern="0" dirty="0">
                          <a:effectLst/>
                          <a:latin typeface="+mn-lt"/>
                          <a:ea typeface="+mn-ea"/>
                        </a:rPr>
                        <a:t>年設立。国内最大手の製薬企業・スクエアが属するスクエアグループが経営する。最大で</a:t>
                      </a:r>
                      <a:r>
                        <a:rPr lang="en-US" altLang="ja-JP" sz="1000" kern="0" dirty="0">
                          <a:effectLst/>
                          <a:latin typeface="+mn-lt"/>
                          <a:ea typeface="+mn-ea"/>
                        </a:rPr>
                        <a:t>1</a:t>
                      </a:r>
                      <a:r>
                        <a:rPr lang="ja-JP" altLang="en-US" sz="1000" kern="0" dirty="0">
                          <a:effectLst/>
                          <a:latin typeface="+mn-lt"/>
                          <a:ea typeface="+mn-ea"/>
                        </a:rPr>
                        <a:t>日あたり</a:t>
                      </a:r>
                      <a:r>
                        <a:rPr lang="en-US" altLang="ja-JP" sz="1000" kern="0" dirty="0">
                          <a:effectLst/>
                          <a:latin typeface="+mn-lt"/>
                          <a:ea typeface="+mn-ea"/>
                        </a:rPr>
                        <a:t>2,500</a:t>
                      </a:r>
                      <a:r>
                        <a:rPr lang="ja-JP" altLang="en-US" sz="1000" kern="0" dirty="0">
                          <a:effectLst/>
                          <a:latin typeface="+mn-lt"/>
                          <a:ea typeface="+mn-ea"/>
                        </a:rPr>
                        <a:t>名の外来患者に対応することができる。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20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ユナイテッド病院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kern="100" dirty="0">
                          <a:effectLst/>
                          <a:latin typeface="+mn-lt"/>
                          <a:ea typeface="+mn-ea"/>
                          <a:cs typeface="Arial" panose="020B0604020202020204" pitchFamily="34" charset="0"/>
                        </a:rPr>
                        <a:t>2006</a:t>
                      </a:r>
                      <a:r>
                        <a:rPr lang="ja-JP" altLang="en-US" sz="1000" kern="100" dirty="0">
                          <a:effectLst/>
                          <a:latin typeface="+mn-lt"/>
                          <a:ea typeface="+mn-ea"/>
                          <a:cs typeface="Arial" panose="020B0604020202020204" pitchFamily="34" charset="0"/>
                        </a:rPr>
                        <a:t>年設立。</a:t>
                      </a:r>
                      <a:r>
                        <a:rPr lang="en-US" altLang="ja-JP" sz="1000" kern="100" dirty="0">
                          <a:effectLst/>
                          <a:latin typeface="+mn-lt"/>
                          <a:ea typeface="+mn-ea"/>
                          <a:cs typeface="Arial" panose="020B0604020202020204" pitchFamily="34" charset="0"/>
                        </a:rPr>
                        <a:t>2021</a:t>
                      </a:r>
                      <a:r>
                        <a:rPr lang="ja-JP" altLang="en-US" sz="1000" kern="100" dirty="0">
                          <a:effectLst/>
                          <a:latin typeface="+mn-lt"/>
                          <a:ea typeface="+mn-ea"/>
                          <a:cs typeface="Arial" panose="020B0604020202020204" pitchFamily="34" charset="0"/>
                        </a:rPr>
                        <a:t>年</a:t>
                      </a:r>
                      <a:r>
                        <a:rPr lang="en-US" altLang="ja-JP" sz="1000" kern="100" dirty="0">
                          <a:effectLst/>
                          <a:latin typeface="+mn-lt"/>
                          <a:ea typeface="+mn-ea"/>
                          <a:cs typeface="Arial" panose="020B0604020202020204" pitchFamily="34" charset="0"/>
                        </a:rPr>
                        <a:t>7</a:t>
                      </a:r>
                      <a:r>
                        <a:rPr lang="ja-JP" altLang="en-US" sz="1000" kern="100" dirty="0">
                          <a:effectLst/>
                          <a:latin typeface="+mn-lt"/>
                          <a:ea typeface="+mn-ea"/>
                          <a:cs typeface="Arial" panose="020B0604020202020204" pitchFamily="34" charset="0"/>
                        </a:rPr>
                        <a:t>月までに以下を実施：心臓検査</a:t>
                      </a:r>
                      <a:r>
                        <a:rPr lang="en-US" altLang="ja-JP" sz="1000" kern="100" dirty="0">
                          <a:effectLst/>
                          <a:latin typeface="+mn-lt"/>
                          <a:ea typeface="+mn-ea"/>
                          <a:cs typeface="Arial" panose="020B0604020202020204" pitchFamily="34" charset="0"/>
                        </a:rPr>
                        <a:t>42</a:t>
                      </a:r>
                      <a:r>
                        <a:rPr lang="ja-JP" altLang="en-US" sz="1000" kern="100" dirty="0">
                          <a:effectLst/>
                          <a:latin typeface="+mn-lt"/>
                          <a:ea typeface="+mn-ea"/>
                          <a:cs typeface="Arial" panose="020B0604020202020204" pitchFamily="34" charset="0"/>
                        </a:rPr>
                        <a:t>万件、心臓手技</a:t>
                      </a:r>
                      <a:r>
                        <a:rPr lang="en-US" altLang="ja-JP" sz="1000" kern="100" dirty="0">
                          <a:effectLst/>
                          <a:latin typeface="+mn-lt"/>
                          <a:ea typeface="+mn-ea"/>
                          <a:cs typeface="Arial" panose="020B0604020202020204" pitchFamily="34" charset="0"/>
                        </a:rPr>
                        <a:t>5.5</a:t>
                      </a:r>
                      <a:r>
                        <a:rPr lang="ja-JP" altLang="en-US" sz="1000" kern="100" dirty="0">
                          <a:effectLst/>
                          <a:latin typeface="+mn-lt"/>
                          <a:ea typeface="+mn-ea"/>
                          <a:cs typeface="Arial" panose="020B0604020202020204" pitchFamily="34" charset="0"/>
                        </a:rPr>
                        <a:t>万件、心臓手術</a:t>
                      </a:r>
                      <a:r>
                        <a:rPr lang="en-US" altLang="ja-JP" sz="1000" kern="100" dirty="0">
                          <a:effectLst/>
                          <a:latin typeface="+mn-lt"/>
                          <a:ea typeface="+mn-ea"/>
                          <a:cs typeface="Arial" panose="020B0604020202020204" pitchFamily="34" charset="0"/>
                        </a:rPr>
                        <a:t>1.4</a:t>
                      </a:r>
                      <a:r>
                        <a:rPr lang="ja-JP" altLang="en-US" sz="1000" kern="100" dirty="0">
                          <a:effectLst/>
                          <a:latin typeface="+mn-lt"/>
                          <a:ea typeface="+mn-ea"/>
                          <a:cs typeface="Arial" panose="020B0604020202020204" pitchFamily="34" charset="0"/>
                        </a:rPr>
                        <a:t>万件（成功率</a:t>
                      </a:r>
                      <a:r>
                        <a:rPr lang="en-US" altLang="ja-JP" sz="1000" kern="100" dirty="0">
                          <a:effectLst/>
                          <a:latin typeface="+mn-lt"/>
                          <a:ea typeface="+mn-ea"/>
                          <a:cs typeface="Arial" panose="020B0604020202020204" pitchFamily="34" charset="0"/>
                        </a:rPr>
                        <a:t>98</a:t>
                      </a:r>
                      <a:r>
                        <a:rPr lang="ja-JP" altLang="en-US" sz="1000" kern="100" dirty="0">
                          <a:effectLst/>
                          <a:latin typeface="+mn-lt"/>
                          <a:ea typeface="+mn-ea"/>
                          <a:cs typeface="Arial" panose="020B0604020202020204" pitchFamily="34" charset="0"/>
                        </a:rPr>
                        <a:t>％）、腎臓移植</a:t>
                      </a:r>
                      <a:r>
                        <a:rPr lang="en-US" altLang="ja-JP" sz="1000" kern="100" dirty="0">
                          <a:effectLst/>
                          <a:latin typeface="+mn-lt"/>
                          <a:ea typeface="+mn-ea"/>
                          <a:cs typeface="Arial" panose="020B0604020202020204" pitchFamily="34" charset="0"/>
                        </a:rPr>
                        <a:t>39</a:t>
                      </a:r>
                      <a:r>
                        <a:rPr lang="ja-JP" altLang="en-US" sz="1000" kern="100" dirty="0">
                          <a:effectLst/>
                          <a:latin typeface="+mn-lt"/>
                          <a:ea typeface="+mn-ea"/>
                          <a:cs typeface="Arial" panose="020B0604020202020204" pitchFamily="34" charset="0"/>
                        </a:rPr>
                        <a:t>件、血液透析</a:t>
                      </a:r>
                      <a:r>
                        <a:rPr lang="en-US" altLang="ja-JP" sz="1000" kern="100" dirty="0">
                          <a:effectLst/>
                          <a:latin typeface="+mn-lt"/>
                          <a:ea typeface="+mn-ea"/>
                          <a:cs typeface="Arial" panose="020B0604020202020204" pitchFamily="34" charset="0"/>
                        </a:rPr>
                        <a:t>29.5</a:t>
                      </a:r>
                      <a:r>
                        <a:rPr lang="ja-JP" altLang="en-US" sz="1000" kern="100" dirty="0">
                          <a:effectLst/>
                          <a:latin typeface="+mn-lt"/>
                          <a:ea typeface="+mn-ea"/>
                          <a:cs typeface="Arial" panose="020B0604020202020204" pitchFamily="34" charset="0"/>
                        </a:rPr>
                        <a:t>万件、放射線治療</a:t>
                      </a:r>
                      <a:r>
                        <a:rPr lang="en-US" altLang="ja-JP" sz="1000" kern="100" dirty="0">
                          <a:effectLst/>
                          <a:latin typeface="+mn-lt"/>
                          <a:ea typeface="+mn-ea"/>
                          <a:cs typeface="Arial" panose="020B0604020202020204" pitchFamily="34" charset="0"/>
                        </a:rPr>
                        <a:t>18.5</a:t>
                      </a:r>
                      <a:r>
                        <a:rPr lang="ja-JP" altLang="en-US" sz="1000" kern="100" dirty="0">
                          <a:effectLst/>
                          <a:latin typeface="+mn-lt"/>
                          <a:ea typeface="+mn-ea"/>
                          <a:cs typeface="Arial" panose="020B0604020202020204" pitchFamily="34" charset="0"/>
                        </a:rPr>
                        <a:t>万件、健康診断</a:t>
                      </a:r>
                      <a:r>
                        <a:rPr lang="en-US" altLang="ja-JP" sz="1000" kern="100" dirty="0">
                          <a:effectLst/>
                          <a:latin typeface="+mn-lt"/>
                          <a:ea typeface="+mn-ea"/>
                          <a:cs typeface="Arial" panose="020B0604020202020204" pitchFamily="34" charset="0"/>
                        </a:rPr>
                        <a:t>19.6</a:t>
                      </a:r>
                      <a:r>
                        <a:rPr lang="ja-JP" altLang="en-US" sz="1000" kern="100" dirty="0">
                          <a:effectLst/>
                          <a:latin typeface="+mn-lt"/>
                          <a:ea typeface="+mn-ea"/>
                          <a:cs typeface="Arial" panose="020B0604020202020204" pitchFamily="34" charset="0"/>
                        </a:rPr>
                        <a:t>万件。</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1,368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0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アイチ病院</a:t>
                      </a:r>
                      <a:endPar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endParaRPr kumimoji="1"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E1E1E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kern="0" dirty="0">
                          <a:effectLst/>
                          <a:latin typeface="+mn-lt"/>
                          <a:ea typeface="+mn-ea"/>
                        </a:rPr>
                        <a:t>日本乳がん学会の支援により、</a:t>
                      </a:r>
                      <a:r>
                        <a:rPr lang="en-US" altLang="ja-JP" sz="1000" kern="0" dirty="0">
                          <a:effectLst/>
                          <a:latin typeface="+mn-lt"/>
                          <a:ea typeface="+mn-ea"/>
                        </a:rPr>
                        <a:t>2000</a:t>
                      </a:r>
                      <a:r>
                        <a:rPr lang="ja-JP" altLang="en-US" sz="1000" kern="0" dirty="0">
                          <a:effectLst/>
                          <a:latin typeface="+mn-lt"/>
                          <a:ea typeface="+mn-ea"/>
                        </a:rPr>
                        <a:t>年頃に設立された。腹腔協手術など、先端の医療を提供している。</a:t>
                      </a:r>
                      <a:r>
                        <a:rPr lang="en-US" altLang="ja-JP" sz="1000" kern="0" dirty="0">
                          <a:effectLst/>
                          <a:latin typeface="+mn-lt"/>
                          <a:ea typeface="+mn-ea"/>
                        </a:rPr>
                        <a:t>ICU</a:t>
                      </a:r>
                      <a:r>
                        <a:rPr lang="ja-JP" altLang="en-US" sz="1000" kern="0" dirty="0">
                          <a:effectLst/>
                          <a:latin typeface="+mn-lt"/>
                          <a:ea typeface="+mn-ea"/>
                        </a:rPr>
                        <a:t>や</a:t>
                      </a:r>
                      <a:r>
                        <a:rPr lang="en-US" altLang="ja-JP" sz="1000" kern="0" dirty="0">
                          <a:effectLst/>
                          <a:latin typeface="+mn-lt"/>
                          <a:ea typeface="+mn-ea"/>
                        </a:rPr>
                        <a:t>NICU</a:t>
                      </a:r>
                      <a:r>
                        <a:rPr lang="ja-JP" altLang="en-US" sz="1000" kern="0" dirty="0">
                          <a:effectLst/>
                          <a:latin typeface="+mn-lt"/>
                          <a:ea typeface="+mn-ea"/>
                        </a:rPr>
                        <a:t>も完備されている。</a:t>
                      </a:r>
                      <a:endParaRPr lang="en-US" altLang="ja-JP" sz="1000" kern="0" dirty="0">
                        <a:effectLst/>
                        <a:latin typeface="+mn-lt"/>
                        <a:ea typeface="+mn-ea"/>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15</a:t>
                      </a:r>
                      <a:endParaRPr kumimoji="1" lang="ja-JP" sz="1000" kern="100" dirty="0">
                        <a:solidFill>
                          <a:schemeClr val="dk1"/>
                        </a:solidFill>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 </a:t>
                      </a:r>
                    </a:p>
                    <a:p>
                      <a:pPr algn="ctr" fontAlgn="ctr"/>
                      <a:r>
                        <a:rPr lang="en-US" altLang="ja-JP"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今後</a:t>
                      </a:r>
                      <a:r>
                        <a:rPr lang="en-US" altLang="ja-JP" sz="1000" b="0" i="0" u="none" strike="noStrike" dirty="0">
                          <a:solidFill>
                            <a:srgbClr val="000000"/>
                          </a:solidFill>
                          <a:effectLst/>
                          <a:latin typeface="Arial" panose="020B0604020202020204" pitchFamily="34" charset="0"/>
                        </a:rPr>
                        <a:t>400</a:t>
                      </a:r>
                      <a:r>
                        <a:rPr lang="ja-JP" altLang="en-US" sz="1000" b="0" i="0" u="none" strike="noStrike" dirty="0">
                          <a:solidFill>
                            <a:srgbClr val="000000"/>
                          </a:solidFill>
                          <a:effectLst/>
                          <a:latin typeface="Arial" panose="020B0604020202020204" pitchFamily="34" charset="0"/>
                        </a:rPr>
                        <a:t>名追加予定</a:t>
                      </a: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公的医療機関は、診察料が安価である一方、待ち時間が長いため、最近は中流以上の階層をターゲットとした民間医療機関が多く建設されるようになっている。民間医療機関のほとんどがダッカにある。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主要な民間医療機関の多くは、外資系である。</a:t>
            </a:r>
          </a:p>
        </p:txBody>
      </p:sp>
      <p:sp>
        <p:nvSpPr>
          <p:cNvPr id="13" name="4. Footnote">
            <a:extLst>
              <a:ext uri="{FF2B5EF4-FFF2-40B4-BE49-F238E27FC236}">
                <a16:creationId xmlns:a16="http://schemas.microsoft.com/office/drawing/2014/main" id="{64CA4DFC-93C1-45C3-9BDB-3BEB4451FADE}"/>
              </a:ext>
            </a:extLst>
          </p:cNvPr>
          <p:cNvSpPr txBox="1"/>
          <p:nvPr>
            <p:custDataLst>
              <p:tags r:id="rId1"/>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20">
            <a:extLst>
              <a:ext uri="{FF2B5EF4-FFF2-40B4-BE49-F238E27FC236}">
                <a16:creationId xmlns:a16="http://schemas.microsoft.com/office/drawing/2014/main" id="{620CB6F2-7DAD-4FCB-B199-3852ABE1D89D}"/>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88532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15464906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5" imgW="360" imgH="360" progId="TCLayout.ActiveDocument.1">
                  <p:embed/>
                </p:oleObj>
              </mc:Choice>
              <mc:Fallback>
                <p:oleObj name="think-cell Slide" r:id="rId55" imgW="360" imgH="360" progId="TCLayout.ActiveDocument.1">
                  <p:embed/>
                  <p:pic>
                    <p:nvPicPr>
                      <p:cNvPr id="14" name="Object 13"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2" name="タイトル 1"/>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p>
          </p:txBody>
        </p:sp>
      </p:gr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人となっている。年々数は増加しているものの、アジアパシフィックの水準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人）と比較すると大幅に少ない。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453336"/>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ベトナムを含む。数値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年のもの。</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495489" y="2099707"/>
            <a:ext cx="288032" cy="137640"/>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395458" y="2099707"/>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27" name="テキスト プレースホルダ 9"/>
          <p:cNvSpPr>
            <a:spLocks noGrp="1"/>
          </p:cNvSpPr>
          <p:nvPr>
            <p:custDataLst>
              <p:tags r:id="rId3"/>
            </p:custDataLst>
          </p:nvPr>
        </p:nvSpPr>
        <p:spPr bwMode="auto">
          <a:xfrm>
            <a:off x="601663" y="62912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EF6832-CAA4-464D-88E6-02284DC73E27}" type="datetime'''''''''''''''2''''''0''1''''''''''''''''0'''''''''''''''">
              <a:rPr lang="ja-JP" altLang="en-US" sz="1000" smtClean="0"/>
              <a:pPr/>
              <a:t>2010</a:t>
            </a:fld>
            <a:endParaRPr kumimoji="0" lang="ja-JP" altLang="en-US" sz="1000" dirty="0">
              <a:sym typeface="+mn-lt"/>
            </a:endParaRPr>
          </a:p>
        </p:txBody>
      </p:sp>
      <p:sp>
        <p:nvSpPr>
          <p:cNvPr id="25" name="テキスト プレースホルダ 9"/>
          <p:cNvSpPr>
            <a:spLocks noGrp="1"/>
          </p:cNvSpPr>
          <p:nvPr>
            <p:custDataLst>
              <p:tags r:id="rId4"/>
            </p:custDataLst>
          </p:nvPr>
        </p:nvSpPr>
        <p:spPr bwMode="auto">
          <a:xfrm>
            <a:off x="1344216"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B14527-5953-424C-A98E-1E4477C78B0D}" type="datetime'''''''''''''''1''''''''''''''''''''''''''''''2'''''">
              <a:rPr lang="ja-JP" altLang="en-US" sz="1000" smtClean="0"/>
              <a:pPr/>
              <a:t>12</a:t>
            </a:fld>
            <a:endParaRPr kumimoji="0" lang="ja-JP" altLang="en-US" sz="1000" dirty="0">
              <a:sym typeface="+mn-lt"/>
            </a:endParaRPr>
          </a:p>
        </p:txBody>
      </p:sp>
      <p:sp>
        <p:nvSpPr>
          <p:cNvPr id="26" name="テキスト プレースホルダ 9"/>
          <p:cNvSpPr>
            <a:spLocks noGrp="1"/>
          </p:cNvSpPr>
          <p:nvPr>
            <p:custDataLst>
              <p:tags r:id="rId5"/>
            </p:custDataLst>
          </p:nvPr>
        </p:nvSpPr>
        <p:spPr bwMode="auto">
          <a:xfrm>
            <a:off x="992560"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0D886C-315F-438A-A9AB-AC3C8BB63990}" type="datetime'''''''''''''''''''''''''''''''''''''''''''''1''''''1'''">
              <a:rPr lang="ja-JP" altLang="en-US" sz="1000" smtClean="0"/>
              <a:pPr/>
              <a:t>11</a:t>
            </a:fld>
            <a:endParaRPr kumimoji="0" lang="ja-JP" altLang="en-US" sz="1000" dirty="0">
              <a:sym typeface="+mn-lt"/>
            </a:endParaRPr>
          </a:p>
        </p:txBody>
      </p:sp>
      <p:sp>
        <p:nvSpPr>
          <p:cNvPr id="24" name="テキスト プレースホルダ 9"/>
          <p:cNvSpPr>
            <a:spLocks noGrp="1"/>
          </p:cNvSpPr>
          <p:nvPr>
            <p:custDataLst>
              <p:tags r:id="rId6"/>
            </p:custDataLst>
          </p:nvPr>
        </p:nvSpPr>
        <p:spPr bwMode="auto">
          <a:xfrm>
            <a:off x="1712640"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9228D8-D149-4926-AF0E-E64DFD0F1B17}" type="datetime'''''''''''''''''''1''''''''3'''''''''">
              <a:rPr lang="ja-JP" altLang="en-US" sz="1000" smtClean="0"/>
              <a:pPr/>
              <a:t>13</a:t>
            </a:fld>
            <a:endParaRPr kumimoji="0" lang="ja-JP" altLang="en-US" sz="1000" dirty="0">
              <a:sym typeface="+mn-lt"/>
            </a:endParaRPr>
          </a:p>
        </p:txBody>
      </p:sp>
      <p:sp>
        <p:nvSpPr>
          <p:cNvPr id="23" name="テキスト プレースホルダ 9"/>
          <p:cNvSpPr>
            <a:spLocks noGrp="1"/>
          </p:cNvSpPr>
          <p:nvPr>
            <p:custDataLst>
              <p:tags r:id="rId7"/>
            </p:custDataLst>
          </p:nvPr>
        </p:nvSpPr>
        <p:spPr bwMode="auto">
          <a:xfrm>
            <a:off x="2064296"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3AC298-D7E6-4E7F-9CE4-C180E0803C65}" type="datetime'''1''''''''''''''''''''''''''''''4'''''''''''''''''''">
              <a:rPr lang="ja-JP" altLang="en-US" sz="1000" smtClean="0"/>
              <a:pPr/>
              <a:t>14</a:t>
            </a:fld>
            <a:endParaRPr kumimoji="0" lang="ja-JP" altLang="en-US" sz="1000" dirty="0">
              <a:sym typeface="+mn-lt"/>
            </a:endParaRPr>
          </a:p>
        </p:txBody>
      </p:sp>
      <p:sp>
        <p:nvSpPr>
          <p:cNvPr id="22" name="テキスト プレースホルダ 9"/>
          <p:cNvSpPr>
            <a:spLocks noGrp="1"/>
          </p:cNvSpPr>
          <p:nvPr>
            <p:custDataLst>
              <p:tags r:id="rId8"/>
            </p:custDataLst>
          </p:nvPr>
        </p:nvSpPr>
        <p:spPr bwMode="auto">
          <a:xfrm>
            <a:off x="2360712"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FFA8F9-DAF9-4E39-89B6-C4D4648058CE}" type="datetime'''''''1''''''5'''''''''''''''''''''''">
              <a:rPr lang="ja-JP" altLang="en-US" sz="1000" smtClean="0"/>
              <a:pPr/>
              <a:t>15</a:t>
            </a:fld>
            <a:endParaRPr kumimoji="0" lang="ja-JP" altLang="en-US" sz="1000" dirty="0">
              <a:sym typeface="+mn-lt"/>
            </a:endParaRPr>
          </a:p>
        </p:txBody>
      </p:sp>
      <p:sp>
        <p:nvSpPr>
          <p:cNvPr id="60" name="テキスト プレースホルダ 9"/>
          <p:cNvSpPr>
            <a:spLocks noGrp="1"/>
          </p:cNvSpPr>
          <p:nvPr>
            <p:custDataLst>
              <p:tags r:id="rId9"/>
            </p:custDataLst>
          </p:nvPr>
        </p:nvSpPr>
        <p:spPr bwMode="auto">
          <a:xfrm>
            <a:off x="2692797"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40BA67-0879-4601-A603-E33B6311CD2F}" type="datetime'''''1''6'''''''''''''''''''''''''''''''''''''''">
              <a:rPr lang="ja-JP" altLang="en-US" sz="1000" smtClean="0"/>
              <a:pPr/>
              <a:t>16</a:t>
            </a:fld>
            <a:endParaRPr kumimoji="0" lang="ja-JP" altLang="en-US" sz="1000" dirty="0">
              <a:sym typeface="+mn-lt"/>
            </a:endParaRPr>
          </a:p>
        </p:txBody>
      </p:sp>
      <p:sp>
        <p:nvSpPr>
          <p:cNvPr id="59" name="テキスト プレースホルダ 9"/>
          <p:cNvSpPr>
            <a:spLocks noGrp="1"/>
          </p:cNvSpPr>
          <p:nvPr>
            <p:custDataLst>
              <p:tags r:id="rId10"/>
            </p:custDataLst>
          </p:nvPr>
        </p:nvSpPr>
        <p:spPr bwMode="auto">
          <a:xfrm>
            <a:off x="3029311"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7810E0-ED89-4E43-9D63-D488E183C7DE}" type="datetime'''''''''''''''''''''1''''''''''''7'''''''''">
              <a:rPr lang="ja-JP" altLang="en-US" sz="1000" smtClean="0"/>
              <a:pPr/>
              <a:t>17</a:t>
            </a:fld>
            <a:endParaRPr kumimoji="0" lang="ja-JP" altLang="en-US" sz="1000" dirty="0">
              <a:sym typeface="+mn-lt"/>
            </a:endParaRPr>
          </a:p>
        </p:txBody>
      </p:sp>
      <p:sp>
        <p:nvSpPr>
          <p:cNvPr id="134" name="テキスト プレースホルダ 9">
            <a:extLst>
              <a:ext uri="{FF2B5EF4-FFF2-40B4-BE49-F238E27FC236}">
                <a16:creationId xmlns:a16="http://schemas.microsoft.com/office/drawing/2014/main" id="{60002F48-69EF-4698-AD1C-946D00B93219}"/>
              </a:ext>
            </a:extLst>
          </p:cNvPr>
          <p:cNvSpPr>
            <a:spLocks noGrp="1"/>
          </p:cNvSpPr>
          <p:nvPr>
            <p:custDataLst>
              <p:tags r:id="rId11"/>
            </p:custDataLst>
          </p:nvPr>
        </p:nvSpPr>
        <p:spPr bwMode="auto">
          <a:xfrm>
            <a:off x="3690885"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35BED1-0A9C-4CB0-A79F-92318F8DFB4C}" type="datetime'''''''''1''''''''''''''''''''''''''''''''9'''''''''''''''''''">
              <a:rPr kumimoji="0" lang="ja-JP" altLang="en-US" sz="1000" smtClean="0"/>
              <a:pPr/>
              <a:t>19</a:t>
            </a:fld>
            <a:endParaRPr kumimoji="0" lang="ja-JP" altLang="en-US" sz="1000" dirty="0">
              <a:sym typeface="+mn-lt"/>
            </a:endParaRPr>
          </a:p>
        </p:txBody>
      </p:sp>
      <p:sp>
        <p:nvSpPr>
          <p:cNvPr id="133" name="テキスト プレースホルダ 9">
            <a:extLst>
              <a:ext uri="{FF2B5EF4-FFF2-40B4-BE49-F238E27FC236}">
                <a16:creationId xmlns:a16="http://schemas.microsoft.com/office/drawing/2014/main" id="{94680A26-5393-494B-99E9-B87807399EF1}"/>
              </a:ext>
            </a:extLst>
          </p:cNvPr>
          <p:cNvSpPr>
            <a:spLocks noGrp="1"/>
          </p:cNvSpPr>
          <p:nvPr>
            <p:custDataLst>
              <p:tags r:id="rId12"/>
            </p:custDataLst>
          </p:nvPr>
        </p:nvSpPr>
        <p:spPr bwMode="auto">
          <a:xfrm>
            <a:off x="3355923"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A87E15-B680-46A5-93FF-ABA82E0303A2}" type="datetime'''''''''''1''''''''''''''''''''''''''''''''''''8'''''''">
              <a:rPr kumimoji="0" lang="ja-JP" altLang="en-US" sz="1000" smtClean="0"/>
              <a:pPr/>
              <a:t>18</a:t>
            </a:fld>
            <a:endParaRPr kumimoji="0" lang="ja-JP" altLang="en-US" sz="1000" dirty="0">
              <a:sym typeface="+mn-lt"/>
            </a:endParaRPr>
          </a:p>
        </p:txBody>
      </p:sp>
      <p:cxnSp>
        <p:nvCxnSpPr>
          <p:cNvPr id="172" name="Straight Connector 171">
            <a:extLst>
              <a:ext uri="{FF2B5EF4-FFF2-40B4-BE49-F238E27FC236}">
                <a16:creationId xmlns:a16="http://schemas.microsoft.com/office/drawing/2014/main" id="{6C95E8E5-E996-4BFD-BE8B-3CA6F692EC6E}"/>
              </a:ext>
            </a:extLst>
          </p:cNvPr>
          <p:cNvCxnSpPr/>
          <p:nvPr>
            <p:custDataLst>
              <p:tags r:id="rId13"/>
            </p:custDataLst>
          </p:nvPr>
        </p:nvCxnSpPr>
        <p:spPr bwMode="gray">
          <a:xfrm>
            <a:off x="835025" y="2727325"/>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custDataLst>
              <p:tags r:id="rId14"/>
            </p:custDataLst>
          </p:nvPr>
        </p:nvCxnSpPr>
        <p:spPr bwMode="gray">
          <a:xfrm>
            <a:off x="835025" y="2524125"/>
            <a:ext cx="265113"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2700286-797F-45A2-8962-C3AB6491A7C9}"/>
              </a:ext>
            </a:extLst>
          </p:cNvPr>
          <p:cNvCxnSpPr/>
          <p:nvPr>
            <p:custDataLst>
              <p:tags r:id="rId15"/>
            </p:custDataLst>
          </p:nvPr>
        </p:nvCxnSpPr>
        <p:spPr bwMode="gray">
          <a:xfrm>
            <a:off x="835025" y="2930525"/>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D2733177-D914-435D-A551-34111F94DE74}"/>
              </a:ext>
            </a:extLst>
          </p:cNvPr>
          <p:cNvCxnSpPr/>
          <p:nvPr>
            <p:custDataLst>
              <p:tags r:id="rId16"/>
            </p:custDataLst>
          </p:nvPr>
        </p:nvCxnSpPr>
        <p:spPr bwMode="gray">
          <a:xfrm>
            <a:off x="835025" y="3133725"/>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7" name="Isosceles Triangle 186">
            <a:extLst>
              <a:ext uri="{FF2B5EF4-FFF2-40B4-BE49-F238E27FC236}">
                <a16:creationId xmlns:a16="http://schemas.microsoft.com/office/drawing/2014/main" id="{82097A6D-82B9-4A93-8D21-CB4ED4431BC0}"/>
              </a:ext>
            </a:extLst>
          </p:cNvPr>
          <p:cNvSpPr/>
          <p:nvPr>
            <p:custDataLst>
              <p:tags r:id="rId17"/>
            </p:custDataLst>
          </p:nvPr>
        </p:nvSpPr>
        <p:spPr bwMode="auto">
          <a:xfrm>
            <a:off x="928688" y="2892425"/>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Oval 34"/>
          <p:cNvSpPr/>
          <p:nvPr>
            <p:custDataLst>
              <p:tags r:id="rId18"/>
            </p:custDataLst>
          </p:nvPr>
        </p:nvSpPr>
        <p:spPr bwMode="gray">
          <a:xfrm>
            <a:off x="928688" y="248602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Rectangle 172">
            <a:extLst>
              <a:ext uri="{FF2B5EF4-FFF2-40B4-BE49-F238E27FC236}">
                <a16:creationId xmlns:a16="http://schemas.microsoft.com/office/drawing/2014/main" id="{D3E1B100-90F9-4178-A395-51AE130A045D}"/>
              </a:ext>
            </a:extLst>
          </p:cNvPr>
          <p:cNvSpPr/>
          <p:nvPr>
            <p:custDataLst>
              <p:tags r:id="rId19"/>
            </p:custDataLst>
          </p:nvPr>
        </p:nvSpPr>
        <p:spPr bwMode="auto">
          <a:xfrm>
            <a:off x="928688" y="2689225"/>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Diamond 181">
            <a:extLst>
              <a:ext uri="{FF2B5EF4-FFF2-40B4-BE49-F238E27FC236}">
                <a16:creationId xmlns:a16="http://schemas.microsoft.com/office/drawing/2014/main" id="{63BA4609-05DD-4704-A45C-D23F0A58C0B1}"/>
              </a:ext>
            </a:extLst>
          </p:cNvPr>
          <p:cNvSpPr/>
          <p:nvPr>
            <p:custDataLst>
              <p:tags r:id="rId20"/>
            </p:custDataLst>
          </p:nvPr>
        </p:nvSpPr>
        <p:spPr bwMode="auto">
          <a:xfrm>
            <a:off x="928688" y="3095625"/>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プレースホルダ 9"/>
          <p:cNvSpPr>
            <a:spLocks noGrp="1"/>
          </p:cNvSpPr>
          <p:nvPr>
            <p:custDataLst>
              <p:tags r:id="rId21"/>
            </p:custDataLst>
          </p:nvPr>
        </p:nvSpPr>
        <p:spPr bwMode="auto">
          <a:xfrm>
            <a:off x="1150938" y="2452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3FBB582-D82F-4CFB-A3FB-B820124C2D7F}" type="datetime'''''''''''''''''''''''''''看''''''''''''''''''''''''護師'''">
              <a:rPr lang="ja-JP" altLang="en-US" sz="1000" smtClean="0"/>
              <a:pPr marL="0" indent="0">
                <a:spcBef>
                  <a:spcPct val="0"/>
                </a:spcBef>
                <a:buNone/>
              </a:pPr>
              <a:t>看護師</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2921069E-7368-41C9-B7E2-9383DFCA6263}"/>
              </a:ext>
            </a:extLst>
          </p:cNvPr>
          <p:cNvSpPr>
            <a:spLocks noGrp="1"/>
          </p:cNvSpPr>
          <p:nvPr>
            <p:custDataLst>
              <p:tags r:id="rId22"/>
            </p:custDataLst>
          </p:nvPr>
        </p:nvSpPr>
        <p:spPr bwMode="auto">
          <a:xfrm>
            <a:off x="1150938" y="28590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C288E42-B94B-41A6-965F-5CEDFBF6D88B}" type="datetime'薬''''''''''''''''''''''''''''''''''''''剤師'''''">
              <a:rPr kumimoji="0" lang="ja-JP" altLang="en-US" sz="1000" smtClean="0"/>
              <a:pPr/>
              <a:t>薬剤師</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8134F3E7-A96D-463F-A600-B5B6BB67A97B}"/>
              </a:ext>
            </a:extLst>
          </p:cNvPr>
          <p:cNvSpPr>
            <a:spLocks noGrp="1"/>
          </p:cNvSpPr>
          <p:nvPr>
            <p:custDataLst>
              <p:tags r:id="rId23"/>
            </p:custDataLst>
          </p:nvPr>
        </p:nvSpPr>
        <p:spPr bwMode="auto">
          <a:xfrm>
            <a:off x="1150938" y="2655888"/>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08F7F9-93A2-42D1-B797-035AFFEA4A19}" type="datetime'医''''''師（''''''''''歯''''''''''科''''''医''''を''''除''く''''''''）'">
              <a:rPr kumimoji="0" lang="ja-JP" altLang="en-US" sz="1000" smtClean="0"/>
              <a:pPr/>
              <a:t>医師（歯科医を除く）</a:t>
            </a:fld>
            <a:endParaRPr kumimoji="0" lang="ja-JP" altLang="en-US" sz="1000" dirty="0">
              <a:sym typeface="+mn-lt"/>
            </a:endParaRPr>
          </a:p>
        </p:txBody>
      </p:sp>
      <p:sp>
        <p:nvSpPr>
          <p:cNvPr id="175" name="テキスト プレースホルダ 9">
            <a:extLst>
              <a:ext uri="{FF2B5EF4-FFF2-40B4-BE49-F238E27FC236}">
                <a16:creationId xmlns:a16="http://schemas.microsoft.com/office/drawing/2014/main" id="{78A807E8-9C83-47C2-88F5-98E752D09A06}"/>
              </a:ext>
            </a:extLst>
          </p:cNvPr>
          <p:cNvSpPr>
            <a:spLocks noGrp="1"/>
          </p:cNvSpPr>
          <p:nvPr>
            <p:custDataLst>
              <p:tags r:id="rId24"/>
            </p:custDataLst>
          </p:nvPr>
        </p:nvSpPr>
        <p:spPr bwMode="auto">
          <a:xfrm>
            <a:off x="1150938" y="30622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90FA358-7A8D-4F0B-8916-C3F879BCFD99}" type="datetime'''''''''''''''''歯''科''''''''''''''''''''''''''''''医'''''''">
              <a:rPr kumimoji="0" lang="ja-JP" altLang="en-US" sz="1000" smtClean="0"/>
              <a:pPr/>
              <a:t>歯科医</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E0650470-9C21-40C5-BBEF-960FC73560CF}"/>
              </a:ext>
            </a:extLst>
          </p:cNvPr>
          <p:cNvSpPr>
            <a:spLocks noGrp="1"/>
          </p:cNvSpPr>
          <p:nvPr>
            <p:custDataLst>
              <p:tags r:id="rId25"/>
            </p:custDataLst>
          </p:nvPr>
        </p:nvSpPr>
        <p:spPr bwMode="auto">
          <a:xfrm>
            <a:off x="5354638" y="6299200"/>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F6B4ED-6BD2-4BE9-B454-A88E68686284}" type="datetime'''''''''''''''''''''2''''''0''''1''''''''''''''''''''0'">
              <a:rPr lang="ja-JP" altLang="en-US" sz="1000" smtClean="0">
                <a:effectLst/>
                <a:sym typeface="+mn-lt"/>
              </a:rPr>
              <a:pPr marL="0" indent="0" algn="ctr">
                <a:spcBef>
                  <a:spcPct val="0"/>
                </a:spcBef>
                <a:buNone/>
              </a:pPr>
              <a:t>2010</a:t>
            </a:fld>
            <a:endParaRPr lang="ja-JP" altLang="en-US" sz="1000" dirty="0">
              <a:sym typeface="+mn-lt"/>
            </a:endParaRPr>
          </a:p>
        </p:txBody>
      </p:sp>
      <p:cxnSp>
        <p:nvCxnSpPr>
          <p:cNvPr id="104" name="Straight Connector 103">
            <a:extLst>
              <a:ext uri="{FF2B5EF4-FFF2-40B4-BE49-F238E27FC236}">
                <a16:creationId xmlns:a16="http://schemas.microsoft.com/office/drawing/2014/main" id="{62345558-CEB6-4D5B-8E5F-DEC4FC34AB9F}"/>
              </a:ext>
            </a:extLst>
          </p:cNvPr>
          <p:cNvCxnSpPr/>
          <p:nvPr>
            <p:custDataLst>
              <p:tags r:id="rId26"/>
            </p:custDataLst>
          </p:nvPr>
        </p:nvCxnSpPr>
        <p:spPr bwMode="gray">
          <a:xfrm>
            <a:off x="5551488" y="2524125"/>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9C710C1C-042E-43B0-A5C6-27F0C864CBA2}"/>
              </a:ext>
            </a:extLst>
          </p:cNvPr>
          <p:cNvCxnSpPr/>
          <p:nvPr>
            <p:custDataLst>
              <p:tags r:id="rId27"/>
            </p:custDataLst>
          </p:nvPr>
        </p:nvCxnSpPr>
        <p:spPr bwMode="gray">
          <a:xfrm>
            <a:off x="5551488" y="2930525"/>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E2300189-AF55-456A-9BB4-6103536A68E1}"/>
              </a:ext>
            </a:extLst>
          </p:cNvPr>
          <p:cNvCxnSpPr/>
          <p:nvPr>
            <p:custDataLst>
              <p:tags r:id="rId28"/>
            </p:custDataLst>
          </p:nvPr>
        </p:nvCxnSpPr>
        <p:spPr bwMode="gray">
          <a:xfrm>
            <a:off x="5551488" y="2727325"/>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634840BF-BB64-4AFE-9440-5AE60CA6068B}"/>
              </a:ext>
            </a:extLst>
          </p:cNvPr>
          <p:cNvCxnSpPr/>
          <p:nvPr>
            <p:custDataLst>
              <p:tags r:id="rId29"/>
            </p:custDataLst>
          </p:nvPr>
        </p:nvCxnSpPr>
        <p:spPr bwMode="gray">
          <a:xfrm>
            <a:off x="5551488" y="3133725"/>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5" name="Oval 104">
            <a:extLst>
              <a:ext uri="{FF2B5EF4-FFF2-40B4-BE49-F238E27FC236}">
                <a16:creationId xmlns:a16="http://schemas.microsoft.com/office/drawing/2014/main" id="{742BABD3-A162-4A94-B854-76F9D47F4309}"/>
              </a:ext>
            </a:extLst>
          </p:cNvPr>
          <p:cNvSpPr/>
          <p:nvPr>
            <p:custDataLst>
              <p:tags r:id="rId30"/>
            </p:custDataLst>
          </p:nvPr>
        </p:nvSpPr>
        <p:spPr bwMode="auto">
          <a:xfrm>
            <a:off x="5645150" y="2486025"/>
            <a:ext cx="76200" cy="76200"/>
          </a:xfrm>
          <a:prstGeom prst="ellipse">
            <a:avLst/>
          </a:prstGeom>
          <a:solidFill>
            <a:schemeClr val="tx2"/>
          </a:solidFill>
          <a:ln w="9525"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Rectangle 106">
            <a:extLst>
              <a:ext uri="{FF2B5EF4-FFF2-40B4-BE49-F238E27FC236}">
                <a16:creationId xmlns:a16="http://schemas.microsoft.com/office/drawing/2014/main" id="{68B7B4E8-69A1-4714-B3CB-7AB11173BC45}"/>
              </a:ext>
            </a:extLst>
          </p:cNvPr>
          <p:cNvSpPr/>
          <p:nvPr>
            <p:custDataLst>
              <p:tags r:id="rId31"/>
            </p:custDataLst>
          </p:nvPr>
        </p:nvSpPr>
        <p:spPr bwMode="auto">
          <a:xfrm>
            <a:off x="5645150" y="2689225"/>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Isosceles Triangle 108">
            <a:extLst>
              <a:ext uri="{FF2B5EF4-FFF2-40B4-BE49-F238E27FC236}">
                <a16:creationId xmlns:a16="http://schemas.microsoft.com/office/drawing/2014/main" id="{99E59C50-F790-4F2A-9C08-3DB3AF55E010}"/>
              </a:ext>
            </a:extLst>
          </p:cNvPr>
          <p:cNvSpPr/>
          <p:nvPr>
            <p:custDataLst>
              <p:tags r:id="rId32"/>
            </p:custDataLst>
          </p:nvPr>
        </p:nvSpPr>
        <p:spPr bwMode="auto">
          <a:xfrm>
            <a:off x="5645150" y="2892425"/>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Diamond 110">
            <a:extLst>
              <a:ext uri="{FF2B5EF4-FFF2-40B4-BE49-F238E27FC236}">
                <a16:creationId xmlns:a16="http://schemas.microsoft.com/office/drawing/2014/main" id="{C36CA33F-0FD8-4C50-8F87-8BFDA9D9E98B}"/>
              </a:ext>
            </a:extLst>
          </p:cNvPr>
          <p:cNvSpPr/>
          <p:nvPr>
            <p:custDataLst>
              <p:tags r:id="rId33"/>
            </p:custDataLst>
          </p:nvPr>
        </p:nvSpPr>
        <p:spPr bwMode="auto">
          <a:xfrm>
            <a:off x="5645150" y="3095625"/>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テキスト プレースホルダ 9">
            <a:extLst>
              <a:ext uri="{FF2B5EF4-FFF2-40B4-BE49-F238E27FC236}">
                <a16:creationId xmlns:a16="http://schemas.microsoft.com/office/drawing/2014/main" id="{96C2325D-EDD4-4154-84F0-595E7C59B8EB}"/>
              </a:ext>
            </a:extLst>
          </p:cNvPr>
          <p:cNvSpPr>
            <a:spLocks noGrp="1"/>
          </p:cNvSpPr>
          <p:nvPr>
            <p:custDataLst>
              <p:tags r:id="rId34"/>
            </p:custDataLst>
          </p:nvPr>
        </p:nvSpPr>
        <p:spPr bwMode="auto">
          <a:xfrm>
            <a:off x="5867400" y="28590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9EE4508-B229-4674-BF80-48963688E89D}" type="datetime'''''''''薬''''''''''''''''''''''''''剤''''''''''師'''''''''''''">
              <a:rPr lang="ja-JP" altLang="en-US" sz="1000" smtClean="0"/>
              <a:pPr/>
              <a:t>薬剤師</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896CA18D-2E52-454B-8C9D-78E3D47C64BD}"/>
              </a:ext>
            </a:extLst>
          </p:cNvPr>
          <p:cNvSpPr>
            <a:spLocks noGrp="1"/>
          </p:cNvSpPr>
          <p:nvPr>
            <p:custDataLst>
              <p:tags r:id="rId35"/>
            </p:custDataLst>
          </p:nvPr>
        </p:nvSpPr>
        <p:spPr bwMode="auto">
          <a:xfrm>
            <a:off x="5867400" y="24526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8CB527-3335-48F0-901C-E42123E205DB}" type="datetime'''''''看''''護''''''''''''''師'''''''''''''''''''''''''''''">
              <a:rPr lang="ja-JP" altLang="en-US" sz="1000" smtClean="0"/>
              <a:pPr/>
              <a:t>看護師</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A0C1D196-9F86-46C1-9335-412C617F7011}"/>
              </a:ext>
            </a:extLst>
          </p:cNvPr>
          <p:cNvSpPr>
            <a:spLocks noGrp="1"/>
          </p:cNvSpPr>
          <p:nvPr>
            <p:custDataLst>
              <p:tags r:id="rId36"/>
            </p:custDataLst>
          </p:nvPr>
        </p:nvSpPr>
        <p:spPr bwMode="auto">
          <a:xfrm>
            <a:off x="5867400" y="2655888"/>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9B2B9D7-655C-4C96-88C2-D963A5DA2471}" type="datetime'''''''''医師''（''歯''''''科''''''''医''を''''''''''除く''''）'''''''''">
              <a:rPr lang="ja-JP" altLang="en-US" sz="1000" smtClean="0"/>
              <a:pPr/>
              <a:t>医師（歯科医を除く）</a:t>
            </a:fld>
            <a:endParaRPr lang="ja-JP" altLang="en-US" sz="1000" dirty="0">
              <a:sym typeface="+mn-lt"/>
            </a:endParaRPr>
          </a:p>
        </p:txBody>
      </p:sp>
      <p:sp>
        <p:nvSpPr>
          <p:cNvPr id="102" name="テキスト プレースホルダ 9">
            <a:extLst>
              <a:ext uri="{FF2B5EF4-FFF2-40B4-BE49-F238E27FC236}">
                <a16:creationId xmlns:a16="http://schemas.microsoft.com/office/drawing/2014/main" id="{A61642CC-3B5A-40E3-A237-61410247C378}"/>
              </a:ext>
            </a:extLst>
          </p:cNvPr>
          <p:cNvSpPr>
            <a:spLocks noGrp="1"/>
          </p:cNvSpPr>
          <p:nvPr>
            <p:custDataLst>
              <p:tags r:id="rId37"/>
            </p:custDataLst>
          </p:nvPr>
        </p:nvSpPr>
        <p:spPr bwMode="auto">
          <a:xfrm>
            <a:off x="5867400" y="30622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7BA79D-B6EC-48B6-A9D0-4D430E445D28}" type="datetime'''歯''''科''''医'''''">
              <a:rPr lang="ja-JP" altLang="en-US" sz="1000" smtClean="0"/>
              <a:pPr/>
              <a:t>歯科医</a:t>
            </a:fld>
            <a:endParaRPr lang="ja-JP" altLang="en-US" sz="1000" dirty="0">
              <a:sym typeface="+mn-lt"/>
            </a:endParaRPr>
          </a:p>
        </p:txBody>
      </p:sp>
      <p:graphicFrame>
        <p:nvGraphicFramePr>
          <p:cNvPr id="4" name="Chart 242">
            <a:extLst>
              <a:ext uri="{FF2B5EF4-FFF2-40B4-BE49-F238E27FC236}">
                <a16:creationId xmlns:a16="http://schemas.microsoft.com/office/drawing/2014/main" id="{98648834-BE60-5D3E-5167-6C5B0C8381C5}"/>
              </a:ext>
            </a:extLst>
          </p:cNvPr>
          <p:cNvGraphicFramePr/>
          <p:nvPr>
            <p:custDataLst>
              <p:tags r:id="rId38"/>
            </p:custDataLst>
            <p:extLst>
              <p:ext uri="{D42A27DB-BD31-4B8C-83A1-F6EECF244321}">
                <p14:modId xmlns:p14="http://schemas.microsoft.com/office/powerpoint/2010/main" val="291726203"/>
              </p:ext>
            </p:extLst>
          </p:nvPr>
        </p:nvGraphicFramePr>
        <p:xfrm>
          <a:off x="73025" y="2303463"/>
          <a:ext cx="4648200" cy="3960812"/>
        </p:xfrm>
        <a:graphic>
          <a:graphicData uri="http://schemas.openxmlformats.org/drawingml/2006/chart">
            <c:chart xmlns:c="http://schemas.openxmlformats.org/drawingml/2006/chart" xmlns:r="http://schemas.openxmlformats.org/officeDocument/2006/relationships" r:id="rId57"/>
          </a:graphicData>
        </a:graphic>
      </p:graphicFrame>
      <p:graphicFrame>
        <p:nvGraphicFramePr>
          <p:cNvPr id="19" name="Chart 131">
            <a:extLst>
              <a:ext uri="{FF2B5EF4-FFF2-40B4-BE49-F238E27FC236}">
                <a16:creationId xmlns:a16="http://schemas.microsoft.com/office/drawing/2014/main" id="{2E63CAA0-53C9-DDBB-58FB-5CEBB36DD9E9}"/>
              </a:ext>
            </a:extLst>
          </p:cNvPr>
          <p:cNvGraphicFramePr/>
          <p:nvPr>
            <p:custDataLst>
              <p:tags r:id="rId39"/>
            </p:custDataLst>
            <p:extLst>
              <p:ext uri="{D42A27DB-BD31-4B8C-83A1-F6EECF244321}">
                <p14:modId xmlns:p14="http://schemas.microsoft.com/office/powerpoint/2010/main" val="1783627921"/>
              </p:ext>
            </p:extLst>
          </p:nvPr>
        </p:nvGraphicFramePr>
        <p:xfrm>
          <a:off x="5210175" y="2303463"/>
          <a:ext cx="4124325" cy="3960812"/>
        </p:xfrm>
        <a:graphic>
          <a:graphicData uri="http://schemas.openxmlformats.org/drawingml/2006/chart">
            <c:chart xmlns:c="http://schemas.openxmlformats.org/drawingml/2006/chart" xmlns:r="http://schemas.openxmlformats.org/officeDocument/2006/relationships" r:id="rId58"/>
          </a:graphicData>
        </a:graphic>
      </p:graphicFrame>
      <p:cxnSp>
        <p:nvCxnSpPr>
          <p:cNvPr id="20" name="Straight Connector 14">
            <a:extLst>
              <a:ext uri="{FF2B5EF4-FFF2-40B4-BE49-F238E27FC236}">
                <a16:creationId xmlns:a16="http://schemas.microsoft.com/office/drawing/2014/main" id="{EFAD85E5-B990-814B-8FCD-07935A1CC3CA}"/>
              </a:ext>
            </a:extLst>
          </p:cNvPr>
          <p:cNvCxnSpPr/>
          <p:nvPr/>
        </p:nvCxnSpPr>
        <p:spPr>
          <a:xfrm>
            <a:off x="8215131" y="5208869"/>
            <a:ext cx="986019" cy="404849"/>
          </a:xfrm>
          <a:prstGeom prst="line">
            <a:avLst/>
          </a:prstGeom>
          <a:ln w="9525">
            <a:solidFill>
              <a:srgbClr val="655939"/>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0956D6A0-8DFF-CFE4-9633-6A373B09301C}"/>
              </a:ext>
            </a:extLst>
          </p:cNvPr>
          <p:cNvCxnSpPr>
            <a:cxnSpLocks/>
          </p:cNvCxnSpPr>
          <p:nvPr/>
        </p:nvCxnSpPr>
        <p:spPr>
          <a:xfrm>
            <a:off x="3469184" y="5264986"/>
            <a:ext cx="978991" cy="396262"/>
          </a:xfrm>
          <a:prstGeom prst="line">
            <a:avLst/>
          </a:prstGeom>
          <a:ln w="9525">
            <a:solidFill>
              <a:srgbClr val="655939"/>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 9">
            <a:extLst>
              <a:ext uri="{FF2B5EF4-FFF2-40B4-BE49-F238E27FC236}">
                <a16:creationId xmlns:a16="http://schemas.microsoft.com/office/drawing/2014/main" id="{121973AA-7EAE-8CD0-D302-B3426A4BCC59}"/>
              </a:ext>
            </a:extLst>
          </p:cNvPr>
          <p:cNvSpPr>
            <a:spLocks noGrp="1"/>
          </p:cNvSpPr>
          <p:nvPr>
            <p:custDataLst>
              <p:tags r:id="rId40"/>
            </p:custDataLst>
          </p:nvPr>
        </p:nvSpPr>
        <p:spPr bwMode="auto">
          <a:xfrm>
            <a:off x="4080570"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15" name="テキスト プレースホルダ 9">
            <a:extLst>
              <a:ext uri="{FF2B5EF4-FFF2-40B4-BE49-F238E27FC236}">
                <a16:creationId xmlns:a16="http://schemas.microsoft.com/office/drawing/2014/main" id="{B8690457-562A-3C50-620C-FA69540A59C3}"/>
              </a:ext>
            </a:extLst>
          </p:cNvPr>
          <p:cNvSpPr>
            <a:spLocks noGrp="1"/>
          </p:cNvSpPr>
          <p:nvPr>
            <p:custDataLst>
              <p:tags r:id="rId41"/>
            </p:custDataLst>
          </p:nvPr>
        </p:nvSpPr>
        <p:spPr bwMode="auto">
          <a:xfrm>
            <a:off x="4398963"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1000" dirty="0">
              <a:sym typeface="+mn-lt"/>
            </a:endParaRPr>
          </a:p>
        </p:txBody>
      </p:sp>
      <p:sp>
        <p:nvSpPr>
          <p:cNvPr id="28" name="テキスト プレースホルダ 9">
            <a:extLst>
              <a:ext uri="{FF2B5EF4-FFF2-40B4-BE49-F238E27FC236}">
                <a16:creationId xmlns:a16="http://schemas.microsoft.com/office/drawing/2014/main" id="{C4F2ABDF-183A-F348-4EB0-1446FA2761B7}"/>
              </a:ext>
            </a:extLst>
          </p:cNvPr>
          <p:cNvSpPr>
            <a:spLocks noGrp="1"/>
          </p:cNvSpPr>
          <p:nvPr>
            <p:custDataLst>
              <p:tags r:id="rId42"/>
            </p:custDataLst>
          </p:nvPr>
        </p:nvSpPr>
        <p:spPr bwMode="auto">
          <a:xfrm>
            <a:off x="6112807"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B14527-5953-424C-A98E-1E4477C78B0D}" type="datetime'''''''''''''''1''''''''''''''''''''''''''''''2'''''">
              <a:rPr lang="ja-JP" altLang="en-US" sz="1000" smtClean="0"/>
              <a:pPr/>
              <a:t>12</a:t>
            </a:fld>
            <a:endParaRPr kumimoji="0" lang="ja-JP" altLang="en-US" sz="1000" dirty="0">
              <a:sym typeface="+mn-lt"/>
            </a:endParaRPr>
          </a:p>
        </p:txBody>
      </p:sp>
      <p:sp>
        <p:nvSpPr>
          <p:cNvPr id="30" name="テキスト プレースホルダ 9">
            <a:extLst>
              <a:ext uri="{FF2B5EF4-FFF2-40B4-BE49-F238E27FC236}">
                <a16:creationId xmlns:a16="http://schemas.microsoft.com/office/drawing/2014/main" id="{4F98985B-4F70-E034-46AD-AF65E88A2FCC}"/>
              </a:ext>
            </a:extLst>
          </p:cNvPr>
          <p:cNvSpPr>
            <a:spLocks noGrp="1"/>
          </p:cNvSpPr>
          <p:nvPr>
            <p:custDataLst>
              <p:tags r:id="rId43"/>
            </p:custDataLst>
          </p:nvPr>
        </p:nvSpPr>
        <p:spPr bwMode="auto">
          <a:xfrm>
            <a:off x="5761151"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0D886C-315F-438A-A9AB-AC3C8BB63990}" type="datetime'''''''''''''''''''''''''''''''''''''''''''''1''''''1'''">
              <a:rPr lang="ja-JP" altLang="en-US" sz="1000" smtClean="0"/>
              <a:pPr/>
              <a:t>11</a:t>
            </a:fld>
            <a:endParaRPr kumimoji="0" lang="ja-JP" altLang="en-US" sz="1000" dirty="0">
              <a:sym typeface="+mn-lt"/>
            </a:endParaRPr>
          </a:p>
        </p:txBody>
      </p:sp>
      <p:sp>
        <p:nvSpPr>
          <p:cNvPr id="31" name="テキスト プレースホルダ 9">
            <a:extLst>
              <a:ext uri="{FF2B5EF4-FFF2-40B4-BE49-F238E27FC236}">
                <a16:creationId xmlns:a16="http://schemas.microsoft.com/office/drawing/2014/main" id="{3AE3B69B-C7C3-8DAC-67D1-292705D51CA9}"/>
              </a:ext>
            </a:extLst>
          </p:cNvPr>
          <p:cNvSpPr>
            <a:spLocks noGrp="1"/>
          </p:cNvSpPr>
          <p:nvPr>
            <p:custDataLst>
              <p:tags r:id="rId44"/>
            </p:custDataLst>
          </p:nvPr>
        </p:nvSpPr>
        <p:spPr bwMode="auto">
          <a:xfrm>
            <a:off x="6481231"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9228D8-D149-4926-AF0E-E64DFD0F1B17}" type="datetime'''''''''''''''''''1''''''''3'''''''''">
              <a:rPr lang="ja-JP" altLang="en-US" sz="1000" smtClean="0"/>
              <a:pPr/>
              <a:t>13</a:t>
            </a:fld>
            <a:endParaRPr kumimoji="0" lang="ja-JP" altLang="en-US" sz="1000" dirty="0">
              <a:sym typeface="+mn-lt"/>
            </a:endParaRPr>
          </a:p>
        </p:txBody>
      </p:sp>
      <p:sp>
        <p:nvSpPr>
          <p:cNvPr id="32" name="テキスト プレースホルダ 9">
            <a:extLst>
              <a:ext uri="{FF2B5EF4-FFF2-40B4-BE49-F238E27FC236}">
                <a16:creationId xmlns:a16="http://schemas.microsoft.com/office/drawing/2014/main" id="{E4C333F1-C0FD-C687-E69A-38559FACF86F}"/>
              </a:ext>
            </a:extLst>
          </p:cNvPr>
          <p:cNvSpPr>
            <a:spLocks noGrp="1"/>
          </p:cNvSpPr>
          <p:nvPr>
            <p:custDataLst>
              <p:tags r:id="rId45"/>
            </p:custDataLst>
          </p:nvPr>
        </p:nvSpPr>
        <p:spPr bwMode="auto">
          <a:xfrm>
            <a:off x="6832887"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3AC298-D7E6-4E7F-9CE4-C180E0803C65}" type="datetime'''1''''''''''''''''''''''''''''''4'''''''''''''''''''">
              <a:rPr lang="ja-JP" altLang="en-US" sz="1000" smtClean="0"/>
              <a:pPr/>
              <a:t>14</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B95BF239-1CDE-FFB6-284E-42D87DADEA28}"/>
              </a:ext>
            </a:extLst>
          </p:cNvPr>
          <p:cNvSpPr>
            <a:spLocks noGrp="1"/>
          </p:cNvSpPr>
          <p:nvPr>
            <p:custDataLst>
              <p:tags r:id="rId46"/>
            </p:custDataLst>
          </p:nvPr>
        </p:nvSpPr>
        <p:spPr bwMode="auto">
          <a:xfrm>
            <a:off x="7129303"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FFA8F9-DAF9-4E39-89B6-C4D4648058CE}" type="datetime'''''''1''''''5'''''''''''''''''''''''">
              <a:rPr lang="ja-JP" altLang="en-US" sz="1000" smtClean="0"/>
              <a:pPr/>
              <a:t>15</a:t>
            </a:fld>
            <a:endParaRPr kumimoji="0" lang="ja-JP" altLang="en-US" sz="1000" dirty="0">
              <a:sym typeface="+mn-lt"/>
            </a:endParaRPr>
          </a:p>
        </p:txBody>
      </p:sp>
      <p:sp>
        <p:nvSpPr>
          <p:cNvPr id="34" name="テキスト プレースホルダ 9">
            <a:extLst>
              <a:ext uri="{FF2B5EF4-FFF2-40B4-BE49-F238E27FC236}">
                <a16:creationId xmlns:a16="http://schemas.microsoft.com/office/drawing/2014/main" id="{92796E08-151D-1CA7-6F13-4187E66A1592}"/>
              </a:ext>
            </a:extLst>
          </p:cNvPr>
          <p:cNvSpPr>
            <a:spLocks noGrp="1"/>
          </p:cNvSpPr>
          <p:nvPr>
            <p:custDataLst>
              <p:tags r:id="rId47"/>
            </p:custDataLst>
          </p:nvPr>
        </p:nvSpPr>
        <p:spPr bwMode="auto">
          <a:xfrm>
            <a:off x="7461388"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40BA67-0879-4601-A603-E33B6311CD2F}" type="datetime'''''1''6'''''''''''''''''''''''''''''''''''''''">
              <a:rPr lang="ja-JP" altLang="en-US" sz="1000" smtClean="0"/>
              <a:pPr/>
              <a:t>16</a:t>
            </a:fld>
            <a:endParaRPr kumimoji="0" lang="ja-JP" altLang="en-US" sz="1000" dirty="0">
              <a:sym typeface="+mn-lt"/>
            </a:endParaRPr>
          </a:p>
        </p:txBody>
      </p:sp>
      <p:sp>
        <p:nvSpPr>
          <p:cNvPr id="36" name="テキスト プレースホルダ 9">
            <a:extLst>
              <a:ext uri="{FF2B5EF4-FFF2-40B4-BE49-F238E27FC236}">
                <a16:creationId xmlns:a16="http://schemas.microsoft.com/office/drawing/2014/main" id="{0C8E3556-55B7-8D91-8E5F-1D44925C2B88}"/>
              </a:ext>
            </a:extLst>
          </p:cNvPr>
          <p:cNvSpPr>
            <a:spLocks noGrp="1"/>
          </p:cNvSpPr>
          <p:nvPr>
            <p:custDataLst>
              <p:tags r:id="rId48"/>
            </p:custDataLst>
          </p:nvPr>
        </p:nvSpPr>
        <p:spPr bwMode="auto">
          <a:xfrm>
            <a:off x="7797902"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7810E0-ED89-4E43-9D63-D488E183C7DE}" type="datetime'''''''''''''''''''''1''''''''''''7'''''''''">
              <a:rPr lang="ja-JP" altLang="en-US" sz="1000" smtClean="0"/>
              <a:pPr/>
              <a:t>17</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BC248187-5F4F-F866-272F-8E08EAE8D12F}"/>
              </a:ext>
            </a:extLst>
          </p:cNvPr>
          <p:cNvSpPr>
            <a:spLocks noGrp="1"/>
          </p:cNvSpPr>
          <p:nvPr>
            <p:custDataLst>
              <p:tags r:id="rId49"/>
            </p:custDataLst>
          </p:nvPr>
        </p:nvSpPr>
        <p:spPr bwMode="auto">
          <a:xfrm>
            <a:off x="8459476"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35BED1-0A9C-4CB0-A79F-92318F8DFB4C}" type="datetime'''''''''1''''''''''''''''''''''''''''''''9'''''''''''''''''''">
              <a:rPr kumimoji="0" lang="ja-JP" altLang="en-US" sz="1000" smtClean="0"/>
              <a:pPr/>
              <a:t>19</a:t>
            </a:fld>
            <a:endParaRPr kumimoji="0" lang="ja-JP" altLang="en-US" sz="1000" dirty="0">
              <a:sym typeface="+mn-lt"/>
            </a:endParaRPr>
          </a:p>
        </p:txBody>
      </p:sp>
      <p:sp>
        <p:nvSpPr>
          <p:cNvPr id="40" name="テキスト プレースホルダ 9">
            <a:extLst>
              <a:ext uri="{FF2B5EF4-FFF2-40B4-BE49-F238E27FC236}">
                <a16:creationId xmlns:a16="http://schemas.microsoft.com/office/drawing/2014/main" id="{64F64D9E-7A5D-28F1-85FB-0993CD23BE7E}"/>
              </a:ext>
            </a:extLst>
          </p:cNvPr>
          <p:cNvSpPr>
            <a:spLocks noGrp="1"/>
          </p:cNvSpPr>
          <p:nvPr>
            <p:custDataLst>
              <p:tags r:id="rId50"/>
            </p:custDataLst>
          </p:nvPr>
        </p:nvSpPr>
        <p:spPr bwMode="auto">
          <a:xfrm>
            <a:off x="8124514"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A87E15-B680-46A5-93FF-ABA82E0303A2}" type="datetime'''''''''''1''''''''''''''''''''''''''''''''''''8'''''''">
              <a:rPr kumimoji="0" lang="ja-JP" altLang="en-US" sz="1000" smtClean="0"/>
              <a:pPr/>
              <a:t>18</a:t>
            </a:fld>
            <a:endParaRPr kumimoji="0" lang="ja-JP" altLang="en-US" sz="1000" dirty="0">
              <a:sym typeface="+mn-lt"/>
            </a:endParaRPr>
          </a:p>
        </p:txBody>
      </p:sp>
      <p:sp>
        <p:nvSpPr>
          <p:cNvPr id="42" name="テキスト プレースホルダ 9">
            <a:extLst>
              <a:ext uri="{FF2B5EF4-FFF2-40B4-BE49-F238E27FC236}">
                <a16:creationId xmlns:a16="http://schemas.microsoft.com/office/drawing/2014/main" id="{3E822C30-9BE0-A3E5-02E6-6E7082CF5DE6}"/>
              </a:ext>
            </a:extLst>
          </p:cNvPr>
          <p:cNvSpPr>
            <a:spLocks noGrp="1"/>
          </p:cNvSpPr>
          <p:nvPr>
            <p:custDataLst>
              <p:tags r:id="rId51"/>
            </p:custDataLst>
          </p:nvPr>
        </p:nvSpPr>
        <p:spPr bwMode="auto">
          <a:xfrm>
            <a:off x="8849161"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43" name="テキスト プレースホルダ 9">
            <a:extLst>
              <a:ext uri="{FF2B5EF4-FFF2-40B4-BE49-F238E27FC236}">
                <a16:creationId xmlns:a16="http://schemas.microsoft.com/office/drawing/2014/main" id="{7797A23E-0DE6-33C1-9596-50AD3C6070F4}"/>
              </a:ext>
            </a:extLst>
          </p:cNvPr>
          <p:cNvSpPr>
            <a:spLocks noGrp="1"/>
          </p:cNvSpPr>
          <p:nvPr>
            <p:custDataLst>
              <p:tags r:id="rId52"/>
            </p:custDataLst>
          </p:nvPr>
        </p:nvSpPr>
        <p:spPr bwMode="auto">
          <a:xfrm>
            <a:off x="9167554"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1000" dirty="0">
              <a:sym typeface="+mn-lt"/>
            </a:endParaRPr>
          </a:p>
        </p:txBody>
      </p:sp>
    </p:spTree>
    <p:extLst>
      <p:ext uri="{BB962C8B-B14F-4D97-AF65-F5344CB8AC3E}">
        <p14:creationId xmlns:p14="http://schemas.microsoft.com/office/powerpoint/2010/main" val="205713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4230241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バングラデシュ／医療関連／医療・公衆衛生</a:t>
            </a:r>
            <a:endParaRPr kumimoji="1" lang="ja-JP" altLang="en-US" dirty="0"/>
          </a:p>
        </p:txBody>
      </p:sp>
      <p:sp>
        <p:nvSpPr>
          <p:cNvPr id="5" name="テキスト ボックス 45">
            <a:extLst>
              <a:ext uri="{FF2B5EF4-FFF2-40B4-BE49-F238E27FC236}">
                <a16:creationId xmlns:a16="http://schemas.microsoft.com/office/drawing/2014/main" id="{E9DA7A18-ADC4-4014-8A31-F651C76C4338}"/>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バングラデシュでは、医療関連資格についての規制があるが、理学療法士や作業療法士などについては規制機関が整っていない。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
        <p:nvSpPr>
          <p:cNvPr id="9" name="テキスト ボックス 45">
            <a:extLst>
              <a:ext uri="{FF2B5EF4-FFF2-40B4-BE49-F238E27FC236}">
                <a16:creationId xmlns:a16="http://schemas.microsoft.com/office/drawing/2014/main" id="{EBC972B6-44FC-4AF3-B5B9-44149E0980CC}"/>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、世界理学療法士連盟、世界作業療法士連盟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8E08BAE1-00E2-4E59-85D4-192D033E2BDD}"/>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B0C85A48-95CB-43CA-94A2-057F088B6DC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8E1E91F7-1D3B-47CC-816E-D62C2375872E}"/>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ADAE41E5-D79D-417C-95A1-064550491BAB}"/>
              </a:ext>
            </a:extLst>
          </p:cNvPr>
          <p:cNvSpPr txBox="1"/>
          <p:nvPr/>
        </p:nvSpPr>
        <p:spPr>
          <a:xfrm>
            <a:off x="1630570" y="3389032"/>
            <a:ext cx="1188133"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検査技師</a:t>
            </a:r>
          </a:p>
        </p:txBody>
      </p:sp>
      <p:sp>
        <p:nvSpPr>
          <p:cNvPr id="14" name="テキスト ボックス 45">
            <a:extLst>
              <a:ext uri="{FF2B5EF4-FFF2-40B4-BE49-F238E27FC236}">
                <a16:creationId xmlns:a16="http://schemas.microsoft.com/office/drawing/2014/main" id="{51E02B0B-0A92-4F57-9DE7-95E5C437AA01}"/>
              </a:ext>
            </a:extLst>
          </p:cNvPr>
          <p:cNvSpPr txBox="1"/>
          <p:nvPr/>
        </p:nvSpPr>
        <p:spPr>
          <a:xfrm>
            <a:off x="4671409" y="3402980"/>
            <a:ext cx="857654"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7571BBBD-6637-4CC3-86A8-ADE724C23C4A}"/>
              </a:ext>
            </a:extLst>
          </p:cNvPr>
          <p:cNvSpPr txBox="1"/>
          <p:nvPr/>
        </p:nvSpPr>
        <p:spPr>
          <a:xfrm>
            <a:off x="1629407" y="2940545"/>
            <a:ext cx="2304258"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A6B21520-807E-4922-BFA5-581CFE09BF70}"/>
              </a:ext>
            </a:extLst>
          </p:cNvPr>
          <p:cNvSpPr txBox="1"/>
          <p:nvPr/>
        </p:nvSpPr>
        <p:spPr>
          <a:xfrm>
            <a:off x="4671408" y="2940545"/>
            <a:ext cx="857655"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80A22F62-03B5-43B6-9D1A-B031702A1245}"/>
              </a:ext>
            </a:extLst>
          </p:cNvPr>
          <p:cNvSpPr txBox="1"/>
          <p:nvPr/>
        </p:nvSpPr>
        <p:spPr>
          <a:xfrm>
            <a:off x="1626318" y="4732408"/>
            <a:ext cx="2304258"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5C019DB7-42B6-4936-B11B-9597A1106F4D}"/>
              </a:ext>
            </a:extLst>
          </p:cNvPr>
          <p:cNvSpPr txBox="1"/>
          <p:nvPr/>
        </p:nvSpPr>
        <p:spPr>
          <a:xfrm>
            <a:off x="4675346" y="4737449"/>
            <a:ext cx="781710"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971CC4C6-4E7C-412C-9DAB-1766AA4AB37B}"/>
              </a:ext>
            </a:extLst>
          </p:cNvPr>
          <p:cNvSpPr txBox="1"/>
          <p:nvPr/>
        </p:nvSpPr>
        <p:spPr>
          <a:xfrm>
            <a:off x="6183674" y="3389032"/>
            <a:ext cx="903625"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13,896</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64283081-1B01-49A1-A953-DA320215B868}"/>
              </a:ext>
            </a:extLst>
          </p:cNvPr>
          <p:cNvSpPr txBox="1"/>
          <p:nvPr/>
        </p:nvSpPr>
        <p:spPr>
          <a:xfrm>
            <a:off x="6183673" y="2944916"/>
            <a:ext cx="903626"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17,082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D1B36B70-16E5-4487-B274-677EF4F2C7BE}"/>
              </a:ext>
            </a:extLst>
          </p:cNvPr>
          <p:cNvSpPr txBox="1"/>
          <p:nvPr/>
        </p:nvSpPr>
        <p:spPr>
          <a:xfrm>
            <a:off x="6496486" y="4721686"/>
            <a:ext cx="443271"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0" name="テキスト ボックス 45">
            <a:extLst>
              <a:ext uri="{FF2B5EF4-FFF2-40B4-BE49-F238E27FC236}">
                <a16:creationId xmlns:a16="http://schemas.microsoft.com/office/drawing/2014/main" id="{EC874966-E64E-41F4-816B-037D1653755B}"/>
              </a:ext>
            </a:extLst>
          </p:cNvPr>
          <p:cNvSpPr txBox="1"/>
          <p:nvPr/>
        </p:nvSpPr>
        <p:spPr>
          <a:xfrm>
            <a:off x="1629407" y="4276813"/>
            <a:ext cx="2304258"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31" name="テキスト ボックス 45">
            <a:extLst>
              <a:ext uri="{FF2B5EF4-FFF2-40B4-BE49-F238E27FC236}">
                <a16:creationId xmlns:a16="http://schemas.microsoft.com/office/drawing/2014/main" id="{B44F80D3-EA09-4AF7-9853-F6E4117E5904}"/>
              </a:ext>
            </a:extLst>
          </p:cNvPr>
          <p:cNvSpPr txBox="1"/>
          <p:nvPr/>
        </p:nvSpPr>
        <p:spPr>
          <a:xfrm>
            <a:off x="4671506" y="4276813"/>
            <a:ext cx="785550"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45">
            <a:extLst>
              <a:ext uri="{FF2B5EF4-FFF2-40B4-BE49-F238E27FC236}">
                <a16:creationId xmlns:a16="http://schemas.microsoft.com/office/drawing/2014/main" id="{B897CC0D-6AD9-4DC2-BE28-49B1EC6CC942}"/>
              </a:ext>
            </a:extLst>
          </p:cNvPr>
          <p:cNvSpPr txBox="1"/>
          <p:nvPr/>
        </p:nvSpPr>
        <p:spPr>
          <a:xfrm>
            <a:off x="6413252" y="4283901"/>
            <a:ext cx="674045"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294</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3" name="テキスト ボックス 45">
            <a:extLst>
              <a:ext uri="{FF2B5EF4-FFF2-40B4-BE49-F238E27FC236}">
                <a16:creationId xmlns:a16="http://schemas.microsoft.com/office/drawing/2014/main" id="{B791BD28-2ED9-48FF-B04D-7888AD7ECA3F}"/>
              </a:ext>
            </a:extLst>
          </p:cNvPr>
          <p:cNvSpPr txBox="1"/>
          <p:nvPr/>
        </p:nvSpPr>
        <p:spPr>
          <a:xfrm>
            <a:off x="1633837" y="3844379"/>
            <a:ext cx="2304258"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34" name="テキスト ボックス 45">
            <a:extLst>
              <a:ext uri="{FF2B5EF4-FFF2-40B4-BE49-F238E27FC236}">
                <a16:creationId xmlns:a16="http://schemas.microsoft.com/office/drawing/2014/main" id="{AB3B1EDE-06E0-4962-BBAC-E856EAA7D189}"/>
              </a:ext>
            </a:extLst>
          </p:cNvPr>
          <p:cNvSpPr txBox="1"/>
          <p:nvPr/>
        </p:nvSpPr>
        <p:spPr>
          <a:xfrm>
            <a:off x="4671408" y="3844379"/>
            <a:ext cx="857653"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45">
            <a:extLst>
              <a:ext uri="{FF2B5EF4-FFF2-40B4-BE49-F238E27FC236}">
                <a16:creationId xmlns:a16="http://schemas.microsoft.com/office/drawing/2014/main" id="{4CB9BF72-20D1-4AC3-8846-E32BF36BE4C9}"/>
              </a:ext>
            </a:extLst>
          </p:cNvPr>
          <p:cNvSpPr txBox="1"/>
          <p:nvPr/>
        </p:nvSpPr>
        <p:spPr>
          <a:xfrm>
            <a:off x="6413253" y="3851467"/>
            <a:ext cx="674046"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920</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A81BB5-7EE5-4A6C-89AA-49E950435E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AA81BB5-7EE5-4A6C-89AA-49E950435E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75B45C3-2A08-4EBB-B2A0-FE8582FF52CB}"/>
              </a:ext>
            </a:extLst>
          </p:cNvPr>
          <p:cNvSpPr>
            <a:spLocks noGrp="1"/>
          </p:cNvSpPr>
          <p:nvPr>
            <p:ph type="title"/>
          </p:nvPr>
        </p:nvSpPr>
        <p:spPr>
          <a:xfrm>
            <a:off x="200471" y="188550"/>
            <a:ext cx="9505055" cy="360050"/>
          </a:xfrm>
        </p:spPr>
        <p:txBody>
          <a:bodyPr vert="horz"/>
          <a:lstStyle/>
          <a:p>
            <a:r>
              <a:rPr lang="ja-JP" altLang="en-US" dirty="0"/>
              <a:t>バングラデシュ／医療関連／医療・公衆衛生</a:t>
            </a:r>
            <a:endParaRPr lang="en-US" dirty="0"/>
          </a:p>
        </p:txBody>
      </p:sp>
      <p:sp>
        <p:nvSpPr>
          <p:cNvPr id="7" name="Text Placeholder 3">
            <a:extLst>
              <a:ext uri="{FF2B5EF4-FFF2-40B4-BE49-F238E27FC236}">
                <a16:creationId xmlns:a16="http://schemas.microsoft.com/office/drawing/2014/main" id="{533D9F4E-268F-4C4C-804D-7A83AE453124}"/>
              </a:ext>
            </a:extLst>
          </p:cNvPr>
          <p:cNvSpPr>
            <a:spLocks noGrp="1"/>
          </p:cNvSpPr>
          <p:nvPr>
            <p:ph type="body" sz="quarter" idx="15"/>
          </p:nvPr>
        </p:nvSpPr>
        <p:spPr>
          <a:xfrm>
            <a:off x="200025" y="549275"/>
            <a:ext cx="9505950" cy="359445"/>
          </a:xfrm>
        </p:spPr>
        <p:txBody>
          <a:bodyPr/>
          <a:lstStyle/>
          <a:p>
            <a:r>
              <a:rPr lang="ja-JP" altLang="en-US" dirty="0"/>
              <a:t>医療の</a:t>
            </a:r>
            <a:r>
              <a:rPr lang="en-US" altLang="ja-JP" dirty="0"/>
              <a:t>IT</a:t>
            </a:r>
            <a:r>
              <a:rPr lang="ja-JP" altLang="en-US" dirty="0"/>
              <a:t>化データ</a:t>
            </a:r>
            <a:endParaRPr lang="en-US" dirty="0"/>
          </a:p>
        </p:txBody>
      </p:sp>
      <p:sp>
        <p:nvSpPr>
          <p:cNvPr id="9" name="Rectangle: Rounded Corners 8">
            <a:extLst>
              <a:ext uri="{FF2B5EF4-FFF2-40B4-BE49-F238E27FC236}">
                <a16:creationId xmlns:a16="http://schemas.microsoft.com/office/drawing/2014/main" id="{94363104-FE17-4DB8-B5CC-FB8389DCD0C9}"/>
              </a:ext>
            </a:extLst>
          </p:cNvPr>
          <p:cNvSpPr>
            <a:spLocks/>
          </p:cNvSpPr>
          <p:nvPr/>
        </p:nvSpPr>
        <p:spPr>
          <a:xfrm>
            <a:off x="279211" y="2409539"/>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sz="1600" b="1" dirty="0">
                <a:solidFill>
                  <a:schemeClr val="bg1"/>
                </a:solidFill>
              </a:rPr>
              <a:t>HIS</a:t>
            </a:r>
            <a:r>
              <a:rPr kumimoji="1" lang="ja-JP" altLang="en-US" sz="1600" b="1" dirty="0">
                <a:solidFill>
                  <a:schemeClr val="bg1"/>
                </a:solidFill>
              </a:rPr>
              <a:t>の導入状況</a:t>
            </a:r>
            <a:endParaRPr kumimoji="1" lang="en-US" sz="1600" b="1" dirty="0">
              <a:solidFill>
                <a:schemeClr val="bg1"/>
              </a:solidFill>
            </a:endParaRPr>
          </a:p>
        </p:txBody>
      </p:sp>
      <p:sp>
        <p:nvSpPr>
          <p:cNvPr id="11" name="Rectangle: Rounded Corners 10">
            <a:extLst>
              <a:ext uri="{FF2B5EF4-FFF2-40B4-BE49-F238E27FC236}">
                <a16:creationId xmlns:a16="http://schemas.microsoft.com/office/drawing/2014/main" id="{973BF901-9A12-450A-AAFA-5A2AF1F2630E}"/>
              </a:ext>
            </a:extLst>
          </p:cNvPr>
          <p:cNvSpPr>
            <a:spLocks/>
          </p:cNvSpPr>
          <p:nvPr/>
        </p:nvSpPr>
        <p:spPr>
          <a:xfrm>
            <a:off x="272480" y="4041067"/>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altLang="ja-JP" sz="1600" b="1" dirty="0">
                <a:solidFill>
                  <a:schemeClr val="bg1"/>
                </a:solidFill>
              </a:rPr>
              <a:t>EMR</a:t>
            </a:r>
            <a:r>
              <a:rPr kumimoji="1" lang="ja-JP" altLang="en-US" sz="1600" b="1" dirty="0">
                <a:solidFill>
                  <a:schemeClr val="bg1"/>
                </a:solidFill>
              </a:rPr>
              <a:t>の導入状況</a:t>
            </a:r>
            <a:endParaRPr kumimoji="1" lang="en-US" sz="1600" b="1" dirty="0">
              <a:solidFill>
                <a:schemeClr val="bg1"/>
              </a:solidFill>
            </a:endParaRPr>
          </a:p>
        </p:txBody>
      </p:sp>
      <p:sp>
        <p:nvSpPr>
          <p:cNvPr id="12" name="Rectangle: Rounded Corners 11">
            <a:extLst>
              <a:ext uri="{FF2B5EF4-FFF2-40B4-BE49-F238E27FC236}">
                <a16:creationId xmlns:a16="http://schemas.microsoft.com/office/drawing/2014/main" id="{16E1DF99-8823-43C8-A67B-80FBCD9DD124}"/>
              </a:ext>
            </a:extLst>
          </p:cNvPr>
          <p:cNvSpPr>
            <a:spLocks/>
          </p:cNvSpPr>
          <p:nvPr/>
        </p:nvSpPr>
        <p:spPr>
          <a:xfrm>
            <a:off x="279211" y="5301208"/>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lang="ja-JP" altLang="en-US" sz="1400" b="1" dirty="0">
                <a:solidFill>
                  <a:schemeClr val="bg1"/>
                </a:solidFill>
              </a:rPr>
              <a:t>その他</a:t>
            </a:r>
            <a:endParaRPr kumimoji="1" lang="en-US" sz="1400" b="1" dirty="0">
              <a:solidFill>
                <a:schemeClr val="bg1"/>
              </a:solidFill>
            </a:endParaRPr>
          </a:p>
        </p:txBody>
      </p:sp>
      <p:sp>
        <p:nvSpPr>
          <p:cNvPr id="13" name="テキスト ボックス 3">
            <a:extLst>
              <a:ext uri="{FF2B5EF4-FFF2-40B4-BE49-F238E27FC236}">
                <a16:creationId xmlns:a16="http://schemas.microsoft.com/office/drawing/2014/main" id="{531D8F61-0B86-4775-8ECC-D53C8145B2BC}"/>
              </a:ext>
            </a:extLst>
          </p:cNvPr>
          <p:cNvSpPr txBox="1"/>
          <p:nvPr/>
        </p:nvSpPr>
        <p:spPr>
          <a:xfrm>
            <a:off x="2227453" y="2409539"/>
            <a:ext cx="7406065" cy="108581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バングラデシュでは、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年からオープンソースの</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District Health Information Software 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）を導入。</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現在では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は</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中央、州レベル、地区レベル、小地区レベルの医療施設と</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1,300</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程度の地域診療所</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を繋いでおり、その数は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年時点で</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公的医療機関の約</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に及ぶ</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3">
            <a:extLst>
              <a:ext uri="{FF2B5EF4-FFF2-40B4-BE49-F238E27FC236}">
                <a16:creationId xmlns:a16="http://schemas.microsoft.com/office/drawing/2014/main" id="{8703DF0D-20B8-4993-8B57-E97D0C51AC6D}"/>
              </a:ext>
            </a:extLst>
          </p:cNvPr>
          <p:cNvSpPr txBox="1"/>
          <p:nvPr/>
        </p:nvSpPr>
        <p:spPr>
          <a:xfrm>
            <a:off x="2216696" y="4041067"/>
            <a:ext cx="7406065" cy="518475"/>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の普及が進んでいる一方、</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の導入は大規模の民間病院に限定</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されており、多くの民間病院や公立病院では紙で患者の記録を保存。</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5">
            <a:extLst>
              <a:ext uri="{FF2B5EF4-FFF2-40B4-BE49-F238E27FC236}">
                <a16:creationId xmlns:a16="http://schemas.microsoft.com/office/drawing/2014/main" id="{A5834818-BC22-474A-8252-35F275B29824}"/>
              </a:ext>
            </a:extLst>
          </p:cNvPr>
          <p:cNvSpPr txBox="1"/>
          <p:nvPr/>
        </p:nvSpPr>
        <p:spPr>
          <a:xfrm>
            <a:off x="114072" y="6343808"/>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Transforming the health information system in Bangladesh through the implementation of DHIS2</a:t>
            </a:r>
            <a:r>
              <a:rPr lang="ja-JP" altLang="en-US" sz="800" dirty="0"/>
              <a:t>（</a:t>
            </a:r>
            <a:r>
              <a:rPr lang="en-US" altLang="ja-JP" sz="800" dirty="0"/>
              <a:t>UNICEF,2015)</a:t>
            </a:r>
            <a:r>
              <a:rPr lang="ja-JP" altLang="en-US" sz="800" dirty="0"/>
              <a:t>、</a:t>
            </a:r>
            <a:r>
              <a:rPr kumimoji="0" lang="en-US" altLang="ja-JP" sz="800" dirty="0" bmk=""/>
              <a:t>Perceptions and experiences with district health information system software to collect and utilize health data in Bangladesh: a qualitative exploratory study(Begum et al.,2020)</a:t>
            </a:r>
            <a:r>
              <a:rPr kumimoji="0" lang="ja-JP" altLang="en-US" sz="800" dirty="0" bmk=""/>
              <a:t>、</a:t>
            </a:r>
            <a:r>
              <a:rPr lang="en-US" altLang="ja-JP" sz="800" dirty="0"/>
              <a:t> e-Health in Developing Countries: Bangladeshi Perspective(Afrin and </a:t>
            </a:r>
            <a:r>
              <a:rPr lang="en-US" altLang="ja-JP" sz="800" dirty="0" err="1"/>
              <a:t>Arifuzzaman</a:t>
            </a:r>
            <a:r>
              <a:rPr lang="en-US" altLang="ja-JP" sz="800" dirty="0"/>
              <a:t>, 2020)</a:t>
            </a:r>
            <a:endParaRPr kumimoji="0" lang="ja-JP" altLang="en-US" sz="800" dirty="0" bmk=""/>
          </a:p>
        </p:txBody>
      </p:sp>
      <p:grpSp>
        <p:nvGrpSpPr>
          <p:cNvPr id="21" name="Group 20">
            <a:extLst>
              <a:ext uri="{FF2B5EF4-FFF2-40B4-BE49-F238E27FC236}">
                <a16:creationId xmlns:a16="http://schemas.microsoft.com/office/drawing/2014/main" id="{A8500224-E7A6-484A-BE39-758A4BC7F156}"/>
              </a:ext>
            </a:extLst>
          </p:cNvPr>
          <p:cNvGrpSpPr/>
          <p:nvPr/>
        </p:nvGrpSpPr>
        <p:grpSpPr>
          <a:xfrm>
            <a:off x="272480" y="3825043"/>
            <a:ext cx="9361038" cy="1397313"/>
            <a:chOff x="344488" y="2996952"/>
            <a:chExt cx="9289032" cy="1397313"/>
          </a:xfrm>
        </p:grpSpPr>
        <p:cxnSp>
          <p:nvCxnSpPr>
            <p:cNvPr id="17" name="Straight Connector 16">
              <a:extLst>
                <a:ext uri="{FF2B5EF4-FFF2-40B4-BE49-F238E27FC236}">
                  <a16:creationId xmlns:a16="http://schemas.microsoft.com/office/drawing/2014/main" id="{9CFDE0EF-70FB-4B2A-B335-EDEC84AA4037}"/>
                </a:ext>
              </a:extLst>
            </p:cNvPr>
            <p:cNvCxnSpPr>
              <a:cxnSpLocks/>
            </p:cNvCxnSpPr>
            <p:nvPr/>
          </p:nvCxnSpPr>
          <p:spPr>
            <a:xfrm>
              <a:off x="344488" y="2996952"/>
              <a:ext cx="928903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D7DCFD-F0A3-451F-B002-F43AA0213AEC}"/>
                </a:ext>
              </a:extLst>
            </p:cNvPr>
            <p:cNvCxnSpPr>
              <a:cxnSpLocks/>
            </p:cNvCxnSpPr>
            <p:nvPr/>
          </p:nvCxnSpPr>
          <p:spPr>
            <a:xfrm>
              <a:off x="351683" y="4394265"/>
              <a:ext cx="92026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3">
            <a:extLst>
              <a:ext uri="{FF2B5EF4-FFF2-40B4-BE49-F238E27FC236}">
                <a16:creationId xmlns:a16="http://schemas.microsoft.com/office/drawing/2014/main" id="{D860A220-9C3D-4D06-88E3-F958DF39B949}"/>
              </a:ext>
            </a:extLst>
          </p:cNvPr>
          <p:cNvSpPr txBox="1"/>
          <p:nvPr/>
        </p:nvSpPr>
        <p:spPr>
          <a:xfrm>
            <a:off x="2227453" y="5301208"/>
            <a:ext cx="7406065" cy="518475"/>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人口の</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が健康情報や健康維持に関するサービスにアクセスするために電子機器を活用。</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3">
            <a:extLst>
              <a:ext uri="{FF2B5EF4-FFF2-40B4-BE49-F238E27FC236}">
                <a16:creationId xmlns:a16="http://schemas.microsoft.com/office/drawing/2014/main" id="{3799D7E6-D9CD-47C1-B74E-D49CA3CC3D03}"/>
              </a:ext>
            </a:extLst>
          </p:cNvPr>
          <p:cNvSpPr txBox="1"/>
          <p:nvPr/>
        </p:nvSpPr>
        <p:spPr>
          <a:xfrm>
            <a:off x="200470" y="1124743"/>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は中央、州レベル、地区レベル、小地区レベルの医療施設、地域診療所において導入が進んでいる一方、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の導入は大規模の民間病院に限られている。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また、個人レベルでの電子機器を使用した健康情報やサービスの活用も限定的である。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0740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88504" y="2780928"/>
            <a:ext cx="4320480" cy="3671912"/>
          </a:xfrm>
          <a:prstGeom prst="rect">
            <a:avLst/>
          </a:prstGeom>
          <a:gradFill flip="none" rotWithShape="1">
            <a:gsLst>
              <a:gs pos="5300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Arial" panose="020B0604020202020204" pitchFamily="34" charset="0"/>
                <a:ea typeface="ＭＳ Ｐゴシック" panose="020B0600070205080204" pitchFamily="50" charset="-128"/>
              </a:rPr>
              <a:t>国民に加入を義務付ける公的な健康保険制度はなかったが、</a:t>
            </a:r>
            <a:r>
              <a:rPr lang="en-US" altLang="ja-JP" sz="1150" dirty="0">
                <a:solidFill>
                  <a:schemeClr val="tx1"/>
                </a:solidFill>
                <a:latin typeface="Arial" panose="020B0604020202020204" pitchFamily="34" charset="0"/>
                <a:ea typeface="ＭＳ Ｐゴシック" panose="020B0600070205080204" pitchFamily="50" charset="-128"/>
              </a:rPr>
              <a:t>2012</a:t>
            </a:r>
            <a:r>
              <a:rPr lang="ja-JP" altLang="en-US" sz="1150" dirty="0">
                <a:solidFill>
                  <a:schemeClr val="tx1"/>
                </a:solidFill>
                <a:latin typeface="Arial" panose="020B0604020202020204" pitchFamily="34" charset="0"/>
                <a:ea typeface="ＭＳ Ｐゴシック" panose="020B0600070205080204" pitchFamily="50" charset="-128"/>
              </a:rPr>
              <a:t>年から</a:t>
            </a:r>
            <a:r>
              <a:rPr lang="en-US" altLang="ja-JP" sz="1150" dirty="0">
                <a:solidFill>
                  <a:schemeClr val="tx1"/>
                </a:solidFill>
                <a:latin typeface="Arial" panose="020B0604020202020204" pitchFamily="34" charset="0"/>
                <a:ea typeface="ＭＳ Ｐゴシック" panose="020B0600070205080204" pitchFamily="50" charset="-128"/>
              </a:rPr>
              <a:t>5,000</a:t>
            </a:r>
            <a:r>
              <a:rPr lang="ja-JP" altLang="en-US" sz="1150" dirty="0">
                <a:solidFill>
                  <a:schemeClr val="tx1"/>
                </a:solidFill>
                <a:latin typeface="Arial" panose="020B0604020202020204" pitchFamily="34" charset="0"/>
                <a:ea typeface="ＭＳ Ｐゴシック" panose="020B0600070205080204" pitchFamily="50" charset="-128"/>
              </a:rPr>
              <a:t>万人の貧困層を順次、健康保険に加入させる計画を保健省が策定した。</a:t>
            </a:r>
            <a:endParaRPr lang="en-US" altLang="ja-JP" sz="1150" dirty="0">
              <a:solidFill>
                <a:schemeClr val="tx1"/>
              </a:solidFill>
              <a:latin typeface="Arial" panose="020B0604020202020204" pitchFamily="34" charset="0"/>
              <a:ea typeface="ＭＳ Ｐゴシック" panose="020B0600070205080204" pitchFamily="50" charset="-128"/>
            </a:endParaRPr>
          </a:p>
        </p:txBody>
      </p:sp>
      <p:sp>
        <p:nvSpPr>
          <p:cNvPr id="30" name="正方形/長方形 29"/>
          <p:cNvSpPr/>
          <p:nvPr/>
        </p:nvSpPr>
        <p:spPr>
          <a:xfrm>
            <a:off x="1589087" y="3794241"/>
            <a:ext cx="3219897" cy="1303653"/>
          </a:xfrm>
          <a:prstGeom prst="rect">
            <a:avLst/>
          </a:prstGeom>
          <a:gradFill flip="none" rotWithShape="1">
            <a:gsLst>
              <a:gs pos="0">
                <a:srgbClr val="83A4D1"/>
              </a:gs>
              <a:gs pos="100000">
                <a:srgbClr val="DDE6F3"/>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endParaRPr lang="ja-JP" altLang="en-US"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円/楕円 22"/>
          <p:cNvSpPr/>
          <p:nvPr/>
        </p:nvSpPr>
        <p:spPr>
          <a:xfrm>
            <a:off x="757191" y="3780452"/>
            <a:ext cx="1942465" cy="1942465"/>
          </a:xfrm>
          <a:prstGeom prst="ellipse">
            <a:avLst/>
          </a:prstGeom>
          <a:solidFill>
            <a:srgbClr val="E8E8E8"/>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8" name="グラフ 37"/>
          <p:cNvGraphicFramePr/>
          <p:nvPr>
            <p:extLst>
              <p:ext uri="{D42A27DB-BD31-4B8C-83A1-F6EECF244321}">
                <p14:modId xmlns:p14="http://schemas.microsoft.com/office/powerpoint/2010/main" val="3058638251"/>
              </p:ext>
            </p:extLst>
          </p:nvPr>
        </p:nvGraphicFramePr>
        <p:xfrm>
          <a:off x="285751" y="3645024"/>
          <a:ext cx="2896882" cy="220785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「バングラデシュ </a:t>
            </a:r>
            <a:r>
              <a:rPr kumimoji="0" lang="en-US" altLang="ja-JP" sz="800" dirty="0" bmk=""/>
              <a:t>BOP</a:t>
            </a:r>
            <a:r>
              <a:rPr kumimoji="0" lang="ja-JP" altLang="en-US" sz="800" dirty="0" bmk=""/>
              <a:t>実態調査レポート」（</a:t>
            </a:r>
            <a:r>
              <a:rPr kumimoji="0" lang="en-US" altLang="ja-JP" sz="800" dirty="0" bmk=""/>
              <a:t>2013</a:t>
            </a:r>
            <a:r>
              <a:rPr kumimoji="0" lang="ja-JP" altLang="en-US" sz="800" dirty="0" bmk=""/>
              <a:t>）</a:t>
            </a:r>
          </a:p>
        </p:txBody>
      </p:sp>
      <p:grpSp>
        <p:nvGrpSpPr>
          <p:cNvPr id="10" name="グループ化 9"/>
          <p:cNvGrpSpPr/>
          <p:nvPr/>
        </p:nvGrpSpPr>
        <p:grpSpPr>
          <a:xfrm>
            <a:off x="452846" y="1917328"/>
            <a:ext cx="8964649" cy="288032"/>
            <a:chOff x="452846" y="1917328"/>
            <a:chExt cx="8964649" cy="288032"/>
          </a:xfrm>
        </p:grpSpPr>
        <p:cxnSp>
          <p:nvCxnSpPr>
            <p:cNvPr id="25" name="直線コネクタ 24"/>
            <p:cNvCxnSpPr/>
            <p:nvPr/>
          </p:nvCxnSpPr>
          <p:spPr>
            <a:xfrm>
              <a:off x="452846" y="2205360"/>
              <a:ext cx="893499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52846" y="1917328"/>
              <a:ext cx="8964649"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健康保険制度</a:t>
              </a:r>
            </a:p>
          </p:txBody>
        </p:sp>
      </p:grpSp>
      <p:sp>
        <p:nvSpPr>
          <p:cNvPr id="16" name="片側の 2 つの角を丸めた四角形 15"/>
          <p:cNvSpPr/>
          <p:nvPr/>
        </p:nvSpPr>
        <p:spPr bwMode="auto">
          <a:xfrm>
            <a:off x="488504" y="2420888"/>
            <a:ext cx="4320480"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公的な健康保険制度</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7" name="片側の 2 つの角を丸めた四角形 16"/>
          <p:cNvSpPr/>
          <p:nvPr/>
        </p:nvSpPr>
        <p:spPr bwMode="auto">
          <a:xfrm>
            <a:off x="5097016" y="2420888"/>
            <a:ext cx="4320479"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民間の健康保険制度</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正方形/長方形 17"/>
          <p:cNvSpPr/>
          <p:nvPr/>
        </p:nvSpPr>
        <p:spPr>
          <a:xfrm>
            <a:off x="5097016" y="2780928"/>
            <a:ext cx="4320479" cy="3671912"/>
          </a:xfrm>
          <a:prstGeom prst="rect">
            <a:avLst/>
          </a:prstGeom>
          <a:gradFill flip="none" rotWithShape="1">
            <a:gsLst>
              <a:gs pos="5300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Arial" panose="020B0604020202020204" pitchFamily="34" charset="0"/>
                <a:ea typeface="ＭＳ Ｐゴシック" panose="020B0600070205080204" pitchFamily="50" charset="-128"/>
              </a:rPr>
              <a:t>メットライフアリコが中流以上の階層に展開している。また</a:t>
            </a:r>
            <a:r>
              <a:rPr lang="ja-JP" altLang="en-US" sz="1150">
                <a:solidFill>
                  <a:schemeClr val="tx1"/>
                </a:solidFill>
                <a:latin typeface="Arial" panose="020B0604020202020204" pitchFamily="34" charset="0"/>
                <a:ea typeface="ＭＳ Ｐゴシック" panose="020B0600070205080204" pitchFamily="50" charset="-128"/>
              </a:rPr>
              <a:t>、</a:t>
            </a:r>
            <a:r>
              <a:rPr lang="en-US" altLang="ja-JP" sz="1150">
                <a:solidFill>
                  <a:schemeClr val="tx1"/>
                </a:solidFill>
                <a:latin typeface="Arial" panose="020B0604020202020204" pitchFamily="34" charset="0"/>
                <a:ea typeface="ＭＳ Ｐゴシック" panose="020B0600070205080204" pitchFamily="50" charset="-128"/>
              </a:rPr>
              <a:t>Gonoshasthaya Kendra</a:t>
            </a:r>
            <a:r>
              <a:rPr lang="ja-JP" altLang="en-US" sz="1150" dirty="0">
                <a:solidFill>
                  <a:schemeClr val="tx1"/>
                </a:solidFill>
                <a:latin typeface="Arial" panose="020B0604020202020204" pitchFamily="34" charset="0"/>
                <a:ea typeface="ＭＳ Ｐゴシック" panose="020B0600070205080204" pitchFamily="50" charset="-128"/>
              </a:rPr>
              <a:t>やグラミン・ヘルス・トラストは、貧困層向けにも保険サービスを提供している。</a:t>
            </a:r>
          </a:p>
        </p:txBody>
      </p:sp>
      <p:graphicFrame>
        <p:nvGraphicFramePr>
          <p:cNvPr id="11" name="表 10"/>
          <p:cNvGraphicFramePr>
            <a:graphicFrameLocks noGrp="1"/>
          </p:cNvGraphicFramePr>
          <p:nvPr>
            <p:extLst>
              <p:ext uri="{D42A27DB-BD31-4B8C-83A1-F6EECF244321}">
                <p14:modId xmlns:p14="http://schemas.microsoft.com/office/powerpoint/2010/main" val="2618968140"/>
              </p:ext>
            </p:extLst>
          </p:nvPr>
        </p:nvGraphicFramePr>
        <p:xfrm>
          <a:off x="5240339" y="3573016"/>
          <a:ext cx="4019860" cy="2736304"/>
        </p:xfrm>
        <a:graphic>
          <a:graphicData uri="http://schemas.openxmlformats.org/drawingml/2006/table">
            <a:tbl>
              <a:tblPr firstRow="1" bandRow="1">
                <a:tableStyleId>{5C22544A-7EE6-4342-B048-85BDC9FD1C3A}</a:tableStyleId>
              </a:tblPr>
              <a:tblGrid>
                <a:gridCol w="1515971">
                  <a:extLst>
                    <a:ext uri="{9D8B030D-6E8A-4147-A177-3AD203B41FA5}">
                      <a16:colId xmlns:a16="http://schemas.microsoft.com/office/drawing/2014/main" val="20000"/>
                    </a:ext>
                  </a:extLst>
                </a:gridCol>
                <a:gridCol w="2503889">
                  <a:extLst>
                    <a:ext uri="{9D8B030D-6E8A-4147-A177-3AD203B41FA5}">
                      <a16:colId xmlns:a16="http://schemas.microsoft.com/office/drawing/2014/main" val="20001"/>
                    </a:ext>
                  </a:extLst>
                </a:gridCol>
              </a:tblGrid>
              <a:tr h="1592031">
                <a:tc>
                  <a:txBody>
                    <a:bodyPr/>
                    <a:lstStyle/>
                    <a:p>
                      <a:pPr fontAlgn="ctr"/>
                      <a:r>
                        <a:rPr kumimoji="1" lang="en-US" altLang="ja-JP" sz="1050" b="0">
                          <a:latin typeface="Arial Black" panose="020B0A04020102020204" pitchFamily="34" charset="0"/>
                        </a:rPr>
                        <a:t>Gonoshasthaya Kendra</a:t>
                      </a:r>
                      <a:endParaRPr kumimoji="1" lang="en-US" altLang="ja-JP" sz="1050" b="0" dirty="0">
                        <a:latin typeface="Arial Black" panose="020B0A040201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D6AA7"/>
                    </a:solidFill>
                  </a:tcPr>
                </a:tc>
                <a:tc>
                  <a:txBody>
                    <a:bodyPr/>
                    <a:lstStyle/>
                    <a:p>
                      <a:pPr marL="152400" indent="-152400" algn="just" fontAlgn="ctr">
                        <a:spcAft>
                          <a:spcPts val="300"/>
                        </a:spcAft>
                        <a:buClr>
                          <a:srgbClr val="5F8AC3"/>
                        </a:buClr>
                        <a:buSzPct val="80000"/>
                        <a:buFont typeface="Wingdings" panose="05000000000000000000" pitchFamily="2" charset="2"/>
                        <a:buChar char="l"/>
                      </a:pPr>
                      <a:r>
                        <a:rPr kumimoji="1" lang="ja-JP" altLang="en-US" sz="1000" b="0" dirty="0">
                          <a:solidFill>
                            <a:schemeClr val="tx1"/>
                          </a:solidFill>
                        </a:rPr>
                        <a:t>家族の医療費を</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年間で一定額まで保障</a:t>
                      </a:r>
                      <a:r>
                        <a:rPr kumimoji="1" lang="ja-JP" altLang="en-US" sz="1000" b="0" dirty="0">
                          <a:solidFill>
                            <a:schemeClr val="tx1"/>
                          </a:solidFill>
                        </a:rPr>
                        <a:t>する保険を展開。医療費の一部を保険で補い、残りを支払う仕組み。</a:t>
                      </a:r>
                    </a:p>
                    <a:p>
                      <a:pPr marL="152400" indent="-152400" algn="just" fontAlgn="ctr">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所得に応じた保険料</a:t>
                      </a:r>
                      <a:r>
                        <a:rPr kumimoji="1" lang="ja-JP" altLang="en-US" sz="1000" b="0" dirty="0">
                          <a:solidFill>
                            <a:schemeClr val="tx1"/>
                          </a:solidFill>
                        </a:rPr>
                        <a:t>が定められており、所得の高い家庭ほど保険料が高額になる。また、喫煙者は医療費の負担割合が高い。</a:t>
                      </a:r>
                    </a:p>
                    <a:p>
                      <a:pPr marL="152400" indent="-152400" algn="just" fontAlgn="ctr">
                        <a:spcAft>
                          <a:spcPts val="300"/>
                        </a:spcAft>
                        <a:buClr>
                          <a:srgbClr val="5F8AC3"/>
                        </a:buClr>
                        <a:buSzPct val="80000"/>
                        <a:buFont typeface="Wingdings" panose="05000000000000000000" pitchFamily="2" charset="2"/>
                        <a:buChar char="l"/>
                      </a:pPr>
                      <a:r>
                        <a:rPr kumimoji="1" lang="ja-JP" altLang="en-US" sz="1000" b="0" dirty="0">
                          <a:solidFill>
                            <a:schemeClr val="tx1"/>
                          </a:solidFill>
                        </a:rPr>
                        <a:t>最貧困層は、医療費が</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全額保険で負担</a:t>
                      </a:r>
                      <a:r>
                        <a:rPr kumimoji="1" lang="ja-JP" altLang="en-US" sz="1000" b="0" kern="1200" dirty="0">
                          <a:solidFill>
                            <a:schemeClr val="tx1"/>
                          </a:solidFill>
                          <a:latin typeface="+mn-lt"/>
                          <a:ea typeface="+mn-ea"/>
                          <a:cs typeface="+mn-cs"/>
                        </a:rPr>
                        <a:t>される</a:t>
                      </a:r>
                      <a:r>
                        <a:rPr kumimoji="1" lang="ja-JP" altLang="en-US" sz="1000" b="0" dirty="0">
                          <a:solidFill>
                            <a:schemeClr val="tx1"/>
                          </a:solidFill>
                        </a:rPr>
                        <a:t>ようになっている。</a:t>
                      </a:r>
                    </a:p>
                  </a:txBody>
                  <a:tcPr marL="1080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44273">
                <a:tc>
                  <a:txBody>
                    <a:bodyPr/>
                    <a:lstStyle/>
                    <a:p>
                      <a:pPr marL="0" algn="l" defTabSz="914400" rtl="0" eaLnBrk="1" fontAlgn="ctr" latinLnBrk="0" hangingPunct="1"/>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グラミン・</a:t>
                      </a:r>
                    </a:p>
                    <a:p>
                      <a:pPr marL="0" algn="l" defTabSz="914400" rtl="0" eaLnBrk="1" fontAlgn="ctr" latinLnBrk="0" hangingPunct="1"/>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ヘルス・トラスト</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3D6AA7"/>
                    </a:solidFill>
                  </a:tcPr>
                </a:tc>
                <a:tc>
                  <a:txBody>
                    <a:bodyPr/>
                    <a:lstStyle/>
                    <a:p>
                      <a:pPr marL="144463" indent="-144463" algn="just" fontAlgn="ctr">
                        <a:spcAft>
                          <a:spcPts val="300"/>
                        </a:spcAft>
                        <a:buClr>
                          <a:srgbClr val="5F8AC3"/>
                        </a:buClr>
                        <a:buSzPct val="80000"/>
                        <a:buFont typeface="Wingdings" panose="05000000000000000000" pitchFamily="2" charset="2"/>
                        <a:buChar char="l"/>
                      </a:pPr>
                      <a:r>
                        <a:rPr kumimoji="1" lang="ja-JP" altLang="en-US" sz="1050" dirty="0"/>
                        <a:t>最大</a:t>
                      </a:r>
                      <a:r>
                        <a:rPr kumimoji="1" lang="en-US" altLang="ja-JP" sz="1050" dirty="0"/>
                        <a:t>6</a:t>
                      </a:r>
                      <a:r>
                        <a:rPr kumimoji="1" lang="ja-JP" altLang="en-US" sz="1050" dirty="0"/>
                        <a:t>人までの家族が、</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一定額の保険料</a:t>
                      </a:r>
                      <a:r>
                        <a:rPr kumimoji="1" lang="ja-JP" altLang="en-US" sz="1050" kern="1200" dirty="0">
                          <a:solidFill>
                            <a:schemeClr val="dk1"/>
                          </a:solidFill>
                          <a:latin typeface="+mn-lt"/>
                          <a:ea typeface="+mn-ea"/>
                          <a:cs typeface="+mn-cs"/>
                        </a:rPr>
                        <a:t>で保険証を取得</a:t>
                      </a:r>
                      <a:r>
                        <a:rPr kumimoji="1" lang="ja-JP" altLang="en-US" sz="1050" dirty="0"/>
                        <a:t>できるマイクロ保険を展開。</a:t>
                      </a:r>
                    </a:p>
                    <a:p>
                      <a:pPr marL="144463" indent="-144463" algn="just" fontAlgn="ctr">
                        <a:spcAft>
                          <a:spcPts val="300"/>
                        </a:spcAft>
                        <a:buClr>
                          <a:srgbClr val="5F8AC3"/>
                        </a:buClr>
                        <a:buSzPct val="80000"/>
                        <a:buFont typeface="Wingdings" panose="05000000000000000000" pitchFamily="2" charset="2"/>
                        <a:buChar char="l"/>
                      </a:pPr>
                      <a:r>
                        <a:rPr kumimoji="1" lang="ja-JP" altLang="en-US" sz="1050" dirty="0"/>
                        <a:t>保険証の提示により、</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年に</a:t>
                      </a:r>
                      <a:r>
                        <a:rPr kumimoji="1" lang="en-US" altLang="ja-JP"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度の健康診断を無料</a:t>
                      </a:r>
                      <a:r>
                        <a:rPr kumimoji="1" lang="ja-JP" altLang="en-US" sz="1050" dirty="0"/>
                        <a:t>で受けられたり、</a:t>
                      </a:r>
                      <a:r>
                        <a:rPr kumimoji="1" lang="ja-JP" altLang="en-US" sz="1050" kern="1200" dirty="0">
                          <a:solidFill>
                            <a:schemeClr val="dk1"/>
                          </a:solidFill>
                          <a:latin typeface="+mn-lt"/>
                          <a:ea typeface="+mn-ea"/>
                          <a:cs typeface="+mn-cs"/>
                        </a:rPr>
                        <a:t>医薬品を</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割引価格で購入</a:t>
                      </a:r>
                      <a:r>
                        <a:rPr kumimoji="1" lang="ja-JP" altLang="en-US" sz="1050" kern="1200" dirty="0">
                          <a:solidFill>
                            <a:schemeClr val="dk1"/>
                          </a:solidFill>
                          <a:latin typeface="+mn-lt"/>
                          <a:ea typeface="+mn-ea"/>
                          <a:cs typeface="+mn-cs"/>
                        </a:rPr>
                        <a:t>することができる。</a:t>
                      </a:r>
                    </a:p>
                  </a:txBody>
                  <a:tcPr marL="1080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9" name="円/楕円 18"/>
          <p:cNvSpPr/>
          <p:nvPr/>
        </p:nvSpPr>
        <p:spPr>
          <a:xfrm>
            <a:off x="1452945" y="4494255"/>
            <a:ext cx="553635" cy="553635"/>
          </a:xfrm>
          <a:prstGeom prst="ellipse">
            <a:avLst/>
          </a:prstGeom>
          <a:solidFill>
            <a:srgbClr val="FFFFFF"/>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1200" b="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 口</a:t>
            </a:r>
            <a:endParaRPr lang="ja-JP" altLang="en-US" sz="1200" b="1"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テキスト ボックス 19"/>
          <p:cNvSpPr txBox="1"/>
          <p:nvPr/>
        </p:nvSpPr>
        <p:spPr>
          <a:xfrm>
            <a:off x="1747598" y="3884266"/>
            <a:ext cx="589941" cy="246221"/>
          </a:xfrm>
          <a:prstGeom prst="rect">
            <a:avLst/>
          </a:prstGeom>
          <a:noFill/>
        </p:spPr>
        <p:txBody>
          <a:bodyPr wrap="square" rtlCol="0">
            <a:spAutoFit/>
          </a:bodyPr>
          <a:lstStyle/>
          <a:p>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2890896" y="4108558"/>
            <a:ext cx="1728192" cy="675011"/>
          </a:xfrm>
          <a:prstGeom prst="rect">
            <a:avLst/>
          </a:prstGeom>
          <a:solidFill>
            <a:srgbClr val="5F8AC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38BEE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ctr">
              <a:lnSpc>
                <a:spcPts val="1260"/>
              </a:lnSpc>
            </a:pPr>
            <a:r>
              <a:rPr lang="ja-JP" altLang="en-US" sz="1050" b="1" dirty="0">
                <a:solidFill>
                  <a:schemeClr val="bg1"/>
                </a:solidFill>
                <a:latin typeface="ＭＳ Ｐゴシック" panose="020B0600070205080204" pitchFamily="50" charset="-128"/>
                <a:ea typeface="ＭＳ Ｐゴシック" panose="020B0600070205080204" pitchFamily="50" charset="-128"/>
              </a:rPr>
              <a:t>公的な健康保険制度に</a:t>
            </a:r>
            <a:endParaRPr lang="en-US" altLang="ja-JP" sz="1050" b="1" dirty="0">
              <a:solidFill>
                <a:schemeClr val="bg1"/>
              </a:solidFill>
              <a:latin typeface="ＭＳ Ｐゴシック" panose="020B0600070205080204" pitchFamily="50" charset="-128"/>
              <a:ea typeface="ＭＳ Ｐゴシック" panose="020B0600070205080204" pitchFamily="50" charset="-128"/>
            </a:endParaRPr>
          </a:p>
          <a:p>
            <a:pPr algn="ctr" fontAlgn="ctr">
              <a:lnSpc>
                <a:spcPts val="1260"/>
              </a:lnSpc>
            </a:pPr>
            <a:r>
              <a:rPr lang="ja-JP" altLang="en-US" sz="1050" b="1" dirty="0">
                <a:solidFill>
                  <a:schemeClr val="bg1"/>
                </a:solidFill>
                <a:latin typeface="ＭＳ Ｐゴシック" panose="020B0600070205080204" pitchFamily="50" charset="-128"/>
                <a:ea typeface="ＭＳ Ｐゴシック" panose="020B0600070205080204" pitchFamily="50" charset="-128"/>
              </a:rPr>
              <a:t>順次加入させる計画</a:t>
            </a:r>
            <a:endParaRPr lang="en-US" altLang="ja-JP" sz="1050" b="1" dirty="0">
              <a:solidFill>
                <a:schemeClr val="bg1"/>
              </a:solidFill>
              <a:latin typeface="ＭＳ Ｐゴシック" panose="020B0600070205080204" pitchFamily="50" charset="-128"/>
              <a:ea typeface="ＭＳ Ｐゴシック" panose="020B0600070205080204" pitchFamily="50" charset="-128"/>
            </a:endParaRPr>
          </a:p>
          <a:p>
            <a:pPr algn="ctr" fontAlgn="ctr">
              <a:lnSpc>
                <a:spcPts val="1260"/>
              </a:lnSpc>
            </a:pPr>
            <a:r>
              <a:rPr lang="ja-JP" altLang="en-US" sz="900" dirty="0">
                <a:solidFill>
                  <a:schemeClr val="bg1"/>
                </a:solidFill>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保険料：一般税収からの</a:t>
            </a:r>
            <a:r>
              <a:rPr lang="ja-JP" altLang="en-US" sz="900">
                <a:latin typeface="ＭＳ Ｐゴシック" panose="020B0600070205080204" pitchFamily="50" charset="-128"/>
                <a:ea typeface="ＭＳ Ｐゴシック" panose="020B0600070205080204" pitchFamily="50" charset="-128"/>
                <a:cs typeface="Arial" panose="020B0604020202020204" pitchFamily="34" charset="0"/>
              </a:rPr>
              <a:t>支払 </a:t>
            </a:r>
            <a:r>
              <a:rPr lang="ja-JP" altLang="en-US" sz="900">
                <a:solidFill>
                  <a:schemeClr val="bg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1733017" y="4213018"/>
            <a:ext cx="1131751" cy="358881"/>
          </a:xfrm>
          <a:prstGeom prst="rect">
            <a:avLst/>
          </a:prstGeom>
          <a:noFill/>
        </p:spPr>
        <p:txBody>
          <a:bodyPr wrap="square" rtlCol="0">
            <a:spAutoFit/>
          </a:bodyPr>
          <a:lstStyle/>
          <a:p>
            <a:pPr>
              <a:lnSpc>
                <a:spcPts val="1800"/>
              </a:lnSpc>
            </a:pPr>
            <a:r>
              <a:rPr kumimoji="1" lang="en-US" altLang="ja-JP" sz="3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31</a:t>
            </a:r>
            <a:r>
              <a:rPr kumimoji="1" lang="en-US" altLang="ja-JP" sz="2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42" name="テキスト ボックス 41"/>
          <p:cNvSpPr txBox="1"/>
          <p:nvPr/>
        </p:nvSpPr>
        <p:spPr>
          <a:xfrm>
            <a:off x="1855870" y="4438123"/>
            <a:ext cx="915725" cy="246221"/>
          </a:xfrm>
          <a:prstGeom prst="rect">
            <a:avLst/>
          </a:prstGeom>
          <a:noFill/>
        </p:spPr>
        <p:txBody>
          <a:bodyPr wrap="square" rtlCol="0">
            <a:spAutoFit/>
          </a:bodyPr>
          <a:lstStyle>
            <a:defPPr>
              <a:defRPr lang="ja-JP"/>
            </a:defPPr>
            <a:lvl1pPr>
              <a:defRPr sz="90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000" dirty="0"/>
              <a:t>（</a:t>
            </a:r>
            <a:r>
              <a:rPr lang="en-US" altLang="ja-JP" sz="1000" dirty="0"/>
              <a:t>5,000</a:t>
            </a:r>
            <a:r>
              <a:rPr lang="ja-JP" altLang="en-US" sz="1000" dirty="0"/>
              <a:t>万人）</a:t>
            </a:r>
          </a:p>
        </p:txBody>
      </p:sp>
      <p:sp>
        <p:nvSpPr>
          <p:cNvPr id="43" name="円弧 42"/>
          <p:cNvSpPr/>
          <p:nvPr/>
        </p:nvSpPr>
        <p:spPr>
          <a:xfrm rot="5592851" flipH="1">
            <a:off x="1999926" y="3814229"/>
            <a:ext cx="1175713" cy="972995"/>
          </a:xfrm>
          <a:prstGeom prst="arc">
            <a:avLst>
              <a:gd name="adj1" fmla="val 17942959"/>
              <a:gd name="adj2" fmla="val 2352356"/>
            </a:avLst>
          </a:prstGeom>
          <a:ln w="107950" cap="flat" cmpd="sng" algn="ctr">
            <a:gradFill flip="none" rotWithShape="1">
              <a:gsLst>
                <a:gs pos="0">
                  <a:srgbClr val="C71F0D"/>
                </a:gs>
                <a:gs pos="100000">
                  <a:schemeClr val="bg1">
                    <a:alpha val="0"/>
                  </a:schemeClr>
                </a:gs>
              </a:gsLst>
              <a:lin ang="5400000" scaled="0"/>
              <a:tileRect/>
            </a:gradFill>
            <a:prstDash val="solid"/>
            <a:roun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807720" y="5785906"/>
            <a:ext cx="3848100" cy="451406"/>
          </a:xfrm>
          <a:prstGeom prst="rect">
            <a:avLst/>
          </a:prstGeom>
          <a:noFill/>
        </p:spPr>
        <p:txBody>
          <a:bodyPr wrap="square" lIns="0" rIns="0" rtlCol="0">
            <a:spAutoFit/>
          </a:bodyPr>
          <a:lstStyle/>
          <a:p>
            <a:pPr marL="0" lvl="1">
              <a:lnSpc>
                <a:spcPts val="1400"/>
              </a:lnSpc>
            </a:pP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貧困層向けの健康保険制度の策定にあたって、バングラデシュ政府の調査団がタイとインドを訪問した。</a:t>
            </a:r>
          </a:p>
        </p:txBody>
      </p:sp>
      <p:sp>
        <p:nvSpPr>
          <p:cNvPr id="28" name="テキスト ボックス 27"/>
          <p:cNvSpPr txBox="1"/>
          <p:nvPr/>
        </p:nvSpPr>
        <p:spPr>
          <a:xfrm>
            <a:off x="3094502" y="3861365"/>
            <a:ext cx="1382791" cy="271869"/>
          </a:xfrm>
          <a:prstGeom prst="rect">
            <a:avLst/>
          </a:prstGeom>
          <a:noFill/>
        </p:spPr>
        <p:txBody>
          <a:bodyPr wrap="square" lIns="0" rIns="0" rtlCol="0">
            <a:spAutoFit/>
          </a:bodyPr>
          <a:lstStyle/>
          <a:p>
            <a:pPr marL="0" lvl="1" algn="ctr">
              <a:lnSpc>
                <a:spcPts val="1400"/>
              </a:lnSpc>
            </a:pP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年から・保健省策定</a:t>
            </a:r>
          </a:p>
        </p:txBody>
      </p:sp>
      <p:sp>
        <p:nvSpPr>
          <p:cNvPr id="27" name="テキスト ボックス 2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加入義務のある公的健康保険制度はなかったが、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年から貧困層を健康保険に順次加入させる計画を保健省が策定した。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メットライフアリコ、デルタライフ、</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Gonoshasthaya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Kendra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グラミン・ヘルス・トラストは、民間の健康保険事業を展開している。</a:t>
            </a:r>
          </a:p>
        </p:txBody>
      </p:sp>
    </p:spTree>
    <p:extLst>
      <p:ext uri="{BB962C8B-B14F-4D97-AF65-F5344CB8AC3E}">
        <p14:creationId xmlns:p14="http://schemas.microsoft.com/office/powerpoint/2010/main" val="75459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519062" y="2776166"/>
            <a:ext cx="2773538" cy="199256"/>
          </a:xfrm>
          <a:prstGeom prst="round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フリーフォーム 6"/>
          <p:cNvSpPr/>
          <p:nvPr/>
        </p:nvSpPr>
        <p:spPr>
          <a:xfrm>
            <a:off x="4286250" y="2381250"/>
            <a:ext cx="912768" cy="4002133"/>
          </a:xfrm>
          <a:custGeom>
            <a:avLst/>
            <a:gdLst>
              <a:gd name="connsiteX0" fmla="*/ 0 w 1406106"/>
              <a:gd name="connsiteY0" fmla="*/ 569343 h 3907766"/>
              <a:gd name="connsiteX1" fmla="*/ 1406106 w 1406106"/>
              <a:gd name="connsiteY1" fmla="*/ 0 h 3907766"/>
              <a:gd name="connsiteX2" fmla="*/ 1406106 w 1406106"/>
              <a:gd name="connsiteY2" fmla="*/ 3907766 h 3907766"/>
              <a:gd name="connsiteX3" fmla="*/ 0 w 1406106"/>
              <a:gd name="connsiteY3" fmla="*/ 724619 h 3907766"/>
              <a:gd name="connsiteX4" fmla="*/ 0 w 1406106"/>
              <a:gd name="connsiteY4" fmla="*/ 569343 h 3907766"/>
              <a:gd name="connsiteX0" fmla="*/ 0 w 1406106"/>
              <a:gd name="connsiteY0" fmla="*/ 569343 h 3907766"/>
              <a:gd name="connsiteX1" fmla="*/ 1406106 w 1406106"/>
              <a:gd name="connsiteY1" fmla="*/ 0 h 3907766"/>
              <a:gd name="connsiteX2" fmla="*/ 1406106 w 1406106"/>
              <a:gd name="connsiteY2" fmla="*/ 3907766 h 3907766"/>
              <a:gd name="connsiteX3" fmla="*/ 25879 w 1406106"/>
              <a:gd name="connsiteY3" fmla="*/ 1026543 h 3907766"/>
              <a:gd name="connsiteX4" fmla="*/ 0 w 1406106"/>
              <a:gd name="connsiteY4" fmla="*/ 569343 h 3907766"/>
              <a:gd name="connsiteX0" fmla="*/ 0 w 1380227"/>
              <a:gd name="connsiteY0" fmla="*/ 828135 h 3907766"/>
              <a:gd name="connsiteX1" fmla="*/ 1380227 w 1380227"/>
              <a:gd name="connsiteY1" fmla="*/ 0 h 3907766"/>
              <a:gd name="connsiteX2" fmla="*/ 1380227 w 1380227"/>
              <a:gd name="connsiteY2" fmla="*/ 3907766 h 3907766"/>
              <a:gd name="connsiteX3" fmla="*/ 0 w 1380227"/>
              <a:gd name="connsiteY3" fmla="*/ 1026543 h 3907766"/>
              <a:gd name="connsiteX4" fmla="*/ 0 w 1380227"/>
              <a:gd name="connsiteY4" fmla="*/ 828135 h 3907766"/>
              <a:gd name="connsiteX0" fmla="*/ 0 w 1380227"/>
              <a:gd name="connsiteY0" fmla="*/ 828135 h 3907766"/>
              <a:gd name="connsiteX1" fmla="*/ 1380227 w 1380227"/>
              <a:gd name="connsiteY1" fmla="*/ 0 h 3907766"/>
              <a:gd name="connsiteX2" fmla="*/ 1380227 w 1380227"/>
              <a:gd name="connsiteY2" fmla="*/ 3907766 h 3907766"/>
              <a:gd name="connsiteX3" fmla="*/ 0 w 1380227"/>
              <a:gd name="connsiteY3" fmla="*/ 1380226 h 3907766"/>
              <a:gd name="connsiteX4" fmla="*/ 0 w 1380227"/>
              <a:gd name="connsiteY4" fmla="*/ 828135 h 3907766"/>
              <a:gd name="connsiteX0" fmla="*/ 0 w 1380227"/>
              <a:gd name="connsiteY0" fmla="*/ 1173192 h 3907766"/>
              <a:gd name="connsiteX1" fmla="*/ 1380227 w 1380227"/>
              <a:gd name="connsiteY1" fmla="*/ 0 h 3907766"/>
              <a:gd name="connsiteX2" fmla="*/ 1380227 w 1380227"/>
              <a:gd name="connsiteY2" fmla="*/ 3907766 h 3907766"/>
              <a:gd name="connsiteX3" fmla="*/ 0 w 1380227"/>
              <a:gd name="connsiteY3" fmla="*/ 1380226 h 3907766"/>
              <a:gd name="connsiteX4" fmla="*/ 0 w 1380227"/>
              <a:gd name="connsiteY4" fmla="*/ 1173192 h 3907766"/>
              <a:gd name="connsiteX0" fmla="*/ 0 w 1388853"/>
              <a:gd name="connsiteY0" fmla="*/ 1233577 h 3968151"/>
              <a:gd name="connsiteX1" fmla="*/ 1388853 w 1388853"/>
              <a:gd name="connsiteY1" fmla="*/ 0 h 3968151"/>
              <a:gd name="connsiteX2" fmla="*/ 1380227 w 1388853"/>
              <a:gd name="connsiteY2" fmla="*/ 3968151 h 3968151"/>
              <a:gd name="connsiteX3" fmla="*/ 0 w 1388853"/>
              <a:gd name="connsiteY3" fmla="*/ 1440611 h 3968151"/>
              <a:gd name="connsiteX4" fmla="*/ 0 w 1388853"/>
              <a:gd name="connsiteY4" fmla="*/ 1233577 h 3968151"/>
              <a:gd name="connsiteX0" fmla="*/ 0 w 1388853"/>
              <a:gd name="connsiteY0" fmla="*/ 1233577 h 3968151"/>
              <a:gd name="connsiteX1" fmla="*/ 1388853 w 1388853"/>
              <a:gd name="connsiteY1" fmla="*/ 0 h 3968151"/>
              <a:gd name="connsiteX2" fmla="*/ 1380227 w 1388853"/>
              <a:gd name="connsiteY2" fmla="*/ 3968151 h 3968151"/>
              <a:gd name="connsiteX3" fmla="*/ 17806 w 1388853"/>
              <a:gd name="connsiteY3" fmla="*/ 1802920 h 3968151"/>
              <a:gd name="connsiteX4" fmla="*/ 0 w 1388853"/>
              <a:gd name="connsiteY4" fmla="*/ 1233577 h 3968151"/>
              <a:gd name="connsiteX0" fmla="*/ 0 w 1379951"/>
              <a:gd name="connsiteY0" fmla="*/ 1587260 h 3968151"/>
              <a:gd name="connsiteX1" fmla="*/ 1379951 w 1379951"/>
              <a:gd name="connsiteY1" fmla="*/ 0 h 3968151"/>
              <a:gd name="connsiteX2" fmla="*/ 1371325 w 1379951"/>
              <a:gd name="connsiteY2" fmla="*/ 3968151 h 3968151"/>
              <a:gd name="connsiteX3" fmla="*/ 8904 w 1379951"/>
              <a:gd name="connsiteY3" fmla="*/ 1802920 h 3968151"/>
              <a:gd name="connsiteX4" fmla="*/ 0 w 1379951"/>
              <a:gd name="connsiteY4" fmla="*/ 1587260 h 3968151"/>
              <a:gd name="connsiteX0" fmla="*/ 6590 w 1371047"/>
              <a:gd name="connsiteY0" fmla="*/ 1665637 h 3968151"/>
              <a:gd name="connsiteX1" fmla="*/ 1371047 w 1371047"/>
              <a:gd name="connsiteY1" fmla="*/ 0 h 3968151"/>
              <a:gd name="connsiteX2" fmla="*/ 1362421 w 1371047"/>
              <a:gd name="connsiteY2" fmla="*/ 3968151 h 3968151"/>
              <a:gd name="connsiteX3" fmla="*/ 0 w 1371047"/>
              <a:gd name="connsiteY3" fmla="*/ 1802920 h 3968151"/>
              <a:gd name="connsiteX4" fmla="*/ 6590 w 1371047"/>
              <a:gd name="connsiteY4" fmla="*/ 1665637 h 3968151"/>
              <a:gd name="connsiteX0" fmla="*/ 0 w 1364457"/>
              <a:gd name="connsiteY0" fmla="*/ 1665637 h 3968151"/>
              <a:gd name="connsiteX1" fmla="*/ 1364457 w 1364457"/>
              <a:gd name="connsiteY1" fmla="*/ 0 h 3968151"/>
              <a:gd name="connsiteX2" fmla="*/ 1355831 w 1364457"/>
              <a:gd name="connsiteY2" fmla="*/ 3968151 h 3968151"/>
              <a:gd name="connsiteX3" fmla="*/ 1157 w 1364457"/>
              <a:gd name="connsiteY3" fmla="*/ 1768086 h 3968151"/>
              <a:gd name="connsiteX4" fmla="*/ 0 w 1364457"/>
              <a:gd name="connsiteY4" fmla="*/ 1665637 h 3968151"/>
              <a:gd name="connsiteX0" fmla="*/ 0 w 1364457"/>
              <a:gd name="connsiteY0" fmla="*/ 1691763 h 3968151"/>
              <a:gd name="connsiteX1" fmla="*/ 1364457 w 1364457"/>
              <a:gd name="connsiteY1" fmla="*/ 0 h 3968151"/>
              <a:gd name="connsiteX2" fmla="*/ 1355831 w 1364457"/>
              <a:gd name="connsiteY2" fmla="*/ 3968151 h 3968151"/>
              <a:gd name="connsiteX3" fmla="*/ 1157 w 1364457"/>
              <a:gd name="connsiteY3" fmla="*/ 1768086 h 3968151"/>
              <a:gd name="connsiteX4" fmla="*/ 0 w 1364457"/>
              <a:gd name="connsiteY4" fmla="*/ 1691763 h 3968151"/>
              <a:gd name="connsiteX0" fmla="*/ 0 w 1379285"/>
              <a:gd name="connsiteY0" fmla="*/ 1506219 h 3968151"/>
              <a:gd name="connsiteX1" fmla="*/ 1379285 w 1379285"/>
              <a:gd name="connsiteY1" fmla="*/ 0 h 3968151"/>
              <a:gd name="connsiteX2" fmla="*/ 1370659 w 1379285"/>
              <a:gd name="connsiteY2" fmla="*/ 3968151 h 3968151"/>
              <a:gd name="connsiteX3" fmla="*/ 15985 w 1379285"/>
              <a:gd name="connsiteY3" fmla="*/ 1768086 h 3968151"/>
              <a:gd name="connsiteX4" fmla="*/ 0 w 1379285"/>
              <a:gd name="connsiteY4" fmla="*/ 1506219 h 3968151"/>
              <a:gd name="connsiteX0" fmla="*/ 1018 w 1380303"/>
              <a:gd name="connsiteY0" fmla="*/ 1506219 h 3968151"/>
              <a:gd name="connsiteX1" fmla="*/ 1380303 w 1380303"/>
              <a:gd name="connsiteY1" fmla="*/ 0 h 3968151"/>
              <a:gd name="connsiteX2" fmla="*/ 1371677 w 1380303"/>
              <a:gd name="connsiteY2" fmla="*/ 3968151 h 3968151"/>
              <a:gd name="connsiteX3" fmla="*/ 56 w 1380303"/>
              <a:gd name="connsiteY3" fmla="*/ 1608311 h 3968151"/>
              <a:gd name="connsiteX4" fmla="*/ 1018 w 1380303"/>
              <a:gd name="connsiteY4" fmla="*/ 1506219 h 3968151"/>
              <a:gd name="connsiteX0" fmla="*/ 0 w 1379285"/>
              <a:gd name="connsiteY0" fmla="*/ 1506219 h 3968151"/>
              <a:gd name="connsiteX1" fmla="*/ 1379285 w 1379285"/>
              <a:gd name="connsiteY1" fmla="*/ 0 h 3968151"/>
              <a:gd name="connsiteX2" fmla="*/ 1370659 w 1379285"/>
              <a:gd name="connsiteY2" fmla="*/ 3968151 h 3968151"/>
              <a:gd name="connsiteX3" fmla="*/ 5817 w 1379285"/>
              <a:gd name="connsiteY3" fmla="*/ 1711462 h 3968151"/>
              <a:gd name="connsiteX4" fmla="*/ 0 w 1379285"/>
              <a:gd name="connsiteY4" fmla="*/ 1506219 h 3968151"/>
              <a:gd name="connsiteX0" fmla="*/ 1019 w 1373525"/>
              <a:gd name="connsiteY0" fmla="*/ 1602002 h 3968151"/>
              <a:gd name="connsiteX1" fmla="*/ 1373525 w 1373525"/>
              <a:gd name="connsiteY1" fmla="*/ 0 h 3968151"/>
              <a:gd name="connsiteX2" fmla="*/ 1364899 w 1373525"/>
              <a:gd name="connsiteY2" fmla="*/ 3968151 h 3968151"/>
              <a:gd name="connsiteX3" fmla="*/ 57 w 1373525"/>
              <a:gd name="connsiteY3" fmla="*/ 1711462 h 3968151"/>
              <a:gd name="connsiteX4" fmla="*/ 1019 w 1373525"/>
              <a:gd name="connsiteY4" fmla="*/ 1602002 h 3968151"/>
              <a:gd name="connsiteX0" fmla="*/ 0 w 1372506"/>
              <a:gd name="connsiteY0" fmla="*/ 1602002 h 3968151"/>
              <a:gd name="connsiteX1" fmla="*/ 1372506 w 1372506"/>
              <a:gd name="connsiteY1" fmla="*/ 0 h 3968151"/>
              <a:gd name="connsiteX2" fmla="*/ 1363880 w 1372506"/>
              <a:gd name="connsiteY2" fmla="*/ 3968151 h 3968151"/>
              <a:gd name="connsiteX3" fmla="*/ 4687 w 1372506"/>
              <a:gd name="connsiteY3" fmla="*/ 1754899 h 3968151"/>
              <a:gd name="connsiteX4" fmla="*/ 0 w 1372506"/>
              <a:gd name="connsiteY4" fmla="*/ 1602002 h 3968151"/>
              <a:gd name="connsiteX0" fmla="*/ 0 w 1372506"/>
              <a:gd name="connsiteY0" fmla="*/ 1657850 h 3968151"/>
              <a:gd name="connsiteX1" fmla="*/ 1372506 w 1372506"/>
              <a:gd name="connsiteY1" fmla="*/ 0 h 3968151"/>
              <a:gd name="connsiteX2" fmla="*/ 1363880 w 1372506"/>
              <a:gd name="connsiteY2" fmla="*/ 3968151 h 3968151"/>
              <a:gd name="connsiteX3" fmla="*/ 4687 w 1372506"/>
              <a:gd name="connsiteY3" fmla="*/ 1754899 h 3968151"/>
              <a:gd name="connsiteX4" fmla="*/ 0 w 1372506"/>
              <a:gd name="connsiteY4" fmla="*/ 1657850 h 3968151"/>
              <a:gd name="connsiteX0" fmla="*/ 0 w 1372506"/>
              <a:gd name="connsiteY0" fmla="*/ 1657850 h 3968151"/>
              <a:gd name="connsiteX1" fmla="*/ 1372506 w 1372506"/>
              <a:gd name="connsiteY1" fmla="*/ 0 h 3968151"/>
              <a:gd name="connsiteX2" fmla="*/ 1363880 w 1372506"/>
              <a:gd name="connsiteY2" fmla="*/ 3968151 h 3968151"/>
              <a:gd name="connsiteX3" fmla="*/ 4687 w 1372506"/>
              <a:gd name="connsiteY3" fmla="*/ 1754899 h 3968151"/>
              <a:gd name="connsiteX4" fmla="*/ 0 w 1372506"/>
              <a:gd name="connsiteY4" fmla="*/ 1657850 h 3968151"/>
              <a:gd name="connsiteX0" fmla="*/ 6620 w 1367828"/>
              <a:gd name="connsiteY0" fmla="*/ 1688877 h 3968151"/>
              <a:gd name="connsiteX1" fmla="*/ 1367828 w 1367828"/>
              <a:gd name="connsiteY1" fmla="*/ 0 h 3968151"/>
              <a:gd name="connsiteX2" fmla="*/ 1359202 w 1367828"/>
              <a:gd name="connsiteY2" fmla="*/ 3968151 h 3968151"/>
              <a:gd name="connsiteX3" fmla="*/ 9 w 1367828"/>
              <a:gd name="connsiteY3" fmla="*/ 1754899 h 3968151"/>
              <a:gd name="connsiteX4" fmla="*/ 6620 w 1367828"/>
              <a:gd name="connsiteY4" fmla="*/ 1688877 h 3968151"/>
              <a:gd name="connsiteX0" fmla="*/ 0 w 1645063"/>
              <a:gd name="connsiteY0" fmla="*/ 599840 h 3968151"/>
              <a:gd name="connsiteX1" fmla="*/ 1645063 w 1645063"/>
              <a:gd name="connsiteY1" fmla="*/ 0 h 3968151"/>
              <a:gd name="connsiteX2" fmla="*/ 1636437 w 1645063"/>
              <a:gd name="connsiteY2" fmla="*/ 3968151 h 3968151"/>
              <a:gd name="connsiteX3" fmla="*/ 277244 w 1645063"/>
              <a:gd name="connsiteY3" fmla="*/ 1754899 h 3968151"/>
              <a:gd name="connsiteX4" fmla="*/ 0 w 1645063"/>
              <a:gd name="connsiteY4" fmla="*/ 599840 h 3968151"/>
              <a:gd name="connsiteX0" fmla="*/ 2387 w 1647450"/>
              <a:gd name="connsiteY0" fmla="*/ 599840 h 3968151"/>
              <a:gd name="connsiteX1" fmla="*/ 1647450 w 1647450"/>
              <a:gd name="connsiteY1" fmla="*/ 0 h 3968151"/>
              <a:gd name="connsiteX2" fmla="*/ 1638824 w 1647450"/>
              <a:gd name="connsiteY2" fmla="*/ 3968151 h 3968151"/>
              <a:gd name="connsiteX3" fmla="*/ 12 w 1647450"/>
              <a:gd name="connsiteY3" fmla="*/ 703094 h 3968151"/>
              <a:gd name="connsiteX4" fmla="*/ 2387 w 1647450"/>
              <a:gd name="connsiteY4" fmla="*/ 599840 h 3968151"/>
              <a:gd name="connsiteX0" fmla="*/ 185399 w 1647439"/>
              <a:gd name="connsiteY0" fmla="*/ 592393 h 3968151"/>
              <a:gd name="connsiteX1" fmla="*/ 1647439 w 1647439"/>
              <a:gd name="connsiteY1" fmla="*/ 0 h 3968151"/>
              <a:gd name="connsiteX2" fmla="*/ 1638813 w 1647439"/>
              <a:gd name="connsiteY2" fmla="*/ 3968151 h 3968151"/>
              <a:gd name="connsiteX3" fmla="*/ 1 w 1647439"/>
              <a:gd name="connsiteY3" fmla="*/ 703094 h 3968151"/>
              <a:gd name="connsiteX4" fmla="*/ 185399 w 1647439"/>
              <a:gd name="connsiteY4" fmla="*/ 592393 h 3968151"/>
              <a:gd name="connsiteX0" fmla="*/ 15937 w 1477977"/>
              <a:gd name="connsiteY0" fmla="*/ 592393 h 3968151"/>
              <a:gd name="connsiteX1" fmla="*/ 1477977 w 1477977"/>
              <a:gd name="connsiteY1" fmla="*/ 0 h 3968151"/>
              <a:gd name="connsiteX2" fmla="*/ 1469351 w 1477977"/>
              <a:gd name="connsiteY2" fmla="*/ 3968151 h 3968151"/>
              <a:gd name="connsiteX3" fmla="*/ 5 w 1477977"/>
              <a:gd name="connsiteY3" fmla="*/ 695647 h 3968151"/>
              <a:gd name="connsiteX4" fmla="*/ 15937 w 1477977"/>
              <a:gd name="connsiteY4" fmla="*/ 592393 h 3968151"/>
              <a:gd name="connsiteX0" fmla="*/ 15937 w 1477977"/>
              <a:gd name="connsiteY0" fmla="*/ 622179 h 3968151"/>
              <a:gd name="connsiteX1" fmla="*/ 1477977 w 1477977"/>
              <a:gd name="connsiteY1" fmla="*/ 0 h 3968151"/>
              <a:gd name="connsiteX2" fmla="*/ 1469351 w 1477977"/>
              <a:gd name="connsiteY2" fmla="*/ 3968151 h 3968151"/>
              <a:gd name="connsiteX3" fmla="*/ 5 w 1477977"/>
              <a:gd name="connsiteY3" fmla="*/ 695647 h 3968151"/>
              <a:gd name="connsiteX4" fmla="*/ 15937 w 1477977"/>
              <a:gd name="connsiteY4" fmla="*/ 622179 h 3968151"/>
              <a:gd name="connsiteX0" fmla="*/ 1117 w 1477986"/>
              <a:gd name="connsiteY0" fmla="*/ 594208 h 3968151"/>
              <a:gd name="connsiteX1" fmla="*/ 1477986 w 1477986"/>
              <a:gd name="connsiteY1" fmla="*/ 0 h 3968151"/>
              <a:gd name="connsiteX2" fmla="*/ 1469360 w 1477986"/>
              <a:gd name="connsiteY2" fmla="*/ 3968151 h 3968151"/>
              <a:gd name="connsiteX3" fmla="*/ 14 w 1477986"/>
              <a:gd name="connsiteY3" fmla="*/ 695647 h 3968151"/>
              <a:gd name="connsiteX4" fmla="*/ 1117 w 1477986"/>
              <a:gd name="connsiteY4" fmla="*/ 594208 h 3968151"/>
              <a:gd name="connsiteX0" fmla="*/ 1180 w 1478049"/>
              <a:gd name="connsiteY0" fmla="*/ 594208 h 3968151"/>
              <a:gd name="connsiteX1" fmla="*/ 1478049 w 1478049"/>
              <a:gd name="connsiteY1" fmla="*/ 0 h 3968151"/>
              <a:gd name="connsiteX2" fmla="*/ 1469423 w 1478049"/>
              <a:gd name="connsiteY2" fmla="*/ 3968151 h 3968151"/>
              <a:gd name="connsiteX3" fmla="*/ 77 w 1478049"/>
              <a:gd name="connsiteY3" fmla="*/ 695647 h 3968151"/>
              <a:gd name="connsiteX4" fmla="*/ 1180 w 1478049"/>
              <a:gd name="connsiteY4" fmla="*/ 594208 h 3968151"/>
              <a:gd name="connsiteX0" fmla="*/ 6 w 1489586"/>
              <a:gd name="connsiteY0" fmla="*/ 566237 h 3968151"/>
              <a:gd name="connsiteX1" fmla="*/ 1489586 w 1489586"/>
              <a:gd name="connsiteY1" fmla="*/ 0 h 3968151"/>
              <a:gd name="connsiteX2" fmla="*/ 1480960 w 1489586"/>
              <a:gd name="connsiteY2" fmla="*/ 3968151 h 3968151"/>
              <a:gd name="connsiteX3" fmla="*/ 11614 w 1489586"/>
              <a:gd name="connsiteY3" fmla="*/ 695647 h 3968151"/>
              <a:gd name="connsiteX4" fmla="*/ 6 w 1489586"/>
              <a:gd name="connsiteY4" fmla="*/ 566237 h 3968151"/>
              <a:gd name="connsiteX0" fmla="*/ 110667 w 1600247"/>
              <a:gd name="connsiteY0" fmla="*/ 566237 h 3968151"/>
              <a:gd name="connsiteX1" fmla="*/ 1600247 w 1600247"/>
              <a:gd name="connsiteY1" fmla="*/ 0 h 3968151"/>
              <a:gd name="connsiteX2" fmla="*/ 1591621 w 1600247"/>
              <a:gd name="connsiteY2" fmla="*/ 3968151 h 3968151"/>
              <a:gd name="connsiteX3" fmla="*/ 122275 w 1600247"/>
              <a:gd name="connsiteY3" fmla="*/ 695647 h 3968151"/>
              <a:gd name="connsiteX4" fmla="*/ 109105 w 1600247"/>
              <a:gd name="connsiteY4" fmla="*/ 701139 h 3968151"/>
              <a:gd name="connsiteX5" fmla="*/ 110667 w 1600247"/>
              <a:gd name="connsiteY5" fmla="*/ 566237 h 3968151"/>
              <a:gd name="connsiteX0" fmla="*/ 100651 w 1590231"/>
              <a:gd name="connsiteY0" fmla="*/ 566237 h 3968151"/>
              <a:gd name="connsiteX1" fmla="*/ 1590231 w 1590231"/>
              <a:gd name="connsiteY1" fmla="*/ 0 h 3968151"/>
              <a:gd name="connsiteX2" fmla="*/ 1581605 w 1590231"/>
              <a:gd name="connsiteY2" fmla="*/ 3968151 h 3968151"/>
              <a:gd name="connsiteX3" fmla="*/ 112259 w 1590231"/>
              <a:gd name="connsiteY3" fmla="*/ 695647 h 3968151"/>
              <a:gd name="connsiteX4" fmla="*/ 99089 w 1590231"/>
              <a:gd name="connsiteY4" fmla="*/ 701139 h 3968151"/>
              <a:gd name="connsiteX5" fmla="*/ 100651 w 1590231"/>
              <a:gd name="connsiteY5" fmla="*/ 566237 h 3968151"/>
              <a:gd name="connsiteX0" fmla="*/ 139370 w 1628950"/>
              <a:gd name="connsiteY0" fmla="*/ 566237 h 3968151"/>
              <a:gd name="connsiteX1" fmla="*/ 1628950 w 1628950"/>
              <a:gd name="connsiteY1" fmla="*/ 0 h 3968151"/>
              <a:gd name="connsiteX2" fmla="*/ 1620324 w 1628950"/>
              <a:gd name="connsiteY2" fmla="*/ 3968151 h 3968151"/>
              <a:gd name="connsiteX3" fmla="*/ 150978 w 1628950"/>
              <a:gd name="connsiteY3" fmla="*/ 695647 h 3968151"/>
              <a:gd name="connsiteX4" fmla="*/ 31892 w 1628950"/>
              <a:gd name="connsiteY4" fmla="*/ 717456 h 3968151"/>
              <a:gd name="connsiteX5" fmla="*/ 139370 w 1628950"/>
              <a:gd name="connsiteY5" fmla="*/ 566237 h 3968151"/>
              <a:gd name="connsiteX0" fmla="*/ 179227 w 1668807"/>
              <a:gd name="connsiteY0" fmla="*/ 566237 h 3968151"/>
              <a:gd name="connsiteX1" fmla="*/ 1668807 w 1668807"/>
              <a:gd name="connsiteY1" fmla="*/ 0 h 3968151"/>
              <a:gd name="connsiteX2" fmla="*/ 1660181 w 1668807"/>
              <a:gd name="connsiteY2" fmla="*/ 3968151 h 3968151"/>
              <a:gd name="connsiteX3" fmla="*/ 190835 w 1668807"/>
              <a:gd name="connsiteY3" fmla="*/ 695647 h 3968151"/>
              <a:gd name="connsiteX4" fmla="*/ 179227 w 1668807"/>
              <a:gd name="connsiteY4" fmla="*/ 566237 h 3968151"/>
              <a:gd name="connsiteX0" fmla="*/ 105888 w 1595468"/>
              <a:gd name="connsiteY0" fmla="*/ 566237 h 3968151"/>
              <a:gd name="connsiteX1" fmla="*/ 1595468 w 1595468"/>
              <a:gd name="connsiteY1" fmla="*/ 0 h 3968151"/>
              <a:gd name="connsiteX2" fmla="*/ 1586842 w 1595468"/>
              <a:gd name="connsiteY2" fmla="*/ 3968151 h 3968151"/>
              <a:gd name="connsiteX3" fmla="*/ 117496 w 1595468"/>
              <a:gd name="connsiteY3" fmla="*/ 695647 h 3968151"/>
              <a:gd name="connsiteX4" fmla="*/ 105888 w 1595468"/>
              <a:gd name="connsiteY4" fmla="*/ 566237 h 3968151"/>
              <a:gd name="connsiteX0" fmla="*/ 18 w 1489598"/>
              <a:gd name="connsiteY0" fmla="*/ 566237 h 3968151"/>
              <a:gd name="connsiteX1" fmla="*/ 1489598 w 1489598"/>
              <a:gd name="connsiteY1" fmla="*/ 0 h 3968151"/>
              <a:gd name="connsiteX2" fmla="*/ 1480972 w 1489598"/>
              <a:gd name="connsiteY2" fmla="*/ 3968151 h 3968151"/>
              <a:gd name="connsiteX3" fmla="*/ 11626 w 1489598"/>
              <a:gd name="connsiteY3" fmla="*/ 695647 h 3968151"/>
              <a:gd name="connsiteX4" fmla="*/ 18 w 1489598"/>
              <a:gd name="connsiteY4" fmla="*/ 566237 h 3968151"/>
              <a:gd name="connsiteX0" fmla="*/ 53 w 1489633"/>
              <a:gd name="connsiteY0" fmla="*/ 566237 h 3968151"/>
              <a:gd name="connsiteX1" fmla="*/ 1489633 w 1489633"/>
              <a:gd name="connsiteY1" fmla="*/ 0 h 3968151"/>
              <a:gd name="connsiteX2" fmla="*/ 1481007 w 1489633"/>
              <a:gd name="connsiteY2" fmla="*/ 3968151 h 3968151"/>
              <a:gd name="connsiteX3" fmla="*/ 1069 w 1489633"/>
              <a:gd name="connsiteY3" fmla="*/ 718956 h 3968151"/>
              <a:gd name="connsiteX4" fmla="*/ 53 w 1489633"/>
              <a:gd name="connsiteY4" fmla="*/ 566237 h 3968151"/>
              <a:gd name="connsiteX0" fmla="*/ 1102 w 1488564"/>
              <a:gd name="connsiteY0" fmla="*/ 561574 h 3968151"/>
              <a:gd name="connsiteX1" fmla="*/ 1488564 w 1488564"/>
              <a:gd name="connsiteY1" fmla="*/ 0 h 3968151"/>
              <a:gd name="connsiteX2" fmla="*/ 1479938 w 1488564"/>
              <a:gd name="connsiteY2" fmla="*/ 3968151 h 3968151"/>
              <a:gd name="connsiteX3" fmla="*/ 0 w 1488564"/>
              <a:gd name="connsiteY3" fmla="*/ 718956 h 3968151"/>
              <a:gd name="connsiteX4" fmla="*/ 1102 w 1488564"/>
              <a:gd name="connsiteY4" fmla="*/ 561574 h 3968151"/>
              <a:gd name="connsiteX0" fmla="*/ 1102 w 1488564"/>
              <a:gd name="connsiteY0" fmla="*/ 561574 h 3968151"/>
              <a:gd name="connsiteX1" fmla="*/ 1488564 w 1488564"/>
              <a:gd name="connsiteY1" fmla="*/ 0 h 3968151"/>
              <a:gd name="connsiteX2" fmla="*/ 1479938 w 1488564"/>
              <a:gd name="connsiteY2" fmla="*/ 3968151 h 3968151"/>
              <a:gd name="connsiteX3" fmla="*/ 0 w 1488564"/>
              <a:gd name="connsiteY3" fmla="*/ 718956 h 3968151"/>
              <a:gd name="connsiteX4" fmla="*/ 1102 w 1488564"/>
              <a:gd name="connsiteY4" fmla="*/ 561574 h 3968151"/>
              <a:gd name="connsiteX0" fmla="*/ 5469 w 1488564"/>
              <a:gd name="connsiteY0" fmla="*/ 403072 h 3968151"/>
              <a:gd name="connsiteX1" fmla="*/ 1488564 w 1488564"/>
              <a:gd name="connsiteY1" fmla="*/ 0 h 3968151"/>
              <a:gd name="connsiteX2" fmla="*/ 1479938 w 1488564"/>
              <a:gd name="connsiteY2" fmla="*/ 3968151 h 3968151"/>
              <a:gd name="connsiteX3" fmla="*/ 0 w 1488564"/>
              <a:gd name="connsiteY3" fmla="*/ 718956 h 3968151"/>
              <a:gd name="connsiteX4" fmla="*/ 5469 w 1488564"/>
              <a:gd name="connsiteY4" fmla="*/ 403072 h 3968151"/>
              <a:gd name="connsiteX0" fmla="*/ 5469 w 1488564"/>
              <a:gd name="connsiteY0" fmla="*/ 403072 h 3968151"/>
              <a:gd name="connsiteX1" fmla="*/ 1488564 w 1488564"/>
              <a:gd name="connsiteY1" fmla="*/ 0 h 3968151"/>
              <a:gd name="connsiteX2" fmla="*/ 1479938 w 1488564"/>
              <a:gd name="connsiteY2" fmla="*/ 3968151 h 3968151"/>
              <a:gd name="connsiteX3" fmla="*/ 0 w 1488564"/>
              <a:gd name="connsiteY3" fmla="*/ 718956 h 3968151"/>
              <a:gd name="connsiteX4" fmla="*/ 5469 w 1488564"/>
              <a:gd name="connsiteY4" fmla="*/ 403072 h 3968151"/>
              <a:gd name="connsiteX0" fmla="*/ 5469 w 1488564"/>
              <a:gd name="connsiteY0" fmla="*/ 403072 h 3968151"/>
              <a:gd name="connsiteX1" fmla="*/ 1488564 w 1488564"/>
              <a:gd name="connsiteY1" fmla="*/ 0 h 3968151"/>
              <a:gd name="connsiteX2" fmla="*/ 1479938 w 1488564"/>
              <a:gd name="connsiteY2" fmla="*/ 3968151 h 3968151"/>
              <a:gd name="connsiteX3" fmla="*/ 0 w 1488564"/>
              <a:gd name="connsiteY3" fmla="*/ 718956 h 3968151"/>
              <a:gd name="connsiteX4" fmla="*/ 5469 w 1488564"/>
              <a:gd name="connsiteY4" fmla="*/ 403072 h 3968151"/>
              <a:gd name="connsiteX0" fmla="*/ 3286 w 1486381"/>
              <a:gd name="connsiteY0" fmla="*/ 403072 h 3968151"/>
              <a:gd name="connsiteX1" fmla="*/ 1486381 w 1486381"/>
              <a:gd name="connsiteY1" fmla="*/ 0 h 3968151"/>
              <a:gd name="connsiteX2" fmla="*/ 1477755 w 1486381"/>
              <a:gd name="connsiteY2" fmla="*/ 3968151 h 3968151"/>
              <a:gd name="connsiteX3" fmla="*/ 0 w 1486381"/>
              <a:gd name="connsiteY3" fmla="*/ 602410 h 3968151"/>
              <a:gd name="connsiteX4" fmla="*/ 3286 w 1486381"/>
              <a:gd name="connsiteY4" fmla="*/ 403072 h 3968151"/>
              <a:gd name="connsiteX0" fmla="*/ 59 w 1486935"/>
              <a:gd name="connsiteY0" fmla="*/ 395986 h 3968151"/>
              <a:gd name="connsiteX1" fmla="*/ 1486935 w 1486935"/>
              <a:gd name="connsiteY1" fmla="*/ 0 h 3968151"/>
              <a:gd name="connsiteX2" fmla="*/ 1478309 w 1486935"/>
              <a:gd name="connsiteY2" fmla="*/ 3968151 h 3968151"/>
              <a:gd name="connsiteX3" fmla="*/ 554 w 1486935"/>
              <a:gd name="connsiteY3" fmla="*/ 602410 h 3968151"/>
              <a:gd name="connsiteX4" fmla="*/ 59 w 1486935"/>
              <a:gd name="connsiteY4" fmla="*/ 395986 h 3968151"/>
              <a:gd name="connsiteX0" fmla="*/ 34 w 1486910"/>
              <a:gd name="connsiteY0" fmla="*/ 395986 h 3968151"/>
              <a:gd name="connsiteX1" fmla="*/ 1486910 w 1486910"/>
              <a:gd name="connsiteY1" fmla="*/ 0 h 3968151"/>
              <a:gd name="connsiteX2" fmla="*/ 1478284 w 1486910"/>
              <a:gd name="connsiteY2" fmla="*/ 3968151 h 3968151"/>
              <a:gd name="connsiteX3" fmla="*/ 4310 w 1486910"/>
              <a:gd name="connsiteY3" fmla="*/ 588239 h 3968151"/>
              <a:gd name="connsiteX4" fmla="*/ 34 w 1486910"/>
              <a:gd name="connsiteY4" fmla="*/ 395986 h 3968151"/>
              <a:gd name="connsiteX0" fmla="*/ 32 w 1486908"/>
              <a:gd name="connsiteY0" fmla="*/ 395986 h 3968151"/>
              <a:gd name="connsiteX1" fmla="*/ 1486908 w 1486908"/>
              <a:gd name="connsiteY1" fmla="*/ 0 h 3968151"/>
              <a:gd name="connsiteX2" fmla="*/ 1478282 w 1486908"/>
              <a:gd name="connsiteY2" fmla="*/ 3968151 h 3968151"/>
              <a:gd name="connsiteX3" fmla="*/ 4308 w 1486908"/>
              <a:gd name="connsiteY3" fmla="*/ 588239 h 3968151"/>
              <a:gd name="connsiteX4" fmla="*/ 32 w 1486908"/>
              <a:gd name="connsiteY4" fmla="*/ 395986 h 3968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908" h="3968151">
                <a:moveTo>
                  <a:pt x="32" y="395986"/>
                </a:moveTo>
                <a:cubicBezTo>
                  <a:pt x="-1452" y="393714"/>
                  <a:pt x="1335274" y="37236"/>
                  <a:pt x="1486908" y="0"/>
                </a:cubicBezTo>
                <a:cubicBezTo>
                  <a:pt x="1484033" y="1322717"/>
                  <a:pt x="1481157" y="2645434"/>
                  <a:pt x="1478282" y="3968151"/>
                </a:cubicBezTo>
                <a:lnTo>
                  <a:pt x="4308" y="588239"/>
                </a:lnTo>
                <a:cubicBezTo>
                  <a:pt x="7444" y="585335"/>
                  <a:pt x="-571" y="393051"/>
                  <a:pt x="32" y="395986"/>
                </a:cubicBezTo>
                <a:close/>
              </a:path>
            </a:pathLst>
          </a:custGeom>
          <a:gradFill flip="none" rotWithShape="1">
            <a:gsLst>
              <a:gs pos="19000">
                <a:srgbClr val="A2BBDC"/>
              </a:gs>
              <a:gs pos="100000">
                <a:srgbClr val="DDE6F3"/>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片側の 2 つの角を丸めた四角形 33"/>
          <p:cNvSpPr/>
          <p:nvPr/>
        </p:nvSpPr>
        <p:spPr>
          <a:xfrm flipV="1">
            <a:off x="5169024" y="2708913"/>
            <a:ext cx="4534614" cy="3744271"/>
          </a:xfrm>
          <a:prstGeom prst="round2SameRect">
            <a:avLst>
              <a:gd name="adj1" fmla="val 3235"/>
              <a:gd name="adj2" fmla="val 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3000"/>
              </a:lnSpc>
              <a:spcAft>
                <a:spcPts val="400"/>
              </a:spcAft>
              <a:buClr>
                <a:srgbClr val="5F8AC3"/>
              </a:buClr>
              <a:buFont typeface="Wingdings" panose="05000000000000000000" pitchFamily="2" charset="2"/>
              <a:buChar char="n"/>
            </a:pPr>
            <a:endParaRPr lang="ja-JP" altLang="en-US"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下矢印 30"/>
          <p:cNvSpPr/>
          <p:nvPr/>
        </p:nvSpPr>
        <p:spPr>
          <a:xfrm rot="5400000" flipV="1">
            <a:off x="7301983" y="5225172"/>
            <a:ext cx="227737" cy="1359327"/>
          </a:xfrm>
          <a:prstGeom prst="downArrow">
            <a:avLst>
              <a:gd name="adj1" fmla="val 50000"/>
              <a:gd name="adj2" fmla="val 64606"/>
            </a:avLst>
          </a:prstGeom>
          <a:solidFill>
            <a:srgbClr val="1E806B"/>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下矢印 8"/>
          <p:cNvSpPr/>
          <p:nvPr/>
        </p:nvSpPr>
        <p:spPr>
          <a:xfrm>
            <a:off x="5838017" y="3599497"/>
            <a:ext cx="227737" cy="621591"/>
          </a:xfrm>
          <a:prstGeom prst="downArrow">
            <a:avLst>
              <a:gd name="adj1" fmla="val 50000"/>
              <a:gd name="adj2" fmla="val 64606"/>
            </a:avLst>
          </a:prstGeom>
          <a:solidFill>
            <a:srgbClr val="6A6A6A"/>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下矢印 61"/>
          <p:cNvSpPr/>
          <p:nvPr/>
        </p:nvSpPr>
        <p:spPr>
          <a:xfrm flipV="1">
            <a:off x="6102336" y="3608201"/>
            <a:ext cx="227737" cy="622800"/>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下矢印 62"/>
          <p:cNvSpPr/>
          <p:nvPr/>
        </p:nvSpPr>
        <p:spPr>
          <a:xfrm>
            <a:off x="5838017" y="4919488"/>
            <a:ext cx="227737" cy="622800"/>
          </a:xfrm>
          <a:prstGeom prst="downArrow">
            <a:avLst>
              <a:gd name="adj1" fmla="val 50000"/>
              <a:gd name="adj2" fmla="val 64606"/>
            </a:avLst>
          </a:prstGeom>
          <a:solidFill>
            <a:srgbClr val="1E806B"/>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下矢印 63"/>
          <p:cNvSpPr/>
          <p:nvPr/>
        </p:nvSpPr>
        <p:spPr>
          <a:xfrm flipV="1">
            <a:off x="6102336" y="4929012"/>
            <a:ext cx="227737" cy="622800"/>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角丸四角形 41"/>
          <p:cNvSpPr/>
          <p:nvPr/>
        </p:nvSpPr>
        <p:spPr>
          <a:xfrm>
            <a:off x="5365243" y="4221088"/>
            <a:ext cx="1396780" cy="698400"/>
          </a:xfrm>
          <a:prstGeom prst="roundRect">
            <a:avLst>
              <a:gd name="adj" fmla="val 6905"/>
            </a:avLst>
          </a:prstGeom>
          <a:solidFill>
            <a:srgbClr val="FFFFFF"/>
          </a:solidFill>
          <a:effectLst>
            <a:glow rad="63500">
              <a:schemeClr val="accent1">
                <a:satMod val="175000"/>
                <a:alpha val="40000"/>
              </a:schemeClr>
            </a:glow>
          </a:effectLst>
        </p:spPr>
        <p:txBody>
          <a:bodyPr wrap="square" lIns="18000" rIns="18000" rtlCol="0" anchor="ctr">
            <a:no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グラミン・クリニック</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や提携している</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企業・医療機関</a:t>
            </a:r>
          </a:p>
        </p:txBody>
      </p:sp>
      <p:sp>
        <p:nvSpPr>
          <p:cNvPr id="33" name="片側の 2 つの角を丸めた四角形 32"/>
          <p:cNvSpPr/>
          <p:nvPr/>
        </p:nvSpPr>
        <p:spPr bwMode="auto">
          <a:xfrm>
            <a:off x="5169024" y="2348880"/>
            <a:ext cx="4534616"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安価な医療サービスを提供するための枠組み</a:t>
            </a: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NGO</a:t>
            </a:r>
            <a:r>
              <a:rPr lang="ja-JP" altLang="en-US" dirty="0">
                <a:latin typeface="Arial Black" panose="020B0A04020102020204" pitchFamily="34" charset="0"/>
              </a:rPr>
              <a:t>による取り組み</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グラミン銀行が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年に設立したグラミン・ヘルスケアは、農村部住民が医療サービスを受けられるよう、様々な取り組みを行っている。</a:t>
            </a:r>
            <a:r>
              <a:rPr lang="ja-JP" altLang="en-US" sz="1400" dirty="0"/>
              <a:t>貧困層が多い農村部住民でも、質が保障された安価な医療サービスを受けられるようにしているのが特長である。</a:t>
            </a:r>
            <a:endParaRPr lang="en-US" altLang="ja-JP" sz="1400" dirty="0"/>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ラミン・ヘルスケアホームページ、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a:t>
            </a:r>
            <a:r>
              <a:rPr lang="ja-JP" altLang="en-US" sz="800">
                <a:latin typeface="Arial" panose="020B0604020202020204" pitchFamily="34" charset="0"/>
                <a:ea typeface="ＭＳ Ｐゴシック" panose="020B0600070205080204" pitchFamily="50" charset="-128"/>
                <a:cs typeface="Arial" panose="020B0604020202020204" pitchFamily="34" charset="0"/>
              </a:rPr>
              <a:t>シュ </a:t>
            </a:r>
            <a:r>
              <a:rPr lang="en-US" altLang="ja-JP" sz="80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a:t>
            </a:r>
            <a:r>
              <a:rPr lang="ja-JP" altLang="en-US" sz="800">
                <a:latin typeface="Arial" panose="020B0604020202020204" pitchFamily="34" charset="0"/>
                <a:ea typeface="ＭＳ Ｐゴシック" panose="020B0600070205080204" pitchFamily="50" charset="-128"/>
                <a:cs typeface="Arial" panose="020B0604020202020204" pitchFamily="34" charset="0"/>
              </a:rPr>
              <a:t>ート 医</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12"/>
          <p:cNvGrpSpPr/>
          <p:nvPr/>
        </p:nvGrpSpPr>
        <p:grpSpPr>
          <a:xfrm>
            <a:off x="200471" y="1844824"/>
            <a:ext cx="9505057" cy="288032"/>
            <a:chOff x="200472" y="2132856"/>
            <a:chExt cx="4032448" cy="288032"/>
          </a:xfrm>
        </p:grpSpPr>
        <p:cxnSp>
          <p:nvCxnSpPr>
            <p:cNvPr id="27" name="直線コネクタ 26"/>
            <p:cNvCxnSpPr/>
            <p:nvPr/>
          </p:nvCxnSpPr>
          <p:spPr>
            <a:xfrm>
              <a:off x="209963" y="2420888"/>
              <a:ext cx="402295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0472" y="2132856"/>
              <a:ext cx="396044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グラミン・ヘルスケアの主な取り組み</a:t>
              </a:r>
            </a:p>
          </p:txBody>
        </p:sp>
      </p:grpSp>
      <p:sp>
        <p:nvSpPr>
          <p:cNvPr id="47" name="テキスト ボックス 46"/>
          <p:cNvSpPr txBox="1"/>
          <p:nvPr/>
        </p:nvSpPr>
        <p:spPr>
          <a:xfrm>
            <a:off x="5391343" y="3784452"/>
            <a:ext cx="504056" cy="261610"/>
          </a:xfrm>
          <a:prstGeom prst="rect">
            <a:avLst/>
          </a:prstGeom>
          <a:noFill/>
        </p:spPr>
        <p:txBody>
          <a:bodyPr wrap="square" rtlCol="0">
            <a:spAutoFit/>
          </a:bodyPr>
          <a:lstStyle/>
          <a:p>
            <a:pPr algn="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代価</a:t>
            </a:r>
          </a:p>
        </p:txBody>
      </p:sp>
      <p:sp>
        <p:nvSpPr>
          <p:cNvPr id="48" name="テキスト ボックス 47"/>
          <p:cNvSpPr txBox="1"/>
          <p:nvPr/>
        </p:nvSpPr>
        <p:spPr>
          <a:xfrm>
            <a:off x="6270066" y="3792146"/>
            <a:ext cx="1485780" cy="253916"/>
          </a:xfrm>
          <a:prstGeom prst="rect">
            <a:avLst/>
          </a:prstGeom>
          <a:noFill/>
        </p:spPr>
        <p:txBody>
          <a:bodyPr wrap="squar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安価な医療サービス</a:t>
            </a:r>
          </a:p>
        </p:txBody>
      </p:sp>
      <p:sp>
        <p:nvSpPr>
          <p:cNvPr id="51" name="テキスト ボックス 50"/>
          <p:cNvSpPr txBox="1"/>
          <p:nvPr/>
        </p:nvSpPr>
        <p:spPr>
          <a:xfrm>
            <a:off x="6872940" y="5475101"/>
            <a:ext cx="1176404" cy="415498"/>
          </a:xfrm>
          <a:prstGeom prst="rect">
            <a:avLst/>
          </a:prstGeom>
          <a:noFill/>
        </p:spPr>
        <p:txBody>
          <a:bodyPr wrap="square" rtlCol="0">
            <a:spAutoFit/>
          </a:body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データ提供など、</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運営サポート</a:t>
            </a:r>
          </a:p>
        </p:txBody>
      </p:sp>
      <p:sp>
        <p:nvSpPr>
          <p:cNvPr id="52" name="テキスト ボックス 51"/>
          <p:cNvSpPr txBox="1"/>
          <p:nvPr/>
        </p:nvSpPr>
        <p:spPr>
          <a:xfrm>
            <a:off x="5313040" y="5019785"/>
            <a:ext cx="582359" cy="415498"/>
          </a:xfrm>
          <a:prstGeom prst="rect">
            <a:avLst/>
          </a:prstGeom>
          <a:noFill/>
        </p:spPr>
        <p:txBody>
          <a:bodyPr wrap="square" rtlCol="0">
            <a:spAutoFit/>
          </a:bodyPr>
          <a:lstStyle/>
          <a:p>
            <a:pPr algn="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データ</a:t>
            </a:r>
            <a:b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提供</a:t>
            </a:r>
          </a:p>
        </p:txBody>
      </p:sp>
      <p:sp>
        <p:nvSpPr>
          <p:cNvPr id="53" name="テキスト ボックス 52"/>
          <p:cNvSpPr txBox="1"/>
          <p:nvPr/>
        </p:nvSpPr>
        <p:spPr>
          <a:xfrm>
            <a:off x="6270065" y="5100576"/>
            <a:ext cx="1707271" cy="253916"/>
          </a:xfrm>
          <a:prstGeom prst="rect">
            <a:avLst/>
          </a:prstGeom>
          <a:noFill/>
        </p:spPr>
        <p:txBody>
          <a:bodyPr wrap="square" rtlCol="0">
            <a:spAutoFit/>
          </a:bodyPr>
          <a:lstStyle/>
          <a:p>
            <a:r>
              <a:rPr lang="ja-JP" altLang="en-US" sz="1050" dirty="0">
                <a:latin typeface="Arial" panose="020B0604020202020204" pitchFamily="34" charset="0"/>
                <a:ea typeface="ＭＳ Ｐゴシック" panose="020B0600070205080204" pitchFamily="50" charset="-128"/>
                <a:cs typeface="Arial" panose="020B0604020202020204" pitchFamily="34" charset="0"/>
              </a:rPr>
              <a:t>コンサルティングサービス</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329248" y="2223532"/>
            <a:ext cx="4248472" cy="2252733"/>
          </a:xfrm>
          <a:prstGeom prst="rect">
            <a:avLst/>
          </a:prstGeom>
        </p:spPr>
        <p:txBody>
          <a:bodyPr wrap="square" lIns="0">
            <a:spAutoFit/>
          </a:bodyPr>
          <a:lstStyle/>
          <a:p>
            <a:pPr marL="195263" indent="-195263">
              <a:lnSpc>
                <a:spcPct val="120000"/>
              </a:lnSpc>
              <a:spcBef>
                <a:spcPts val="600"/>
              </a:spcBef>
              <a:buClr>
                <a:srgbClr val="5F8AC3"/>
              </a:buClr>
              <a:buSzPct val="90000"/>
              <a:buFont typeface="Wingdings" panose="05000000000000000000" pitchFamily="2" charset="2"/>
              <a:buChar char="l"/>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海外の企業や医療機関との提携</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も行っている</a:t>
            </a:r>
            <a:r>
              <a:rPr lang="ja-JP" altLang="en-US" sz="1100" spc="-1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やファイザー</a:t>
            </a:r>
            <a:r>
              <a:rPr lang="ja-JP" altLang="en-US" sz="1100" spc="-1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メイヨー・クリニック等との提携がみられる。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農村部住民への </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質が保障された安価な医療サービスの提供。</a:t>
            </a:r>
            <a:endParaRPr lang="ja-JP" altLang="en-US" sz="11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全国</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５１</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ヵ所</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のグラミン・クリニックの運営。</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農村部の女性に対する</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保健衛生教育。</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より専門的な治療等が受けられる</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医療機関の紹介。</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全国に</a:t>
            </a:r>
            <a:r>
              <a:rPr lang="ja-JP" altLang="en-US" sz="11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１００ヵ所</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を超えるグラミン・薬局の運営。</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全国に</a:t>
            </a:r>
            <a:r>
              <a:rPr lang="ja-JP" altLang="en-US" sz="11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４ヵ所</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の総合病院の運営。</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5365243" y="2901093"/>
            <a:ext cx="1396780" cy="698400"/>
          </a:xfrm>
          <a:prstGeom prst="roundRect">
            <a:avLst>
              <a:gd name="adj" fmla="val 6905"/>
            </a:avLst>
          </a:prstGeom>
          <a:solidFill>
            <a:srgbClr val="FFFFFF"/>
          </a:solidFill>
          <a:effectLst>
            <a:glow rad="63500">
              <a:schemeClr val="accent1">
                <a:satMod val="175000"/>
                <a:alpha val="40000"/>
              </a:schemeClr>
            </a:glow>
          </a:effectLst>
        </p:spPr>
        <p:txBody>
          <a:bodyPr wrap="square" lIns="18000" rIns="18000" rtlCol="0" anchor="ctr">
            <a:noAutofit/>
          </a:bodyPr>
          <a:lstStyle/>
          <a:p>
            <a:pPr algn="ctr" fontAlgn="ctr"/>
            <a:r>
              <a:rPr lang="ja-JP" altLang="en-US" sz="1200" b="1">
                <a:latin typeface="Arial" panose="020B0604020202020204" pitchFamily="34" charset="0"/>
                <a:ea typeface="ＭＳ Ｐゴシック" panose="020B0600070205080204" pitchFamily="50" charset="-128"/>
                <a:cs typeface="Arial" panose="020B0604020202020204" pitchFamily="34" charset="0"/>
              </a:rPr>
              <a:t>住 民</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（主に農村部住民）</a:t>
            </a:r>
          </a:p>
        </p:txBody>
      </p:sp>
      <p:sp>
        <p:nvSpPr>
          <p:cNvPr id="65" name="角丸四角形 64"/>
          <p:cNvSpPr/>
          <p:nvPr/>
        </p:nvSpPr>
        <p:spPr>
          <a:xfrm>
            <a:off x="8112808" y="5555635"/>
            <a:ext cx="1396780" cy="698400"/>
          </a:xfrm>
          <a:prstGeom prst="roundRect">
            <a:avLst>
              <a:gd name="adj" fmla="val 8484"/>
            </a:avLst>
          </a:prstGeom>
          <a:solidFill>
            <a:srgbClr val="FFFFFF"/>
          </a:solidFill>
          <a:effectLst>
            <a:glow rad="63500">
              <a:schemeClr val="accent1">
                <a:satMod val="175000"/>
                <a:alpha val="40000"/>
              </a:schemeClr>
            </a:glow>
          </a:effectLst>
        </p:spPr>
        <p:txBody>
          <a:bodyPr wrap="square" lIns="18000" rIns="18000" rtlCol="0" anchor="ctr">
            <a:no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医療従事者</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養成学校</a:t>
            </a:r>
          </a:p>
        </p:txBody>
      </p:sp>
      <p:sp>
        <p:nvSpPr>
          <p:cNvPr id="43" name="角丸四角形 42"/>
          <p:cNvSpPr/>
          <p:nvPr/>
        </p:nvSpPr>
        <p:spPr>
          <a:xfrm>
            <a:off x="5365243" y="5555635"/>
            <a:ext cx="1396780" cy="698400"/>
          </a:xfrm>
          <a:prstGeom prst="roundRect">
            <a:avLst>
              <a:gd name="adj" fmla="val 6905"/>
            </a:avLst>
          </a:prstGeom>
          <a:solidFill>
            <a:srgbClr val="AFE6F7"/>
          </a:solidFill>
          <a:effectLst>
            <a:glow rad="63500">
              <a:schemeClr val="accent1">
                <a:satMod val="175000"/>
                <a:alpha val="40000"/>
              </a:schemeClr>
            </a:glow>
          </a:effectLst>
        </p:spPr>
        <p:txBody>
          <a:bodyPr wrap="square" lIns="18000" rIns="18000" rtlCol="0" anchor="ctr">
            <a:no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グラミン・</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ヘルスケア</a:t>
            </a:r>
          </a:p>
        </p:txBody>
      </p:sp>
    </p:spTree>
    <p:extLst>
      <p:ext uri="{BB962C8B-B14F-4D97-AF65-F5344CB8AC3E}">
        <p14:creationId xmlns:p14="http://schemas.microsoft.com/office/powerpoint/2010/main" val="2664690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角丸四角形 251"/>
          <p:cNvSpPr/>
          <p:nvPr/>
        </p:nvSpPr>
        <p:spPr>
          <a:xfrm>
            <a:off x="3512840" y="2780928"/>
            <a:ext cx="2880320" cy="3311896"/>
          </a:xfrm>
          <a:prstGeom prst="roundRect">
            <a:avLst>
              <a:gd name="adj" fmla="val 2405"/>
            </a:avLst>
          </a:prstGeom>
          <a:solidFill>
            <a:srgbClr val="DDE6F3"/>
          </a:solidFill>
        </p:spPr>
        <p:txBody>
          <a:bodyPr wrap="square" lIns="108000" tIns="144000" rIns="108000" bIns="0">
            <a:noAutofit/>
          </a:bodyPr>
          <a:lstStyle/>
          <a:p>
            <a:pPr marL="0" lvl="1" algn="just" fontAlgn="ctr">
              <a:lnSpc>
                <a:spcPct val="114000"/>
              </a:lnSpc>
              <a:spcBef>
                <a:spcPts val="300"/>
              </a:spcBef>
              <a:spcAft>
                <a:spcPts val="300"/>
              </a:spcAft>
              <a:buClr>
                <a:srgbClr val="5F8AC3"/>
              </a:buClr>
              <a:buSzPct val="90000"/>
            </a:pPr>
            <a:r>
              <a:rPr lang="ja-JP" altLang="en-US" sz="1200" dirty="0">
                <a:solidFill>
                  <a:srgbClr val="000000"/>
                </a:solidFill>
                <a:latin typeface="Arial Black" pitchFamily="34" charset="0"/>
                <a:ea typeface="HGP創英角ｺﾞｼｯｸUB" pitchFamily="50" charset="-128"/>
              </a:rPr>
              <a:t>小売販売に必要な免許</a:t>
            </a:r>
          </a:p>
          <a:p>
            <a:pPr marL="266700" lvl="2" indent="-174625" algn="just" fontAlgn="ctr">
              <a:lnSpc>
                <a:spcPct val="114000"/>
              </a:lnSpc>
              <a:spcBef>
                <a:spcPts val="300"/>
              </a:spcBef>
              <a:spcAft>
                <a:spcPts val="300"/>
              </a:spcAft>
              <a:buClr>
                <a:srgbClr val="5F8AC3"/>
              </a:buClr>
              <a:buSzPct val="90000"/>
              <a:buFont typeface="Wingdings" panose="05000000000000000000" pitchFamily="2" charset="2"/>
              <a:buChar char="l"/>
            </a:pPr>
            <a:r>
              <a:rPr lang="ja-JP" altLang="en-US" sz="1100" dirty="0">
                <a:latin typeface="HGP創英角ｺﾞｼｯｸUB" panose="020B0900000000000000" pitchFamily="50" charset="-128"/>
                <a:ea typeface="HGP創英角ｺﾞｼｯｸUB" panose="020B0900000000000000" pitchFamily="50" charset="-128"/>
              </a:rPr>
              <a:t>生物学的製剤</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の販売、保管、販売目的の展示、および流通のための免許</a:t>
            </a:r>
          </a:p>
          <a:p>
            <a:pPr marL="266700" lvl="2" indent="-174625" algn="just" fontAlgn="ctr">
              <a:lnSpc>
                <a:spcPct val="114000"/>
              </a:lnSpc>
              <a:spcBef>
                <a:spcPts val="300"/>
              </a:spcBef>
              <a:spcAft>
                <a:spcPts val="300"/>
              </a:spcAft>
              <a:buClr>
                <a:srgbClr val="5F8AC3"/>
              </a:buClr>
              <a:buSzPct val="90000"/>
              <a:buFont typeface="Wingdings" panose="05000000000000000000" pitchFamily="2" charset="2"/>
              <a:buChar char="l"/>
            </a:pPr>
            <a:r>
              <a:rPr lang="ja-JP" altLang="en-US" sz="1100" dirty="0">
                <a:latin typeface="HGP創英角ｺﾞｼｯｸUB" panose="020B0900000000000000" pitchFamily="50" charset="-128"/>
                <a:ea typeface="HGP創英角ｺﾞｼｯｸUB" panose="020B0900000000000000" pitchFamily="50" charset="-128"/>
              </a:rPr>
              <a:t>非生物学的製剤</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の販売、保管、販売目的の展示、および流通のための免許</a:t>
            </a:r>
          </a:p>
        </p:txBody>
      </p:sp>
      <p:grpSp>
        <p:nvGrpSpPr>
          <p:cNvPr id="151" name="グループ化 150"/>
          <p:cNvGrpSpPr/>
          <p:nvPr/>
        </p:nvGrpSpPr>
        <p:grpSpPr>
          <a:xfrm>
            <a:off x="3280832" y="3204138"/>
            <a:ext cx="460851" cy="2448272"/>
            <a:chOff x="4592960" y="2564904"/>
            <a:chExt cx="720080" cy="2448272"/>
          </a:xfrm>
        </p:grpSpPr>
        <p:sp>
          <p:nvSpPr>
            <p:cNvPr id="152" name="二等辺三角形 151"/>
            <p:cNvSpPr/>
            <p:nvPr/>
          </p:nvSpPr>
          <p:spPr bwMode="auto">
            <a:xfrm rot="5400000">
              <a:off x="3728864" y="3429000"/>
              <a:ext cx="2448272" cy="720080"/>
            </a:xfrm>
            <a:prstGeom prst="triangle">
              <a:avLst/>
            </a:prstGeom>
            <a:gradFill flip="none" rotWithShape="1">
              <a:gsLst>
                <a:gs pos="17000">
                  <a:srgbClr val="5F8AC3"/>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152"/>
            <p:cNvSpPr/>
            <p:nvPr/>
          </p:nvSpPr>
          <p:spPr>
            <a:xfrm>
              <a:off x="4628679" y="3284984"/>
              <a:ext cx="576064" cy="1008112"/>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eaVert" wrap="none" lIns="0" tIns="0" rIns="0" bIns="0" anchor="ctr">
              <a:noAutofit/>
            </a:bodyPr>
            <a:lstStyle/>
            <a:p>
              <a:pPr algn="ctr" defTabSz="913079" fontAlgn="ctr" hangingPunct="0">
                <a:lnSpc>
                  <a:spcPct val="110000"/>
                </a:lnSpc>
                <a:spcAft>
                  <a:spcPct val="0"/>
                </a:spcAft>
              </a:pPr>
              <a:r>
                <a:rPr kumimoji="0" lang="ja-JP" altLang="en-US" sz="14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さらに</a:t>
              </a:r>
            </a:p>
          </p:txBody>
        </p:sp>
      </p:grpSp>
      <p:sp>
        <p:nvSpPr>
          <p:cNvPr id="238" name="角丸四角形 237"/>
          <p:cNvSpPr/>
          <p:nvPr/>
        </p:nvSpPr>
        <p:spPr>
          <a:xfrm>
            <a:off x="416496" y="2780928"/>
            <a:ext cx="2880320" cy="3311896"/>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rPr>
              <a:t>1982</a:t>
            </a:r>
            <a:r>
              <a:rPr lang="ja-JP" altLang="en-US" sz="1200" dirty="0">
                <a:latin typeface="Arial" panose="020B0604020202020204" pitchFamily="34" charset="0"/>
                <a:ea typeface="ＭＳ Ｐゴシック" panose="020B0600070205080204" pitchFamily="50" charset="-128"/>
              </a:rPr>
              <a:t>年</a:t>
            </a:r>
            <a:r>
              <a:rPr lang="ja-JP" altLang="en-US" sz="1200" dirty="0">
                <a:latin typeface="Arial" panose="020B0604020202020204" pitchFamily="34" charset="0"/>
                <a:ea typeface="HGP創英角ｺﾞｼｯｸUB" panose="020B0900000000000000" pitchFamily="50" charset="-128"/>
              </a:rPr>
              <a:t>医薬品条例</a:t>
            </a:r>
            <a:r>
              <a:rPr lang="ja-JP" altLang="en-US" sz="1200" dirty="0">
                <a:latin typeface="Arial" panose="020B0604020202020204" pitchFamily="34" charset="0"/>
                <a:ea typeface="ＭＳ Ｐゴシック" panose="020B0600070205080204" pitchFamily="50" charset="-128"/>
              </a:rPr>
              <a:t>により、認可機関となれば、医薬品の製造・輸入・流通・販売を行うことができる。</a:t>
            </a:r>
          </a:p>
        </p:txBody>
      </p:sp>
      <p:sp>
        <p:nvSpPr>
          <p:cNvPr id="397" name="台形 396"/>
          <p:cNvSpPr/>
          <p:nvPr/>
        </p:nvSpPr>
        <p:spPr>
          <a:xfrm>
            <a:off x="597368" y="4576625"/>
            <a:ext cx="2519600" cy="1372655"/>
          </a:xfrm>
          <a:prstGeom prst="trapezoid">
            <a:avLst>
              <a:gd name="adj" fmla="val 57922"/>
            </a:avLst>
          </a:prstGeom>
          <a:gradFill flip="none" rotWithShape="1">
            <a:gsLst>
              <a:gs pos="0">
                <a:srgbClr val="A2BBDC"/>
              </a:gs>
              <a:gs pos="100000">
                <a:srgbClr val="DDE6F3"/>
              </a:gs>
            </a:gsLst>
            <a:lin ang="16200000" scaled="1"/>
            <a:tileRect/>
          </a:gradFill>
          <a:ln cmpd="sng">
            <a:noFill/>
          </a:ln>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「バングラデシュ </a:t>
            </a:r>
            <a:r>
              <a:rPr kumimoji="0" lang="en-US" altLang="ja-JP" sz="800" dirty="0" bmk=""/>
              <a:t>BOP</a:t>
            </a:r>
            <a:r>
              <a:rPr kumimoji="0" lang="ja-JP" altLang="en-US" sz="800" dirty="0" bmk=""/>
              <a:t>実態調査レポート 薬局事情」（</a:t>
            </a:r>
            <a:r>
              <a:rPr kumimoji="0" lang="en-US" altLang="ja-JP" sz="800" dirty="0" bmk=""/>
              <a:t>2013</a:t>
            </a:r>
            <a:r>
              <a:rPr kumimoji="0" lang="ja-JP" altLang="en-US" sz="800" dirty="0" bmk=""/>
              <a:t>）</a:t>
            </a:r>
          </a:p>
        </p:txBody>
      </p:sp>
      <p:sp>
        <p:nvSpPr>
          <p:cNvPr id="24" name="テキスト ボックス 2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医薬品の製造・流通のためには認可機関とならなければならない。さらに、小売販売には免許取得が必要になる。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医薬品について、マスメディアを通じて宣伝することは厳しく禁じられている。</a:t>
            </a:r>
          </a:p>
        </p:txBody>
      </p:sp>
      <p:grpSp>
        <p:nvGrpSpPr>
          <p:cNvPr id="87" name="グループ化 7"/>
          <p:cNvGrpSpPr/>
          <p:nvPr/>
        </p:nvGrpSpPr>
        <p:grpSpPr>
          <a:xfrm>
            <a:off x="416496" y="2348880"/>
            <a:ext cx="5976664" cy="288032"/>
            <a:chOff x="4944173" y="2113806"/>
            <a:chExt cx="5861371" cy="288032"/>
          </a:xfrm>
        </p:grpSpPr>
        <p:cxnSp>
          <p:nvCxnSpPr>
            <p:cNvPr id="88" name="直線コネクタ 8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医薬品の製造・流通等に必要な認可・免許</a:t>
              </a:r>
            </a:p>
          </p:txBody>
        </p:sp>
      </p:grpSp>
      <p:grpSp>
        <p:nvGrpSpPr>
          <p:cNvPr id="93" name="グループ化 7"/>
          <p:cNvGrpSpPr/>
          <p:nvPr/>
        </p:nvGrpSpPr>
        <p:grpSpPr>
          <a:xfrm>
            <a:off x="6609184" y="2348880"/>
            <a:ext cx="2880320" cy="288032"/>
            <a:chOff x="4944173" y="2113806"/>
            <a:chExt cx="5861371" cy="288032"/>
          </a:xfrm>
        </p:grpSpPr>
        <p:cxnSp>
          <p:nvCxnSpPr>
            <p:cNvPr id="94" name="直線コネクタ 9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医薬品の宣伝</a:t>
              </a:r>
              <a:endParaRPr lang="zh-TW" altLang="en-US" sz="1400" dirty="0">
                <a:solidFill>
                  <a:srgbClr val="000000"/>
                </a:solidFill>
                <a:latin typeface="Arial Black" pitchFamily="34" charset="0"/>
                <a:ea typeface="HGP創英角ｺﾞｼｯｸUB" pitchFamily="50" charset="-128"/>
              </a:endParaRPr>
            </a:p>
          </p:txBody>
        </p:sp>
      </p:grpSp>
      <p:grpSp>
        <p:nvGrpSpPr>
          <p:cNvPr id="239" name="グループ化 238"/>
          <p:cNvGrpSpPr/>
          <p:nvPr/>
        </p:nvGrpSpPr>
        <p:grpSpPr>
          <a:xfrm>
            <a:off x="1303578" y="4701366"/>
            <a:ext cx="1155272" cy="550497"/>
            <a:chOff x="1036559" y="5442762"/>
            <a:chExt cx="1155272" cy="550497"/>
          </a:xfrm>
        </p:grpSpPr>
        <p:grpSp>
          <p:nvGrpSpPr>
            <p:cNvPr id="240" name="Group 27"/>
            <p:cNvGrpSpPr>
              <a:grpSpLocks noChangeAspect="1"/>
            </p:cNvGrpSpPr>
            <p:nvPr/>
          </p:nvGrpSpPr>
          <p:grpSpPr bwMode="auto">
            <a:xfrm>
              <a:off x="1036559" y="5442762"/>
              <a:ext cx="291817" cy="550497"/>
              <a:chOff x="4050" y="1598"/>
              <a:chExt cx="273" cy="515"/>
            </a:xfrm>
          </p:grpSpPr>
          <p:sp>
            <p:nvSpPr>
              <p:cNvPr id="248" name="Freeform 28"/>
              <p:cNvSpPr>
                <a:spLocks/>
              </p:cNvSpPr>
              <p:nvPr/>
            </p:nvSpPr>
            <p:spPr bwMode="auto">
              <a:xfrm>
                <a:off x="4050" y="1598"/>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29"/>
              <p:cNvSpPr>
                <a:spLocks noChangeArrowheads="1"/>
              </p:cNvSpPr>
              <p:nvPr/>
            </p:nvSpPr>
            <p:spPr bwMode="auto">
              <a:xfrm>
                <a:off x="4059" y="1819"/>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1" name="Group 33"/>
            <p:cNvGrpSpPr>
              <a:grpSpLocks noChangeAspect="1"/>
            </p:cNvGrpSpPr>
            <p:nvPr/>
          </p:nvGrpSpPr>
          <p:grpSpPr bwMode="auto">
            <a:xfrm>
              <a:off x="1386374" y="5560824"/>
              <a:ext cx="805457" cy="414018"/>
              <a:chOff x="4786" y="1941"/>
              <a:chExt cx="321" cy="165"/>
            </a:xfrm>
          </p:grpSpPr>
          <p:sp>
            <p:nvSpPr>
              <p:cNvPr id="242"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sp>
        <p:nvSpPr>
          <p:cNvPr id="250" name="角丸四角形 249"/>
          <p:cNvSpPr/>
          <p:nvPr/>
        </p:nvSpPr>
        <p:spPr>
          <a:xfrm>
            <a:off x="6609184" y="2780928"/>
            <a:ext cx="2880320" cy="3311896"/>
          </a:xfrm>
          <a:prstGeom prst="roundRect">
            <a:avLst>
              <a:gd name="adj" fmla="val 2511"/>
            </a:avLst>
          </a:prstGeom>
          <a:solidFill>
            <a:srgbClr val="DDE6F3"/>
          </a:solidFill>
        </p:spPr>
        <p:txBody>
          <a:bodyPr wrap="square" lIns="108000" tIns="144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HGP創英角ｺﾞｼｯｸUB" panose="020B0900000000000000" pitchFamily="50" charset="-128"/>
                <a:ea typeface="HGP創英角ｺﾞｼｯｸUB" panose="020B0900000000000000" pitchFamily="50" charset="-128"/>
              </a:rPr>
              <a:t>マスメディア</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を通じた</a:t>
            </a:r>
            <a:r>
              <a:rPr lang="ja-JP" altLang="en-US" sz="1200" dirty="0">
                <a:latin typeface="HGP創英角ｺﾞｼｯｸUB" panose="020B0900000000000000" pitchFamily="50" charset="-128"/>
                <a:ea typeface="HGP創英角ｺﾞｼｯｸUB" panose="020B0900000000000000" pitchFamily="50" charset="-128"/>
              </a:rPr>
              <a:t>宣伝</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ja-JP" altLang="en-US" sz="1200" dirty="0">
                <a:latin typeface="HGP創英角ｺﾞｼｯｸUB" panose="020B0900000000000000" pitchFamily="50" charset="-128"/>
                <a:ea typeface="HGP創英角ｺﾞｼｯｸUB" panose="020B0900000000000000" pitchFamily="50" charset="-128"/>
              </a:rPr>
              <a:t>厳しく禁じられている。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製薬企業は、</a:t>
            </a:r>
            <a:r>
              <a:rPr lang="ja-JP" altLang="en-US" sz="1200" dirty="0">
                <a:latin typeface="HGP創英角ｺﾞｼｯｸUB" panose="020B0900000000000000" pitchFamily="50" charset="-128"/>
                <a:ea typeface="HGP創英角ｺﾞｼｯｸUB" panose="020B0900000000000000" pitchFamily="50" charset="-128"/>
              </a:rPr>
              <a:t>個別の営業活動</a:t>
            </a:r>
            <a:r>
              <a:rPr lang="ja-JP" altLang="en-US" sz="1200" dirty="0">
                <a:latin typeface="ＭＳ Ｐゴシック" panose="020B0600070205080204" pitchFamily="50" charset="-128"/>
                <a:ea typeface="ＭＳ Ｐゴシック" panose="020B0600070205080204" pitchFamily="50" charset="-128"/>
              </a:rPr>
              <a:t>や</a:t>
            </a:r>
            <a:r>
              <a:rPr lang="ja-JP" altLang="en-US" sz="1200" dirty="0">
                <a:latin typeface="HGP創英角ｺﾞｼｯｸUB" panose="020B0900000000000000" pitchFamily="50" charset="-128"/>
                <a:ea typeface="HGP創英角ｺﾞｼｯｸUB" panose="020B0900000000000000" pitchFamily="50" charset="-128"/>
              </a:rPr>
              <a:t>学会等を通じてのみ</a:t>
            </a:r>
            <a:r>
              <a:rPr lang="ja-JP" altLang="en-US" sz="1200" dirty="0">
                <a:latin typeface="ＭＳ Ｐゴシック" panose="020B0600070205080204" pitchFamily="50" charset="-128"/>
                <a:ea typeface="ＭＳ Ｐゴシック" panose="020B0600070205080204" pitchFamily="50" charset="-128"/>
              </a:rPr>
              <a:t>、製品の宣伝を行うことができる。</a:t>
            </a:r>
          </a:p>
        </p:txBody>
      </p:sp>
      <p:sp>
        <p:nvSpPr>
          <p:cNvPr id="251" name="角丸四角形 250"/>
          <p:cNvSpPr/>
          <p:nvPr/>
        </p:nvSpPr>
        <p:spPr>
          <a:xfrm>
            <a:off x="6824663" y="4481614"/>
            <a:ext cx="2449512" cy="1251642"/>
          </a:xfrm>
          <a:prstGeom prst="roundRect">
            <a:avLst>
              <a:gd name="adj" fmla="val 8753"/>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75" name="グループ化 274"/>
          <p:cNvGrpSpPr/>
          <p:nvPr/>
        </p:nvGrpSpPr>
        <p:grpSpPr>
          <a:xfrm>
            <a:off x="7075140" y="4657396"/>
            <a:ext cx="576064" cy="802611"/>
            <a:chOff x="6753200" y="3787157"/>
            <a:chExt cx="576064" cy="802611"/>
          </a:xfrm>
        </p:grpSpPr>
        <p:sp>
          <p:nvSpPr>
            <p:cNvPr id="276" name="弦 275"/>
            <p:cNvSpPr/>
            <p:nvPr/>
          </p:nvSpPr>
          <p:spPr>
            <a:xfrm rot="6300000">
              <a:off x="6939145" y="4384337"/>
              <a:ext cx="205431" cy="205431"/>
            </a:xfrm>
            <a:prstGeom prst="chord">
              <a:avLst>
                <a:gd name="adj1" fmla="val 4713413"/>
                <a:gd name="adj2" fmla="val 15201169"/>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77" name="グループ化 276"/>
            <p:cNvGrpSpPr/>
            <p:nvPr/>
          </p:nvGrpSpPr>
          <p:grpSpPr>
            <a:xfrm>
              <a:off x="6753200" y="3787157"/>
              <a:ext cx="576064" cy="613715"/>
              <a:chOff x="6753200" y="3787157"/>
              <a:chExt cx="576064" cy="613715"/>
            </a:xfrm>
          </p:grpSpPr>
          <p:grpSp>
            <p:nvGrpSpPr>
              <p:cNvPr id="278" name="グループ化 277"/>
              <p:cNvGrpSpPr/>
              <p:nvPr/>
            </p:nvGrpSpPr>
            <p:grpSpPr>
              <a:xfrm>
                <a:off x="6753200" y="3961038"/>
                <a:ext cx="576064" cy="439834"/>
                <a:chOff x="6753200" y="3961038"/>
                <a:chExt cx="576064" cy="439834"/>
              </a:xfrm>
            </p:grpSpPr>
            <p:sp>
              <p:nvSpPr>
                <p:cNvPr id="282" name="正方形/長方形 281"/>
                <p:cNvSpPr/>
                <p:nvPr/>
              </p:nvSpPr>
              <p:spPr>
                <a:xfrm>
                  <a:off x="6753200" y="3961038"/>
                  <a:ext cx="576064" cy="439834"/>
                </a:xfrm>
                <a:prstGeom prst="rect">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3" name="正方形/長方形 131"/>
                <p:cNvSpPr/>
                <p:nvPr/>
              </p:nvSpPr>
              <p:spPr>
                <a:xfrm>
                  <a:off x="6785494" y="3985508"/>
                  <a:ext cx="511477" cy="390894"/>
                </a:xfrm>
                <a:custGeom>
                  <a:avLst/>
                  <a:gdLst>
                    <a:gd name="connsiteX0" fmla="*/ 0 w 488226"/>
                    <a:gd name="connsiteY0" fmla="*/ 0 h 366571"/>
                    <a:gd name="connsiteX1" fmla="*/ 488226 w 488226"/>
                    <a:gd name="connsiteY1" fmla="*/ 0 h 366571"/>
                    <a:gd name="connsiteX2" fmla="*/ 488226 w 488226"/>
                    <a:gd name="connsiteY2" fmla="*/ 366571 h 366571"/>
                    <a:gd name="connsiteX3" fmla="*/ 0 w 488226"/>
                    <a:gd name="connsiteY3" fmla="*/ 366571 h 366571"/>
                    <a:gd name="connsiteX4" fmla="*/ 0 w 488226"/>
                    <a:gd name="connsiteY4" fmla="*/ 0 h 366571"/>
                    <a:gd name="connsiteX0" fmla="*/ 8466 w 496692"/>
                    <a:gd name="connsiteY0" fmla="*/ 0 h 366571"/>
                    <a:gd name="connsiteX1" fmla="*/ 496692 w 496692"/>
                    <a:gd name="connsiteY1" fmla="*/ 0 h 366571"/>
                    <a:gd name="connsiteX2" fmla="*/ 496692 w 496692"/>
                    <a:gd name="connsiteY2" fmla="*/ 366571 h 366571"/>
                    <a:gd name="connsiteX3" fmla="*/ 8466 w 496692"/>
                    <a:gd name="connsiteY3" fmla="*/ 366571 h 366571"/>
                    <a:gd name="connsiteX4" fmla="*/ 8466 w 496692"/>
                    <a:gd name="connsiteY4" fmla="*/ 0 h 366571"/>
                    <a:gd name="connsiteX0" fmla="*/ 13409 w 501635"/>
                    <a:gd name="connsiteY0" fmla="*/ 0 h 366571"/>
                    <a:gd name="connsiteX1" fmla="*/ 501635 w 501635"/>
                    <a:gd name="connsiteY1" fmla="*/ 0 h 366571"/>
                    <a:gd name="connsiteX2" fmla="*/ 501635 w 501635"/>
                    <a:gd name="connsiteY2" fmla="*/ 366571 h 366571"/>
                    <a:gd name="connsiteX3" fmla="*/ 13409 w 501635"/>
                    <a:gd name="connsiteY3" fmla="*/ 366571 h 366571"/>
                    <a:gd name="connsiteX4" fmla="*/ 13409 w 501635"/>
                    <a:gd name="connsiteY4" fmla="*/ 0 h 366571"/>
                    <a:gd name="connsiteX0" fmla="*/ 13409 w 501635"/>
                    <a:gd name="connsiteY0" fmla="*/ 8466 h 375037"/>
                    <a:gd name="connsiteX1" fmla="*/ 501635 w 501635"/>
                    <a:gd name="connsiteY1" fmla="*/ 8466 h 375037"/>
                    <a:gd name="connsiteX2" fmla="*/ 501635 w 501635"/>
                    <a:gd name="connsiteY2" fmla="*/ 375037 h 375037"/>
                    <a:gd name="connsiteX3" fmla="*/ 13409 w 501635"/>
                    <a:gd name="connsiteY3" fmla="*/ 375037 h 375037"/>
                    <a:gd name="connsiteX4" fmla="*/ 13409 w 501635"/>
                    <a:gd name="connsiteY4" fmla="*/ 8466 h 375037"/>
                    <a:gd name="connsiteX0" fmla="*/ 13409 w 501635"/>
                    <a:gd name="connsiteY0" fmla="*/ 12564 h 379135"/>
                    <a:gd name="connsiteX1" fmla="*/ 501635 w 501635"/>
                    <a:gd name="connsiteY1" fmla="*/ 12564 h 379135"/>
                    <a:gd name="connsiteX2" fmla="*/ 501635 w 501635"/>
                    <a:gd name="connsiteY2" fmla="*/ 379135 h 379135"/>
                    <a:gd name="connsiteX3" fmla="*/ 13409 w 501635"/>
                    <a:gd name="connsiteY3" fmla="*/ 379135 h 379135"/>
                    <a:gd name="connsiteX4" fmla="*/ 13409 w 501635"/>
                    <a:gd name="connsiteY4" fmla="*/ 12564 h 379135"/>
                    <a:gd name="connsiteX0" fmla="*/ 13409 w 506926"/>
                    <a:gd name="connsiteY0" fmla="*/ 12564 h 379135"/>
                    <a:gd name="connsiteX1" fmla="*/ 501635 w 506926"/>
                    <a:gd name="connsiteY1" fmla="*/ 12564 h 379135"/>
                    <a:gd name="connsiteX2" fmla="*/ 501635 w 506926"/>
                    <a:gd name="connsiteY2" fmla="*/ 379135 h 379135"/>
                    <a:gd name="connsiteX3" fmla="*/ 13409 w 506926"/>
                    <a:gd name="connsiteY3" fmla="*/ 379135 h 379135"/>
                    <a:gd name="connsiteX4" fmla="*/ 13409 w 506926"/>
                    <a:gd name="connsiteY4" fmla="*/ 12564 h 379135"/>
                    <a:gd name="connsiteX0" fmla="*/ 13409 w 511477"/>
                    <a:gd name="connsiteY0" fmla="*/ 12564 h 379135"/>
                    <a:gd name="connsiteX1" fmla="*/ 501635 w 511477"/>
                    <a:gd name="connsiteY1" fmla="*/ 12564 h 379135"/>
                    <a:gd name="connsiteX2" fmla="*/ 501635 w 511477"/>
                    <a:gd name="connsiteY2" fmla="*/ 379135 h 379135"/>
                    <a:gd name="connsiteX3" fmla="*/ 13409 w 511477"/>
                    <a:gd name="connsiteY3" fmla="*/ 379135 h 379135"/>
                    <a:gd name="connsiteX4" fmla="*/ 13409 w 511477"/>
                    <a:gd name="connsiteY4" fmla="*/ 12564 h 379135"/>
                    <a:gd name="connsiteX0" fmla="*/ 13409 w 511477"/>
                    <a:gd name="connsiteY0" fmla="*/ 12564 h 387601"/>
                    <a:gd name="connsiteX1" fmla="*/ 501635 w 511477"/>
                    <a:gd name="connsiteY1" fmla="*/ 12564 h 387601"/>
                    <a:gd name="connsiteX2" fmla="*/ 501635 w 511477"/>
                    <a:gd name="connsiteY2" fmla="*/ 379135 h 387601"/>
                    <a:gd name="connsiteX3" fmla="*/ 13409 w 511477"/>
                    <a:gd name="connsiteY3" fmla="*/ 379135 h 387601"/>
                    <a:gd name="connsiteX4" fmla="*/ 13409 w 511477"/>
                    <a:gd name="connsiteY4" fmla="*/ 12564 h 387601"/>
                    <a:gd name="connsiteX0" fmla="*/ 13409 w 511477"/>
                    <a:gd name="connsiteY0" fmla="*/ 12564 h 390894"/>
                    <a:gd name="connsiteX1" fmla="*/ 501635 w 511477"/>
                    <a:gd name="connsiteY1" fmla="*/ 12564 h 390894"/>
                    <a:gd name="connsiteX2" fmla="*/ 501635 w 511477"/>
                    <a:gd name="connsiteY2" fmla="*/ 379135 h 390894"/>
                    <a:gd name="connsiteX3" fmla="*/ 13409 w 511477"/>
                    <a:gd name="connsiteY3" fmla="*/ 379135 h 390894"/>
                    <a:gd name="connsiteX4" fmla="*/ 13409 w 511477"/>
                    <a:gd name="connsiteY4" fmla="*/ 12564 h 3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77" h="390894">
                      <a:moveTo>
                        <a:pt x="13409" y="12564"/>
                      </a:moveTo>
                      <a:cubicBezTo>
                        <a:pt x="169007" y="-6486"/>
                        <a:pt x="341275" y="-1724"/>
                        <a:pt x="501635" y="12564"/>
                      </a:cubicBezTo>
                      <a:cubicBezTo>
                        <a:pt x="513541" y="134754"/>
                        <a:pt x="515923" y="261707"/>
                        <a:pt x="501635" y="379135"/>
                      </a:cubicBezTo>
                      <a:cubicBezTo>
                        <a:pt x="338893" y="398185"/>
                        <a:pt x="176151" y="391042"/>
                        <a:pt x="13409" y="379135"/>
                      </a:cubicBezTo>
                      <a:cubicBezTo>
                        <a:pt x="-5641" y="256945"/>
                        <a:pt x="-3260" y="137135"/>
                        <a:pt x="13409" y="12564"/>
                      </a:cubicBezTo>
                      <a:close/>
                    </a:path>
                  </a:pathLst>
                </a:cu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79" name="弦 278"/>
              <p:cNvSpPr/>
              <p:nvPr/>
            </p:nvSpPr>
            <p:spPr>
              <a:xfrm rot="6300000">
                <a:off x="6980637" y="3918517"/>
                <a:ext cx="120182" cy="120182"/>
              </a:xfrm>
              <a:prstGeom prst="chord">
                <a:avLst>
                  <a:gd name="adj1" fmla="val 4713413"/>
                  <a:gd name="adj2" fmla="val 15201169"/>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角丸四角形 279"/>
              <p:cNvSpPr/>
              <p:nvPr/>
            </p:nvSpPr>
            <p:spPr>
              <a:xfrm rot="1920000">
                <a:off x="7094900" y="3787157"/>
                <a:ext cx="18000" cy="180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角丸四角形 280"/>
              <p:cNvSpPr/>
              <p:nvPr/>
            </p:nvSpPr>
            <p:spPr>
              <a:xfrm rot="18120000">
                <a:off x="6937204" y="3812996"/>
                <a:ext cx="18000" cy="180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84" name="グループ化 283"/>
          <p:cNvGrpSpPr/>
          <p:nvPr/>
        </p:nvGrpSpPr>
        <p:grpSpPr>
          <a:xfrm>
            <a:off x="7789343" y="4735876"/>
            <a:ext cx="654877" cy="510765"/>
            <a:chOff x="7466475" y="3935029"/>
            <a:chExt cx="654877" cy="510765"/>
          </a:xfrm>
        </p:grpSpPr>
        <p:sp>
          <p:nvSpPr>
            <p:cNvPr id="285" name="正方形/長方形 284"/>
            <p:cNvSpPr/>
            <p:nvPr/>
          </p:nvSpPr>
          <p:spPr>
            <a:xfrm>
              <a:off x="7473280" y="4149080"/>
              <a:ext cx="648072" cy="296714"/>
            </a:xfrm>
            <a:prstGeom prst="rect">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6" name="角丸四角形 285"/>
            <p:cNvSpPr/>
            <p:nvPr/>
          </p:nvSpPr>
          <p:spPr>
            <a:xfrm>
              <a:off x="7509185" y="4180955"/>
              <a:ext cx="576263" cy="92958"/>
            </a:xfrm>
            <a:prstGeom prst="round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角丸四角形 286"/>
            <p:cNvSpPr/>
            <p:nvPr/>
          </p:nvSpPr>
          <p:spPr>
            <a:xfrm>
              <a:off x="7509470" y="4302504"/>
              <a:ext cx="286742" cy="108824"/>
            </a:xfrm>
            <a:prstGeom prst="roundRect">
              <a:avLst>
                <a:gd name="adj" fmla="val 50000"/>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8" name="グループ化 287"/>
            <p:cNvGrpSpPr/>
            <p:nvPr/>
          </p:nvGrpSpPr>
          <p:grpSpPr>
            <a:xfrm>
              <a:off x="7549307" y="4324769"/>
              <a:ext cx="207069" cy="64294"/>
              <a:chOff x="7554242" y="4322142"/>
              <a:chExt cx="207069" cy="64294"/>
            </a:xfrm>
          </p:grpSpPr>
          <p:cxnSp>
            <p:nvCxnSpPr>
              <p:cNvPr id="321" name="直線コネクタ 320"/>
              <p:cNvCxnSpPr/>
              <p:nvPr/>
            </p:nvCxnSpPr>
            <p:spPr>
              <a:xfrm>
                <a:off x="7554242" y="4322142"/>
                <a:ext cx="207069"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22" name="直線コネクタ 321"/>
              <p:cNvCxnSpPr/>
              <p:nvPr/>
            </p:nvCxnSpPr>
            <p:spPr>
              <a:xfrm>
                <a:off x="7554242" y="4343573"/>
                <a:ext cx="207069"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23" name="直線コネクタ 322"/>
              <p:cNvCxnSpPr/>
              <p:nvPr/>
            </p:nvCxnSpPr>
            <p:spPr>
              <a:xfrm>
                <a:off x="7554242" y="4365004"/>
                <a:ext cx="207069"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a:off x="7554242" y="4386436"/>
                <a:ext cx="207069"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grpSp>
        <p:grpSp>
          <p:nvGrpSpPr>
            <p:cNvPr id="289" name="グループ化 288"/>
            <p:cNvGrpSpPr/>
            <p:nvPr/>
          </p:nvGrpSpPr>
          <p:grpSpPr>
            <a:xfrm>
              <a:off x="7833320" y="4303419"/>
              <a:ext cx="106908" cy="106908"/>
              <a:chOff x="7833320" y="4303419"/>
              <a:chExt cx="106908" cy="106908"/>
            </a:xfrm>
          </p:grpSpPr>
          <p:sp>
            <p:nvSpPr>
              <p:cNvPr id="319" name="円/楕円 318"/>
              <p:cNvSpPr/>
              <p:nvPr/>
            </p:nvSpPr>
            <p:spPr>
              <a:xfrm>
                <a:off x="7833320" y="4303419"/>
                <a:ext cx="106908" cy="106908"/>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円/楕円 319"/>
              <p:cNvSpPr/>
              <p:nvPr/>
            </p:nvSpPr>
            <p:spPr>
              <a:xfrm>
                <a:off x="7847734" y="4317833"/>
                <a:ext cx="78081" cy="78081"/>
              </a:xfrm>
              <a:prstGeom prst="ellipse">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0" name="グループ化 289"/>
            <p:cNvGrpSpPr/>
            <p:nvPr/>
          </p:nvGrpSpPr>
          <p:grpSpPr>
            <a:xfrm>
              <a:off x="7985721" y="4317707"/>
              <a:ext cx="78081" cy="78081"/>
              <a:chOff x="7985721" y="4317707"/>
              <a:chExt cx="78081" cy="78081"/>
            </a:xfrm>
          </p:grpSpPr>
          <p:sp>
            <p:nvSpPr>
              <p:cNvPr id="317" name="円/楕円 316"/>
              <p:cNvSpPr/>
              <p:nvPr/>
            </p:nvSpPr>
            <p:spPr>
              <a:xfrm>
                <a:off x="7985721" y="4317707"/>
                <a:ext cx="78081" cy="78081"/>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8" name="円/楕円 317"/>
              <p:cNvSpPr/>
              <p:nvPr/>
            </p:nvSpPr>
            <p:spPr>
              <a:xfrm>
                <a:off x="8006761" y="4338747"/>
                <a:ext cx="36000" cy="36000"/>
              </a:xfrm>
              <a:prstGeom prst="ellipse">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1" name="グループ化 290"/>
            <p:cNvGrpSpPr/>
            <p:nvPr/>
          </p:nvGrpSpPr>
          <p:grpSpPr>
            <a:xfrm>
              <a:off x="7558001" y="4195890"/>
              <a:ext cx="478630" cy="64800"/>
              <a:chOff x="7558732" y="4195890"/>
              <a:chExt cx="478630" cy="64800"/>
            </a:xfrm>
          </p:grpSpPr>
          <p:cxnSp>
            <p:nvCxnSpPr>
              <p:cNvPr id="296" name="直線コネクタ 295"/>
              <p:cNvCxnSpPr/>
              <p:nvPr/>
            </p:nvCxnSpPr>
            <p:spPr>
              <a:xfrm>
                <a:off x="7558732"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7582664"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7606596"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7630528"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a:off x="7654460"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a:off x="7678392"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a:off x="7702324"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a:off x="7726256"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a:off x="7750187"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a:off x="7774118"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a:off x="7798049"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a:off x="7821980"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7845911"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p:nvPr/>
            </p:nvCxnSpPr>
            <p:spPr>
              <a:xfrm>
                <a:off x="7869842"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7893773"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7917704"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p:nvPr/>
            </p:nvCxnSpPr>
            <p:spPr>
              <a:xfrm>
                <a:off x="7941635"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7965566"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p:cNvCxnSpPr/>
              <p:nvPr/>
            </p:nvCxnSpPr>
            <p:spPr>
              <a:xfrm>
                <a:off x="7989497"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5" name="直線コネクタ 314"/>
              <p:cNvCxnSpPr/>
              <p:nvPr/>
            </p:nvCxnSpPr>
            <p:spPr>
              <a:xfrm>
                <a:off x="8013428"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a:off x="8037362"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grpSp>
        <p:sp>
          <p:nvSpPr>
            <p:cNvPr id="292" name="正方形/長方形 291"/>
            <p:cNvSpPr/>
            <p:nvPr/>
          </p:nvSpPr>
          <p:spPr>
            <a:xfrm>
              <a:off x="7984484" y="4178574"/>
              <a:ext cx="25200" cy="10080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3" name="角丸四角形 292"/>
            <p:cNvSpPr/>
            <p:nvPr/>
          </p:nvSpPr>
          <p:spPr>
            <a:xfrm rot="3600000">
              <a:off x="7581675" y="3978576"/>
              <a:ext cx="21600" cy="252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角丸四角形 293"/>
            <p:cNvSpPr/>
            <p:nvPr/>
          </p:nvSpPr>
          <p:spPr>
            <a:xfrm rot="3600000">
              <a:off x="7748681" y="3885792"/>
              <a:ext cx="10800" cy="252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角丸四角形 294"/>
            <p:cNvSpPr/>
            <p:nvPr/>
          </p:nvSpPr>
          <p:spPr>
            <a:xfrm rot="-1860000">
              <a:off x="7854120" y="3935029"/>
              <a:ext cx="10800" cy="36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5" name="グループ化 324"/>
          <p:cNvGrpSpPr/>
          <p:nvPr/>
        </p:nvGrpSpPr>
        <p:grpSpPr>
          <a:xfrm>
            <a:off x="8617273" y="4793846"/>
            <a:ext cx="398655" cy="548324"/>
            <a:chOff x="8337376" y="3923607"/>
            <a:chExt cx="398655" cy="548324"/>
          </a:xfrm>
        </p:grpSpPr>
        <p:sp>
          <p:nvSpPr>
            <p:cNvPr id="326" name="正方形/長方形 325"/>
            <p:cNvSpPr/>
            <p:nvPr/>
          </p:nvSpPr>
          <p:spPr>
            <a:xfrm>
              <a:off x="8337376" y="3923607"/>
              <a:ext cx="398655" cy="548324"/>
            </a:xfrm>
            <a:prstGeom prst="rect">
              <a:avLst/>
            </a:prstGeom>
            <a:solidFill>
              <a:srgbClr val="FFFFFF"/>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8361682" y="3949801"/>
              <a:ext cx="350043" cy="111070"/>
            </a:xfrm>
            <a:prstGeom prst="rect">
              <a:avLst/>
            </a:prstGeom>
            <a:solidFill>
              <a:srgbClr val="A2BBDC"/>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186"/>
            <p:cNvSpPr/>
            <p:nvPr/>
          </p:nvSpPr>
          <p:spPr>
            <a:xfrm>
              <a:off x="8508703" y="4248990"/>
              <a:ext cx="195262" cy="190500"/>
            </a:xfrm>
            <a:custGeom>
              <a:avLst/>
              <a:gdLst>
                <a:gd name="connsiteX0" fmla="*/ 0 w 195262"/>
                <a:gd name="connsiteY0" fmla="*/ 0 h 190500"/>
                <a:gd name="connsiteX1" fmla="*/ 195262 w 195262"/>
                <a:gd name="connsiteY1" fmla="*/ 0 h 190500"/>
                <a:gd name="connsiteX2" fmla="*/ 195262 w 195262"/>
                <a:gd name="connsiteY2" fmla="*/ 190500 h 190500"/>
                <a:gd name="connsiteX3" fmla="*/ 0 w 195262"/>
                <a:gd name="connsiteY3" fmla="*/ 190500 h 190500"/>
                <a:gd name="connsiteX4" fmla="*/ 0 w 195262"/>
                <a:gd name="connsiteY4" fmla="*/ 0 h 190500"/>
                <a:gd name="connsiteX0" fmla="*/ 0 w 195262"/>
                <a:gd name="connsiteY0" fmla="*/ 0 h 190500"/>
                <a:gd name="connsiteX1" fmla="*/ 0 w 195262"/>
                <a:gd name="connsiteY1" fmla="*/ 0 h 190500"/>
                <a:gd name="connsiteX2" fmla="*/ 195262 w 195262"/>
                <a:gd name="connsiteY2" fmla="*/ 0 h 190500"/>
                <a:gd name="connsiteX3" fmla="*/ 195262 w 195262"/>
                <a:gd name="connsiteY3" fmla="*/ 190500 h 190500"/>
                <a:gd name="connsiteX4" fmla="*/ 0 w 195262"/>
                <a:gd name="connsiteY4" fmla="*/ 190500 h 190500"/>
                <a:gd name="connsiteX5" fmla="*/ 0 w 195262"/>
                <a:gd name="connsiteY5" fmla="*/ 0 h 190500"/>
                <a:gd name="connsiteX0" fmla="*/ 0 w 195262"/>
                <a:gd name="connsiteY0" fmla="*/ 0 h 190500"/>
                <a:gd name="connsiteX1" fmla="*/ 0 w 195262"/>
                <a:gd name="connsiteY1" fmla="*/ 0 h 190500"/>
                <a:gd name="connsiteX2" fmla="*/ 195262 w 195262"/>
                <a:gd name="connsiteY2" fmla="*/ 0 h 190500"/>
                <a:gd name="connsiteX3" fmla="*/ 195262 w 195262"/>
                <a:gd name="connsiteY3" fmla="*/ 190500 h 190500"/>
                <a:gd name="connsiteX4" fmla="*/ 188118 w 195262"/>
                <a:gd name="connsiteY4" fmla="*/ 188119 h 190500"/>
                <a:gd name="connsiteX5" fmla="*/ 0 w 195262"/>
                <a:gd name="connsiteY5" fmla="*/ 190500 h 190500"/>
                <a:gd name="connsiteX6" fmla="*/ 0 w 195262"/>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62" h="190500">
                  <a:moveTo>
                    <a:pt x="0" y="0"/>
                  </a:moveTo>
                  <a:lnTo>
                    <a:pt x="0" y="0"/>
                  </a:lnTo>
                  <a:lnTo>
                    <a:pt x="195262" y="0"/>
                  </a:lnTo>
                  <a:lnTo>
                    <a:pt x="195262" y="190500"/>
                  </a:lnTo>
                  <a:lnTo>
                    <a:pt x="188118" y="188119"/>
                  </a:lnTo>
                  <a:lnTo>
                    <a:pt x="0" y="190500"/>
                  </a:lnTo>
                  <a:lnTo>
                    <a:pt x="0" y="0"/>
                  </a:lnTo>
                  <a:close/>
                </a:path>
              </a:pathLst>
            </a:custGeom>
            <a:solidFill>
              <a:srgbClr val="A2BBDC"/>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29" name="直線コネクタ 328"/>
            <p:cNvCxnSpPr/>
            <p:nvPr/>
          </p:nvCxnSpPr>
          <p:spPr>
            <a:xfrm>
              <a:off x="8358482" y="4097009"/>
              <a:ext cx="356443"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0" name="直線コネクタ 329"/>
            <p:cNvCxnSpPr/>
            <p:nvPr/>
          </p:nvCxnSpPr>
          <p:spPr>
            <a:xfrm>
              <a:off x="8358482" y="4136617"/>
              <a:ext cx="356443"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1" name="直線コネクタ 330"/>
            <p:cNvCxnSpPr/>
            <p:nvPr/>
          </p:nvCxnSpPr>
          <p:spPr>
            <a:xfrm>
              <a:off x="8358482" y="4176225"/>
              <a:ext cx="356443"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2" name="直線コネクタ 331"/>
            <p:cNvCxnSpPr/>
            <p:nvPr/>
          </p:nvCxnSpPr>
          <p:spPr>
            <a:xfrm>
              <a:off x="8358482" y="4215834"/>
              <a:ext cx="356443"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a:off x="8357047" y="4252982"/>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4" name="直線コネクタ 333"/>
            <p:cNvCxnSpPr/>
            <p:nvPr/>
          </p:nvCxnSpPr>
          <p:spPr>
            <a:xfrm>
              <a:off x="8357047" y="4289891"/>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a:off x="8357047" y="4326800"/>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a:off x="8357047" y="4363709"/>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a:off x="8357047" y="4400618"/>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8" name="直線コネクタ 337"/>
            <p:cNvCxnSpPr/>
            <p:nvPr/>
          </p:nvCxnSpPr>
          <p:spPr>
            <a:xfrm>
              <a:off x="8357047" y="4437528"/>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9" name="直線コネクタ 338"/>
            <p:cNvCxnSpPr>
              <a:stCxn id="328" idx="0"/>
              <a:endCxn id="328" idx="4"/>
            </p:cNvCxnSpPr>
            <p:nvPr/>
          </p:nvCxnSpPr>
          <p:spPr>
            <a:xfrm>
              <a:off x="8508703" y="4248990"/>
              <a:ext cx="188118" cy="1881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0" name="直線コネクタ 339"/>
            <p:cNvCxnSpPr/>
            <p:nvPr/>
          </p:nvCxnSpPr>
          <p:spPr>
            <a:xfrm flipH="1">
              <a:off x="8506321" y="4253752"/>
              <a:ext cx="188118" cy="1881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50" name="角丸四角形 349"/>
          <p:cNvSpPr/>
          <p:nvPr/>
        </p:nvSpPr>
        <p:spPr>
          <a:xfrm>
            <a:off x="597368" y="5509188"/>
            <a:ext cx="539208" cy="274250"/>
          </a:xfrm>
          <a:prstGeom prst="roundRect">
            <a:avLst/>
          </a:prstGeom>
          <a:solidFill>
            <a:srgbClr val="FFFFFF"/>
          </a:solidFill>
          <a:ln w="9525"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製造</a:t>
            </a:r>
          </a:p>
        </p:txBody>
      </p:sp>
      <p:sp>
        <p:nvSpPr>
          <p:cNvPr id="351" name="角丸四角形 350"/>
          <p:cNvSpPr/>
          <p:nvPr/>
        </p:nvSpPr>
        <p:spPr>
          <a:xfrm>
            <a:off x="1257499" y="5509188"/>
            <a:ext cx="539208" cy="274250"/>
          </a:xfrm>
          <a:prstGeom prst="roundRect">
            <a:avLst/>
          </a:prstGeom>
          <a:solidFill>
            <a:srgbClr val="FFFFFF"/>
          </a:solidFill>
          <a:ln w="9525"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輸入</a:t>
            </a:r>
          </a:p>
        </p:txBody>
      </p:sp>
      <p:sp>
        <p:nvSpPr>
          <p:cNvPr id="352" name="角丸四角形 351"/>
          <p:cNvSpPr/>
          <p:nvPr/>
        </p:nvSpPr>
        <p:spPr>
          <a:xfrm>
            <a:off x="1917630" y="5509188"/>
            <a:ext cx="539208" cy="274250"/>
          </a:xfrm>
          <a:prstGeom prst="roundRect">
            <a:avLst/>
          </a:prstGeom>
          <a:solidFill>
            <a:srgbClr val="FFFFFF"/>
          </a:solidFill>
          <a:ln w="9525"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流通</a:t>
            </a:r>
          </a:p>
        </p:txBody>
      </p:sp>
      <p:sp>
        <p:nvSpPr>
          <p:cNvPr id="353" name="角丸四角形 352"/>
          <p:cNvSpPr/>
          <p:nvPr/>
        </p:nvSpPr>
        <p:spPr>
          <a:xfrm>
            <a:off x="2577760" y="5509188"/>
            <a:ext cx="539208" cy="274250"/>
          </a:xfrm>
          <a:prstGeom prst="roundRect">
            <a:avLst/>
          </a:prstGeom>
          <a:solidFill>
            <a:srgbClr val="FFFFFF"/>
          </a:solidFill>
          <a:ln w="9525"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販売</a:t>
            </a:r>
          </a:p>
        </p:txBody>
      </p:sp>
      <p:sp>
        <p:nvSpPr>
          <p:cNvPr id="388" name="十字形 387"/>
          <p:cNvSpPr/>
          <p:nvPr/>
        </p:nvSpPr>
        <p:spPr>
          <a:xfrm rot="2700000">
            <a:off x="7071481" y="4132158"/>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355" name="テキスト ボックス 354"/>
          <p:cNvSpPr txBox="1"/>
          <p:nvPr/>
        </p:nvSpPr>
        <p:spPr>
          <a:xfrm>
            <a:off x="6870976" y="5384249"/>
            <a:ext cx="2448272" cy="276999"/>
          </a:xfrm>
          <a:prstGeom prst="rect">
            <a:avLst/>
          </a:prstGeom>
          <a:noFill/>
        </p:spPr>
        <p:txBody>
          <a:bodyPr wrap="square" rtlCol="0">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マスメディアを通じた宣伝</a:t>
            </a:r>
          </a:p>
        </p:txBody>
      </p:sp>
      <p:grpSp>
        <p:nvGrpSpPr>
          <p:cNvPr id="253" name="グループ化 252"/>
          <p:cNvGrpSpPr/>
          <p:nvPr/>
        </p:nvGrpSpPr>
        <p:grpSpPr>
          <a:xfrm>
            <a:off x="1187376" y="3734544"/>
            <a:ext cx="692659" cy="846582"/>
            <a:chOff x="3512840" y="1988840"/>
            <a:chExt cx="648072" cy="792088"/>
          </a:xfrm>
        </p:grpSpPr>
        <p:sp>
          <p:nvSpPr>
            <p:cNvPr id="254" name="正方形/長方形 253"/>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5" name="正方形/長方形 254"/>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6" name="正方形/長方形 255"/>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7" name="正方形/長方形 256"/>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8" name="正方形/長方形 257"/>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9" name="正方形/長方形 258"/>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0" name="直角三角形 259"/>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1" name="正方形/長方形 260"/>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2" name="グループ化 261"/>
          <p:cNvGrpSpPr/>
          <p:nvPr/>
        </p:nvGrpSpPr>
        <p:grpSpPr>
          <a:xfrm>
            <a:off x="1860794" y="3619102"/>
            <a:ext cx="692657" cy="962026"/>
            <a:chOff x="4160912" y="1916832"/>
            <a:chExt cx="648072" cy="900101"/>
          </a:xfrm>
        </p:grpSpPr>
        <p:sp>
          <p:nvSpPr>
            <p:cNvPr id="263" name="正方形/長方形 262"/>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直角三角形 268"/>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98" name="円/楕円 397"/>
          <p:cNvSpPr/>
          <p:nvPr/>
        </p:nvSpPr>
        <p:spPr>
          <a:xfrm>
            <a:off x="1076475" y="3872955"/>
            <a:ext cx="1572269" cy="1572269"/>
          </a:xfrm>
          <a:prstGeom prst="ellipse">
            <a:avLst/>
          </a:prstGeom>
          <a:noFill/>
          <a:ln w="228600" cap="flat" cmpd="sng" algn="ctr">
            <a:solidFill>
              <a:srgbClr val="FB8265">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2" name="正方形/長方形 271"/>
          <p:cNvSpPr/>
          <p:nvPr/>
        </p:nvSpPr>
        <p:spPr>
          <a:xfrm>
            <a:off x="1136576" y="3969850"/>
            <a:ext cx="1366075" cy="369332"/>
          </a:xfrm>
          <a:prstGeom prst="rect">
            <a:avLst/>
          </a:prstGeom>
        </p:spPr>
        <p:txBody>
          <a:bodyPr wrap="square">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認可機関</a:t>
            </a:r>
            <a:r>
              <a:rPr lang="ja-JP" altLang="en-US" sz="1100" dirty="0">
                <a:latin typeface="HGP創英角ｺﾞｼｯｸUB" panose="020B0900000000000000" pitchFamily="50" charset="-128"/>
                <a:ea typeface="HGP創英角ｺﾞｼｯｸUB" panose="020B0900000000000000" pitchFamily="50" charset="-128"/>
              </a:rPr>
              <a:t>のみ</a:t>
            </a:r>
          </a:p>
        </p:txBody>
      </p:sp>
    </p:spTree>
    <p:extLst>
      <p:ext uri="{BB962C8B-B14F-4D97-AF65-F5344CB8AC3E}">
        <p14:creationId xmlns:p14="http://schemas.microsoft.com/office/powerpoint/2010/main" val="2742000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5673080" y="3501009"/>
            <a:ext cx="3080262" cy="1409832"/>
          </a:xfrm>
          <a:prstGeom prst="roundRect">
            <a:avLst>
              <a:gd name="adj" fmla="val 6215"/>
            </a:avLst>
          </a:prstGeom>
          <a:solidFill>
            <a:srgbClr val="CCDAEC"/>
          </a:solidFill>
          <a:ln w="12700" cap="flat" cmpd="sng" algn="ctr">
            <a:solidFill>
              <a:srgbClr val="CCDAEC"/>
            </a:solidFill>
            <a:prstDash val="solid"/>
            <a:round/>
            <a:headEnd type="none" w="med" len="med"/>
            <a:tailEnd type="none" w="med" len="med"/>
          </a:ln>
        </p:spPr>
        <p:txBody>
          <a:bodyPr wrap="square" lIns="1260000" tIns="72000" rIns="72000" bIns="36000" rtlCol="0" anchor="ctr" anchorCtr="0">
            <a:noAutofit/>
          </a:bodyPr>
          <a:lstStyle/>
          <a:p>
            <a:pPr>
              <a:lnSpc>
                <a:spcPct val="113000"/>
              </a:lnSpc>
              <a:spcAft>
                <a:spcPts val="200"/>
              </a:spcAft>
              <a:buClr>
                <a:srgbClr val="5F8AC3"/>
              </a:buClr>
            </a:pP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5673080" y="3212976"/>
            <a:ext cx="3080262" cy="376042"/>
          </a:xfrm>
          <a:prstGeom prst="round2SameRect">
            <a:avLst/>
          </a:prstGeom>
          <a:solidFill>
            <a:srgbClr val="3D6AA7"/>
          </a:solidFill>
          <a:ln w="12700" cap="flat" cmpd="sng" algn="ctr">
            <a:solidFill>
              <a:srgbClr val="3D6AA7"/>
            </a:solidFill>
            <a:prstDash val="solid"/>
            <a:round/>
            <a:headEnd type="none" w="med" len="med"/>
            <a:tailEnd type="none" w="med" len="med"/>
          </a:ln>
        </p:spPr>
        <p:txBody>
          <a:bodyPr wrap="square" lIns="0" tIns="0" rIns="0" bIns="0" rtlCol="0" anchor="ctr" anchorCtr="0">
            <a:noAutofit/>
          </a:bodyPr>
          <a:lstStyle/>
          <a:p>
            <a:pPr algn="ctr" fontAlgn="ctr">
              <a:buClr>
                <a:srgbClr val="5F8AC3"/>
              </a:buClr>
            </a:pPr>
            <a:r>
              <a:rPr lang="ja-JP" altLang="en-US" sz="1400" b="1" spc="2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臨床試験を行う政府系研究機関</a:t>
            </a:r>
          </a:p>
        </p:txBody>
      </p:sp>
      <p:sp>
        <p:nvSpPr>
          <p:cNvPr id="24" name="テキスト ボックス 23"/>
          <p:cNvSpPr txBox="1"/>
          <p:nvPr/>
        </p:nvSpPr>
        <p:spPr>
          <a:xfrm>
            <a:off x="1156162" y="3501009"/>
            <a:ext cx="3080262" cy="1409832"/>
          </a:xfrm>
          <a:prstGeom prst="roundRect">
            <a:avLst>
              <a:gd name="adj" fmla="val 6215"/>
            </a:avLst>
          </a:prstGeom>
          <a:solidFill>
            <a:srgbClr val="CCDAEC"/>
          </a:solidFill>
          <a:ln w="12700" cap="flat" cmpd="sng" algn="ctr">
            <a:solidFill>
              <a:srgbClr val="CCDAEC"/>
            </a:solidFill>
            <a:prstDash val="solid"/>
            <a:round/>
            <a:headEnd type="none" w="med" len="med"/>
            <a:tailEnd type="none" w="med" len="med"/>
          </a:ln>
        </p:spPr>
        <p:txBody>
          <a:bodyPr wrap="square" lIns="1548000" tIns="72000" rIns="72000" bIns="36000" rtlCol="0" anchor="ctr" anchorCtr="0">
            <a:noAutofit/>
          </a:bodyPr>
          <a:lstStyle/>
          <a:p>
            <a:pPr>
              <a:lnSpc>
                <a:spcPct val="113000"/>
              </a:lnSpc>
              <a:spcAft>
                <a:spcPts val="200"/>
              </a:spcAft>
              <a:buClr>
                <a:srgbClr val="5F8AC3"/>
              </a:buClr>
            </a:pP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円/楕円 68"/>
          <p:cNvSpPr/>
          <p:nvPr/>
        </p:nvSpPr>
        <p:spPr>
          <a:xfrm>
            <a:off x="2435751" y="4120240"/>
            <a:ext cx="600951" cy="408503"/>
          </a:xfrm>
          <a:prstGeom prst="ellipse">
            <a:avLst/>
          </a:prstGeom>
          <a:gradFill flip="none" rotWithShape="1">
            <a:gsLst>
              <a:gs pos="0">
                <a:srgbClr val="F24A38"/>
              </a:gs>
              <a:gs pos="85000">
                <a:srgbClr val="CCDAEC"/>
              </a:gs>
            </a:gsLst>
            <a:path path="shape">
              <a:fillToRect l="50000" t="50000" r="50000" b="50000"/>
            </a:path>
            <a:tileRect/>
          </a:gradFill>
        </p:spPr>
        <p:txBody>
          <a:bodyPr wrap="none" anchor="ctr" anchorCtr="0">
            <a:noAutofit/>
          </a:bodyPr>
          <a:lstStyle/>
          <a:p>
            <a:pPr algn="ctr" fontAlgn="ctr">
              <a:lnSpc>
                <a:spcPct val="114000"/>
              </a:lnSpc>
              <a:spcAft>
                <a:spcPts val="300"/>
              </a:spcAft>
              <a:buClr>
                <a:srgbClr val="5F8AC3"/>
              </a:buClr>
              <a:buSzPct val="90000"/>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DGDA</a:t>
            </a:r>
            <a:r>
              <a:rPr kumimoji="0" lang="ja-JP" altLang="en-US" sz="800" dirty="0" bmk=""/>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新薬については、臨床試験が義務付けられている。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テキスト ボックス 94"/>
          <p:cNvSpPr txBox="1"/>
          <p:nvPr/>
        </p:nvSpPr>
        <p:spPr>
          <a:xfrm>
            <a:off x="7785122" y="4710034"/>
            <a:ext cx="864096" cy="135422"/>
          </a:xfrm>
          <a:prstGeom prst="rect">
            <a:avLst/>
          </a:prstGeom>
          <a:noFill/>
        </p:spPr>
        <p:txBody>
          <a:bodyPr wrap="square" lIns="0" tIns="0" rIns="0" bIns="0" rtlCol="0">
            <a:spAutoFit/>
          </a:bodyPr>
          <a:lstStyle/>
          <a:p>
            <a:pPr algn="r">
              <a:lnSpc>
                <a:spcPct val="110000"/>
              </a:lnSpc>
              <a:spcAft>
                <a:spcPts val="200"/>
              </a:spcAft>
              <a:buClr>
                <a:srgbClr val="5F8AC3"/>
              </a:buClr>
            </a:pPr>
            <a:r>
              <a:rPr lang="en-US" altLang="ja-JP" sz="800">
                <a:latin typeface="Arial" panose="020B0604020202020204" pitchFamily="34" charset="0"/>
                <a:ea typeface="ＭＳ Ｐゴシック" panose="020B0600070205080204" pitchFamily="50" charset="-128"/>
                <a:cs typeface="Arial" panose="020B0604020202020204" pitchFamily="34" charset="0"/>
              </a:rPr>
              <a:t>※ 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p>
        </p:txBody>
      </p:sp>
      <p:grpSp>
        <p:nvGrpSpPr>
          <p:cNvPr id="96" name="グループ化 7"/>
          <p:cNvGrpSpPr/>
          <p:nvPr/>
        </p:nvGrpSpPr>
        <p:grpSpPr>
          <a:xfrm>
            <a:off x="488504" y="1759421"/>
            <a:ext cx="8957220" cy="288032"/>
            <a:chOff x="4803500" y="2113806"/>
            <a:chExt cx="2954133" cy="288032"/>
          </a:xfrm>
        </p:grpSpPr>
        <p:cxnSp>
          <p:nvCxnSpPr>
            <p:cNvPr id="97" name="直線コネクタ 96"/>
            <p:cNvCxnSpPr/>
            <p:nvPr/>
          </p:nvCxnSpPr>
          <p:spPr>
            <a:xfrm>
              <a:off x="4808984" y="2401838"/>
              <a:ext cx="293530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臨床試験に関する規制と機関</a:t>
              </a:r>
            </a:p>
          </p:txBody>
        </p:sp>
      </p:grpSp>
      <p:sp>
        <p:nvSpPr>
          <p:cNvPr id="68" name="テキスト ボックス 67"/>
          <p:cNvSpPr txBox="1"/>
          <p:nvPr/>
        </p:nvSpPr>
        <p:spPr>
          <a:xfrm>
            <a:off x="1156162" y="3212976"/>
            <a:ext cx="3080262" cy="376042"/>
          </a:xfrm>
          <a:prstGeom prst="round2SameRect">
            <a:avLst/>
          </a:prstGeom>
          <a:solidFill>
            <a:srgbClr val="3D6AA7"/>
          </a:solidFill>
          <a:ln w="12700" cap="flat" cmpd="sng" algn="ctr">
            <a:solidFill>
              <a:srgbClr val="3D6AA7"/>
            </a:solidFill>
            <a:prstDash val="solid"/>
            <a:round/>
            <a:headEnd type="none" w="med" len="med"/>
            <a:tailEnd type="none" w="med" len="med"/>
          </a:ln>
        </p:spPr>
        <p:txBody>
          <a:bodyPr wrap="square" lIns="0" tIns="0" rIns="0" bIns="0" rtlCol="0" anchor="ctr" anchorCtr="0">
            <a:noAutofit/>
          </a:bodyPr>
          <a:lstStyle>
            <a:defPPr>
              <a:defRPr lang="ja-JP"/>
            </a:defPPr>
            <a:lvl1pPr algn="ctr" fontAlgn="ctr">
              <a:buClr>
                <a:srgbClr val="5F8AC3"/>
              </a:buClr>
              <a:defRPr sz="1400" b="1" spc="2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r>
              <a:rPr lang="ja-JP" altLang="en-US"/>
              <a:t>新 薬</a:t>
            </a:r>
            <a:endParaRPr lang="ja-JP" altLang="en-US" dirty="0"/>
          </a:p>
        </p:txBody>
      </p:sp>
      <p:grpSp>
        <p:nvGrpSpPr>
          <p:cNvPr id="58" name="Group 27"/>
          <p:cNvGrpSpPr>
            <a:grpSpLocks noChangeAspect="1"/>
          </p:cNvGrpSpPr>
          <p:nvPr/>
        </p:nvGrpSpPr>
        <p:grpSpPr bwMode="auto">
          <a:xfrm>
            <a:off x="1858418" y="3789040"/>
            <a:ext cx="430286" cy="811711"/>
            <a:chOff x="5253" y="1616"/>
            <a:chExt cx="273" cy="515"/>
          </a:xfrm>
        </p:grpSpPr>
        <p:sp>
          <p:nvSpPr>
            <p:cNvPr id="59"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1" name="Group 33"/>
          <p:cNvGrpSpPr>
            <a:grpSpLocks noChangeAspect="1"/>
          </p:cNvGrpSpPr>
          <p:nvPr/>
        </p:nvGrpSpPr>
        <p:grpSpPr bwMode="auto">
          <a:xfrm>
            <a:off x="983511" y="4149080"/>
            <a:ext cx="805457" cy="414018"/>
            <a:chOff x="4786" y="1941"/>
            <a:chExt cx="321" cy="165"/>
          </a:xfrm>
        </p:grpSpPr>
        <p:sp>
          <p:nvSpPr>
            <p:cNvPr id="62"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83A4D1"/>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83A4D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83A4D1"/>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83A4D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83A4D1"/>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83A4D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 name="テキスト ボックス 5"/>
          <p:cNvSpPr txBox="1"/>
          <p:nvPr/>
        </p:nvSpPr>
        <p:spPr>
          <a:xfrm>
            <a:off x="2479296" y="3899592"/>
            <a:ext cx="1707519" cy="604909"/>
          </a:xfrm>
          <a:prstGeom prst="rect">
            <a:avLst/>
          </a:prstGeom>
          <a:noFill/>
        </p:spPr>
        <p:txBody>
          <a:bodyPr wrap="none" rtlCol="0">
            <a:spAutoFit/>
          </a:bodyPr>
          <a:lstStyle/>
          <a:p>
            <a:pPr>
              <a:lnSpc>
                <a:spcPct val="113000"/>
              </a:lnSpc>
              <a:spcAft>
                <a:spcPts val="200"/>
              </a:spcAft>
              <a:buClr>
                <a:srgbClr val="5F8AC3"/>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臨床試験</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が</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spcAft>
                <a:spcPts val="200"/>
              </a:spcAft>
              <a:buClr>
                <a:srgbClr val="5F8AC3"/>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義務</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付けられている</a:t>
            </a:r>
          </a:p>
        </p:txBody>
      </p:sp>
      <p:sp>
        <p:nvSpPr>
          <p:cNvPr id="70" name="二等辺三角形 69"/>
          <p:cNvSpPr/>
          <p:nvPr/>
        </p:nvSpPr>
        <p:spPr>
          <a:xfrm rot="5400000">
            <a:off x="4153016" y="3796942"/>
            <a:ext cx="1599968" cy="576060"/>
          </a:xfrm>
          <a:prstGeom prst="triangle">
            <a:avLst/>
          </a:prstGeom>
          <a:gradFill flip="none" rotWithShape="1">
            <a:gsLst>
              <a:gs pos="0">
                <a:srgbClr val="A2BBDC"/>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5" name="Group 3692"/>
          <p:cNvGrpSpPr>
            <a:grpSpLocks noChangeAspect="1"/>
          </p:cNvGrpSpPr>
          <p:nvPr/>
        </p:nvGrpSpPr>
        <p:grpSpPr bwMode="auto">
          <a:xfrm>
            <a:off x="6270701" y="3895108"/>
            <a:ext cx="488904" cy="391771"/>
            <a:chOff x="672" y="1152"/>
            <a:chExt cx="432" cy="336"/>
          </a:xfrm>
        </p:grpSpPr>
        <p:sp>
          <p:nvSpPr>
            <p:cNvPr id="116" name="Rectangle 3690"/>
            <p:cNvSpPr>
              <a:spLocks noChangeAspect="1" noChangeArrowheads="1"/>
            </p:cNvSpPr>
            <p:nvPr/>
          </p:nvSpPr>
          <p:spPr bwMode="auto">
            <a:xfrm>
              <a:off x="672" y="1152"/>
              <a:ext cx="432" cy="336"/>
            </a:xfrm>
            <a:prstGeom prst="rect">
              <a:avLst/>
            </a:prstGeom>
            <a:solidFill>
              <a:srgbClr val="5F8AC3"/>
            </a:solidFill>
            <a:ln w="12700" cap="flat" cmpd="sng" algn="ctr">
              <a:solidFill>
                <a:srgbClr val="5F8AC3"/>
              </a:solidFill>
              <a:prstDash val="solid"/>
              <a:miter lim="800000"/>
              <a:headEnd type="none" w="med" len="med"/>
              <a:tailEnd type="none" w="med" len="med"/>
            </a:ln>
            <a:effectLst/>
          </p:spPr>
          <p:txBody>
            <a:bodyPr wrap="none" tIns="0" bIns="0" anchor="ctr"/>
            <a:lstStyle/>
            <a:p>
              <a:endParaRPr lang="ja-JP" altLang="en-US"/>
            </a:p>
          </p:txBody>
        </p:sp>
        <p:sp>
          <p:nvSpPr>
            <p:cNvPr id="117"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8"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9"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0"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1"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2"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3"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6"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7"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39" name="角丸四角形 138"/>
          <p:cNvSpPr/>
          <p:nvPr/>
        </p:nvSpPr>
        <p:spPr>
          <a:xfrm>
            <a:off x="6090773" y="4268798"/>
            <a:ext cx="848761" cy="243889"/>
          </a:xfrm>
          <a:prstGeom prst="roundRect">
            <a:avLst>
              <a:gd name="adj" fmla="val 26358"/>
            </a:avLst>
          </a:prstGeom>
          <a:solidFill>
            <a:srgbClr val="FFFFFF"/>
          </a:solidFill>
          <a:ln w="12700" cap="flat" cmpd="sng" algn="ctr">
            <a:solidFill>
              <a:srgbClr val="5F8AC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18000" rIns="72000" bIns="18000" rtlCol="0" anchor="ctr">
            <a:noAutofit/>
          </a:bodyPr>
          <a:lstStyle/>
          <a:p>
            <a:pPr algn="ctr" font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ダッカ</a:t>
            </a:r>
            <a:endParaRPr lang="zh-TW"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Group 3692"/>
          <p:cNvGrpSpPr>
            <a:grpSpLocks noChangeAspect="1"/>
          </p:cNvGrpSpPr>
          <p:nvPr/>
        </p:nvGrpSpPr>
        <p:grpSpPr bwMode="auto">
          <a:xfrm>
            <a:off x="7666817" y="3895108"/>
            <a:ext cx="488904" cy="391771"/>
            <a:chOff x="672" y="1152"/>
            <a:chExt cx="432" cy="336"/>
          </a:xfrm>
        </p:grpSpPr>
        <p:sp>
          <p:nvSpPr>
            <p:cNvPr id="44" name="Rectangle 3690"/>
            <p:cNvSpPr>
              <a:spLocks noChangeAspect="1" noChangeArrowheads="1"/>
            </p:cNvSpPr>
            <p:nvPr/>
          </p:nvSpPr>
          <p:spPr bwMode="auto">
            <a:xfrm>
              <a:off x="672" y="1152"/>
              <a:ext cx="432" cy="336"/>
            </a:xfrm>
            <a:prstGeom prst="rect">
              <a:avLst/>
            </a:prstGeom>
            <a:solidFill>
              <a:srgbClr val="5F8AC3"/>
            </a:solidFill>
            <a:ln w="12700" cap="flat" cmpd="sng" algn="ctr">
              <a:solidFill>
                <a:srgbClr val="5F8AC3"/>
              </a:solidFill>
              <a:prstDash val="solid"/>
              <a:miter lim="800000"/>
              <a:headEnd type="none" w="med" len="med"/>
              <a:tailEnd type="none" w="med" len="med"/>
            </a:ln>
            <a:effectLst/>
          </p:spPr>
          <p:txBody>
            <a:bodyPr wrap="none" tIns="0" bIns="0" anchor="ctr"/>
            <a:lstStyle/>
            <a:p>
              <a:endParaRPr lang="ja-JP" altLang="en-US"/>
            </a:p>
          </p:txBody>
        </p:sp>
        <p:sp>
          <p:nvSpPr>
            <p:cNvPr id="45"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6"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0"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1"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2"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3"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54" name="角丸四角形 53"/>
          <p:cNvSpPr/>
          <p:nvPr/>
        </p:nvSpPr>
        <p:spPr>
          <a:xfrm>
            <a:off x="7486889" y="4268798"/>
            <a:ext cx="848761" cy="243889"/>
          </a:xfrm>
          <a:prstGeom prst="roundRect">
            <a:avLst>
              <a:gd name="adj" fmla="val 26358"/>
            </a:avLst>
          </a:prstGeom>
          <a:solidFill>
            <a:srgbClr val="FFFFFF"/>
          </a:solidFill>
          <a:ln w="12700" cap="flat" cmpd="sng" algn="ctr">
            <a:solidFill>
              <a:srgbClr val="5F8AC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18000" rIns="72000" bIns="18000" rtlCol="0" anchor="ctr">
            <a:noAutofit/>
          </a:bodyPr>
          <a:lstStyle/>
          <a:p>
            <a:pPr algn="ctr" font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チッタゴン</a:t>
            </a:r>
            <a:endParaRPr lang="zh-TW"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73080" y="4501218"/>
            <a:ext cx="3080262" cy="295934"/>
          </a:xfrm>
          <a:prstGeom prst="rect">
            <a:avLst/>
          </a:prstGeom>
          <a:noFill/>
        </p:spPr>
        <p:txBody>
          <a:bodyPr wrap="none" anchor="ctr" anchorCtr="0">
            <a:noAutofit/>
          </a:bodyPr>
          <a:lstStyle/>
          <a:p>
            <a:pPr algn="ctr" fontAlgn="ctr">
              <a:lnSpc>
                <a:spcPct val="114000"/>
              </a:lnSpc>
              <a:spcAft>
                <a:spcPts val="300"/>
              </a:spcAft>
              <a:buClr>
                <a:srgbClr val="5F8AC3"/>
              </a:buClr>
              <a:buSzPct val="90000"/>
            </a:pP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1200" dirty="0" err="1">
                <a:latin typeface="HGP創英角ｺﾞｼｯｸUB" panose="020B0900000000000000" pitchFamily="50" charset="-128"/>
                <a:ea typeface="HGP創英角ｺﾞｼｯｸUB" panose="020B0900000000000000" pitchFamily="50" charset="-128"/>
                <a:cs typeface="Arial" panose="020B0604020202020204" pitchFamily="34" charset="0"/>
              </a:rPr>
              <a:t>つずつ</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ある</a:t>
            </a:r>
          </a:p>
        </p:txBody>
      </p:sp>
    </p:spTree>
    <p:extLst>
      <p:ext uri="{BB962C8B-B14F-4D97-AF65-F5344CB8AC3E}">
        <p14:creationId xmlns:p14="http://schemas.microsoft.com/office/powerpoint/2010/main" val="912753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テキスト ボックス 117"/>
          <p:cNvSpPr txBox="1"/>
          <p:nvPr/>
        </p:nvSpPr>
        <p:spPr>
          <a:xfrm>
            <a:off x="4942770" y="2564904"/>
            <a:ext cx="2631626" cy="3816424"/>
          </a:xfrm>
          <a:prstGeom prst="rect">
            <a:avLst/>
          </a:prstGeom>
          <a:gradFill flip="none" rotWithShape="1">
            <a:gsLst>
              <a:gs pos="64000">
                <a:srgbClr val="AFE6F7"/>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28" name="下矢印 27"/>
          <p:cNvSpPr/>
          <p:nvPr/>
        </p:nvSpPr>
        <p:spPr>
          <a:xfrm>
            <a:off x="6138252" y="4260344"/>
            <a:ext cx="227737" cy="495798"/>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下矢印 25"/>
          <p:cNvSpPr/>
          <p:nvPr/>
        </p:nvSpPr>
        <p:spPr>
          <a:xfrm>
            <a:off x="6138252" y="3284984"/>
            <a:ext cx="227737" cy="495798"/>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テキスト ボックス 117"/>
          <p:cNvSpPr txBox="1"/>
          <p:nvPr/>
        </p:nvSpPr>
        <p:spPr>
          <a:xfrm>
            <a:off x="2288704" y="2564904"/>
            <a:ext cx="2654066" cy="3816424"/>
          </a:xfrm>
          <a:prstGeom prst="rect">
            <a:avLst/>
          </a:prstGeom>
          <a:gradFill flip="none" rotWithShape="1">
            <a:gsLst>
              <a:gs pos="6300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27" name="下矢印 26"/>
          <p:cNvSpPr/>
          <p:nvPr/>
        </p:nvSpPr>
        <p:spPr>
          <a:xfrm>
            <a:off x="3507120" y="5242560"/>
            <a:ext cx="227737" cy="455047"/>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下矢印 24"/>
          <p:cNvSpPr/>
          <p:nvPr/>
        </p:nvSpPr>
        <p:spPr>
          <a:xfrm>
            <a:off x="3507120" y="3352800"/>
            <a:ext cx="227737" cy="1392307"/>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日本からの輸出に関する規制・手続き</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医療機器や医薬品等は、ガラス注射器が輸入規制品目として記載されているのみで、その他の製品は所定の手続きを行うことで輸入できると考えられる。</a:t>
            </a:r>
          </a:p>
        </p:txBody>
      </p:sp>
      <p:grpSp>
        <p:nvGrpSpPr>
          <p:cNvPr id="5" name="グループ化 7"/>
          <p:cNvGrpSpPr/>
          <p:nvPr/>
        </p:nvGrpSpPr>
        <p:grpSpPr>
          <a:xfrm>
            <a:off x="416496" y="1772816"/>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輸入業者登録の手続き（概要）</a:t>
              </a:r>
            </a:p>
          </p:txBody>
        </p:sp>
      </p:gr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a:t>
            </a:r>
            <a:r>
              <a:rPr lang="ja-JP" altLang="en-US" sz="800">
                <a:latin typeface="Arial" panose="020B0604020202020204" pitchFamily="34" charset="0"/>
                <a:ea typeface="ＭＳ Ｐゴシック" panose="020B0600070205080204" pitchFamily="50" charset="-128"/>
                <a:cs typeface="Arial" panose="020B0604020202020204" pitchFamily="34" charset="0"/>
              </a:rPr>
              <a:t>ージ </a:t>
            </a:r>
            <a:r>
              <a:rPr kumimoji="0" lang="en-US" altLang="ja-JP" sz="800" dirty="0" bmk=""/>
              <a:t>	</a:t>
            </a:r>
          </a:p>
        </p:txBody>
      </p:sp>
      <p:sp>
        <p:nvSpPr>
          <p:cNvPr id="76" name="片側の 2 つの角を丸めた四角形 75"/>
          <p:cNvSpPr/>
          <p:nvPr/>
        </p:nvSpPr>
        <p:spPr>
          <a:xfrm>
            <a:off x="2288704" y="2204864"/>
            <a:ext cx="2573353" cy="360040"/>
          </a:xfrm>
          <a:prstGeom prst="round2SameRect">
            <a:avLst/>
          </a:prstGeom>
          <a:solidFill>
            <a:srgbClr val="3D6AA7"/>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外国企業の場合</a:t>
            </a:r>
          </a:p>
        </p:txBody>
      </p:sp>
      <p:sp>
        <p:nvSpPr>
          <p:cNvPr id="78" name="片側の 2 つの角を丸めた四角形 77"/>
          <p:cNvSpPr/>
          <p:nvPr/>
        </p:nvSpPr>
        <p:spPr>
          <a:xfrm>
            <a:off x="5025941" y="2204864"/>
            <a:ext cx="2548455" cy="360040"/>
          </a:xfrm>
          <a:prstGeom prst="round2SameRect">
            <a:avLst/>
          </a:prstGeom>
          <a:solidFill>
            <a:srgbClr val="027F9C"/>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それ以外の企業の場合</a:t>
            </a:r>
          </a:p>
        </p:txBody>
      </p:sp>
      <p:sp>
        <p:nvSpPr>
          <p:cNvPr id="82" name="Rectangle 13"/>
          <p:cNvSpPr>
            <a:spLocks noChangeArrowheads="1"/>
          </p:cNvSpPr>
          <p:nvPr/>
        </p:nvSpPr>
        <p:spPr bwMode="blackWhite">
          <a:xfrm>
            <a:off x="5124468" y="3792490"/>
            <a:ext cx="2246182"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商工会議所、または</a:t>
            </a:r>
            <a:br>
              <a:rPr lang="en-US" altLang="ja-JP" sz="1200" b="1" spc="-30" dirty="0"/>
            </a:br>
            <a:r>
              <a:rPr lang="ja-JP" altLang="en-US" sz="1200" b="1" spc="-30" dirty="0"/>
              <a:t>貿易協会への会員登録</a:t>
            </a:r>
          </a:p>
        </p:txBody>
      </p:sp>
      <p:sp>
        <p:nvSpPr>
          <p:cNvPr id="14" name="正方形/長方形 13"/>
          <p:cNvSpPr/>
          <p:nvPr/>
        </p:nvSpPr>
        <p:spPr>
          <a:xfrm>
            <a:off x="4808984" y="2204864"/>
            <a:ext cx="142150" cy="360040"/>
          </a:xfrm>
          <a:prstGeom prst="rect">
            <a:avLst/>
          </a:prstGeom>
          <a:solidFill>
            <a:srgbClr val="3D6AA7"/>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4" name="正方形/長方形 93"/>
          <p:cNvSpPr/>
          <p:nvPr/>
        </p:nvSpPr>
        <p:spPr>
          <a:xfrm>
            <a:off x="4954866" y="2204864"/>
            <a:ext cx="142150" cy="360040"/>
          </a:xfrm>
          <a:prstGeom prst="rect">
            <a:avLst/>
          </a:prstGeom>
          <a:solidFill>
            <a:srgbClr val="027F9C"/>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8" name="直線コネクタ 17"/>
          <p:cNvCxnSpPr/>
          <p:nvPr/>
        </p:nvCxnSpPr>
        <p:spPr>
          <a:xfrm>
            <a:off x="4946104" y="2204864"/>
            <a:ext cx="0" cy="40663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13"/>
          <p:cNvSpPr>
            <a:spLocks noChangeArrowheads="1"/>
          </p:cNvSpPr>
          <p:nvPr/>
        </p:nvSpPr>
        <p:spPr bwMode="blackWhite">
          <a:xfrm>
            <a:off x="2530837" y="4752154"/>
            <a:ext cx="4839813"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輸出入管理長官事務所で輸入登録証明書の取得</a:t>
            </a:r>
          </a:p>
        </p:txBody>
      </p:sp>
      <p:sp>
        <p:nvSpPr>
          <p:cNvPr id="87" name="Rectangle 13"/>
          <p:cNvSpPr>
            <a:spLocks noChangeArrowheads="1"/>
          </p:cNvSpPr>
          <p:nvPr/>
        </p:nvSpPr>
        <p:spPr bwMode="blackWhite">
          <a:xfrm>
            <a:off x="2530838" y="2846330"/>
            <a:ext cx="4839812"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会社登録</a:t>
            </a:r>
          </a:p>
        </p:txBody>
      </p:sp>
      <p:sp>
        <p:nvSpPr>
          <p:cNvPr id="91" name="Rectangle 13"/>
          <p:cNvSpPr>
            <a:spLocks noChangeArrowheads="1"/>
          </p:cNvSpPr>
          <p:nvPr/>
        </p:nvSpPr>
        <p:spPr bwMode="blackWhite">
          <a:xfrm>
            <a:off x="2530838" y="5716694"/>
            <a:ext cx="2185506"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商務省への輸入品目の</a:t>
            </a:r>
            <a:br>
              <a:rPr lang="en-US" altLang="ja-JP" sz="1200" b="1" spc="-30" dirty="0"/>
            </a:br>
            <a:r>
              <a:rPr lang="ja-JP" altLang="en-US" sz="1200" b="1" spc="-30" dirty="0"/>
              <a:t>詳細情報の事前（輸入前）通知</a:t>
            </a:r>
          </a:p>
        </p:txBody>
      </p:sp>
    </p:spTree>
    <p:extLst>
      <p:ext uri="{BB962C8B-B14F-4D97-AF65-F5344CB8AC3E}">
        <p14:creationId xmlns:p14="http://schemas.microsoft.com/office/powerpoint/2010/main" val="413119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nvGraphicFramePr>
        <p:xfrm>
          <a:off x="200472" y="1152000"/>
          <a:ext cx="4499998" cy="463697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71079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4508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5484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329106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70998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80103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46781125"/>
              </p:ext>
            </p:extLst>
          </p:nvPr>
        </p:nvGraphicFramePr>
        <p:xfrm>
          <a:off x="5205528" y="1152000"/>
          <a:ext cx="4500000" cy="547019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6123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10564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solidFill>
                            <a:schemeClr val="tx1"/>
                          </a:solidFill>
                        </a:rPr>
                        <a:t>外国人患者受入</a:t>
                      </a:r>
                      <a:r>
                        <a:rPr lang="ja-JP" altLang="en-US" sz="1050" dirty="0">
                          <a:solidFill>
                            <a:schemeClr val="tx1"/>
                          </a:solidFill>
                        </a:rPr>
                        <a:t>／</a:t>
                      </a:r>
                      <a:r>
                        <a:rPr lang="zh-CN" altLang="en-US" sz="1050" dirty="0">
                          <a:solidFill>
                            <a:schemeClr val="tx1"/>
                          </a:solidFill>
                        </a:rPr>
                        <a:t>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HGP創英角ｺﾞｼｯｸUB" panose="020B0900000000000000" pitchFamily="50" charset="-128"/>
                        </a:rPr>
                        <a:t>医療関連政策の将来動向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厚生労働省とバングラデシュ保健省の協力覚書（</a:t>
                      </a:r>
                      <a:r>
                        <a:rPr lang="en-US" altLang="ja-JP" sz="1050" dirty="0"/>
                        <a:t>MOC</a:t>
                      </a:r>
                      <a:r>
                        <a:rPr lang="ja-JP" altLang="en-US" sz="1050" dirty="0"/>
                        <a:t>）</a:t>
                      </a:r>
                      <a:br>
                        <a:rPr lang="ja-JP" altLang="en-US" sz="1050" dirty="0"/>
                      </a:b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8B27CD0B-A31D-4F5F-943C-D0D51F3F8AB5}"/>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ライセンス・教育水準</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有識者ヒアリング、野村総合研究所「医療機器・サービス国際化推進事業（日本の医療機器・サービス等の海外展開に関する調査）報告書」（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4" name="Group 3">
            <a:extLst>
              <a:ext uri="{FF2B5EF4-FFF2-40B4-BE49-F238E27FC236}">
                <a16:creationId xmlns:a16="http://schemas.microsoft.com/office/drawing/2014/main" id="{DF860665-A91F-46EE-B9FE-87F2FE734234}"/>
              </a:ext>
            </a:extLst>
          </p:cNvPr>
          <p:cNvGrpSpPr/>
          <p:nvPr/>
        </p:nvGrpSpPr>
        <p:grpSpPr>
          <a:xfrm>
            <a:off x="2513528" y="1844824"/>
            <a:ext cx="4878945" cy="4392488"/>
            <a:chOff x="306942" y="1844824"/>
            <a:chExt cx="4878945" cy="4392488"/>
          </a:xfrm>
        </p:grpSpPr>
        <p:sp>
          <p:nvSpPr>
            <p:cNvPr id="279" name="ホームベース 278"/>
            <p:cNvSpPr/>
            <p:nvPr/>
          </p:nvSpPr>
          <p:spPr>
            <a:xfrm rot="5400000">
              <a:off x="-1347700" y="4185084"/>
              <a:ext cx="3960440" cy="144016"/>
            </a:xfrm>
            <a:prstGeom prst="homePlate">
              <a:avLst>
                <a:gd name="adj" fmla="val 64752"/>
              </a:avLst>
            </a:prstGeom>
            <a:gradFill flip="none" rotWithShape="1">
              <a:gsLst>
                <a:gs pos="0">
                  <a:srgbClr val="A2A2A2"/>
                </a:gs>
                <a:gs pos="63000">
                  <a:srgbClr val="A2A2A2"/>
                </a:gs>
                <a:gs pos="100000">
                  <a:schemeClr val="bg1"/>
                </a:gs>
              </a:gsLst>
              <a:lin ang="10800000" scaled="1"/>
              <a:tileRect/>
            </a:gra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4" name="正方形/長方形 253"/>
            <p:cNvSpPr/>
            <p:nvPr/>
          </p:nvSpPr>
          <p:spPr>
            <a:xfrm>
              <a:off x="1369463" y="2492896"/>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大学での学校教育（</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5" name="正方形/長方形 254"/>
            <p:cNvSpPr/>
            <p:nvPr/>
          </p:nvSpPr>
          <p:spPr>
            <a:xfrm>
              <a:off x="1369463" y="2924944"/>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インターン（</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6" name="正方形/長方形 255"/>
            <p:cNvSpPr/>
            <p:nvPr/>
          </p:nvSpPr>
          <p:spPr>
            <a:xfrm>
              <a:off x="1369463" y="3212976"/>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医療審議会での審査を通過（通過率は、ほぼ</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57" name="正方形/長方形 256"/>
            <p:cNvSpPr/>
            <p:nvPr/>
          </p:nvSpPr>
          <p:spPr>
            <a:xfrm>
              <a:off x="1369463" y="3429000"/>
              <a:ext cx="3816424" cy="288032"/>
            </a:xfrm>
            <a:prstGeom prst="rect">
              <a:avLst/>
            </a:prstGeom>
          </p:spPr>
          <p:txBody>
            <a:bodyPr wrap="none" lIns="0" rIns="0" anchor="ctr" anchorCtr="0">
              <a:noAutofit/>
            </a:bodyPr>
            <a:lstStyle/>
            <a:p>
              <a:pPr>
                <a:buClr>
                  <a:srgbClr val="3D6AA7"/>
                </a:buClr>
              </a:pPr>
              <a:r>
                <a:rPr lang="zh-TW" altLang="en-US" sz="1300" b="1" dirty="0">
                  <a:latin typeface="Arial" panose="020B0604020202020204" pitchFamily="34" charset="0"/>
                  <a:ea typeface="ＭＳ Ｐゴシック" panose="020B0600070205080204" pitchFamily="50" charset="-128"/>
                  <a:cs typeface="Arial" panose="020B0604020202020204" pitchFamily="34" charset="0"/>
                </a:rPr>
                <a:t>医師免許取得</a:t>
              </a:r>
            </a:p>
          </p:txBody>
        </p:sp>
        <p:sp>
          <p:nvSpPr>
            <p:cNvPr id="258" name="正方形/長方形 257"/>
            <p:cNvSpPr/>
            <p:nvPr/>
          </p:nvSpPr>
          <p:spPr>
            <a:xfrm>
              <a:off x="1369463" y="4005064"/>
              <a:ext cx="3816424" cy="288032"/>
            </a:xfrm>
            <a:prstGeom prst="rect">
              <a:avLst/>
            </a:prstGeom>
          </p:spPr>
          <p:txBody>
            <a:bodyPr wrap="none" lIns="0" rIns="0" anchor="ctr" anchorCtr="0">
              <a:noAutofit/>
            </a:bodyPr>
            <a:lstStyle/>
            <a:p>
              <a:pPr>
                <a:buClr>
                  <a:srgbClr val="3D6AA7"/>
                </a:buClr>
              </a:pPr>
              <a:r>
                <a:rPr lang="zh-TW" altLang="en-US" sz="1300" b="1" dirty="0">
                  <a:latin typeface="Arial" panose="020B0604020202020204" pitchFamily="34" charset="0"/>
                  <a:ea typeface="ＭＳ Ｐゴシック" panose="020B0600070205080204" pitchFamily="50" charset="-128"/>
                  <a:cs typeface="Arial" panose="020B0604020202020204" pitchFamily="34" charset="0"/>
                </a:rPr>
                <a:t>専門医育成（</a:t>
              </a:r>
              <a:r>
                <a:rPr lang="en-US" altLang="zh-TW" sz="1300" b="1" dirty="0">
                  <a:latin typeface="Arial" panose="020B0604020202020204" pitchFamily="34" charset="0"/>
                  <a:ea typeface="ＭＳ Ｐゴシック" panose="020B0600070205080204" pitchFamily="50" charset="-128"/>
                  <a:cs typeface="Arial" panose="020B0604020202020204" pitchFamily="34" charset="0"/>
                </a:rPr>
                <a:t>5</a:t>
              </a:r>
              <a:r>
                <a:rPr lang="zh-TW" altLang="en-US" sz="13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9" name="正方形/長方形 258"/>
            <p:cNvSpPr/>
            <p:nvPr/>
          </p:nvSpPr>
          <p:spPr>
            <a:xfrm>
              <a:off x="1369463" y="4509120"/>
              <a:ext cx="3816424" cy="288032"/>
            </a:xfrm>
            <a:prstGeom prst="rect">
              <a:avLst/>
            </a:prstGeom>
          </p:spPr>
          <p:txBody>
            <a:bodyPr wrap="none" lIns="0" rIns="0" anchor="ctr" anchorCtr="0">
              <a:noAutofit/>
            </a:bodyPr>
            <a:lstStyle/>
            <a:p>
              <a:pPr>
                <a:buClr>
                  <a:srgbClr val="3D6AA7"/>
                </a:buClr>
              </a:pPr>
              <a:r>
                <a:rPr lang="zh-TW" altLang="en-US" sz="1300" b="1" dirty="0">
                  <a:latin typeface="Arial" panose="020B0604020202020204" pitchFamily="34" charset="0"/>
                  <a:ea typeface="ＭＳ Ｐゴシック" panose="020B0600070205080204" pitchFamily="50" charset="-128"/>
                  <a:cs typeface="Arial" panose="020B0604020202020204" pitchFamily="34" charset="0"/>
                </a:rPr>
                <a:t>専門医資格取得</a:t>
              </a:r>
            </a:p>
          </p:txBody>
        </p:sp>
        <p:sp>
          <p:nvSpPr>
            <p:cNvPr id="260" name="正方形/長方形 259"/>
            <p:cNvSpPr/>
            <p:nvPr/>
          </p:nvSpPr>
          <p:spPr>
            <a:xfrm>
              <a:off x="1369463" y="4869160"/>
              <a:ext cx="3816424" cy="288032"/>
            </a:xfrm>
            <a:prstGeom prst="rect">
              <a:avLst/>
            </a:prstGeom>
          </p:spPr>
          <p:txBody>
            <a:bodyPr wrap="none" lIns="0" rIns="0" anchor="ctr" anchorCtr="0">
              <a:noAutofit/>
            </a:bodyPr>
            <a:lstStyle/>
            <a:p>
              <a:pPr>
                <a:buClr>
                  <a:srgbClr val="3D6AA7"/>
                </a:buClr>
              </a:pP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FCPS</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FRCOG</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MRCP</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等の資格</a:t>
              </a:r>
            </a:p>
          </p:txBody>
        </p:sp>
        <p:cxnSp>
          <p:nvCxnSpPr>
            <p:cNvPr id="265" name="直線コネクタ 264"/>
            <p:cNvCxnSpPr/>
            <p:nvPr/>
          </p:nvCxnSpPr>
          <p:spPr>
            <a:xfrm>
              <a:off x="776536" y="2636912"/>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776536" y="3068960"/>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756841" y="3356992"/>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756841" y="3573016"/>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a:stCxn id="7" idx="2"/>
            </p:cNvCxnSpPr>
            <p:nvPr/>
          </p:nvCxnSpPr>
          <p:spPr>
            <a:xfrm>
              <a:off x="776536" y="4149080"/>
              <a:ext cx="547043" cy="0"/>
            </a:xfrm>
            <a:prstGeom prst="line">
              <a:avLst/>
            </a:prstGeom>
            <a:ln w="19050">
              <a:solidFill>
                <a:srgbClr val="868686"/>
              </a:solidFill>
              <a:prstDash val="sysDot"/>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a:off x="756841" y="4653136"/>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283" name="円/楕円 282"/>
            <p:cNvSpPr/>
            <p:nvPr/>
          </p:nvSpPr>
          <p:spPr>
            <a:xfrm>
              <a:off x="560512" y="3273280"/>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4" name="円/楕円 283"/>
            <p:cNvSpPr/>
            <p:nvPr/>
          </p:nvSpPr>
          <p:spPr>
            <a:xfrm>
              <a:off x="560512" y="3504512"/>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90" name="グループ化 289"/>
            <p:cNvGrpSpPr/>
            <p:nvPr/>
          </p:nvGrpSpPr>
          <p:grpSpPr>
            <a:xfrm>
              <a:off x="306942" y="1844824"/>
              <a:ext cx="4861958" cy="288032"/>
              <a:chOff x="2358644" y="1988840"/>
              <a:chExt cx="4898612" cy="288032"/>
            </a:xfrm>
          </p:grpSpPr>
          <p:cxnSp>
            <p:nvCxnSpPr>
              <p:cNvPr id="291" name="直線コネクタ 290"/>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2"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医師免許／専門医のライセンス取得フロー</a:t>
                </a:r>
              </a:p>
            </p:txBody>
          </p:sp>
        </p:grpSp>
        <p:cxnSp>
          <p:nvCxnSpPr>
            <p:cNvPr id="44" name="直線コネクタ 43"/>
            <p:cNvCxnSpPr/>
            <p:nvPr/>
          </p:nvCxnSpPr>
          <p:spPr>
            <a:xfrm>
              <a:off x="1369463" y="5147056"/>
              <a:ext cx="2899986" cy="0"/>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683730" y="5184644"/>
              <a:ext cx="3269270" cy="288032"/>
            </a:xfrm>
            <a:prstGeom prst="rect">
              <a:avLst/>
            </a:prstGeom>
          </p:spPr>
          <p:txBody>
            <a:bodyPr wrap="square" lIns="72000" rIns="0" anchor="t" anchorCtr="0">
              <a:noAutofit/>
            </a:bodyPr>
            <a:lstStyle/>
            <a:p>
              <a:pPr marL="136525" indent="-136525">
                <a:lnSpc>
                  <a:spcPct val="113000"/>
                </a:lnSpc>
                <a:spcAft>
                  <a:spcPts val="200"/>
                </a:spcAft>
                <a:buClr>
                  <a:srgbClr val="868686"/>
                </a:buClr>
                <a:buSzPct val="9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特に、公的医療機関では経験が重視されるため、</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等の資格を持つ医師は少ない。</a:t>
              </a:r>
            </a:p>
          </p:txBody>
        </p:sp>
        <p:sp>
          <p:nvSpPr>
            <p:cNvPr id="16" name="正方形/長方形 15"/>
            <p:cNvSpPr/>
            <p:nvPr/>
          </p:nvSpPr>
          <p:spPr>
            <a:xfrm>
              <a:off x="1530583" y="5145407"/>
              <a:ext cx="161614" cy="189404"/>
            </a:xfrm>
            <a:custGeom>
              <a:avLst/>
              <a:gdLst>
                <a:gd name="connsiteX0" fmla="*/ 0 w 432048"/>
                <a:gd name="connsiteY0" fmla="*/ 0 h 360090"/>
                <a:gd name="connsiteX1" fmla="*/ 432048 w 432048"/>
                <a:gd name="connsiteY1" fmla="*/ 0 h 360090"/>
                <a:gd name="connsiteX2" fmla="*/ 432048 w 432048"/>
                <a:gd name="connsiteY2" fmla="*/ 360090 h 360090"/>
                <a:gd name="connsiteX3" fmla="*/ 0 w 432048"/>
                <a:gd name="connsiteY3" fmla="*/ 360090 h 360090"/>
                <a:gd name="connsiteX4" fmla="*/ 0 w 432048"/>
                <a:gd name="connsiteY4" fmla="*/ 0 h 360090"/>
                <a:gd name="connsiteX0" fmla="*/ 432048 w 523488"/>
                <a:gd name="connsiteY0" fmla="*/ 360090 h 451530"/>
                <a:gd name="connsiteX1" fmla="*/ 0 w 523488"/>
                <a:gd name="connsiteY1" fmla="*/ 360090 h 451530"/>
                <a:gd name="connsiteX2" fmla="*/ 0 w 523488"/>
                <a:gd name="connsiteY2" fmla="*/ 0 h 451530"/>
                <a:gd name="connsiteX3" fmla="*/ 432048 w 523488"/>
                <a:gd name="connsiteY3" fmla="*/ 0 h 451530"/>
                <a:gd name="connsiteX4" fmla="*/ 523488 w 523488"/>
                <a:gd name="connsiteY4" fmla="*/ 451530 h 451530"/>
                <a:gd name="connsiteX0" fmla="*/ 432048 w 432048"/>
                <a:gd name="connsiteY0" fmla="*/ 360090 h 360090"/>
                <a:gd name="connsiteX1" fmla="*/ 0 w 432048"/>
                <a:gd name="connsiteY1" fmla="*/ 360090 h 360090"/>
                <a:gd name="connsiteX2" fmla="*/ 0 w 432048"/>
                <a:gd name="connsiteY2" fmla="*/ 0 h 360090"/>
                <a:gd name="connsiteX3" fmla="*/ 432048 w 432048"/>
                <a:gd name="connsiteY3" fmla="*/ 0 h 360090"/>
              </a:gdLst>
              <a:ahLst/>
              <a:cxnLst>
                <a:cxn ang="0">
                  <a:pos x="connsiteX0" y="connsiteY0"/>
                </a:cxn>
                <a:cxn ang="0">
                  <a:pos x="connsiteX1" y="connsiteY1"/>
                </a:cxn>
                <a:cxn ang="0">
                  <a:pos x="connsiteX2" y="connsiteY2"/>
                </a:cxn>
                <a:cxn ang="0">
                  <a:pos x="connsiteX3" y="connsiteY3"/>
                </a:cxn>
              </a:cxnLst>
              <a:rect l="l" t="t" r="r" b="b"/>
              <a:pathLst>
                <a:path w="432048" h="360090">
                  <a:moveTo>
                    <a:pt x="432048" y="360090"/>
                  </a:moveTo>
                  <a:lnTo>
                    <a:pt x="0" y="360090"/>
                  </a:lnTo>
                  <a:lnTo>
                    <a:pt x="0" y="0"/>
                  </a:lnTo>
                  <a:lnTo>
                    <a:pt x="432048" y="0"/>
                  </a:lnTo>
                </a:path>
              </a:pathLst>
            </a:custGeom>
            <a:ln w="9525">
              <a:solidFill>
                <a:srgbClr val="6A6A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60512" y="2276872"/>
              <a:ext cx="144016" cy="720081"/>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560512" y="2996952"/>
              <a:ext cx="144016" cy="144017"/>
            </a:xfrm>
            <a:prstGeom prst="rect">
              <a:avLst/>
            </a:pr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54"/>
            <p:cNvSpPr/>
            <p:nvPr/>
          </p:nvSpPr>
          <p:spPr>
            <a:xfrm>
              <a:off x="560512" y="3789040"/>
              <a:ext cx="144016" cy="720081"/>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54"/>
            <p:cNvSpPr/>
            <p:nvPr/>
          </p:nvSpPr>
          <p:spPr>
            <a:xfrm>
              <a:off x="560512" y="4797152"/>
              <a:ext cx="144016" cy="1440160"/>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gradFill flip="none" rotWithShape="1">
              <a:gsLst>
                <a:gs pos="47000">
                  <a:srgbClr val="6A6A6A"/>
                </a:gs>
                <a:gs pos="84000">
                  <a:schemeClr val="bg1">
                    <a:alpha val="0"/>
                  </a:schemeClr>
                </a:gs>
              </a:gsLst>
              <a:lin ang="5400000" scaled="1"/>
              <a:tileRect/>
            </a:gra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70"/>
            <p:cNvSpPr/>
            <p:nvPr/>
          </p:nvSpPr>
          <p:spPr>
            <a:xfrm>
              <a:off x="560512" y="4581128"/>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右大かっこ 6"/>
            <p:cNvSpPr/>
            <p:nvPr/>
          </p:nvSpPr>
          <p:spPr>
            <a:xfrm>
              <a:off x="704528" y="3789040"/>
              <a:ext cx="72008" cy="720080"/>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右大かっこ 79"/>
            <p:cNvSpPr/>
            <p:nvPr/>
          </p:nvSpPr>
          <p:spPr>
            <a:xfrm>
              <a:off x="704528" y="2276872"/>
              <a:ext cx="72008" cy="720080"/>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右大かっこ 80"/>
            <p:cNvSpPr/>
            <p:nvPr/>
          </p:nvSpPr>
          <p:spPr>
            <a:xfrm>
              <a:off x="704528" y="2996952"/>
              <a:ext cx="72008" cy="144016"/>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2" name="直線コネクタ 81"/>
            <p:cNvCxnSpPr/>
            <p:nvPr/>
          </p:nvCxnSpPr>
          <p:spPr>
            <a:xfrm>
              <a:off x="776536" y="5013176"/>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83" name="右大かっこ 82"/>
            <p:cNvSpPr/>
            <p:nvPr/>
          </p:nvSpPr>
          <p:spPr>
            <a:xfrm>
              <a:off x="704528" y="4797152"/>
              <a:ext cx="72008" cy="1152128"/>
            </a:xfrm>
            <a:prstGeom prst="rightBracket">
              <a:avLst/>
            </a:prstGeom>
            <a:noFill/>
            <a:ln w="9525" cap="flat" cmpd="sng" algn="ctr">
              <a:gradFill flip="none" rotWithShape="1">
                <a:gsLst>
                  <a:gs pos="51000">
                    <a:srgbClr val="868686"/>
                  </a:gs>
                  <a:gs pos="100000">
                    <a:schemeClr val="bg1"/>
                  </a:gs>
                </a:gsLst>
                <a:lin ang="5400000" scaled="0"/>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1" name="テキスト ボックス 50"/>
          <p:cNvSpPr txBox="1"/>
          <p:nvPr/>
        </p:nvSpPr>
        <p:spPr>
          <a:xfrm>
            <a:off x="200472" y="1124744"/>
            <a:ext cx="9505056" cy="63889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専門医の資格は、多くの医師が取得するが、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FRCOG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）の高度な専門医の資格取得は難しく、取得している医師は少ない。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90488" indent="88900">
              <a:lnSpc>
                <a:spcPct val="110000"/>
              </a:lnSpc>
              <a:spcAft>
                <a:spcPts val="200"/>
              </a:spcAft>
              <a:buClr>
                <a:srgbClr val="5F8AC3"/>
              </a:buCl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等は、かつてバングラデシュを植民地支配していたイギリスの専門医に関する資格</a:t>
            </a:r>
          </a:p>
        </p:txBody>
      </p:sp>
    </p:spTree>
    <p:extLst>
      <p:ext uri="{BB962C8B-B14F-4D97-AF65-F5344CB8AC3E}">
        <p14:creationId xmlns:p14="http://schemas.microsoft.com/office/powerpoint/2010/main" val="376846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D61C75-9FB5-4D4A-A46B-9671A9F1D2EF}"/>
              </a:ext>
            </a:extLst>
          </p:cNvPr>
          <p:cNvGraphicFramePr>
            <a:graphicFrameLocks noChangeAspect="1"/>
          </p:cNvGraphicFramePr>
          <p:nvPr>
            <p:custDataLst>
              <p:tags r:id="rId1"/>
            </p:custDataLst>
            <p:extLst>
              <p:ext uri="{D42A27DB-BD31-4B8C-83A1-F6EECF244321}">
                <p14:modId xmlns:p14="http://schemas.microsoft.com/office/powerpoint/2010/main" val="3987793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E3D61C75-9FB5-4D4A-A46B-9671A9F1D2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188640"/>
            <a:ext cx="9505055" cy="360050"/>
          </a:xfrm>
        </p:spPr>
        <p:txBody>
          <a:bodyPr vert="horz"/>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a:t>
            </a:r>
          </a:p>
        </p:txBody>
      </p:sp>
      <p:sp>
        <p:nvSpPr>
          <p:cNvPr id="24" name="テキスト ボックス 23"/>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医師の給与は、公的医療機関のほうが民間医療機関よりも低い。しかし、公的医療機関は年金制度があるので、福利厚生の点で人気がある。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かつては、イギリスの医師免許を保有している医師は様々な面で優遇されたり、尊敬されたりする傾向にあった。しかし、現在ではイギリスの医師免許を保有していることのメリットは薄れつつある。</a:t>
            </a:r>
          </a:p>
        </p:txBody>
      </p:sp>
      <p:graphicFrame>
        <p:nvGraphicFramePr>
          <p:cNvPr id="32" name="表 31"/>
          <p:cNvGraphicFramePr>
            <a:graphicFrameLocks noGrp="1"/>
          </p:cNvGraphicFramePr>
          <p:nvPr>
            <p:extLst>
              <p:ext uri="{D42A27DB-BD31-4B8C-83A1-F6EECF244321}">
                <p14:modId xmlns:p14="http://schemas.microsoft.com/office/powerpoint/2010/main" val="4178412570"/>
              </p:ext>
            </p:extLst>
          </p:nvPr>
        </p:nvGraphicFramePr>
        <p:xfrm>
          <a:off x="1496616" y="2638918"/>
          <a:ext cx="6912769" cy="3454378"/>
        </p:xfrm>
        <a:graphic>
          <a:graphicData uri="http://schemas.openxmlformats.org/drawingml/2006/table">
            <a:tbl>
              <a:tblPr firstRow="1" bandRow="1">
                <a:tableStyleId>{5C22544A-7EE6-4342-B048-85BDC9FD1C3A}</a:tableStyleId>
              </a:tblPr>
              <a:tblGrid>
                <a:gridCol w="1003466">
                  <a:extLst>
                    <a:ext uri="{9D8B030D-6E8A-4147-A177-3AD203B41FA5}">
                      <a16:colId xmlns:a16="http://schemas.microsoft.com/office/drawing/2014/main" val="20000"/>
                    </a:ext>
                  </a:extLst>
                </a:gridCol>
                <a:gridCol w="1672444">
                  <a:extLst>
                    <a:ext uri="{9D8B030D-6E8A-4147-A177-3AD203B41FA5}">
                      <a16:colId xmlns:a16="http://schemas.microsoft.com/office/drawing/2014/main" val="20001"/>
                    </a:ext>
                  </a:extLst>
                </a:gridCol>
                <a:gridCol w="2285159">
                  <a:extLst>
                    <a:ext uri="{9D8B030D-6E8A-4147-A177-3AD203B41FA5}">
                      <a16:colId xmlns:a16="http://schemas.microsoft.com/office/drawing/2014/main" val="20002"/>
                    </a:ext>
                  </a:extLst>
                </a:gridCol>
                <a:gridCol w="1951700">
                  <a:extLst>
                    <a:ext uri="{9D8B030D-6E8A-4147-A177-3AD203B41FA5}">
                      <a16:colId xmlns:a16="http://schemas.microsoft.com/office/drawing/2014/main" val="20003"/>
                    </a:ext>
                  </a:extLst>
                </a:gridCol>
              </a:tblGrid>
              <a:tr h="296158">
                <a:tc gridSpan="3">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職業など</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給与の目安</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rowSpan="4">
                  <a:txBody>
                    <a:bodyPr/>
                    <a:lstStyle/>
                    <a:p>
                      <a:pPr marL="0" algn="l" defTabSz="914400" rtl="0" eaLnBrk="1" fontAlgn="ctr" latinLnBrk="0" hangingPunct="0"/>
                      <a:r>
                        <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 師</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rowSpan="2">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公的医療機関</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a:latin typeface="Arial" panose="020B0604020202020204" pitchFamily="34" charset="0"/>
                          <a:ea typeface="ＭＳ Ｐゴシック" panose="020B0600070205080204" pitchFamily="50" charset="-128"/>
                          <a:cs typeface="Arial" panose="020B0604020202020204" pitchFamily="34" charset="0"/>
                        </a:rPr>
                        <a:t>若 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algn="ctr" fontAlgn="ctr"/>
                      <a:r>
                        <a:rPr lang="en-US" altLang="ja-JP" sz="1200" dirty="0"/>
                        <a:t>3</a:t>
                      </a:r>
                      <a:r>
                        <a:rPr lang="ja-JP" altLang="en-US" sz="1200" dirty="0"/>
                        <a:t>～</a:t>
                      </a:r>
                      <a:r>
                        <a:rPr lang="en-US" altLang="ja-JP" sz="1200" dirty="0"/>
                        <a:t>5</a:t>
                      </a:r>
                      <a:r>
                        <a:rPr lang="ja-JP" altLang="en-US" sz="1200" dirty="0"/>
                        <a:t>万円</a:t>
                      </a:r>
                      <a:endParaRPr lang="en-US" altLang="ja-JP" sz="1200" dirty="0"/>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v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ベテラン</a:t>
                      </a:r>
                    </a:p>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（専門医など）</a:t>
                      </a: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algn="l" fontAlgn="ctr">
                        <a:tabLst>
                          <a:tab pos="1195388" algn="r"/>
                        </a:tabLst>
                      </a:pPr>
                      <a:r>
                        <a:rPr lang="en-US" altLang="ja-JP" sz="1200" dirty="0"/>
                        <a:t>	8</a:t>
                      </a:r>
                      <a:r>
                        <a:rPr lang="ja-JP" altLang="en-US" sz="1200" dirty="0"/>
                        <a:t>万円</a:t>
                      </a:r>
                      <a:endParaRPr lang="en-US" altLang="ja-JP" sz="1200" dirty="0"/>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rowSpan="2">
                  <a:txBody>
                    <a:bodyPr/>
                    <a:lstStyle/>
                    <a:p>
                      <a:pPr marL="0" algn="l" defTabSz="914400" rtl="0" eaLnBrk="1" fontAlgn="ctr" latinLnBrk="0" hangingPunct="0"/>
                      <a:r>
                        <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民間医療機関</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若 手</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marL="0" algn="l" defTabSz="914400" rtl="0" eaLnBrk="1" fontAlgn="ctr" latinLnBrk="0" hangingPunct="1">
                        <a:tabLst>
                          <a:tab pos="1195388" algn="r"/>
                        </a:tabLst>
                      </a:pPr>
                      <a:r>
                        <a:rPr kumimoji="1" lang="en-US" altLang="ja-JP" sz="1200" kern="1200" dirty="0">
                          <a:solidFill>
                            <a:schemeClr val="dk1"/>
                          </a:solidFill>
                          <a:latin typeface="+mn-lt"/>
                          <a:ea typeface="+mn-ea"/>
                          <a:cs typeface="+mn-cs"/>
                        </a:rPr>
                        <a:t>	5</a:t>
                      </a:r>
                      <a:r>
                        <a:rPr kumimoji="1" lang="ja-JP" altLang="en-US" sz="1200" kern="1200" dirty="0">
                          <a:solidFill>
                            <a:schemeClr val="dk1"/>
                          </a:solidFill>
                          <a:latin typeface="+mn-lt"/>
                          <a:ea typeface="+mn-ea"/>
                          <a:cs typeface="+mn-cs"/>
                        </a:rPr>
                        <a:t>万円</a:t>
                      </a:r>
                      <a:endParaRPr kumimoji="1" lang="en-US" altLang="ja-JP" sz="120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v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ベテラン</a:t>
                      </a:r>
                    </a:p>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（専門医など）</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marL="0" algn="l" defTabSz="914400" rtl="0" eaLnBrk="1" fontAlgn="ctr" latinLnBrk="0" hangingPunct="1">
                        <a:tabLst>
                          <a:tab pos="1195388" algn="r"/>
                        </a:tabLst>
                      </a:pPr>
                      <a:r>
                        <a:rPr kumimoji="1" lang="en-US" altLang="ja-JP" sz="1200" kern="1200" dirty="0">
                          <a:solidFill>
                            <a:schemeClr val="dk1"/>
                          </a:solidFill>
                          <a:latin typeface="+mn-lt"/>
                          <a:ea typeface="+mn-ea"/>
                          <a:cs typeface="+mn-cs"/>
                        </a:rPr>
                        <a:t>	10</a:t>
                      </a:r>
                      <a:r>
                        <a:rPr kumimoji="1" lang="ja-JP" altLang="en-US" sz="1200" kern="1200" dirty="0">
                          <a:solidFill>
                            <a:schemeClr val="dk1"/>
                          </a:solidFill>
                          <a:latin typeface="+mn-lt"/>
                          <a:ea typeface="+mn-ea"/>
                          <a:cs typeface="+mn-cs"/>
                        </a:rPr>
                        <a:t>万円</a:t>
                      </a:r>
                      <a:endParaRPr kumimoji="1" lang="en-US" altLang="ja-JP" sz="120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6370">
                <a:tc gridSpan="3">
                  <a:txBody>
                    <a:bodyPr/>
                    <a:lstStyle/>
                    <a:p>
                      <a:pPr marL="0" algn="l" defTabSz="914400" rtl="0" eaLnBrk="1" fontAlgn="ctr" latinLnBrk="0" hangingPunct="0"/>
                      <a:r>
                        <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看護師（公的医療機関の場合）</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h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hMerge="1">
                  <a:txBody>
                    <a:bodyPr/>
                    <a:lstStyle/>
                    <a:p>
                      <a:pPr marL="0" marR="0" indent="0" algn="ctr" defTabSz="914400" rtl="0" eaLnBrk="1" fontAlgn="ctr" latinLnBrk="0" hangingPunct="0">
                        <a:lnSpc>
                          <a:spcPct val="100000"/>
                        </a:lnSpc>
                        <a:spcBef>
                          <a:spcPts val="300"/>
                        </a:spcBef>
                        <a:spcAft>
                          <a:spcPts val="0"/>
                        </a:spcAft>
                        <a:buClrTx/>
                        <a:buSzTx/>
                        <a:buFontTx/>
                        <a:buNone/>
                        <a:tabLst/>
                        <a:defRPr/>
                      </a:pP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l" defTabSz="914400" rtl="0" eaLnBrk="1" fontAlgn="ctr" latinLnBrk="0" hangingPunct="1">
                        <a:tabLst>
                          <a:tab pos="1195388" algn="r"/>
                        </a:tabLst>
                      </a:pPr>
                      <a:r>
                        <a:rPr kumimoji="1" lang="en-US" altLang="ja-JP" sz="1200" kern="1200" dirty="0">
                          <a:solidFill>
                            <a:schemeClr val="dk1"/>
                          </a:solidFill>
                          <a:latin typeface="+mn-lt"/>
                          <a:ea typeface="+mn-ea"/>
                          <a:cs typeface="+mn-cs"/>
                        </a:rPr>
                        <a:t>	2</a:t>
                      </a:r>
                      <a:r>
                        <a:rPr kumimoji="1" lang="ja-JP" altLang="en-US" sz="1200" kern="1200" dirty="0">
                          <a:solidFill>
                            <a:schemeClr val="dk1"/>
                          </a:solidFill>
                          <a:latin typeface="+mn-lt"/>
                          <a:ea typeface="+mn-ea"/>
                          <a:cs typeface="+mn-cs"/>
                        </a:rPr>
                        <a:t>万円</a:t>
                      </a:r>
                      <a:endParaRPr kumimoji="1" lang="en-US" altLang="ja-JP" sz="120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6370">
                <a:tc gridSpan="3">
                  <a:txBody>
                    <a:bodyPr/>
                    <a:lstStyle/>
                    <a:p>
                      <a:pPr marL="0" algn="l" defTabSz="914400" rtl="0" eaLnBrk="1" fontAlgn="ctr" latinLnBrk="0" hangingPunct="0"/>
                      <a:r>
                        <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技師（公的医療機関の場合）</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h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hMerge="1">
                  <a:txBody>
                    <a:bodyPr/>
                    <a:lstStyle/>
                    <a:p>
                      <a:pPr marL="0" marR="0" indent="0" algn="ctr" defTabSz="914400" rtl="0" eaLnBrk="1" fontAlgn="ctr" latinLnBrk="0" hangingPunct="0">
                        <a:lnSpc>
                          <a:spcPct val="100000"/>
                        </a:lnSpc>
                        <a:spcBef>
                          <a:spcPts val="300"/>
                        </a:spcBef>
                        <a:spcAft>
                          <a:spcPts val="0"/>
                        </a:spcAft>
                        <a:buClrTx/>
                        <a:buSzTx/>
                        <a:buFontTx/>
                        <a:buNone/>
                        <a:tabLst/>
                        <a:defRPr/>
                      </a:pP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l" defTabSz="914400" rtl="0" eaLnBrk="1" fontAlgn="ctr" latinLnBrk="0" hangingPunct="1">
                        <a:tabLst>
                          <a:tab pos="1195388" algn="r"/>
                        </a:tabLst>
                      </a:pPr>
                      <a:r>
                        <a:rPr kumimoji="1" lang="en-US" altLang="ja-JP" sz="1200" kern="1200" dirty="0">
                          <a:solidFill>
                            <a:schemeClr val="dk1"/>
                          </a:solidFill>
                          <a:latin typeface="+mn-lt"/>
                          <a:ea typeface="+mn-ea"/>
                          <a:cs typeface="+mn-cs"/>
                        </a:rPr>
                        <a:t>	1.5</a:t>
                      </a:r>
                      <a:r>
                        <a:rPr kumimoji="1" lang="ja-JP" altLang="en-US" sz="1200" kern="1200" dirty="0">
                          <a:solidFill>
                            <a:schemeClr val="dk1"/>
                          </a:solidFill>
                          <a:latin typeface="+mn-lt"/>
                          <a:ea typeface="+mn-ea"/>
                          <a:cs typeface="+mn-cs"/>
                        </a:rPr>
                        <a:t>万円</a:t>
                      </a:r>
                      <a:endParaRPr kumimoji="1" lang="en-US" altLang="ja-JP" sz="120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3" name="Rectangle 6"/>
          <p:cNvSpPr>
            <a:spLocks noChangeArrowheads="1"/>
          </p:cNvSpPr>
          <p:nvPr/>
        </p:nvSpPr>
        <p:spPr bwMode="auto">
          <a:xfrm>
            <a:off x="1496616" y="2278875"/>
            <a:ext cx="446449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医療従事者の給与の目安</a:t>
            </a:r>
          </a:p>
        </p:txBody>
      </p:sp>
    </p:spTree>
    <p:extLst>
      <p:ext uri="{BB962C8B-B14F-4D97-AF65-F5344CB8AC3E}">
        <p14:creationId xmlns:p14="http://schemas.microsoft.com/office/powerpoint/2010/main" val="355304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円/楕円 63"/>
          <p:cNvSpPr/>
          <p:nvPr/>
        </p:nvSpPr>
        <p:spPr>
          <a:xfrm>
            <a:off x="7435180" y="2724665"/>
            <a:ext cx="1436110" cy="909827"/>
          </a:xfrm>
          <a:prstGeom prst="ellipse">
            <a:avLst/>
          </a:prstGeom>
          <a:gradFill flip="none" rotWithShape="1">
            <a:gsLst>
              <a:gs pos="0">
                <a:srgbClr val="FCAE91"/>
              </a:gs>
              <a:gs pos="100000">
                <a:schemeClr val="bg1"/>
              </a:gs>
            </a:gsLst>
            <a:path path="shape">
              <a:fillToRect l="50000" t="50000" r="50000" b="50000"/>
            </a:path>
            <a:tileRect/>
          </a:gradFill>
        </p:spPr>
        <p:txBody>
          <a:bodyPr wrap="none" lIns="36000" tIns="144000" rIns="36000" bIns="144000" anchor="ctr" anchorCtr="0">
            <a:noAutofit/>
          </a:bodyPr>
          <a:lstStyle/>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a:t>
            </a:r>
            <a:r>
              <a:rPr lang="ja-JP" altLang="en-US" sz="1400" dirty="0">
                <a:latin typeface="HGP創英角ｺﾞｼｯｸUB" panose="020B0900000000000000" pitchFamily="50" charset="-128"/>
                <a:ea typeface="HGP創英角ｺﾞｼｯｸUB" panose="020B0900000000000000" pitchFamily="50" charset="-128"/>
              </a:rPr>
              <a:t>取得</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ヶ月間有効）</a:t>
            </a:r>
            <a:endPar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（出所）医師・歯科医審議会（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BM&amp;DC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Medical &amp; Dental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Temporary Registration for Foreign Doctors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テキスト ボックス 2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医師・歯科医審議会（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Bangladesh Medical &amp; Dental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）に英語の書類を申請することで、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ヶ月間有効の医師免許を取得することができる。</a:t>
            </a:r>
          </a:p>
        </p:txBody>
      </p:sp>
      <p:grpSp>
        <p:nvGrpSpPr>
          <p:cNvPr id="6" name="グループ化 5"/>
          <p:cNvGrpSpPr/>
          <p:nvPr/>
        </p:nvGrpSpPr>
        <p:grpSpPr>
          <a:xfrm>
            <a:off x="1382713" y="1988840"/>
            <a:ext cx="7315200" cy="288032"/>
            <a:chOff x="2358644" y="1988840"/>
            <a:chExt cx="4785412" cy="288032"/>
          </a:xfrm>
        </p:grpSpPr>
        <p:cxnSp>
          <p:nvCxnSpPr>
            <p:cNvPr id="73" name="直線コネクタ 72"/>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外国人医師のライセンス取得フロー</a:t>
              </a:r>
            </a:p>
          </p:txBody>
        </p:sp>
      </p:grpSp>
      <p:grpSp>
        <p:nvGrpSpPr>
          <p:cNvPr id="37" name="グループ化 36"/>
          <p:cNvGrpSpPr/>
          <p:nvPr/>
        </p:nvGrpSpPr>
        <p:grpSpPr>
          <a:xfrm>
            <a:off x="5647947" y="2774506"/>
            <a:ext cx="1105253" cy="725224"/>
            <a:chOff x="1280592" y="5132160"/>
            <a:chExt cx="864096" cy="566986"/>
          </a:xfrm>
        </p:grpSpPr>
        <p:sp>
          <p:nvSpPr>
            <p:cNvPr id="38" name="Freeform 787"/>
            <p:cNvSpPr>
              <a:spLocks noChangeAspect="1"/>
            </p:cNvSpPr>
            <p:nvPr/>
          </p:nvSpPr>
          <p:spPr bwMode="auto">
            <a:xfrm>
              <a:off x="1280592" y="5132160"/>
              <a:ext cx="864096" cy="566986"/>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9" name="Rectangle 788"/>
            <p:cNvSpPr>
              <a:spLocks noChangeAspect="1" noChangeArrowheads="1"/>
            </p:cNvSpPr>
            <p:nvPr/>
          </p:nvSpPr>
          <p:spPr bwMode="auto">
            <a:xfrm>
              <a:off x="1600493" y="5537146"/>
              <a:ext cx="228426" cy="141750"/>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40" name="Rectangle 789"/>
            <p:cNvSpPr>
              <a:spLocks noChangeAspect="1" noChangeArrowheads="1"/>
            </p:cNvSpPr>
            <p:nvPr/>
          </p:nvSpPr>
          <p:spPr bwMode="auto">
            <a:xfrm>
              <a:off x="1372066"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 name="Rectangle 790"/>
            <p:cNvSpPr>
              <a:spLocks noChangeAspect="1" noChangeArrowheads="1"/>
            </p:cNvSpPr>
            <p:nvPr/>
          </p:nvSpPr>
          <p:spPr bwMode="auto">
            <a:xfrm>
              <a:off x="1451381"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 name="Rectangle 791"/>
            <p:cNvSpPr>
              <a:spLocks noChangeAspect="1" noChangeArrowheads="1"/>
            </p:cNvSpPr>
            <p:nvPr/>
          </p:nvSpPr>
          <p:spPr bwMode="auto">
            <a:xfrm>
              <a:off x="1901889"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3" name="Rectangle 792"/>
            <p:cNvSpPr>
              <a:spLocks noChangeAspect="1" noChangeArrowheads="1"/>
            </p:cNvSpPr>
            <p:nvPr/>
          </p:nvSpPr>
          <p:spPr bwMode="auto">
            <a:xfrm>
              <a:off x="198120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4" name="Rectangle 793"/>
            <p:cNvSpPr>
              <a:spLocks noChangeAspect="1" noChangeArrowheads="1"/>
            </p:cNvSpPr>
            <p:nvPr/>
          </p:nvSpPr>
          <p:spPr bwMode="auto">
            <a:xfrm>
              <a:off x="1372066"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5" name="Rectangle 794"/>
            <p:cNvSpPr>
              <a:spLocks noChangeAspect="1" noChangeArrowheads="1"/>
            </p:cNvSpPr>
            <p:nvPr/>
          </p:nvSpPr>
          <p:spPr bwMode="auto">
            <a:xfrm>
              <a:off x="1451381"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6" name="Rectangle 795"/>
            <p:cNvSpPr>
              <a:spLocks noChangeAspect="1" noChangeArrowheads="1"/>
            </p:cNvSpPr>
            <p:nvPr/>
          </p:nvSpPr>
          <p:spPr bwMode="auto">
            <a:xfrm>
              <a:off x="1901889"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7" name="Rectangle 796"/>
            <p:cNvSpPr>
              <a:spLocks noChangeAspect="1" noChangeArrowheads="1"/>
            </p:cNvSpPr>
            <p:nvPr/>
          </p:nvSpPr>
          <p:spPr bwMode="auto">
            <a:xfrm>
              <a:off x="198120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8" name="Rectangle 797"/>
            <p:cNvSpPr>
              <a:spLocks noChangeAspect="1" noChangeArrowheads="1"/>
            </p:cNvSpPr>
            <p:nvPr/>
          </p:nvSpPr>
          <p:spPr bwMode="auto">
            <a:xfrm>
              <a:off x="1372066"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9" name="Rectangle 815"/>
            <p:cNvSpPr>
              <a:spLocks noChangeAspect="1" noChangeArrowheads="1"/>
            </p:cNvSpPr>
            <p:nvPr/>
          </p:nvSpPr>
          <p:spPr bwMode="auto">
            <a:xfrm>
              <a:off x="1901889"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0" name="Rectangle 816"/>
            <p:cNvSpPr>
              <a:spLocks noChangeAspect="1" noChangeArrowheads="1"/>
            </p:cNvSpPr>
            <p:nvPr/>
          </p:nvSpPr>
          <p:spPr bwMode="auto">
            <a:xfrm>
              <a:off x="1981203"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1" name="Rectangle 818"/>
            <p:cNvSpPr>
              <a:spLocks noChangeAspect="1" noChangeArrowheads="1"/>
            </p:cNvSpPr>
            <p:nvPr/>
          </p:nvSpPr>
          <p:spPr bwMode="auto">
            <a:xfrm>
              <a:off x="1451381"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2" name="Rectangle 819"/>
            <p:cNvSpPr>
              <a:spLocks noChangeAspect="1" noChangeArrowheads="1"/>
            </p:cNvSpPr>
            <p:nvPr/>
          </p:nvSpPr>
          <p:spPr bwMode="auto">
            <a:xfrm>
              <a:off x="160049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3" name="Rectangle 820"/>
            <p:cNvSpPr>
              <a:spLocks noChangeAspect="1" noChangeArrowheads="1"/>
            </p:cNvSpPr>
            <p:nvPr/>
          </p:nvSpPr>
          <p:spPr bwMode="auto">
            <a:xfrm>
              <a:off x="1752777"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4" name="Rectangle 821"/>
            <p:cNvSpPr>
              <a:spLocks noChangeAspect="1" noChangeArrowheads="1"/>
            </p:cNvSpPr>
            <p:nvPr/>
          </p:nvSpPr>
          <p:spPr bwMode="auto">
            <a:xfrm>
              <a:off x="160049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5" name="Rectangle 822"/>
            <p:cNvSpPr>
              <a:spLocks noChangeAspect="1" noChangeArrowheads="1"/>
            </p:cNvSpPr>
            <p:nvPr/>
          </p:nvSpPr>
          <p:spPr bwMode="auto">
            <a:xfrm>
              <a:off x="1752777"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56" name="正方形/長方形 55"/>
          <p:cNvSpPr/>
          <p:nvPr/>
        </p:nvSpPr>
        <p:spPr>
          <a:xfrm>
            <a:off x="5656786" y="3558664"/>
            <a:ext cx="1087575" cy="456912"/>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医師・歯科医審議会</a:t>
            </a:r>
            <a:endParaRPr kumimoji="0" lang="en-US" altLang="ja-JP"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BM&amp;DC</a:t>
            </a: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3581171" y="2564904"/>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kumimoji="0" lang="ja-JP" altLang="en-US" sz="10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申請</a:t>
            </a:r>
            <a:endParaRPr kumimoji="0" lang="en-US" altLang="ja-JP" sz="6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右矢印 57"/>
          <p:cNvSpPr/>
          <p:nvPr/>
        </p:nvSpPr>
        <p:spPr>
          <a:xfrm>
            <a:off x="6836500" y="2993460"/>
            <a:ext cx="665938"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0" name="Group 6"/>
          <p:cNvGrpSpPr>
            <a:grpSpLocks noChangeAspect="1"/>
          </p:cNvGrpSpPr>
          <p:nvPr/>
        </p:nvGrpSpPr>
        <p:grpSpPr bwMode="auto">
          <a:xfrm>
            <a:off x="1537751" y="2724666"/>
            <a:ext cx="449714" cy="745282"/>
            <a:chOff x="1261" y="1689"/>
            <a:chExt cx="318" cy="527"/>
          </a:xfrm>
        </p:grpSpPr>
        <p:sp>
          <p:nvSpPr>
            <p:cNvPr id="71"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8" name="正方形/長方形 77"/>
          <p:cNvSpPr/>
          <p:nvPr/>
        </p:nvSpPr>
        <p:spPr>
          <a:xfrm>
            <a:off x="1337360" y="3558664"/>
            <a:ext cx="850496" cy="230530"/>
          </a:xfrm>
          <a:prstGeom prst="rect">
            <a:avLst/>
          </a:prstGeom>
          <a:no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外国人医師</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右矢印 82"/>
          <p:cNvSpPr/>
          <p:nvPr/>
        </p:nvSpPr>
        <p:spPr>
          <a:xfrm>
            <a:off x="2072679" y="2993460"/>
            <a:ext cx="3463549"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p:cNvGrpSpPr/>
          <p:nvPr/>
        </p:nvGrpSpPr>
        <p:grpSpPr>
          <a:xfrm>
            <a:off x="3592656" y="2823726"/>
            <a:ext cx="520816" cy="684818"/>
            <a:chOff x="1835471" y="2722334"/>
            <a:chExt cx="1083859" cy="1425159"/>
          </a:xfrm>
        </p:grpSpPr>
        <p:grpSp>
          <p:nvGrpSpPr>
            <p:cNvPr id="9" name="グループ化 8"/>
            <p:cNvGrpSpPr/>
            <p:nvPr/>
          </p:nvGrpSpPr>
          <p:grpSpPr>
            <a:xfrm>
              <a:off x="1865951" y="2722334"/>
              <a:ext cx="1053379" cy="1425159"/>
              <a:chOff x="2432720" y="3429000"/>
              <a:chExt cx="1224136" cy="1656184"/>
            </a:xfrm>
          </p:grpSpPr>
          <p:sp>
            <p:nvSpPr>
              <p:cNvPr id="10" name="正方形/長方形 9"/>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1" name="直線コネクタ 1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4" name="テキスト ボックス 3"/>
            <p:cNvSpPr txBox="1"/>
            <p:nvPr/>
          </p:nvSpPr>
          <p:spPr>
            <a:xfrm>
              <a:off x="1835471" y="2792627"/>
              <a:ext cx="1056025" cy="352278"/>
            </a:xfrm>
            <a:prstGeom prst="rect">
              <a:avLst/>
            </a:prstGeom>
            <a:noFill/>
          </p:spPr>
          <p:txBody>
            <a:bodyPr wrap="square" lIns="0" rIns="0" rtlCol="0">
              <a:spAutoFit/>
            </a:bodyPr>
            <a:lstStyle/>
            <a:p>
              <a:pPr algn="ctr"/>
              <a:r>
                <a:rPr kumimoji="1" lang="en-US" altLang="ja-JP"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rPr>
                <a:t>Application</a:t>
              </a:r>
              <a:endParaRPr kumimoji="1" lang="ja-JP" altLang="en-US"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249072" y="4005065"/>
            <a:ext cx="3207984" cy="1913888"/>
          </a:xfrm>
          <a:prstGeom prst="roundRect">
            <a:avLst>
              <a:gd name="adj" fmla="val 6215"/>
            </a:avLst>
          </a:prstGeom>
          <a:solidFill>
            <a:srgbClr val="CCDAEC"/>
          </a:solidFill>
          <a:ln w="12700" cap="flat" cmpd="sng" algn="ctr">
            <a:solidFill>
              <a:srgbClr val="CCDAEC"/>
            </a:solidFill>
            <a:prstDash val="solid"/>
            <a:round/>
            <a:headEnd type="none" w="med" len="med"/>
            <a:tailEnd type="none" w="med" len="med"/>
          </a:ln>
        </p:spPr>
        <p:txBody>
          <a:bodyPr wrap="square" lIns="72000" tIns="72000" rIns="72000" bIns="36000" rtlCol="0" anchor="b" anchorCtr="0">
            <a:noAutofit/>
          </a:bodyPr>
          <a:lstStyle/>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外国人用仮登録申請書（英語）</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バングラデシュ大使館による医学学位の証明書</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同大使館証明付きパスポートサイズの写真２枚</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同大使館証明の、または出身国の医師免許状</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バングラデシュの労働ビザ</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登録料</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2,500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タカ</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履歴書</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65"/>
          <p:cNvSpPr txBox="1"/>
          <p:nvPr/>
        </p:nvSpPr>
        <p:spPr>
          <a:xfrm>
            <a:off x="2249072" y="3717032"/>
            <a:ext cx="3207984" cy="376042"/>
          </a:xfrm>
          <a:prstGeom prst="round2SameRect">
            <a:avLst/>
          </a:prstGeom>
          <a:solidFill>
            <a:srgbClr val="3D6AA7"/>
          </a:solidFill>
          <a:ln w="12700" cap="flat" cmpd="sng" algn="ctr">
            <a:solidFill>
              <a:srgbClr val="3D6AA7"/>
            </a:solidFill>
            <a:prstDash val="solid"/>
            <a:round/>
            <a:headEnd type="none" w="med" len="med"/>
            <a:tailEnd type="none" w="med" len="med"/>
          </a:ln>
        </p:spPr>
        <p:txBody>
          <a:bodyPr wrap="square" lIns="0" tIns="0" rIns="0" bIns="0" rtlCol="0" anchor="ctr" anchorCtr="0">
            <a:noAutofit/>
          </a:bodyPr>
          <a:lstStyle>
            <a:defPPr>
              <a:defRPr lang="ja-JP"/>
            </a:defPPr>
            <a:lvl1pPr algn="ctr" fontAlgn="ctr">
              <a:buClr>
                <a:srgbClr val="5F8AC3"/>
              </a:buClr>
              <a:defRPr sz="1400" b="1" spc="2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r>
              <a:rPr lang="ja-JP" altLang="en-US" b="0" dirty="0"/>
              <a:t>必要書類等</a:t>
            </a:r>
          </a:p>
        </p:txBody>
      </p:sp>
    </p:spTree>
    <p:extLst>
      <p:ext uri="{BB962C8B-B14F-4D97-AF65-F5344CB8AC3E}">
        <p14:creationId xmlns:p14="http://schemas.microsoft.com/office/powerpoint/2010/main" val="4294320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339374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675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月時点において、バングラデシュでは、個人情報の侵害に対する包括的な法的保護は存在していない。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バングラデシュでは、国家のデジタルセキュリティを確保し、 デジタル犯罪の特定、防止、抑止等に関する法律を制定することを目的とし、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年に「デジタルセキュリティ法」が成立、同法において違法な個人情報の収集及び使用についての罰則規定を設けている。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デジタルセキュリティ法の詳細</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2023</a:t>
            </a:r>
            <a:r>
              <a:rPr lang="ja-JP" altLang="en-US" sz="1400" dirty="0"/>
              <a:t>年</a:t>
            </a:r>
            <a:r>
              <a:rPr lang="en-US" altLang="ja-JP" sz="1400" dirty="0"/>
              <a:t>11</a:t>
            </a:r>
            <a:r>
              <a:rPr lang="ja-JP" altLang="en-US" sz="1400" dirty="0"/>
              <a:t>月時点ではデータサーバーの置き場に関して規制している法律やガイドラインを確認できなかった。</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「バングラディシュ、ネパール、パキスタン、スリランカ、ブータンにおける個人情報保護法のアップデート」</a:t>
            </a:r>
          </a:p>
        </p:txBody>
      </p:sp>
      <p:graphicFrame>
        <p:nvGraphicFramePr>
          <p:cNvPr id="10" name="表 31">
            <a:extLst>
              <a:ext uri="{FF2B5EF4-FFF2-40B4-BE49-F238E27FC236}">
                <a16:creationId xmlns:a16="http://schemas.microsoft.com/office/drawing/2014/main" id="{68888FD0-BB6F-47E4-88CF-FFAC93D3D901}"/>
              </a:ext>
            </a:extLst>
          </p:cNvPr>
          <p:cNvGraphicFramePr>
            <a:graphicFrameLocks noGrp="1"/>
          </p:cNvGraphicFramePr>
          <p:nvPr>
            <p:extLst>
              <p:ext uri="{D42A27DB-BD31-4B8C-83A1-F6EECF244321}">
                <p14:modId xmlns:p14="http://schemas.microsoft.com/office/powerpoint/2010/main" val="3486016476"/>
              </p:ext>
            </p:extLst>
          </p:nvPr>
        </p:nvGraphicFramePr>
        <p:xfrm>
          <a:off x="199578" y="2876934"/>
          <a:ext cx="9505055" cy="1855160"/>
        </p:xfrm>
        <a:graphic>
          <a:graphicData uri="http://schemas.openxmlformats.org/drawingml/2006/table">
            <a:tbl>
              <a:tblPr firstRow="1" bandRow="1">
                <a:tableStyleId>{5C22544A-7EE6-4342-B048-85BDC9FD1C3A}</a:tableStyleId>
              </a:tblPr>
              <a:tblGrid>
                <a:gridCol w="1901011">
                  <a:extLst>
                    <a:ext uri="{9D8B030D-6E8A-4147-A177-3AD203B41FA5}">
                      <a16:colId xmlns:a16="http://schemas.microsoft.com/office/drawing/2014/main" val="20003"/>
                    </a:ext>
                  </a:extLst>
                </a:gridCol>
                <a:gridCol w="1628275">
                  <a:extLst>
                    <a:ext uri="{9D8B030D-6E8A-4147-A177-3AD203B41FA5}">
                      <a16:colId xmlns:a16="http://schemas.microsoft.com/office/drawing/2014/main" val="2983194019"/>
                    </a:ext>
                  </a:extLst>
                </a:gridCol>
                <a:gridCol w="2173747">
                  <a:extLst>
                    <a:ext uri="{9D8B030D-6E8A-4147-A177-3AD203B41FA5}">
                      <a16:colId xmlns:a16="http://schemas.microsoft.com/office/drawing/2014/main" val="62970985"/>
                    </a:ext>
                  </a:extLst>
                </a:gridCol>
                <a:gridCol w="1901011">
                  <a:extLst>
                    <a:ext uri="{9D8B030D-6E8A-4147-A177-3AD203B41FA5}">
                      <a16:colId xmlns:a16="http://schemas.microsoft.com/office/drawing/2014/main" val="3607179843"/>
                    </a:ext>
                  </a:extLst>
                </a:gridCol>
                <a:gridCol w="1901011">
                  <a:extLst>
                    <a:ext uri="{9D8B030D-6E8A-4147-A177-3AD203B41FA5}">
                      <a16:colId xmlns:a16="http://schemas.microsoft.com/office/drawing/2014/main" val="2765571602"/>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hangingPunct="0"/>
                      <a:r>
                        <a:rPr kumimoji="1" lang="en-US" altLang="ja-JP"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ID</a:t>
                      </a:r>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情報の定義</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影響</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0" algn="l" defTabSz="914400" rtl="0" eaLnBrk="1" fontAlgn="ctr" latinLnBrk="0" hangingPunct="1">
                        <a:tabLst>
                          <a:tab pos="1195388" algn="r"/>
                        </a:tabLst>
                      </a:pPr>
                      <a:r>
                        <a:rPr kumimoji="1" lang="en-US" altLang="ja-JP" sz="1000" kern="1200" dirty="0">
                          <a:solidFill>
                            <a:schemeClr val="dk1"/>
                          </a:solidFill>
                          <a:latin typeface="+mn-lt"/>
                          <a:ea typeface="+mn-ea"/>
                          <a:cs typeface="+mn-cs"/>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本人の明示的な同意のない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情報の不正使用（</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情報の不正な収集、販売、所持、供給）（第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条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項により規定）</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氏名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生年月日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父母の氏名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署名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国民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a:t>
                      </a: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出生・死亡登録番号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指紋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パスポート番号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銀行口座番号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運転免許証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E-TIN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電子またはデジタル署名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ユーザー名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クレジットまたはデビットカード番号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声紋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網膜画像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虹彩画像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DNA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プロファイル</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年を超えない期間の懲役または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50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万タカの罰金、またはこれらが併科。</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電気通信、電子商取引、フィンテック、銀行等の事業者は、第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条を遵守するため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情報を取り扱うにあたり、その個人から同意を得なければならなくなり、現地実務において大きな影響が生じた。</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82215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医療現場では、書面および口頭のコミュニケーションにおいて一般的に英語およびベンガル語が使用される。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422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952527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6" imgW="360" imgH="360" progId="TCLayout.ActiveDocument.1">
                  <p:embed/>
                </p:oleObj>
              </mc:Choice>
              <mc:Fallback>
                <p:oleObj name="think-cell Slide" r:id="rId66" imgW="360" imgH="360" progId="TCLayout.ActiveDocument.1">
                  <p:embed/>
                  <p:pic>
                    <p:nvPicPr>
                      <p:cNvPr id="11" name="Object 10" hidden="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バングラデシュ／医療関連／医療サービス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zh-TW" altLang="en-US" sz="800">
                <a:latin typeface="Arial" panose="020B0604020202020204" pitchFamily="34" charset="0"/>
                <a:ea typeface="ＭＳ Ｐゴシック" panose="020B0600070205080204" pitchFamily="50" charset="-128"/>
                <a:cs typeface="Arial" panose="020B0604020202020204" pitchFamily="34" charset="0"/>
              </a:rPr>
              <a:t>世</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20515" y="636535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3"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だった。</a:t>
            </a:r>
          </a:p>
        </p:txBody>
      </p:sp>
      <p:graphicFrame>
        <p:nvGraphicFramePr>
          <p:cNvPr id="4" name="Chart 92">
            <a:extLst>
              <a:ext uri="{FF2B5EF4-FFF2-40B4-BE49-F238E27FC236}">
                <a16:creationId xmlns:a16="http://schemas.microsoft.com/office/drawing/2014/main" id="{F42567FC-3F96-C1F8-D966-B746E9F8A94C}"/>
              </a:ext>
            </a:extLst>
          </p:cNvPr>
          <p:cNvGraphicFramePr/>
          <p:nvPr>
            <p:custDataLst>
              <p:tags r:id="rId3"/>
            </p:custDataLst>
            <p:extLst>
              <p:ext uri="{D42A27DB-BD31-4B8C-83A1-F6EECF244321}">
                <p14:modId xmlns:p14="http://schemas.microsoft.com/office/powerpoint/2010/main" val="3078438388"/>
              </p:ext>
            </p:extLst>
          </p:nvPr>
        </p:nvGraphicFramePr>
        <p:xfrm>
          <a:off x="1071563" y="2348880"/>
          <a:ext cx="8193087" cy="3486770"/>
        </p:xfrm>
        <a:graphic>
          <a:graphicData uri="http://schemas.openxmlformats.org/drawingml/2006/chart">
            <c:chart xmlns:c="http://schemas.openxmlformats.org/drawingml/2006/chart" xmlns:r="http://schemas.openxmlformats.org/officeDocument/2006/relationships" r:id="rId68"/>
          </a:graphicData>
        </a:graphic>
      </p:graphicFrame>
      <p:sp>
        <p:nvSpPr>
          <p:cNvPr id="8" name="テキスト プレースホルダ 9">
            <a:extLst>
              <a:ext uri="{FF2B5EF4-FFF2-40B4-BE49-F238E27FC236}">
                <a16:creationId xmlns:a16="http://schemas.microsoft.com/office/drawing/2014/main" id="{43B274FC-0D35-6201-CC62-FF9507695AC7}"/>
              </a:ext>
            </a:extLst>
          </p:cNvPr>
          <p:cNvSpPr>
            <a:spLocks noGrp="1"/>
          </p:cNvSpPr>
          <p:nvPr>
            <p:custDataLst>
              <p:tags r:id="rId4"/>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22EF7C5-BE39-481E-ABFA-4B963384DCD2}" type="datetime'''''''''''0'''''''''''''''''''''''''''''">
              <a:rPr lang="ja-JP" altLang="en-US" sz="1000" smtClean="0">
                <a:latin typeface="+mj-lt"/>
              </a:rPr>
              <a:pPr marL="0" indent="0" algn="r">
                <a:spcBef>
                  <a:spcPct val="0"/>
                </a:spcBef>
                <a:buNone/>
              </a:pPr>
              <a:t>0</a:t>
            </a:fld>
            <a:endParaRPr lang="ja-JP" altLang="en-US" sz="800">
              <a:latin typeface="+mj-lt"/>
              <a:sym typeface="+mn-lt"/>
            </a:endParaRPr>
          </a:p>
        </p:txBody>
      </p:sp>
      <p:sp>
        <p:nvSpPr>
          <p:cNvPr id="9" name="テキスト プレースホルダ 9">
            <a:extLst>
              <a:ext uri="{FF2B5EF4-FFF2-40B4-BE49-F238E27FC236}">
                <a16:creationId xmlns:a16="http://schemas.microsoft.com/office/drawing/2014/main" id="{A4112FB0-A05A-2476-C898-579B98C400C0}"/>
              </a:ext>
            </a:extLst>
          </p:cNvPr>
          <p:cNvSpPr>
            <a:spLocks noGrp="1"/>
          </p:cNvSpPr>
          <p:nvPr>
            <p:custDataLst>
              <p:tags r:id="rId5"/>
            </p:custDataLst>
          </p:nvPr>
        </p:nvSpPr>
        <p:spPr bwMode="gray">
          <a:xfrm>
            <a:off x="955675" y="54842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E4892EC-5371-46FA-8FD3-85119FFE7A4E}" type="datetime'5'''''''''''''''''''''''''''''''''''">
              <a:rPr lang="ja-JP" altLang="en-US" sz="1000" smtClean="0">
                <a:latin typeface="+mj-lt"/>
              </a:rPr>
              <a:pPr marL="0" indent="0" algn="r">
                <a:spcBef>
                  <a:spcPct val="0"/>
                </a:spcBef>
                <a:buNone/>
              </a:pPr>
              <a:t>5</a:t>
            </a:fld>
            <a:endParaRPr lang="ja-JP" altLang="en-US" sz="800" dirty="0">
              <a:latin typeface="+mj-lt"/>
              <a:sym typeface="+mn-lt"/>
            </a:endParaRPr>
          </a:p>
        </p:txBody>
      </p:sp>
      <p:sp>
        <p:nvSpPr>
          <p:cNvPr id="13" name="テキスト プレースホルダ 9">
            <a:extLst>
              <a:ext uri="{FF2B5EF4-FFF2-40B4-BE49-F238E27FC236}">
                <a16:creationId xmlns:a16="http://schemas.microsoft.com/office/drawing/2014/main" id="{266846E8-4E32-E756-5893-8DC8C5AC035C}"/>
              </a:ext>
            </a:extLst>
          </p:cNvPr>
          <p:cNvSpPr>
            <a:spLocks noGrp="1"/>
          </p:cNvSpPr>
          <p:nvPr>
            <p:custDataLst>
              <p:tags r:id="rId6"/>
            </p:custDataLst>
          </p:nvPr>
        </p:nvSpPr>
        <p:spPr bwMode="auto">
          <a:xfrm>
            <a:off x="4702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latin typeface="+mj-lt"/>
              </a:rPr>
              <a:pPr marL="0" indent="0" algn="ctr">
                <a:spcBef>
                  <a:spcPct val="0"/>
                </a:spcBef>
                <a:buNone/>
              </a:pPr>
              <a:t>09</a:t>
            </a:fld>
            <a:endParaRPr kumimoji="0" lang="ja-JP" altLang="en-US" sz="800">
              <a:latin typeface="+mj-lt"/>
              <a:sym typeface="+mn-lt"/>
            </a:endParaRPr>
          </a:p>
        </p:txBody>
      </p:sp>
      <p:sp>
        <p:nvSpPr>
          <p:cNvPr id="16" name="テキスト プレースホルダ 9">
            <a:extLst>
              <a:ext uri="{FF2B5EF4-FFF2-40B4-BE49-F238E27FC236}">
                <a16:creationId xmlns:a16="http://schemas.microsoft.com/office/drawing/2014/main" id="{771E54DE-763C-B08C-778E-A28888B225EF}"/>
              </a:ext>
            </a:extLst>
          </p:cNvPr>
          <p:cNvSpPr>
            <a:spLocks noGrp="1"/>
          </p:cNvSpPr>
          <p:nvPr>
            <p:custDataLst>
              <p:tags r:id="rId7"/>
            </p:custDataLst>
          </p:nvPr>
        </p:nvSpPr>
        <p:spPr bwMode="auto">
          <a:xfrm>
            <a:off x="585068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latin typeface="+mj-lt"/>
              </a:rPr>
              <a:pPr marL="0" indent="0" algn="ctr">
                <a:spcBef>
                  <a:spcPct val="0"/>
                </a:spcBef>
                <a:buNone/>
              </a:pPr>
              <a:t>12</a:t>
            </a:fld>
            <a:endParaRPr kumimoji="0" lang="ja-JP" altLang="en-US" sz="800">
              <a:latin typeface="+mj-lt"/>
              <a:sym typeface="+mn-lt"/>
            </a:endParaRPr>
          </a:p>
        </p:txBody>
      </p:sp>
      <p:sp>
        <p:nvSpPr>
          <p:cNvPr id="17" name="テキスト プレースホルダ 9">
            <a:extLst>
              <a:ext uri="{FF2B5EF4-FFF2-40B4-BE49-F238E27FC236}">
                <a16:creationId xmlns:a16="http://schemas.microsoft.com/office/drawing/2014/main" id="{0A1658FF-ADF2-C4F9-EE2F-923F71288891}"/>
              </a:ext>
            </a:extLst>
          </p:cNvPr>
          <p:cNvSpPr>
            <a:spLocks noGrp="1"/>
          </p:cNvSpPr>
          <p:nvPr>
            <p:custDataLst>
              <p:tags r:id="rId8"/>
            </p:custDataLst>
          </p:nvPr>
        </p:nvSpPr>
        <p:spPr bwMode="auto">
          <a:xfrm>
            <a:off x="623341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latin typeface="+mj-lt"/>
              </a:rPr>
              <a:pPr marL="0" indent="0" algn="ctr">
                <a:spcBef>
                  <a:spcPct val="0"/>
                </a:spcBef>
                <a:buNone/>
              </a:pPr>
              <a:t>13</a:t>
            </a:fld>
            <a:endParaRPr kumimoji="0" lang="ja-JP" altLang="en-US" sz="800">
              <a:latin typeface="+mj-lt"/>
              <a:sym typeface="+mn-lt"/>
            </a:endParaRPr>
          </a:p>
        </p:txBody>
      </p:sp>
      <p:sp>
        <p:nvSpPr>
          <p:cNvPr id="18" name="テキスト プレースホルダ 9">
            <a:extLst>
              <a:ext uri="{FF2B5EF4-FFF2-40B4-BE49-F238E27FC236}">
                <a16:creationId xmlns:a16="http://schemas.microsoft.com/office/drawing/2014/main" id="{D0BB9B9B-DD4E-16C5-5C83-B9163CC54744}"/>
              </a:ext>
            </a:extLst>
          </p:cNvPr>
          <p:cNvSpPr>
            <a:spLocks noGrp="1"/>
          </p:cNvSpPr>
          <p:nvPr>
            <p:custDataLst>
              <p:tags r:id="rId9"/>
            </p:custDataLst>
          </p:nvPr>
        </p:nvSpPr>
        <p:spPr bwMode="auto">
          <a:xfrm>
            <a:off x="699888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latin typeface="+mj-lt"/>
              </a:rPr>
              <a:pPr marL="0" indent="0" algn="ctr">
                <a:spcBef>
                  <a:spcPct val="0"/>
                </a:spcBef>
                <a:buNone/>
              </a:pPr>
              <a:t>15</a:t>
            </a:fld>
            <a:endParaRPr kumimoji="0" lang="ja-JP" altLang="en-US" sz="800">
              <a:latin typeface="+mj-lt"/>
              <a:sym typeface="+mn-lt"/>
            </a:endParaRPr>
          </a:p>
        </p:txBody>
      </p:sp>
      <p:sp>
        <p:nvSpPr>
          <p:cNvPr id="19" name="テキスト プレースホルダ 9">
            <a:extLst>
              <a:ext uri="{FF2B5EF4-FFF2-40B4-BE49-F238E27FC236}">
                <a16:creationId xmlns:a16="http://schemas.microsoft.com/office/drawing/2014/main" id="{570D39B3-1805-821B-6D2A-C67F70FAE2DA}"/>
              </a:ext>
            </a:extLst>
          </p:cNvPr>
          <p:cNvSpPr>
            <a:spLocks noGrp="1"/>
          </p:cNvSpPr>
          <p:nvPr>
            <p:custDataLst>
              <p:tags r:id="rId10"/>
            </p:custDataLst>
          </p:nvPr>
        </p:nvSpPr>
        <p:spPr bwMode="auto">
          <a:xfrm>
            <a:off x="776434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4CA3A34-7B46-4622-9FEF-D517FE0B3A05}" type="datetime'''''''''''''''''''''''''1''''''''''''7'''''''''''''''">
              <a:rPr kumimoji="0" lang="ja-JP" altLang="en-US" sz="1000" smtClean="0">
                <a:latin typeface="+mj-lt"/>
              </a:rPr>
              <a:pPr marL="0" indent="0" algn="ctr">
                <a:spcBef>
                  <a:spcPct val="0"/>
                </a:spcBef>
                <a:buNone/>
              </a:pPr>
              <a:t>17</a:t>
            </a:fld>
            <a:endParaRPr kumimoji="0" lang="ja-JP" altLang="en-US" sz="800">
              <a:latin typeface="+mj-lt"/>
              <a:sym typeface="+mn-lt"/>
            </a:endParaRPr>
          </a:p>
        </p:txBody>
      </p:sp>
      <p:sp>
        <p:nvSpPr>
          <p:cNvPr id="20" name="テキスト プレースホルダ 9">
            <a:extLst>
              <a:ext uri="{FF2B5EF4-FFF2-40B4-BE49-F238E27FC236}">
                <a16:creationId xmlns:a16="http://schemas.microsoft.com/office/drawing/2014/main" id="{1C3F8298-2363-438C-82A0-C8946CB486A8}"/>
              </a:ext>
            </a:extLst>
          </p:cNvPr>
          <p:cNvSpPr>
            <a:spLocks noGrp="1"/>
          </p:cNvSpPr>
          <p:nvPr>
            <p:custDataLst>
              <p:tags r:id="rId11"/>
            </p:custDataLst>
          </p:nvPr>
        </p:nvSpPr>
        <p:spPr bwMode="gray">
          <a:xfrm>
            <a:off x="6203093" y="3402707"/>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57</a:t>
            </a:r>
            <a:endParaRPr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DF2E290F-FF92-EBB9-1C7C-8C87799F0824}"/>
              </a:ext>
            </a:extLst>
          </p:cNvPr>
          <p:cNvSpPr>
            <a:spLocks noGrp="1"/>
          </p:cNvSpPr>
          <p:nvPr>
            <p:custDataLst>
              <p:tags r:id="rId12"/>
            </p:custDataLst>
          </p:nvPr>
        </p:nvSpPr>
        <p:spPr bwMode="gray">
          <a:xfrm>
            <a:off x="4295083" y="4063487"/>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39</a:t>
            </a:r>
            <a:endParaRPr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7611C9C2-A01B-DB08-2E4E-D86989A3E3EC}"/>
              </a:ext>
            </a:extLst>
          </p:cNvPr>
          <p:cNvSpPr>
            <a:spLocks noGrp="1"/>
          </p:cNvSpPr>
          <p:nvPr>
            <p:custDataLst>
              <p:tags r:id="rId13"/>
            </p:custDataLst>
          </p:nvPr>
        </p:nvSpPr>
        <p:spPr bwMode="auto">
          <a:xfrm>
            <a:off x="8147076" y="58451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E7F83A-48B9-49CA-A065-FD30C18944A2}" type="datetime'1''''''''8'''''''''''''''''''''">
              <a:rPr kumimoji="0" lang="ja-JP" altLang="en-US" sz="1000" smtClean="0">
                <a:latin typeface="+mj-lt"/>
              </a:rPr>
              <a:pPr marL="0" indent="0" algn="ctr">
                <a:spcBef>
                  <a:spcPct val="0"/>
                </a:spcBef>
                <a:buNone/>
              </a:pPr>
              <a:t>18</a:t>
            </a:fld>
            <a:endParaRPr kumimoji="0" lang="ja-JP" altLang="en-US" sz="800">
              <a:latin typeface="+mj-lt"/>
              <a:sym typeface="+mn-lt"/>
            </a:endParaRPr>
          </a:p>
        </p:txBody>
      </p:sp>
      <p:sp>
        <p:nvSpPr>
          <p:cNvPr id="23" name="テキスト プレースホルダ 9">
            <a:extLst>
              <a:ext uri="{FF2B5EF4-FFF2-40B4-BE49-F238E27FC236}">
                <a16:creationId xmlns:a16="http://schemas.microsoft.com/office/drawing/2014/main" id="{88DF5F04-A7B4-F360-B7FB-38C1BB9FCDB7}"/>
              </a:ext>
            </a:extLst>
          </p:cNvPr>
          <p:cNvSpPr>
            <a:spLocks noGrp="1"/>
          </p:cNvSpPr>
          <p:nvPr>
            <p:custDataLst>
              <p:tags r:id="rId14"/>
            </p:custDataLst>
          </p:nvPr>
        </p:nvSpPr>
        <p:spPr bwMode="auto">
          <a:xfrm>
            <a:off x="852980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0A6307-E653-43AF-8A63-8E5347483020}" type="datetime'''1''''''''''''''''''9'''''''''">
              <a:rPr kumimoji="0" lang="ja-JP" altLang="en-US" sz="1000" smtClean="0">
                <a:latin typeface="+mj-lt"/>
              </a:rPr>
              <a:pPr marL="0" indent="0" algn="ctr">
                <a:spcBef>
                  <a:spcPct val="0"/>
                </a:spcBef>
                <a:buNone/>
              </a:pPr>
              <a:t>19</a:t>
            </a:fld>
            <a:endParaRPr kumimoji="0" lang="ja-JP" altLang="en-US" sz="800">
              <a:latin typeface="+mj-lt"/>
              <a:sym typeface="+mn-lt"/>
            </a:endParaRPr>
          </a:p>
        </p:txBody>
      </p:sp>
      <p:sp>
        <p:nvSpPr>
          <p:cNvPr id="25" name="テキスト プレースホルダ 9">
            <a:extLst>
              <a:ext uri="{FF2B5EF4-FFF2-40B4-BE49-F238E27FC236}">
                <a16:creationId xmlns:a16="http://schemas.microsoft.com/office/drawing/2014/main" id="{350F1DD7-C929-1B67-426A-7C2A4DA22126}"/>
              </a:ext>
            </a:extLst>
          </p:cNvPr>
          <p:cNvSpPr>
            <a:spLocks noGrp="1"/>
          </p:cNvSpPr>
          <p:nvPr>
            <p:custDataLst>
              <p:tags r:id="rId15"/>
            </p:custDataLst>
          </p:nvPr>
        </p:nvSpPr>
        <p:spPr bwMode="gray">
          <a:xfrm>
            <a:off x="1242267" y="4774971"/>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20</a:t>
            </a:r>
            <a:endParaRPr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DE706AB5-4F49-28CE-23FD-FBBADD9EBD78}"/>
              </a:ext>
            </a:extLst>
          </p:cNvPr>
          <p:cNvSpPr>
            <a:spLocks noGrp="1"/>
          </p:cNvSpPr>
          <p:nvPr>
            <p:custDataLst>
              <p:tags r:id="rId16"/>
            </p:custDataLst>
          </p:nvPr>
        </p:nvSpPr>
        <p:spPr bwMode="gray">
          <a:xfrm>
            <a:off x="6966297" y="312831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63</a:t>
            </a:r>
            <a:endParaRPr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98FD5DFD-010A-E4DE-E909-25B5C24043F7}"/>
              </a:ext>
            </a:extLst>
          </p:cNvPr>
          <p:cNvSpPr>
            <a:spLocks noGrp="1"/>
          </p:cNvSpPr>
          <p:nvPr>
            <p:custDataLst>
              <p:tags r:id="rId17"/>
            </p:custDataLst>
          </p:nvPr>
        </p:nvSpPr>
        <p:spPr bwMode="auto">
          <a:xfrm>
            <a:off x="317156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latin typeface="+mj-lt"/>
              </a:rPr>
              <a:pPr marL="0" indent="0" algn="ctr">
                <a:spcBef>
                  <a:spcPct val="0"/>
                </a:spcBef>
                <a:buNone/>
              </a:pPr>
              <a:t>05</a:t>
            </a:fld>
            <a:endParaRPr kumimoji="0" lang="ja-JP" altLang="en-US" sz="800">
              <a:latin typeface="+mj-lt"/>
              <a:sym typeface="+mn-lt"/>
            </a:endParaRPr>
          </a:p>
        </p:txBody>
      </p:sp>
      <p:sp>
        <p:nvSpPr>
          <p:cNvPr id="39" name="テキスト プレースホルダ 9">
            <a:extLst>
              <a:ext uri="{FF2B5EF4-FFF2-40B4-BE49-F238E27FC236}">
                <a16:creationId xmlns:a16="http://schemas.microsoft.com/office/drawing/2014/main" id="{65BD1B83-5AD0-E1D8-2DFD-B83B242E00EB}"/>
              </a:ext>
            </a:extLst>
          </p:cNvPr>
          <p:cNvSpPr>
            <a:spLocks noGrp="1"/>
          </p:cNvSpPr>
          <p:nvPr>
            <p:custDataLst>
              <p:tags r:id="rId18"/>
            </p:custDataLst>
          </p:nvPr>
        </p:nvSpPr>
        <p:spPr bwMode="gray">
          <a:xfrm>
            <a:off x="1623869" y="473210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21</a:t>
            </a:r>
            <a:endParaRPr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6B80BB2F-AC88-516A-0B02-FFFDCFDCFD81}"/>
              </a:ext>
            </a:extLst>
          </p:cNvPr>
          <p:cNvSpPr>
            <a:spLocks noGrp="1"/>
          </p:cNvSpPr>
          <p:nvPr>
            <p:custDataLst>
              <p:tags r:id="rId19"/>
            </p:custDataLst>
          </p:nvPr>
        </p:nvSpPr>
        <p:spPr bwMode="auto">
          <a:xfrm>
            <a:off x="661614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latin typeface="+mj-lt"/>
              </a:rPr>
              <a:pPr marL="0" indent="0" algn="ctr">
                <a:spcBef>
                  <a:spcPct val="0"/>
                </a:spcBef>
                <a:buNone/>
              </a:pPr>
              <a:t>14</a:t>
            </a:fld>
            <a:endParaRPr kumimoji="0" lang="ja-JP" altLang="en-US" sz="800">
              <a:latin typeface="+mj-lt"/>
              <a:sym typeface="+mn-lt"/>
            </a:endParaRPr>
          </a:p>
        </p:txBody>
      </p:sp>
      <p:sp>
        <p:nvSpPr>
          <p:cNvPr id="45" name="テキスト プレースホルダ 9">
            <a:extLst>
              <a:ext uri="{FF2B5EF4-FFF2-40B4-BE49-F238E27FC236}">
                <a16:creationId xmlns:a16="http://schemas.microsoft.com/office/drawing/2014/main" id="{F6CB4994-82AD-439B-EAF7-0388F3BCD1A9}"/>
              </a:ext>
            </a:extLst>
          </p:cNvPr>
          <p:cNvSpPr>
            <a:spLocks noGrp="1"/>
          </p:cNvSpPr>
          <p:nvPr>
            <p:custDataLst>
              <p:tags r:id="rId20"/>
            </p:custDataLst>
          </p:nvPr>
        </p:nvSpPr>
        <p:spPr bwMode="gray">
          <a:xfrm>
            <a:off x="2387073" y="456436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26</a:t>
            </a:r>
            <a:endParaRPr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7ACB794F-5D80-845E-66B7-AB99B2FED7DD}"/>
              </a:ext>
            </a:extLst>
          </p:cNvPr>
          <p:cNvSpPr>
            <a:spLocks noGrp="1"/>
          </p:cNvSpPr>
          <p:nvPr>
            <p:custDataLst>
              <p:tags r:id="rId21"/>
            </p:custDataLst>
          </p:nvPr>
        </p:nvSpPr>
        <p:spPr bwMode="gray">
          <a:xfrm>
            <a:off x="3150277" y="4365104"/>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31</a:t>
            </a:r>
            <a:endParaRPr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5E51AD3A-C93F-FBB2-2905-9D2CB6DE0BD7}"/>
              </a:ext>
            </a:extLst>
          </p:cNvPr>
          <p:cNvSpPr>
            <a:spLocks noGrp="1"/>
          </p:cNvSpPr>
          <p:nvPr>
            <p:custDataLst>
              <p:tags r:id="rId22"/>
            </p:custDataLst>
          </p:nvPr>
        </p:nvSpPr>
        <p:spPr bwMode="gray">
          <a:xfrm>
            <a:off x="2768675" y="448816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28</a:t>
            </a:r>
            <a:endParaRPr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871FF331-6A67-C185-A542-49516693BCEC}"/>
              </a:ext>
            </a:extLst>
          </p:cNvPr>
          <p:cNvSpPr>
            <a:spLocks noGrp="1"/>
          </p:cNvSpPr>
          <p:nvPr>
            <p:custDataLst>
              <p:tags r:id="rId23"/>
            </p:custDataLst>
          </p:nvPr>
        </p:nvSpPr>
        <p:spPr bwMode="gray">
          <a:xfrm>
            <a:off x="3531879" y="424393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34</a:t>
            </a:r>
            <a:endParaRPr lang="ja-JP" altLang="en-US" sz="800" dirty="0">
              <a:latin typeface="+mj-lt"/>
              <a:sym typeface="+mn-lt"/>
            </a:endParaRPr>
          </a:p>
        </p:txBody>
      </p:sp>
      <p:sp>
        <p:nvSpPr>
          <p:cNvPr id="52" name="テキスト プレースホルダ 9">
            <a:extLst>
              <a:ext uri="{FF2B5EF4-FFF2-40B4-BE49-F238E27FC236}">
                <a16:creationId xmlns:a16="http://schemas.microsoft.com/office/drawing/2014/main" id="{794F14ED-F11B-1357-3AB1-695D4CE0DE12}"/>
              </a:ext>
            </a:extLst>
          </p:cNvPr>
          <p:cNvSpPr>
            <a:spLocks noGrp="1"/>
          </p:cNvSpPr>
          <p:nvPr>
            <p:custDataLst>
              <p:tags r:id="rId24"/>
            </p:custDataLst>
          </p:nvPr>
        </p:nvSpPr>
        <p:spPr bwMode="gray">
          <a:xfrm>
            <a:off x="3913481" y="4116874"/>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38</a:t>
            </a:r>
            <a:endParaRPr lang="ja-JP" altLang="en-US" sz="800" dirty="0">
              <a:latin typeface="+mj-lt"/>
              <a:sym typeface="+mn-lt"/>
            </a:endParaRPr>
          </a:p>
        </p:txBody>
      </p:sp>
      <p:sp>
        <p:nvSpPr>
          <p:cNvPr id="54" name="テキスト プレースホルダ 9">
            <a:extLst>
              <a:ext uri="{FF2B5EF4-FFF2-40B4-BE49-F238E27FC236}">
                <a16:creationId xmlns:a16="http://schemas.microsoft.com/office/drawing/2014/main" id="{CC69E9EE-01FB-7AEB-97AD-731C62A42E62}"/>
              </a:ext>
            </a:extLst>
          </p:cNvPr>
          <p:cNvSpPr>
            <a:spLocks noGrp="1"/>
          </p:cNvSpPr>
          <p:nvPr>
            <p:custDataLst>
              <p:tags r:id="rId25"/>
            </p:custDataLst>
          </p:nvPr>
        </p:nvSpPr>
        <p:spPr bwMode="auto">
          <a:xfrm>
            <a:off x="546795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latin typeface="+mj-lt"/>
              </a:rPr>
              <a:pPr marL="0" indent="0" algn="ctr">
                <a:spcBef>
                  <a:spcPct val="0"/>
                </a:spcBef>
                <a:buNone/>
              </a:pPr>
              <a:t>11</a:t>
            </a:fld>
            <a:endParaRPr kumimoji="0" lang="ja-JP" altLang="en-US" sz="800">
              <a:latin typeface="+mj-lt"/>
              <a:sym typeface="+mn-lt"/>
            </a:endParaRPr>
          </a:p>
        </p:txBody>
      </p:sp>
      <p:sp>
        <p:nvSpPr>
          <p:cNvPr id="56" name="テキスト プレースホルダ 9">
            <a:extLst>
              <a:ext uri="{FF2B5EF4-FFF2-40B4-BE49-F238E27FC236}">
                <a16:creationId xmlns:a16="http://schemas.microsoft.com/office/drawing/2014/main" id="{C80E2F85-7B86-C6C6-DB40-5F73FDD4F819}"/>
              </a:ext>
            </a:extLst>
          </p:cNvPr>
          <p:cNvSpPr>
            <a:spLocks noGrp="1"/>
          </p:cNvSpPr>
          <p:nvPr>
            <p:custDataLst>
              <p:tags r:id="rId26"/>
            </p:custDataLst>
          </p:nvPr>
        </p:nvSpPr>
        <p:spPr bwMode="gray">
          <a:xfrm>
            <a:off x="4676685" y="3964474"/>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42</a:t>
            </a:r>
            <a:endParaRPr lang="ja-JP" altLang="en-US" sz="800" dirty="0">
              <a:latin typeface="+mj-lt"/>
              <a:sym typeface="+mn-lt"/>
            </a:endParaRPr>
          </a:p>
        </p:txBody>
      </p:sp>
      <p:sp>
        <p:nvSpPr>
          <p:cNvPr id="94" name="テキスト プレースホルダ 9">
            <a:extLst>
              <a:ext uri="{FF2B5EF4-FFF2-40B4-BE49-F238E27FC236}">
                <a16:creationId xmlns:a16="http://schemas.microsoft.com/office/drawing/2014/main" id="{8F4033FD-FA7C-3FD7-34EB-387AA16DC33E}"/>
              </a:ext>
            </a:extLst>
          </p:cNvPr>
          <p:cNvSpPr>
            <a:spLocks noGrp="1"/>
          </p:cNvSpPr>
          <p:nvPr>
            <p:custDataLst>
              <p:tags r:id="rId27"/>
            </p:custDataLst>
          </p:nvPr>
        </p:nvSpPr>
        <p:spPr bwMode="gray">
          <a:xfrm>
            <a:off x="5058287" y="378904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47</a:t>
            </a:r>
            <a:endParaRPr lang="ja-JP" altLang="en-US" sz="800" dirty="0">
              <a:latin typeface="+mj-lt"/>
              <a:sym typeface="+mn-lt"/>
            </a:endParaRPr>
          </a:p>
        </p:txBody>
      </p:sp>
      <p:sp>
        <p:nvSpPr>
          <p:cNvPr id="95" name="テキスト プレースホルダ 9">
            <a:extLst>
              <a:ext uri="{FF2B5EF4-FFF2-40B4-BE49-F238E27FC236}">
                <a16:creationId xmlns:a16="http://schemas.microsoft.com/office/drawing/2014/main" id="{E3D3EAFD-6F30-8034-2750-3E70E7B037A6}"/>
              </a:ext>
            </a:extLst>
          </p:cNvPr>
          <p:cNvSpPr>
            <a:spLocks noGrp="1"/>
          </p:cNvSpPr>
          <p:nvPr>
            <p:custDataLst>
              <p:tags r:id="rId28"/>
            </p:custDataLst>
          </p:nvPr>
        </p:nvSpPr>
        <p:spPr bwMode="gray">
          <a:xfrm>
            <a:off x="5439889" y="3602941"/>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52</a:t>
            </a:r>
            <a:endParaRPr lang="ja-JP" altLang="en-US" sz="800" dirty="0">
              <a:latin typeface="+mj-lt"/>
              <a:sym typeface="+mn-lt"/>
            </a:endParaRPr>
          </a:p>
        </p:txBody>
      </p:sp>
      <p:sp>
        <p:nvSpPr>
          <p:cNvPr id="96" name="テキスト プレースホルダ 9">
            <a:extLst>
              <a:ext uri="{FF2B5EF4-FFF2-40B4-BE49-F238E27FC236}">
                <a16:creationId xmlns:a16="http://schemas.microsoft.com/office/drawing/2014/main" id="{84C982BA-FE6B-2F12-AC51-33E1EE71D39D}"/>
              </a:ext>
            </a:extLst>
          </p:cNvPr>
          <p:cNvSpPr>
            <a:spLocks noGrp="1"/>
          </p:cNvSpPr>
          <p:nvPr>
            <p:custDataLst>
              <p:tags r:id="rId29"/>
            </p:custDataLst>
          </p:nvPr>
        </p:nvSpPr>
        <p:spPr bwMode="gray">
          <a:xfrm>
            <a:off x="6584695" y="328071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59</a:t>
            </a:r>
            <a:endParaRPr lang="ja-JP" altLang="en-US" sz="800" dirty="0">
              <a:latin typeface="+mj-lt"/>
              <a:sym typeface="+mn-lt"/>
            </a:endParaRPr>
          </a:p>
        </p:txBody>
      </p:sp>
      <p:sp>
        <p:nvSpPr>
          <p:cNvPr id="97" name="テキスト プレースホルダ 9">
            <a:extLst>
              <a:ext uri="{FF2B5EF4-FFF2-40B4-BE49-F238E27FC236}">
                <a16:creationId xmlns:a16="http://schemas.microsoft.com/office/drawing/2014/main" id="{D9550BCF-998A-EB12-882C-34F978BF4257}"/>
              </a:ext>
            </a:extLst>
          </p:cNvPr>
          <p:cNvSpPr>
            <a:spLocks noGrp="1"/>
          </p:cNvSpPr>
          <p:nvPr>
            <p:custDataLst>
              <p:tags r:id="rId30"/>
            </p:custDataLst>
          </p:nvPr>
        </p:nvSpPr>
        <p:spPr bwMode="gray">
          <a:xfrm>
            <a:off x="7347899" y="282348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71</a:t>
            </a:r>
            <a:endParaRPr lang="ja-JP" altLang="en-US" sz="800" dirty="0">
              <a:latin typeface="+mj-lt"/>
              <a:sym typeface="+mn-lt"/>
            </a:endParaRPr>
          </a:p>
        </p:txBody>
      </p:sp>
      <p:sp>
        <p:nvSpPr>
          <p:cNvPr id="98" name="テキスト プレースホルダ 9">
            <a:extLst>
              <a:ext uri="{FF2B5EF4-FFF2-40B4-BE49-F238E27FC236}">
                <a16:creationId xmlns:a16="http://schemas.microsoft.com/office/drawing/2014/main" id="{D4332637-9CE7-D8FD-6B8F-6B9A1120BD62}"/>
              </a:ext>
            </a:extLst>
          </p:cNvPr>
          <p:cNvSpPr>
            <a:spLocks noGrp="1"/>
          </p:cNvSpPr>
          <p:nvPr>
            <p:custDataLst>
              <p:tags r:id="rId31"/>
            </p:custDataLst>
          </p:nvPr>
        </p:nvSpPr>
        <p:spPr bwMode="auto">
          <a:xfrm>
            <a:off x="12080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latin typeface="+mj-lt"/>
              </a:rPr>
              <a:pPr marL="0" indent="0" algn="ctr">
                <a:spcBef>
                  <a:spcPct val="0"/>
                </a:spcBef>
                <a:buNone/>
              </a:pPr>
              <a:t>2000</a:t>
            </a:fld>
            <a:endParaRPr kumimoji="0" lang="ja-JP" altLang="en-US" sz="800">
              <a:latin typeface="+mj-lt"/>
              <a:sym typeface="+mn-lt"/>
            </a:endParaRPr>
          </a:p>
        </p:txBody>
      </p:sp>
      <p:sp>
        <p:nvSpPr>
          <p:cNvPr id="99" name="テキスト プレースホルダ 9">
            <a:extLst>
              <a:ext uri="{FF2B5EF4-FFF2-40B4-BE49-F238E27FC236}">
                <a16:creationId xmlns:a16="http://schemas.microsoft.com/office/drawing/2014/main" id="{2A68E040-4EE5-7198-79C5-1833DA0F91F7}"/>
              </a:ext>
            </a:extLst>
          </p:cNvPr>
          <p:cNvSpPr>
            <a:spLocks noGrp="1"/>
          </p:cNvSpPr>
          <p:nvPr>
            <p:custDataLst>
              <p:tags r:id="rId32"/>
            </p:custDataLst>
          </p:nvPr>
        </p:nvSpPr>
        <p:spPr bwMode="auto">
          <a:xfrm>
            <a:off x="278882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latin typeface="+mj-lt"/>
              </a:rPr>
              <a:pPr marL="0" indent="0" algn="ctr">
                <a:spcBef>
                  <a:spcPct val="0"/>
                </a:spcBef>
                <a:buNone/>
              </a:pPr>
              <a:t>04</a:t>
            </a:fld>
            <a:endParaRPr kumimoji="0" lang="ja-JP" altLang="en-US" sz="800">
              <a:latin typeface="+mj-lt"/>
              <a:sym typeface="+mn-lt"/>
            </a:endParaRPr>
          </a:p>
        </p:txBody>
      </p:sp>
      <p:sp>
        <p:nvSpPr>
          <p:cNvPr id="100" name="テキスト プレースホルダ 9">
            <a:extLst>
              <a:ext uri="{FF2B5EF4-FFF2-40B4-BE49-F238E27FC236}">
                <a16:creationId xmlns:a16="http://schemas.microsoft.com/office/drawing/2014/main" id="{0157D1EF-DCAB-11F6-BF91-E3BEAEAA9C47}"/>
              </a:ext>
            </a:extLst>
          </p:cNvPr>
          <p:cNvSpPr>
            <a:spLocks noGrp="1"/>
          </p:cNvSpPr>
          <p:nvPr>
            <p:custDataLst>
              <p:tags r:id="rId33"/>
            </p:custDataLst>
          </p:nvPr>
        </p:nvSpPr>
        <p:spPr bwMode="gray">
          <a:xfrm>
            <a:off x="8885769" y="2261196"/>
            <a:ext cx="174625" cy="168076"/>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85</a:t>
            </a:r>
            <a:endParaRPr lang="ja-JP" altLang="en-US" sz="800" dirty="0">
              <a:latin typeface="+mj-lt"/>
              <a:sym typeface="+mn-lt"/>
            </a:endParaRPr>
          </a:p>
        </p:txBody>
      </p:sp>
      <p:sp>
        <p:nvSpPr>
          <p:cNvPr id="101" name="テキスト プレースホルダ 9">
            <a:extLst>
              <a:ext uri="{FF2B5EF4-FFF2-40B4-BE49-F238E27FC236}">
                <a16:creationId xmlns:a16="http://schemas.microsoft.com/office/drawing/2014/main" id="{CEDAC8B8-6F05-4938-4761-5382082EADA2}"/>
              </a:ext>
            </a:extLst>
          </p:cNvPr>
          <p:cNvSpPr>
            <a:spLocks noGrp="1"/>
          </p:cNvSpPr>
          <p:nvPr>
            <p:custDataLst>
              <p:tags r:id="rId34"/>
            </p:custDataLst>
          </p:nvPr>
        </p:nvSpPr>
        <p:spPr bwMode="auto">
          <a:xfrm>
            <a:off x="393702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latin typeface="+mj-lt"/>
              </a:rPr>
              <a:pPr marL="0" indent="0" algn="ctr">
                <a:spcBef>
                  <a:spcPct val="0"/>
                </a:spcBef>
                <a:buNone/>
              </a:pPr>
              <a:t>07</a:t>
            </a:fld>
            <a:endParaRPr kumimoji="0" lang="ja-JP" altLang="en-US" sz="800">
              <a:latin typeface="+mj-lt"/>
              <a:sym typeface="+mn-lt"/>
            </a:endParaRPr>
          </a:p>
        </p:txBody>
      </p:sp>
      <p:sp>
        <p:nvSpPr>
          <p:cNvPr id="102" name="テキスト プレースホルダ 9">
            <a:extLst>
              <a:ext uri="{FF2B5EF4-FFF2-40B4-BE49-F238E27FC236}">
                <a16:creationId xmlns:a16="http://schemas.microsoft.com/office/drawing/2014/main" id="{3E7B2B18-591D-4FE4-2F23-299C05F17223}"/>
              </a:ext>
            </a:extLst>
          </p:cNvPr>
          <p:cNvSpPr>
            <a:spLocks noGrp="1"/>
          </p:cNvSpPr>
          <p:nvPr>
            <p:custDataLst>
              <p:tags r:id="rId35"/>
            </p:custDataLst>
          </p:nvPr>
        </p:nvSpPr>
        <p:spPr bwMode="gray">
          <a:xfrm>
            <a:off x="2005471" y="464056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25</a:t>
            </a:r>
            <a:endParaRPr lang="ja-JP" altLang="en-US" sz="800" dirty="0">
              <a:latin typeface="+mj-lt"/>
              <a:sym typeface="+mn-lt"/>
            </a:endParaRPr>
          </a:p>
        </p:txBody>
      </p:sp>
      <p:sp>
        <p:nvSpPr>
          <p:cNvPr id="103" name="テキスト プレースホルダ 9">
            <a:extLst>
              <a:ext uri="{FF2B5EF4-FFF2-40B4-BE49-F238E27FC236}">
                <a16:creationId xmlns:a16="http://schemas.microsoft.com/office/drawing/2014/main" id="{38B51E81-91FE-B1FC-326C-014E8954DBD9}"/>
              </a:ext>
            </a:extLst>
          </p:cNvPr>
          <p:cNvSpPr>
            <a:spLocks noGrp="1"/>
          </p:cNvSpPr>
          <p:nvPr>
            <p:custDataLst>
              <p:tags r:id="rId36"/>
            </p:custDataLst>
          </p:nvPr>
        </p:nvSpPr>
        <p:spPr bwMode="auto">
          <a:xfrm>
            <a:off x="508522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latin typeface="+mj-lt"/>
              </a:rPr>
              <a:pPr marL="0" indent="0" algn="ctr">
                <a:spcBef>
                  <a:spcPct val="0"/>
                </a:spcBef>
                <a:buNone/>
              </a:pPr>
              <a:t>10</a:t>
            </a:fld>
            <a:endParaRPr kumimoji="0" lang="ja-JP" altLang="en-US" sz="800">
              <a:latin typeface="+mj-lt"/>
              <a:sym typeface="+mn-lt"/>
            </a:endParaRPr>
          </a:p>
        </p:txBody>
      </p:sp>
      <p:sp>
        <p:nvSpPr>
          <p:cNvPr id="104" name="テキスト プレースホルダ 9">
            <a:extLst>
              <a:ext uri="{FF2B5EF4-FFF2-40B4-BE49-F238E27FC236}">
                <a16:creationId xmlns:a16="http://schemas.microsoft.com/office/drawing/2014/main" id="{AAE17F4C-4654-836A-C4BE-0561C10B609E}"/>
              </a:ext>
            </a:extLst>
          </p:cNvPr>
          <p:cNvSpPr>
            <a:spLocks noGrp="1"/>
          </p:cNvSpPr>
          <p:nvPr>
            <p:custDataLst>
              <p:tags r:id="rId37"/>
            </p:custDataLst>
          </p:nvPr>
        </p:nvSpPr>
        <p:spPr bwMode="auto">
          <a:xfrm>
            <a:off x="43197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latin typeface="+mj-lt"/>
              </a:rPr>
              <a:pPr marL="0" indent="0" algn="ctr">
                <a:spcBef>
                  <a:spcPct val="0"/>
                </a:spcBef>
                <a:buNone/>
              </a:pPr>
              <a:t>08</a:t>
            </a:fld>
            <a:endParaRPr kumimoji="0" lang="ja-JP" altLang="en-US" sz="800">
              <a:latin typeface="+mj-lt"/>
              <a:sym typeface="+mn-lt"/>
            </a:endParaRPr>
          </a:p>
        </p:txBody>
      </p:sp>
      <p:sp>
        <p:nvSpPr>
          <p:cNvPr id="105" name="テキスト プレースホルダ 9">
            <a:extLst>
              <a:ext uri="{FF2B5EF4-FFF2-40B4-BE49-F238E27FC236}">
                <a16:creationId xmlns:a16="http://schemas.microsoft.com/office/drawing/2014/main" id="{A79822AA-5625-FCCA-9AD6-5F2C67D58BF8}"/>
              </a:ext>
            </a:extLst>
          </p:cNvPr>
          <p:cNvSpPr>
            <a:spLocks noGrp="1"/>
          </p:cNvSpPr>
          <p:nvPr>
            <p:custDataLst>
              <p:tags r:id="rId38"/>
            </p:custDataLst>
          </p:nvPr>
        </p:nvSpPr>
        <p:spPr bwMode="gray">
          <a:xfrm>
            <a:off x="5821491" y="3478907"/>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55</a:t>
            </a:r>
            <a:endParaRPr lang="ja-JP" altLang="en-US" sz="800" dirty="0">
              <a:latin typeface="+mj-lt"/>
              <a:sym typeface="+mn-lt"/>
            </a:endParaRPr>
          </a:p>
        </p:txBody>
      </p:sp>
      <p:sp>
        <p:nvSpPr>
          <p:cNvPr id="106" name="テキスト プレースホルダ 9">
            <a:extLst>
              <a:ext uri="{FF2B5EF4-FFF2-40B4-BE49-F238E27FC236}">
                <a16:creationId xmlns:a16="http://schemas.microsoft.com/office/drawing/2014/main" id="{878481C4-69A7-BFDC-DEE2-09CCDB53A67E}"/>
              </a:ext>
            </a:extLst>
          </p:cNvPr>
          <p:cNvSpPr>
            <a:spLocks noGrp="1"/>
          </p:cNvSpPr>
          <p:nvPr>
            <p:custDataLst>
              <p:tags r:id="rId39"/>
            </p:custDataLst>
          </p:nvPr>
        </p:nvSpPr>
        <p:spPr bwMode="auto">
          <a:xfrm>
            <a:off x="164063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latin typeface="+mj-lt"/>
              </a:rPr>
              <a:pPr marL="0" indent="0" algn="ctr">
                <a:spcBef>
                  <a:spcPct val="0"/>
                </a:spcBef>
                <a:buNone/>
              </a:pPr>
              <a:t>01</a:t>
            </a:fld>
            <a:endParaRPr kumimoji="0" lang="ja-JP" altLang="en-US" sz="800" dirty="0">
              <a:latin typeface="+mj-lt"/>
              <a:sym typeface="+mn-lt"/>
            </a:endParaRPr>
          </a:p>
        </p:txBody>
      </p:sp>
      <p:sp>
        <p:nvSpPr>
          <p:cNvPr id="107" name="テキスト プレースホルダ 9">
            <a:extLst>
              <a:ext uri="{FF2B5EF4-FFF2-40B4-BE49-F238E27FC236}">
                <a16:creationId xmlns:a16="http://schemas.microsoft.com/office/drawing/2014/main" id="{2F115870-1BA8-C68D-1C09-CC885361A4C3}"/>
              </a:ext>
            </a:extLst>
          </p:cNvPr>
          <p:cNvSpPr>
            <a:spLocks noGrp="1"/>
          </p:cNvSpPr>
          <p:nvPr>
            <p:custDataLst>
              <p:tags r:id="rId40"/>
            </p:custDataLst>
          </p:nvPr>
        </p:nvSpPr>
        <p:spPr bwMode="auto">
          <a:xfrm>
            <a:off x="240609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latin typeface="+mj-lt"/>
              </a:rPr>
              <a:pPr marL="0" indent="0" algn="ctr">
                <a:spcBef>
                  <a:spcPct val="0"/>
                </a:spcBef>
                <a:buNone/>
              </a:pPr>
              <a:t>03</a:t>
            </a:fld>
            <a:endParaRPr kumimoji="0" lang="ja-JP" altLang="en-US" sz="800" dirty="0">
              <a:latin typeface="+mj-lt"/>
              <a:sym typeface="+mn-lt"/>
            </a:endParaRPr>
          </a:p>
        </p:txBody>
      </p:sp>
      <p:sp>
        <p:nvSpPr>
          <p:cNvPr id="108" name="テキスト プレースホルダ 9">
            <a:extLst>
              <a:ext uri="{FF2B5EF4-FFF2-40B4-BE49-F238E27FC236}">
                <a16:creationId xmlns:a16="http://schemas.microsoft.com/office/drawing/2014/main" id="{DB97F9D8-4C09-D573-4BD5-D00D73A7ABFE}"/>
              </a:ext>
            </a:extLst>
          </p:cNvPr>
          <p:cNvSpPr>
            <a:spLocks noGrp="1"/>
          </p:cNvSpPr>
          <p:nvPr>
            <p:custDataLst>
              <p:tags r:id="rId41"/>
            </p:custDataLst>
          </p:nvPr>
        </p:nvSpPr>
        <p:spPr bwMode="auto">
          <a:xfrm>
            <a:off x="20233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latin typeface="+mj-lt"/>
              </a:rPr>
              <a:pPr marL="0" indent="0" algn="ctr">
                <a:spcBef>
                  <a:spcPct val="0"/>
                </a:spcBef>
                <a:buNone/>
              </a:pPr>
              <a:t>02</a:t>
            </a:fld>
            <a:endParaRPr kumimoji="0" lang="ja-JP" altLang="en-US" sz="800" dirty="0">
              <a:latin typeface="+mj-lt"/>
              <a:sym typeface="+mn-lt"/>
            </a:endParaRPr>
          </a:p>
        </p:txBody>
      </p:sp>
      <p:sp>
        <p:nvSpPr>
          <p:cNvPr id="109" name="テキスト プレースホルダ 9">
            <a:extLst>
              <a:ext uri="{FF2B5EF4-FFF2-40B4-BE49-F238E27FC236}">
                <a16:creationId xmlns:a16="http://schemas.microsoft.com/office/drawing/2014/main" id="{073B21CB-C4C2-1666-7E81-C029E9F01260}"/>
              </a:ext>
            </a:extLst>
          </p:cNvPr>
          <p:cNvSpPr>
            <a:spLocks noGrp="1"/>
          </p:cNvSpPr>
          <p:nvPr>
            <p:custDataLst>
              <p:tags r:id="rId42"/>
            </p:custDataLst>
          </p:nvPr>
        </p:nvSpPr>
        <p:spPr bwMode="gray">
          <a:xfrm>
            <a:off x="8111103" y="2534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78</a:t>
            </a:r>
            <a:endParaRPr lang="ja-JP" altLang="en-US" sz="800" dirty="0">
              <a:latin typeface="+mj-lt"/>
              <a:sym typeface="+mn-lt"/>
            </a:endParaRPr>
          </a:p>
        </p:txBody>
      </p:sp>
      <p:sp>
        <p:nvSpPr>
          <p:cNvPr id="110" name="テキスト プレースホルダ 9">
            <a:extLst>
              <a:ext uri="{FF2B5EF4-FFF2-40B4-BE49-F238E27FC236}">
                <a16:creationId xmlns:a16="http://schemas.microsoft.com/office/drawing/2014/main" id="{58E6D55E-F871-620E-0D94-A9DCEFBAB00B}"/>
              </a:ext>
            </a:extLst>
          </p:cNvPr>
          <p:cNvSpPr>
            <a:spLocks noGrp="1"/>
          </p:cNvSpPr>
          <p:nvPr>
            <p:custDataLst>
              <p:tags r:id="rId43"/>
            </p:custDataLst>
          </p:nvPr>
        </p:nvSpPr>
        <p:spPr bwMode="auto">
          <a:xfrm>
            <a:off x="35542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latin typeface="+mj-lt"/>
              </a:rPr>
              <a:pPr marL="0" indent="0" algn="ctr">
                <a:spcBef>
                  <a:spcPct val="0"/>
                </a:spcBef>
                <a:buNone/>
              </a:pPr>
              <a:t>06</a:t>
            </a:fld>
            <a:endParaRPr kumimoji="0" lang="ja-JP" altLang="en-US" sz="800">
              <a:latin typeface="+mj-lt"/>
              <a:sym typeface="+mn-lt"/>
            </a:endParaRPr>
          </a:p>
        </p:txBody>
      </p:sp>
      <p:sp>
        <p:nvSpPr>
          <p:cNvPr id="111" name="テキスト プレースホルダ 9">
            <a:extLst>
              <a:ext uri="{FF2B5EF4-FFF2-40B4-BE49-F238E27FC236}">
                <a16:creationId xmlns:a16="http://schemas.microsoft.com/office/drawing/2014/main" id="{F158A8B7-A397-0442-D671-E2E923483E81}"/>
              </a:ext>
            </a:extLst>
          </p:cNvPr>
          <p:cNvSpPr>
            <a:spLocks noGrp="1"/>
          </p:cNvSpPr>
          <p:nvPr>
            <p:custDataLst>
              <p:tags r:id="rId44"/>
            </p:custDataLst>
          </p:nvPr>
        </p:nvSpPr>
        <p:spPr bwMode="auto">
          <a:xfrm>
            <a:off x="738161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CCB5DBB-E4DC-44B9-BD29-A1DCC4DA81CE}" type="datetime'''''''''''''1''''''6'''''''''''''''''''''">
              <a:rPr kumimoji="0" lang="ja-JP" altLang="en-US" sz="1000" smtClean="0">
                <a:latin typeface="+mj-lt"/>
              </a:rPr>
              <a:pPr marL="0" indent="0" algn="ctr">
                <a:spcBef>
                  <a:spcPct val="0"/>
                </a:spcBef>
                <a:buNone/>
              </a:pPr>
              <a:t>16</a:t>
            </a:fld>
            <a:endParaRPr kumimoji="0" lang="ja-JP" altLang="en-US" sz="800">
              <a:latin typeface="+mj-lt"/>
              <a:sym typeface="+mn-lt"/>
            </a:endParaRPr>
          </a:p>
        </p:txBody>
      </p:sp>
      <p:sp>
        <p:nvSpPr>
          <p:cNvPr id="112" name="テキスト プレースホルダ 9">
            <a:extLst>
              <a:ext uri="{FF2B5EF4-FFF2-40B4-BE49-F238E27FC236}">
                <a16:creationId xmlns:a16="http://schemas.microsoft.com/office/drawing/2014/main" id="{B8627010-88C8-285D-1325-F010FE0DD41C}"/>
              </a:ext>
            </a:extLst>
          </p:cNvPr>
          <p:cNvSpPr>
            <a:spLocks noGrp="1"/>
          </p:cNvSpPr>
          <p:nvPr>
            <p:custDataLst>
              <p:tags r:id="rId45"/>
            </p:custDataLst>
          </p:nvPr>
        </p:nvSpPr>
        <p:spPr bwMode="gray">
          <a:xfrm>
            <a:off x="7729501" y="270743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74</a:t>
            </a:r>
            <a:endParaRPr lang="ja-JP" altLang="en-US" sz="800" dirty="0">
              <a:latin typeface="+mj-lt"/>
              <a:sym typeface="+mn-lt"/>
            </a:endParaRPr>
          </a:p>
        </p:txBody>
      </p:sp>
      <p:sp>
        <p:nvSpPr>
          <p:cNvPr id="113" name="テキスト プレースホルダ 9">
            <a:extLst>
              <a:ext uri="{FF2B5EF4-FFF2-40B4-BE49-F238E27FC236}">
                <a16:creationId xmlns:a16="http://schemas.microsoft.com/office/drawing/2014/main" id="{4EF8E144-868B-C239-8581-C9A66BFC3C0D}"/>
              </a:ext>
            </a:extLst>
          </p:cNvPr>
          <p:cNvSpPr>
            <a:spLocks noGrp="1"/>
          </p:cNvSpPr>
          <p:nvPr>
            <p:custDataLst>
              <p:tags r:id="rId46"/>
            </p:custDataLst>
          </p:nvPr>
        </p:nvSpPr>
        <p:spPr bwMode="auto">
          <a:xfrm>
            <a:off x="8912532" y="58251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a:t>
            </a:r>
            <a:endParaRPr kumimoji="0" lang="ja-JP" altLang="en-US" sz="800" dirty="0">
              <a:latin typeface="+mj-lt"/>
              <a:sym typeface="+mn-lt"/>
            </a:endParaRPr>
          </a:p>
        </p:txBody>
      </p:sp>
      <p:sp>
        <p:nvSpPr>
          <p:cNvPr id="114" name="テキスト プレースホルダ 9">
            <a:extLst>
              <a:ext uri="{FF2B5EF4-FFF2-40B4-BE49-F238E27FC236}">
                <a16:creationId xmlns:a16="http://schemas.microsoft.com/office/drawing/2014/main" id="{3279DBFA-32D0-D469-FD18-4A3AB8B11D51}"/>
              </a:ext>
            </a:extLst>
          </p:cNvPr>
          <p:cNvSpPr>
            <a:spLocks noGrp="1"/>
          </p:cNvSpPr>
          <p:nvPr>
            <p:custDataLst>
              <p:tags r:id="rId47"/>
            </p:custDataLst>
          </p:nvPr>
        </p:nvSpPr>
        <p:spPr bwMode="gray">
          <a:xfrm>
            <a:off x="8492713" y="242090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82</a:t>
            </a:r>
            <a:endParaRPr lang="ja-JP" altLang="en-US" sz="800" dirty="0">
              <a:latin typeface="+mj-lt"/>
              <a:sym typeface="+mn-lt"/>
            </a:endParaRPr>
          </a:p>
        </p:txBody>
      </p:sp>
      <p:sp>
        <p:nvSpPr>
          <p:cNvPr id="115" name="テキスト プレースホルダ 9">
            <a:extLst>
              <a:ext uri="{FF2B5EF4-FFF2-40B4-BE49-F238E27FC236}">
                <a16:creationId xmlns:a16="http://schemas.microsoft.com/office/drawing/2014/main" id="{4AE01950-FAFE-5641-116F-F427FA16C1C0}"/>
              </a:ext>
            </a:extLst>
          </p:cNvPr>
          <p:cNvSpPr>
            <a:spLocks noGrp="1"/>
          </p:cNvSpPr>
          <p:nvPr>
            <p:custDataLst>
              <p:tags r:id="rId48"/>
            </p:custDataLst>
          </p:nvPr>
        </p:nvSpPr>
        <p:spPr bwMode="gray">
          <a:xfrm>
            <a:off x="960120" y="529159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10</a:t>
            </a:r>
            <a:endParaRPr lang="ja-JP" altLang="en-US" sz="800" dirty="0">
              <a:latin typeface="+mj-lt"/>
              <a:sym typeface="+mn-lt"/>
            </a:endParaRPr>
          </a:p>
        </p:txBody>
      </p:sp>
      <p:sp>
        <p:nvSpPr>
          <p:cNvPr id="116" name="テキスト プレースホルダ 9">
            <a:extLst>
              <a:ext uri="{FF2B5EF4-FFF2-40B4-BE49-F238E27FC236}">
                <a16:creationId xmlns:a16="http://schemas.microsoft.com/office/drawing/2014/main" id="{7A6550DC-8F04-13F9-174C-78878E5C57AC}"/>
              </a:ext>
            </a:extLst>
          </p:cNvPr>
          <p:cNvSpPr>
            <a:spLocks noGrp="1"/>
          </p:cNvSpPr>
          <p:nvPr>
            <p:custDataLst>
              <p:tags r:id="rId49"/>
            </p:custDataLst>
          </p:nvPr>
        </p:nvSpPr>
        <p:spPr bwMode="gray">
          <a:xfrm>
            <a:off x="955675" y="509893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15</a:t>
            </a:r>
            <a:endParaRPr lang="ja-JP" altLang="en-US" sz="800" dirty="0">
              <a:latin typeface="+mj-lt"/>
              <a:sym typeface="+mn-lt"/>
            </a:endParaRPr>
          </a:p>
        </p:txBody>
      </p:sp>
      <p:sp>
        <p:nvSpPr>
          <p:cNvPr id="117" name="テキスト プレースホルダ 9">
            <a:extLst>
              <a:ext uri="{FF2B5EF4-FFF2-40B4-BE49-F238E27FC236}">
                <a16:creationId xmlns:a16="http://schemas.microsoft.com/office/drawing/2014/main" id="{AD2BBFD1-067C-1205-D116-5BACFF50DE94}"/>
              </a:ext>
            </a:extLst>
          </p:cNvPr>
          <p:cNvSpPr>
            <a:spLocks noGrp="1"/>
          </p:cNvSpPr>
          <p:nvPr>
            <p:custDataLst>
              <p:tags r:id="rId50"/>
            </p:custDataLst>
          </p:nvPr>
        </p:nvSpPr>
        <p:spPr bwMode="gray">
          <a:xfrm>
            <a:off x="954405" y="490627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20</a:t>
            </a:r>
            <a:endParaRPr lang="ja-JP" altLang="en-US" sz="800" dirty="0">
              <a:latin typeface="+mj-lt"/>
              <a:sym typeface="+mn-lt"/>
            </a:endParaRPr>
          </a:p>
        </p:txBody>
      </p:sp>
      <p:sp>
        <p:nvSpPr>
          <p:cNvPr id="118" name="テキスト プレースホルダ 9">
            <a:extLst>
              <a:ext uri="{FF2B5EF4-FFF2-40B4-BE49-F238E27FC236}">
                <a16:creationId xmlns:a16="http://schemas.microsoft.com/office/drawing/2014/main" id="{8BF6376F-6082-4CF8-7F90-62B13A05A803}"/>
              </a:ext>
            </a:extLst>
          </p:cNvPr>
          <p:cNvSpPr>
            <a:spLocks noGrp="1"/>
          </p:cNvSpPr>
          <p:nvPr>
            <p:custDataLst>
              <p:tags r:id="rId51"/>
            </p:custDataLst>
          </p:nvPr>
        </p:nvSpPr>
        <p:spPr bwMode="gray">
          <a:xfrm>
            <a:off x="955675" y="4713622"/>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25</a:t>
            </a:r>
            <a:endParaRPr lang="ja-JP" altLang="en-US" sz="800" dirty="0">
              <a:latin typeface="+mj-lt"/>
              <a:sym typeface="+mn-lt"/>
            </a:endParaRPr>
          </a:p>
        </p:txBody>
      </p:sp>
      <p:sp>
        <p:nvSpPr>
          <p:cNvPr id="119" name="テキスト プレースホルダ 9">
            <a:extLst>
              <a:ext uri="{FF2B5EF4-FFF2-40B4-BE49-F238E27FC236}">
                <a16:creationId xmlns:a16="http://schemas.microsoft.com/office/drawing/2014/main" id="{21B9B0F4-7F57-96BD-9152-BC6A8BD548B4}"/>
              </a:ext>
            </a:extLst>
          </p:cNvPr>
          <p:cNvSpPr>
            <a:spLocks noGrp="1"/>
          </p:cNvSpPr>
          <p:nvPr>
            <p:custDataLst>
              <p:tags r:id="rId52"/>
            </p:custDataLst>
          </p:nvPr>
        </p:nvSpPr>
        <p:spPr bwMode="gray">
          <a:xfrm>
            <a:off x="955364" y="452096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30</a:t>
            </a:r>
            <a:endParaRPr lang="ja-JP" altLang="en-US" sz="800" dirty="0">
              <a:latin typeface="+mj-lt"/>
              <a:sym typeface="+mn-lt"/>
            </a:endParaRPr>
          </a:p>
        </p:txBody>
      </p:sp>
      <p:sp>
        <p:nvSpPr>
          <p:cNvPr id="120" name="テキスト プレースホルダ 9">
            <a:extLst>
              <a:ext uri="{FF2B5EF4-FFF2-40B4-BE49-F238E27FC236}">
                <a16:creationId xmlns:a16="http://schemas.microsoft.com/office/drawing/2014/main" id="{92D386D8-B122-4E29-795F-3B4A2AC4D495}"/>
              </a:ext>
            </a:extLst>
          </p:cNvPr>
          <p:cNvSpPr>
            <a:spLocks noGrp="1"/>
          </p:cNvSpPr>
          <p:nvPr>
            <p:custDataLst>
              <p:tags r:id="rId53"/>
            </p:custDataLst>
          </p:nvPr>
        </p:nvSpPr>
        <p:spPr bwMode="gray">
          <a:xfrm>
            <a:off x="954405" y="432830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35</a:t>
            </a:r>
            <a:endParaRPr lang="ja-JP" altLang="en-US" sz="800" dirty="0">
              <a:latin typeface="+mj-lt"/>
              <a:sym typeface="+mn-lt"/>
            </a:endParaRPr>
          </a:p>
        </p:txBody>
      </p:sp>
      <p:sp>
        <p:nvSpPr>
          <p:cNvPr id="121" name="テキスト プレースホルダ 9">
            <a:extLst>
              <a:ext uri="{FF2B5EF4-FFF2-40B4-BE49-F238E27FC236}">
                <a16:creationId xmlns:a16="http://schemas.microsoft.com/office/drawing/2014/main" id="{5FF1B175-92A1-3F8E-CF32-269CA11522F1}"/>
              </a:ext>
            </a:extLst>
          </p:cNvPr>
          <p:cNvSpPr>
            <a:spLocks noGrp="1"/>
          </p:cNvSpPr>
          <p:nvPr>
            <p:custDataLst>
              <p:tags r:id="rId54"/>
            </p:custDataLst>
          </p:nvPr>
        </p:nvSpPr>
        <p:spPr bwMode="gray">
          <a:xfrm>
            <a:off x="955675" y="4135651"/>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40</a:t>
            </a:r>
            <a:endParaRPr lang="ja-JP" altLang="en-US" sz="800" dirty="0">
              <a:latin typeface="+mj-lt"/>
              <a:sym typeface="+mn-lt"/>
            </a:endParaRPr>
          </a:p>
        </p:txBody>
      </p:sp>
      <p:sp>
        <p:nvSpPr>
          <p:cNvPr id="122" name="テキスト プレースホルダ 9">
            <a:extLst>
              <a:ext uri="{FF2B5EF4-FFF2-40B4-BE49-F238E27FC236}">
                <a16:creationId xmlns:a16="http://schemas.microsoft.com/office/drawing/2014/main" id="{4B497F1A-DFA1-E7A8-7865-0E82CF6A2D6A}"/>
              </a:ext>
            </a:extLst>
          </p:cNvPr>
          <p:cNvSpPr>
            <a:spLocks noGrp="1"/>
          </p:cNvSpPr>
          <p:nvPr>
            <p:custDataLst>
              <p:tags r:id="rId55"/>
            </p:custDataLst>
          </p:nvPr>
        </p:nvSpPr>
        <p:spPr bwMode="gray">
          <a:xfrm>
            <a:off x="954405" y="3942994"/>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45</a:t>
            </a:r>
            <a:endParaRPr lang="ja-JP" altLang="en-US" sz="800" dirty="0">
              <a:latin typeface="+mj-lt"/>
              <a:sym typeface="+mn-lt"/>
            </a:endParaRPr>
          </a:p>
        </p:txBody>
      </p:sp>
      <p:sp>
        <p:nvSpPr>
          <p:cNvPr id="123" name="テキスト プレースホルダ 9">
            <a:extLst>
              <a:ext uri="{FF2B5EF4-FFF2-40B4-BE49-F238E27FC236}">
                <a16:creationId xmlns:a16="http://schemas.microsoft.com/office/drawing/2014/main" id="{49BE295E-A58A-2C79-BE38-7AE0C7A1DA5A}"/>
              </a:ext>
            </a:extLst>
          </p:cNvPr>
          <p:cNvSpPr>
            <a:spLocks noGrp="1"/>
          </p:cNvSpPr>
          <p:nvPr>
            <p:custDataLst>
              <p:tags r:id="rId56"/>
            </p:custDataLst>
          </p:nvPr>
        </p:nvSpPr>
        <p:spPr bwMode="gray">
          <a:xfrm>
            <a:off x="955675" y="3750337"/>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50</a:t>
            </a:r>
            <a:endParaRPr lang="ja-JP" altLang="en-US" sz="800" dirty="0">
              <a:latin typeface="+mj-lt"/>
              <a:sym typeface="+mn-lt"/>
            </a:endParaRPr>
          </a:p>
        </p:txBody>
      </p:sp>
      <p:sp>
        <p:nvSpPr>
          <p:cNvPr id="124" name="テキスト プレースホルダ 9">
            <a:extLst>
              <a:ext uri="{FF2B5EF4-FFF2-40B4-BE49-F238E27FC236}">
                <a16:creationId xmlns:a16="http://schemas.microsoft.com/office/drawing/2014/main" id="{16A6A595-04D5-60B2-727F-1ACADB1F7B69}"/>
              </a:ext>
            </a:extLst>
          </p:cNvPr>
          <p:cNvSpPr>
            <a:spLocks noGrp="1"/>
          </p:cNvSpPr>
          <p:nvPr>
            <p:custDataLst>
              <p:tags r:id="rId57"/>
            </p:custDataLst>
          </p:nvPr>
        </p:nvSpPr>
        <p:spPr bwMode="gray">
          <a:xfrm>
            <a:off x="954405" y="355768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55</a:t>
            </a:r>
            <a:endParaRPr lang="ja-JP" altLang="en-US" sz="800" dirty="0">
              <a:latin typeface="+mj-lt"/>
              <a:sym typeface="+mn-lt"/>
            </a:endParaRPr>
          </a:p>
        </p:txBody>
      </p:sp>
      <p:sp>
        <p:nvSpPr>
          <p:cNvPr id="125" name="テキスト プレースホルダ 9">
            <a:extLst>
              <a:ext uri="{FF2B5EF4-FFF2-40B4-BE49-F238E27FC236}">
                <a16:creationId xmlns:a16="http://schemas.microsoft.com/office/drawing/2014/main" id="{3355EE87-D2CE-FD52-BDEE-F3B4E31C1D49}"/>
              </a:ext>
            </a:extLst>
          </p:cNvPr>
          <p:cNvSpPr>
            <a:spLocks noGrp="1"/>
          </p:cNvSpPr>
          <p:nvPr>
            <p:custDataLst>
              <p:tags r:id="rId58"/>
            </p:custDataLst>
          </p:nvPr>
        </p:nvSpPr>
        <p:spPr bwMode="gray">
          <a:xfrm>
            <a:off x="955675" y="336502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60</a:t>
            </a:r>
            <a:endParaRPr lang="ja-JP" altLang="en-US" sz="800" dirty="0">
              <a:latin typeface="+mj-lt"/>
              <a:sym typeface="+mn-lt"/>
            </a:endParaRPr>
          </a:p>
        </p:txBody>
      </p:sp>
      <p:sp>
        <p:nvSpPr>
          <p:cNvPr id="126" name="テキスト プレースホルダ 9">
            <a:extLst>
              <a:ext uri="{FF2B5EF4-FFF2-40B4-BE49-F238E27FC236}">
                <a16:creationId xmlns:a16="http://schemas.microsoft.com/office/drawing/2014/main" id="{7B0DEE11-9819-6148-C91A-0AB958F3BED2}"/>
              </a:ext>
            </a:extLst>
          </p:cNvPr>
          <p:cNvSpPr>
            <a:spLocks noGrp="1"/>
          </p:cNvSpPr>
          <p:nvPr>
            <p:custDataLst>
              <p:tags r:id="rId59"/>
            </p:custDataLst>
          </p:nvPr>
        </p:nvSpPr>
        <p:spPr bwMode="gray">
          <a:xfrm>
            <a:off x="954405" y="317236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65</a:t>
            </a:r>
            <a:endParaRPr lang="ja-JP" altLang="en-US" sz="800" dirty="0">
              <a:latin typeface="+mj-lt"/>
              <a:sym typeface="+mn-lt"/>
            </a:endParaRPr>
          </a:p>
        </p:txBody>
      </p:sp>
      <p:sp>
        <p:nvSpPr>
          <p:cNvPr id="127" name="テキスト プレースホルダ 9">
            <a:extLst>
              <a:ext uri="{FF2B5EF4-FFF2-40B4-BE49-F238E27FC236}">
                <a16:creationId xmlns:a16="http://schemas.microsoft.com/office/drawing/2014/main" id="{B4DA349B-3890-8FC7-AD00-2075E2861080}"/>
              </a:ext>
            </a:extLst>
          </p:cNvPr>
          <p:cNvSpPr>
            <a:spLocks noGrp="1"/>
          </p:cNvSpPr>
          <p:nvPr>
            <p:custDataLst>
              <p:tags r:id="rId60"/>
            </p:custDataLst>
          </p:nvPr>
        </p:nvSpPr>
        <p:spPr bwMode="gray">
          <a:xfrm>
            <a:off x="951865" y="297970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70</a:t>
            </a:r>
            <a:endParaRPr lang="ja-JP" altLang="en-US" sz="800" dirty="0">
              <a:latin typeface="+mj-lt"/>
              <a:sym typeface="+mn-lt"/>
            </a:endParaRPr>
          </a:p>
        </p:txBody>
      </p:sp>
      <p:sp>
        <p:nvSpPr>
          <p:cNvPr id="128" name="テキスト プレースホルダ 9">
            <a:extLst>
              <a:ext uri="{FF2B5EF4-FFF2-40B4-BE49-F238E27FC236}">
                <a16:creationId xmlns:a16="http://schemas.microsoft.com/office/drawing/2014/main" id="{B6DFDFC0-1164-6578-6248-A61F27686C35}"/>
              </a:ext>
            </a:extLst>
          </p:cNvPr>
          <p:cNvSpPr>
            <a:spLocks noGrp="1"/>
          </p:cNvSpPr>
          <p:nvPr>
            <p:custDataLst>
              <p:tags r:id="rId61"/>
            </p:custDataLst>
          </p:nvPr>
        </p:nvSpPr>
        <p:spPr bwMode="gray">
          <a:xfrm>
            <a:off x="952500" y="2787052"/>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75</a:t>
            </a:r>
            <a:endParaRPr lang="ja-JP" altLang="en-US" sz="800" dirty="0">
              <a:latin typeface="+mj-lt"/>
              <a:sym typeface="+mn-lt"/>
            </a:endParaRPr>
          </a:p>
        </p:txBody>
      </p:sp>
      <p:sp>
        <p:nvSpPr>
          <p:cNvPr id="129" name="テキスト プレースホルダ 9">
            <a:extLst>
              <a:ext uri="{FF2B5EF4-FFF2-40B4-BE49-F238E27FC236}">
                <a16:creationId xmlns:a16="http://schemas.microsoft.com/office/drawing/2014/main" id="{A600E6C2-85C5-2BDA-70E8-701A495CA567}"/>
              </a:ext>
            </a:extLst>
          </p:cNvPr>
          <p:cNvSpPr>
            <a:spLocks noGrp="1"/>
          </p:cNvSpPr>
          <p:nvPr>
            <p:custDataLst>
              <p:tags r:id="rId62"/>
            </p:custDataLst>
          </p:nvPr>
        </p:nvSpPr>
        <p:spPr bwMode="gray">
          <a:xfrm>
            <a:off x="952500" y="259439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80</a:t>
            </a:r>
            <a:endParaRPr lang="ja-JP" altLang="en-US" sz="800" dirty="0">
              <a:latin typeface="+mj-lt"/>
              <a:sym typeface="+mn-lt"/>
            </a:endParaRPr>
          </a:p>
        </p:txBody>
      </p:sp>
      <p:sp>
        <p:nvSpPr>
          <p:cNvPr id="130" name="テキスト プレースホルダ 9">
            <a:extLst>
              <a:ext uri="{FF2B5EF4-FFF2-40B4-BE49-F238E27FC236}">
                <a16:creationId xmlns:a16="http://schemas.microsoft.com/office/drawing/2014/main" id="{0ADDE160-2ED7-734F-07EB-A10BFD4AAFA8}"/>
              </a:ext>
            </a:extLst>
          </p:cNvPr>
          <p:cNvSpPr>
            <a:spLocks noGrp="1"/>
          </p:cNvSpPr>
          <p:nvPr>
            <p:custDataLst>
              <p:tags r:id="rId63"/>
            </p:custDataLst>
          </p:nvPr>
        </p:nvSpPr>
        <p:spPr bwMode="gray">
          <a:xfrm>
            <a:off x="951865" y="2401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sym typeface="+mn-lt"/>
              </a:rPr>
              <a:t>8	5</a:t>
            </a:r>
            <a:endParaRPr lang="ja-JP" altLang="en-US" sz="800" dirty="0">
              <a:latin typeface="+mj-lt"/>
              <a:sym typeface="+mn-lt"/>
            </a:endParaRPr>
          </a:p>
        </p:txBody>
      </p:sp>
    </p:spTree>
    <p:extLst>
      <p:ext uri="{BB962C8B-B14F-4D97-AF65-F5344CB8AC3E}">
        <p14:creationId xmlns:p14="http://schemas.microsoft.com/office/powerpoint/2010/main" val="20485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reeform 24"/>
          <p:cNvSpPr>
            <a:spLocks noEditPoints="1"/>
          </p:cNvSpPr>
          <p:nvPr/>
        </p:nvSpPr>
        <p:spPr bwMode="auto">
          <a:xfrm>
            <a:off x="512887" y="2536329"/>
            <a:ext cx="2177832" cy="2964389"/>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82CEBA"/>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1" name="グループ化 10"/>
          <p:cNvGrpSpPr/>
          <p:nvPr/>
        </p:nvGrpSpPr>
        <p:grpSpPr>
          <a:xfrm>
            <a:off x="4959687" y="5451182"/>
            <a:ext cx="1649497" cy="443904"/>
            <a:chOff x="4959687" y="5451182"/>
            <a:chExt cx="1649497" cy="374316"/>
          </a:xfrm>
        </p:grpSpPr>
        <p:sp>
          <p:nvSpPr>
            <p:cNvPr id="49" name="円/楕円 48"/>
            <p:cNvSpPr/>
            <p:nvPr/>
          </p:nvSpPr>
          <p:spPr>
            <a:xfrm>
              <a:off x="4959687" y="5451182"/>
              <a:ext cx="1649497" cy="374316"/>
            </a:xfrm>
            <a:prstGeom prst="ellips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円/楕円 49"/>
            <p:cNvSpPr/>
            <p:nvPr/>
          </p:nvSpPr>
          <p:spPr>
            <a:xfrm>
              <a:off x="4978636" y="5451241"/>
              <a:ext cx="1611599" cy="318053"/>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07" name="円/楕円 206"/>
          <p:cNvSpPr/>
          <p:nvPr/>
        </p:nvSpPr>
        <p:spPr>
          <a:xfrm>
            <a:off x="5834814" y="3714756"/>
            <a:ext cx="2751005" cy="1383188"/>
          </a:xfrm>
          <a:prstGeom prst="ellipse">
            <a:avLst/>
          </a:prstGeom>
          <a:gradFill flip="none" rotWithShape="1">
            <a:gsLst>
              <a:gs pos="0">
                <a:srgbClr val="77D4ED"/>
              </a:gs>
              <a:gs pos="100000">
                <a:schemeClr val="bg1"/>
              </a:gs>
            </a:gsLst>
            <a:path path="shape">
              <a:fillToRect l="50000" t="50000" r="50000" b="50000"/>
            </a:path>
            <a:tileRect/>
          </a:gradFill>
        </p:spPr>
        <p:txBody>
          <a:bodyPr wrap="square" lIns="0" rIns="0" anchor="ctr" anchorCtr="0">
            <a:noAutofit/>
          </a:bodyPr>
          <a:lstStyle/>
          <a:p>
            <a:pPr algn="ctr">
              <a:lnSpc>
                <a:spcPct val="110000"/>
              </a:lnSpc>
            </a:pPr>
            <a:r>
              <a:rPr lang="ja-JP" altLang="en-US" sz="1100" dirty="0"/>
              <a:t>ほとんどのメーカーは、</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インドやシンガポールの支社・代理店</a:t>
            </a:r>
            <a:r>
              <a:rPr lang="ja-JP" altLang="en-US" sz="1100" dirty="0"/>
              <a:t>が</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バングラデシュをカバー。</a:t>
            </a:r>
          </a:p>
        </p:txBody>
      </p:sp>
      <p:grpSp>
        <p:nvGrpSpPr>
          <p:cNvPr id="10" name="グループ化 9"/>
          <p:cNvGrpSpPr/>
          <p:nvPr/>
        </p:nvGrpSpPr>
        <p:grpSpPr>
          <a:xfrm>
            <a:off x="6355843" y="3099396"/>
            <a:ext cx="1649497" cy="443904"/>
            <a:chOff x="6355843" y="3099396"/>
            <a:chExt cx="1649497" cy="374316"/>
          </a:xfrm>
        </p:grpSpPr>
        <p:sp>
          <p:nvSpPr>
            <p:cNvPr id="48" name="円/楕円 47"/>
            <p:cNvSpPr/>
            <p:nvPr/>
          </p:nvSpPr>
          <p:spPr>
            <a:xfrm>
              <a:off x="6355843" y="3099396"/>
              <a:ext cx="1649497" cy="374316"/>
            </a:xfrm>
            <a:prstGeom prst="ellipse">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6374792" y="3099455"/>
              <a:ext cx="1611599" cy="318053"/>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3" name="グループ化 12"/>
          <p:cNvGrpSpPr/>
          <p:nvPr/>
        </p:nvGrpSpPr>
        <p:grpSpPr>
          <a:xfrm>
            <a:off x="7977336" y="5451182"/>
            <a:ext cx="1649497" cy="443904"/>
            <a:chOff x="7977336" y="5451182"/>
            <a:chExt cx="1649497" cy="374316"/>
          </a:xfrm>
        </p:grpSpPr>
        <p:sp>
          <p:nvSpPr>
            <p:cNvPr id="52" name="円/楕円 51"/>
            <p:cNvSpPr/>
            <p:nvPr/>
          </p:nvSpPr>
          <p:spPr>
            <a:xfrm>
              <a:off x="7977336" y="5451182"/>
              <a:ext cx="1649497" cy="374316"/>
            </a:xfrm>
            <a:prstGeom prst="ellips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円/楕円 52"/>
            <p:cNvSpPr/>
            <p:nvPr/>
          </p:nvSpPr>
          <p:spPr>
            <a:xfrm>
              <a:off x="7996285" y="5451241"/>
              <a:ext cx="1611599" cy="318053"/>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Freeform 24"/>
          <p:cNvSpPr>
            <a:spLocks noEditPoints="1"/>
          </p:cNvSpPr>
          <p:nvPr/>
        </p:nvSpPr>
        <p:spPr bwMode="auto">
          <a:xfrm>
            <a:off x="512212" y="2492896"/>
            <a:ext cx="2177832" cy="2964389"/>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円/楕円 41"/>
          <p:cNvSpPr/>
          <p:nvPr/>
        </p:nvSpPr>
        <p:spPr>
          <a:xfrm>
            <a:off x="2262786" y="2911073"/>
            <a:ext cx="2318127" cy="2318127"/>
          </a:xfrm>
          <a:prstGeom prst="ellipse">
            <a:avLst/>
          </a:prstGeom>
          <a:solidFill>
            <a:srgbClr val="DDE6F3">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95" name="円/楕円 7194"/>
          <p:cNvSpPr/>
          <p:nvPr/>
        </p:nvSpPr>
        <p:spPr>
          <a:xfrm>
            <a:off x="2334962" y="2933503"/>
            <a:ext cx="2173775" cy="2173775"/>
          </a:xfrm>
          <a:prstGeom prst="ellipse">
            <a:avLst/>
          </a:prstGeom>
          <a:solidFill>
            <a:srgbClr val="CCDAEC">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2" name="円/楕円 231"/>
          <p:cNvSpPr/>
          <p:nvPr/>
        </p:nvSpPr>
        <p:spPr>
          <a:xfrm>
            <a:off x="2397392" y="2937195"/>
            <a:ext cx="2048914" cy="2048914"/>
          </a:xfrm>
          <a:prstGeom prst="ellipse">
            <a:avLst/>
          </a:prstGeom>
          <a:solidFill>
            <a:srgbClr val="A2BBDC">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環状矢印 10"/>
          <p:cNvSpPr/>
          <p:nvPr/>
        </p:nvSpPr>
        <p:spPr>
          <a:xfrm rot="16200000">
            <a:off x="5178754" y="3562756"/>
            <a:ext cx="1229067" cy="938571"/>
          </a:xfrm>
          <a:custGeom>
            <a:avLst/>
            <a:gdLst>
              <a:gd name="connsiteX0" fmla="*/ 202482 w 892920"/>
              <a:gd name="connsiteY0" fmla="*/ 152970 h 956761"/>
              <a:gd name="connsiteX1" fmla="*/ 577630 w 892920"/>
              <a:gd name="connsiteY1" fmla="*/ 84074 h 956761"/>
              <a:gd name="connsiteX2" fmla="*/ 820168 w 892920"/>
              <a:gd name="connsiteY2" fmla="*/ 368826 h 956761"/>
              <a:gd name="connsiteX3" fmla="*/ 877628 w 892920"/>
              <a:gd name="connsiteY3" fmla="*/ 368345 h 956761"/>
              <a:gd name="connsiteX4" fmla="*/ 777813 w 892920"/>
              <a:gd name="connsiteY4" fmla="*/ 475606 h 956761"/>
              <a:gd name="connsiteX5" fmla="*/ 647441 w 892920"/>
              <a:gd name="connsiteY5" fmla="*/ 370272 h 956761"/>
              <a:gd name="connsiteX6" fmla="*/ 704261 w 892920"/>
              <a:gd name="connsiteY6" fmla="*/ 369797 h 956761"/>
              <a:gd name="connsiteX7" fmla="*/ 526150 w 892920"/>
              <a:gd name="connsiteY7" fmla="*/ 184044 h 956761"/>
              <a:gd name="connsiteX8" fmla="*/ 269646 w 892920"/>
              <a:gd name="connsiteY8" fmla="*/ 242552 h 956761"/>
              <a:gd name="connsiteX9" fmla="*/ 202482 w 892920"/>
              <a:gd name="connsiteY9" fmla="*/ 152970 h 956761"/>
              <a:gd name="connsiteX0" fmla="*/ 0 w 675146"/>
              <a:gd name="connsiteY0" fmla="*/ 93686 h 420834"/>
              <a:gd name="connsiteX1" fmla="*/ 375148 w 675146"/>
              <a:gd name="connsiteY1" fmla="*/ 24790 h 420834"/>
              <a:gd name="connsiteX2" fmla="*/ 617686 w 675146"/>
              <a:gd name="connsiteY2" fmla="*/ 309542 h 420834"/>
              <a:gd name="connsiteX3" fmla="*/ 675146 w 675146"/>
              <a:gd name="connsiteY3" fmla="*/ 309061 h 420834"/>
              <a:gd name="connsiteX4" fmla="*/ 650498 w 675146"/>
              <a:gd name="connsiteY4" fmla="*/ 420834 h 420834"/>
              <a:gd name="connsiteX5" fmla="*/ 444959 w 675146"/>
              <a:gd name="connsiteY5" fmla="*/ 310988 h 420834"/>
              <a:gd name="connsiteX6" fmla="*/ 501779 w 675146"/>
              <a:gd name="connsiteY6" fmla="*/ 310513 h 420834"/>
              <a:gd name="connsiteX7" fmla="*/ 323668 w 675146"/>
              <a:gd name="connsiteY7" fmla="*/ 124760 h 420834"/>
              <a:gd name="connsiteX8" fmla="*/ 67164 w 675146"/>
              <a:gd name="connsiteY8" fmla="*/ 183268 h 420834"/>
              <a:gd name="connsiteX9" fmla="*/ 0 w 67514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4959 w 663106"/>
              <a:gd name="connsiteY5" fmla="*/ 310988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9197 w 663106"/>
              <a:gd name="connsiteY5" fmla="*/ 391206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01779 w 663106"/>
              <a:gd name="connsiteY6" fmla="*/ 301769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31724 w 663106"/>
              <a:gd name="connsiteY6" fmla="*/ 330723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61403 w 595942"/>
              <a:gd name="connsiteY0" fmla="*/ 78162 h 417592"/>
              <a:gd name="connsiteX1" fmla="*/ 307984 w 595942"/>
              <a:gd name="connsiteY1" fmla="*/ 21548 h 417592"/>
              <a:gd name="connsiteX2" fmla="*/ 551875 w 595942"/>
              <a:gd name="connsiteY2" fmla="*/ 283750 h 417592"/>
              <a:gd name="connsiteX3" fmla="*/ 595942 w 595942"/>
              <a:gd name="connsiteY3" fmla="*/ 242484 h 417592"/>
              <a:gd name="connsiteX4" fmla="*/ 583334 w 595942"/>
              <a:gd name="connsiteY4" fmla="*/ 417592 h 417592"/>
              <a:gd name="connsiteX5" fmla="*/ 382033 w 595942"/>
              <a:gd name="connsiteY5" fmla="*/ 387964 h 417592"/>
              <a:gd name="connsiteX6" fmla="*/ 464560 w 595942"/>
              <a:gd name="connsiteY6" fmla="*/ 336225 h 417592"/>
              <a:gd name="connsiteX7" fmla="*/ 256504 w 595942"/>
              <a:gd name="connsiteY7" fmla="*/ 121518 h 417592"/>
              <a:gd name="connsiteX8" fmla="*/ 0 w 595942"/>
              <a:gd name="connsiteY8" fmla="*/ 180026 h 417592"/>
              <a:gd name="connsiteX9" fmla="*/ 61403 w 595942"/>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27283"/>
              <a:gd name="connsiteY0" fmla="*/ 70295 h 423839"/>
              <a:gd name="connsiteX1" fmla="*/ 239325 w 527283"/>
              <a:gd name="connsiteY1" fmla="*/ 27795 h 423839"/>
              <a:gd name="connsiteX2" fmla="*/ 483216 w 527283"/>
              <a:gd name="connsiteY2" fmla="*/ 289997 h 423839"/>
              <a:gd name="connsiteX3" fmla="*/ 527283 w 527283"/>
              <a:gd name="connsiteY3" fmla="*/ 248731 h 423839"/>
              <a:gd name="connsiteX4" fmla="*/ 514675 w 527283"/>
              <a:gd name="connsiteY4" fmla="*/ 423839 h 423839"/>
              <a:gd name="connsiteX5" fmla="*/ 313374 w 527283"/>
              <a:gd name="connsiteY5" fmla="*/ 394211 h 423839"/>
              <a:gd name="connsiteX6" fmla="*/ 395901 w 527283"/>
              <a:gd name="connsiteY6" fmla="*/ 342472 h 423839"/>
              <a:gd name="connsiteX7" fmla="*/ 187845 w 527283"/>
              <a:gd name="connsiteY7" fmla="*/ 127765 h 423839"/>
              <a:gd name="connsiteX8" fmla="*/ 10110 w 527283"/>
              <a:gd name="connsiteY8" fmla="*/ 149841 h 423839"/>
              <a:gd name="connsiteX9" fmla="*/ 0 w 527283"/>
              <a:gd name="connsiteY9" fmla="*/ 70295 h 423839"/>
              <a:gd name="connsiteX0" fmla="*/ 0 w 527283"/>
              <a:gd name="connsiteY0" fmla="*/ 62818 h 416362"/>
              <a:gd name="connsiteX1" fmla="*/ 239325 w 527283"/>
              <a:gd name="connsiteY1" fmla="*/ 20318 h 416362"/>
              <a:gd name="connsiteX2" fmla="*/ 483216 w 527283"/>
              <a:gd name="connsiteY2" fmla="*/ 282520 h 416362"/>
              <a:gd name="connsiteX3" fmla="*/ 527283 w 527283"/>
              <a:gd name="connsiteY3" fmla="*/ 241254 h 416362"/>
              <a:gd name="connsiteX4" fmla="*/ 514675 w 527283"/>
              <a:gd name="connsiteY4" fmla="*/ 416362 h 416362"/>
              <a:gd name="connsiteX5" fmla="*/ 313374 w 527283"/>
              <a:gd name="connsiteY5" fmla="*/ 386734 h 416362"/>
              <a:gd name="connsiteX6" fmla="*/ 395901 w 527283"/>
              <a:gd name="connsiteY6" fmla="*/ 334995 h 416362"/>
              <a:gd name="connsiteX7" fmla="*/ 187845 w 527283"/>
              <a:gd name="connsiteY7" fmla="*/ 120288 h 416362"/>
              <a:gd name="connsiteX8" fmla="*/ 10110 w 527283"/>
              <a:gd name="connsiteY8" fmla="*/ 142364 h 416362"/>
              <a:gd name="connsiteX9" fmla="*/ 0 w 527283"/>
              <a:gd name="connsiteY9" fmla="*/ 62818 h 416362"/>
              <a:gd name="connsiteX0" fmla="*/ 0 w 520972"/>
              <a:gd name="connsiteY0" fmla="*/ 49699 h 427248"/>
              <a:gd name="connsiteX1" fmla="*/ 233014 w 520972"/>
              <a:gd name="connsiteY1" fmla="*/ 31204 h 427248"/>
              <a:gd name="connsiteX2" fmla="*/ 476905 w 520972"/>
              <a:gd name="connsiteY2" fmla="*/ 293406 h 427248"/>
              <a:gd name="connsiteX3" fmla="*/ 520972 w 520972"/>
              <a:gd name="connsiteY3" fmla="*/ 252140 h 427248"/>
              <a:gd name="connsiteX4" fmla="*/ 508364 w 520972"/>
              <a:gd name="connsiteY4" fmla="*/ 427248 h 427248"/>
              <a:gd name="connsiteX5" fmla="*/ 307063 w 520972"/>
              <a:gd name="connsiteY5" fmla="*/ 397620 h 427248"/>
              <a:gd name="connsiteX6" fmla="*/ 389590 w 520972"/>
              <a:gd name="connsiteY6" fmla="*/ 345881 h 427248"/>
              <a:gd name="connsiteX7" fmla="*/ 181534 w 520972"/>
              <a:gd name="connsiteY7" fmla="*/ 131174 h 427248"/>
              <a:gd name="connsiteX8" fmla="*/ 3799 w 520972"/>
              <a:gd name="connsiteY8" fmla="*/ 153250 h 427248"/>
              <a:gd name="connsiteX9" fmla="*/ 0 w 520972"/>
              <a:gd name="connsiteY9" fmla="*/ 49699 h 427248"/>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07063 w 520972"/>
              <a:gd name="connsiteY5" fmla="*/ 385573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12928 w 520972"/>
              <a:gd name="connsiteY5" fmla="*/ 392928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89590 w 520972"/>
              <a:gd name="connsiteY6" fmla="*/ 333834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5951 w 520972"/>
              <a:gd name="connsiteY5" fmla="*/ 401643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29965 w 520972"/>
              <a:gd name="connsiteY5" fmla="*/ 402639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34836"/>
              <a:gd name="connsiteY0" fmla="*/ 13527 h 485290"/>
              <a:gd name="connsiteX1" fmla="*/ 246878 w 534836"/>
              <a:gd name="connsiteY1" fmla="*/ 92269 h 485290"/>
              <a:gd name="connsiteX2" fmla="*/ 490769 w 534836"/>
              <a:gd name="connsiteY2" fmla="*/ 354471 h 485290"/>
              <a:gd name="connsiteX3" fmla="*/ 534836 w 534836"/>
              <a:gd name="connsiteY3" fmla="*/ 313205 h 485290"/>
              <a:gd name="connsiteX4" fmla="*/ 530943 w 534836"/>
              <a:gd name="connsiteY4" fmla="*/ 485290 h 485290"/>
              <a:gd name="connsiteX5" fmla="*/ 343829 w 534836"/>
              <a:gd name="connsiteY5" fmla="*/ 475751 h 485290"/>
              <a:gd name="connsiteX6" fmla="*/ 409430 w 534836"/>
              <a:gd name="connsiteY6" fmla="*/ 418543 h 485290"/>
              <a:gd name="connsiteX7" fmla="*/ 195398 w 534836"/>
              <a:gd name="connsiteY7" fmla="*/ 192239 h 485290"/>
              <a:gd name="connsiteX8" fmla="*/ 17663 w 534836"/>
              <a:gd name="connsiteY8" fmla="*/ 214315 h 485290"/>
              <a:gd name="connsiteX9" fmla="*/ 0 w 534836"/>
              <a:gd name="connsiteY9" fmla="*/ 13527 h 485290"/>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01972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2102 w 536938"/>
              <a:gd name="connsiteY0" fmla="*/ 1184 h 472947"/>
              <a:gd name="connsiteX1" fmla="*/ 248980 w 536938"/>
              <a:gd name="connsiteY1" fmla="*/ 79926 h 472947"/>
              <a:gd name="connsiteX2" fmla="*/ 492871 w 536938"/>
              <a:gd name="connsiteY2" fmla="*/ 342128 h 472947"/>
              <a:gd name="connsiteX3" fmla="*/ 536938 w 536938"/>
              <a:gd name="connsiteY3" fmla="*/ 300862 h 472947"/>
              <a:gd name="connsiteX4" fmla="*/ 533045 w 536938"/>
              <a:gd name="connsiteY4" fmla="*/ 472947 h 472947"/>
              <a:gd name="connsiteX5" fmla="*/ 345931 w 536938"/>
              <a:gd name="connsiteY5" fmla="*/ 463408 h 472947"/>
              <a:gd name="connsiteX6" fmla="*/ 411532 w 536938"/>
              <a:gd name="connsiteY6" fmla="*/ 406200 h 472947"/>
              <a:gd name="connsiteX7" fmla="*/ 204431 w 536938"/>
              <a:gd name="connsiteY7" fmla="*/ 219935 h 472947"/>
              <a:gd name="connsiteX8" fmla="*/ 1649 w 536938"/>
              <a:gd name="connsiteY8" fmla="*/ 253451 h 472947"/>
              <a:gd name="connsiteX9" fmla="*/ 2102 w 536938"/>
              <a:gd name="connsiteY9" fmla="*/ 1184 h 472947"/>
              <a:gd name="connsiteX0" fmla="*/ 0 w 539777"/>
              <a:gd name="connsiteY0" fmla="*/ 1124 h 475314"/>
              <a:gd name="connsiteX1" fmla="*/ 251819 w 539777"/>
              <a:gd name="connsiteY1" fmla="*/ 82293 h 475314"/>
              <a:gd name="connsiteX2" fmla="*/ 495710 w 539777"/>
              <a:gd name="connsiteY2" fmla="*/ 344495 h 475314"/>
              <a:gd name="connsiteX3" fmla="*/ 539777 w 539777"/>
              <a:gd name="connsiteY3" fmla="*/ 303229 h 475314"/>
              <a:gd name="connsiteX4" fmla="*/ 535884 w 539777"/>
              <a:gd name="connsiteY4" fmla="*/ 475314 h 475314"/>
              <a:gd name="connsiteX5" fmla="*/ 348770 w 539777"/>
              <a:gd name="connsiteY5" fmla="*/ 465775 h 475314"/>
              <a:gd name="connsiteX6" fmla="*/ 414371 w 539777"/>
              <a:gd name="connsiteY6" fmla="*/ 408567 h 475314"/>
              <a:gd name="connsiteX7" fmla="*/ 207270 w 539777"/>
              <a:gd name="connsiteY7" fmla="*/ 222302 h 475314"/>
              <a:gd name="connsiteX8" fmla="*/ 4488 w 539777"/>
              <a:gd name="connsiteY8" fmla="*/ 255818 h 475314"/>
              <a:gd name="connsiteX9" fmla="*/ 0 w 539777"/>
              <a:gd name="connsiteY9" fmla="*/ 1124 h 475314"/>
              <a:gd name="connsiteX0" fmla="*/ 456 w 540233"/>
              <a:gd name="connsiteY0" fmla="*/ 1124 h 475314"/>
              <a:gd name="connsiteX1" fmla="*/ 252275 w 540233"/>
              <a:gd name="connsiteY1" fmla="*/ 82293 h 475314"/>
              <a:gd name="connsiteX2" fmla="*/ 496166 w 540233"/>
              <a:gd name="connsiteY2" fmla="*/ 344495 h 475314"/>
              <a:gd name="connsiteX3" fmla="*/ 540233 w 540233"/>
              <a:gd name="connsiteY3" fmla="*/ 303229 h 475314"/>
              <a:gd name="connsiteX4" fmla="*/ 536340 w 540233"/>
              <a:gd name="connsiteY4" fmla="*/ 475314 h 475314"/>
              <a:gd name="connsiteX5" fmla="*/ 349226 w 540233"/>
              <a:gd name="connsiteY5" fmla="*/ 465775 h 475314"/>
              <a:gd name="connsiteX6" fmla="*/ 414827 w 540233"/>
              <a:gd name="connsiteY6" fmla="*/ 408567 h 475314"/>
              <a:gd name="connsiteX7" fmla="*/ 207726 w 540233"/>
              <a:gd name="connsiteY7" fmla="*/ 222302 h 475314"/>
              <a:gd name="connsiteX8" fmla="*/ 4944 w 540233"/>
              <a:gd name="connsiteY8" fmla="*/ 255818 h 475314"/>
              <a:gd name="connsiteX9" fmla="*/ 456 w 540233"/>
              <a:gd name="connsiteY9" fmla="*/ 1124 h 475314"/>
              <a:gd name="connsiteX0" fmla="*/ 116 w 539893"/>
              <a:gd name="connsiteY0" fmla="*/ 1124 h 475314"/>
              <a:gd name="connsiteX1" fmla="*/ 251935 w 539893"/>
              <a:gd name="connsiteY1" fmla="*/ 82293 h 475314"/>
              <a:gd name="connsiteX2" fmla="*/ 495826 w 539893"/>
              <a:gd name="connsiteY2" fmla="*/ 344495 h 475314"/>
              <a:gd name="connsiteX3" fmla="*/ 539893 w 539893"/>
              <a:gd name="connsiteY3" fmla="*/ 303229 h 475314"/>
              <a:gd name="connsiteX4" fmla="*/ 536000 w 539893"/>
              <a:gd name="connsiteY4" fmla="*/ 475314 h 475314"/>
              <a:gd name="connsiteX5" fmla="*/ 348886 w 539893"/>
              <a:gd name="connsiteY5" fmla="*/ 465775 h 475314"/>
              <a:gd name="connsiteX6" fmla="*/ 414487 w 539893"/>
              <a:gd name="connsiteY6" fmla="*/ 408567 h 475314"/>
              <a:gd name="connsiteX7" fmla="*/ 207386 w 539893"/>
              <a:gd name="connsiteY7" fmla="*/ 222302 h 475314"/>
              <a:gd name="connsiteX8" fmla="*/ 4604 w 539893"/>
              <a:gd name="connsiteY8" fmla="*/ 255818 h 475314"/>
              <a:gd name="connsiteX9" fmla="*/ 116 w 539893"/>
              <a:gd name="connsiteY9" fmla="*/ 1124 h 475314"/>
              <a:gd name="connsiteX0" fmla="*/ 1643 w 541420"/>
              <a:gd name="connsiteY0" fmla="*/ 1124 h 475314"/>
              <a:gd name="connsiteX1" fmla="*/ 253462 w 541420"/>
              <a:gd name="connsiteY1" fmla="*/ 82293 h 475314"/>
              <a:gd name="connsiteX2" fmla="*/ 497353 w 541420"/>
              <a:gd name="connsiteY2" fmla="*/ 344495 h 475314"/>
              <a:gd name="connsiteX3" fmla="*/ 541420 w 541420"/>
              <a:gd name="connsiteY3" fmla="*/ 303229 h 475314"/>
              <a:gd name="connsiteX4" fmla="*/ 537527 w 541420"/>
              <a:gd name="connsiteY4" fmla="*/ 475314 h 475314"/>
              <a:gd name="connsiteX5" fmla="*/ 350413 w 541420"/>
              <a:gd name="connsiteY5" fmla="*/ 465775 h 475314"/>
              <a:gd name="connsiteX6" fmla="*/ 416014 w 541420"/>
              <a:gd name="connsiteY6" fmla="*/ 408567 h 475314"/>
              <a:gd name="connsiteX7" fmla="*/ 208913 w 541420"/>
              <a:gd name="connsiteY7" fmla="*/ 222302 h 475314"/>
              <a:gd name="connsiteX8" fmla="*/ 1191 w 541420"/>
              <a:gd name="connsiteY8" fmla="*/ 250962 h 475314"/>
              <a:gd name="connsiteX9" fmla="*/ 1643 w 541420"/>
              <a:gd name="connsiteY9" fmla="*/ 1124 h 475314"/>
              <a:gd name="connsiteX0" fmla="*/ 364 w 542612"/>
              <a:gd name="connsiteY0" fmla="*/ 1097 h 476501"/>
              <a:gd name="connsiteX1" fmla="*/ 254654 w 542612"/>
              <a:gd name="connsiteY1" fmla="*/ 83480 h 476501"/>
              <a:gd name="connsiteX2" fmla="*/ 498545 w 542612"/>
              <a:gd name="connsiteY2" fmla="*/ 345682 h 476501"/>
              <a:gd name="connsiteX3" fmla="*/ 542612 w 542612"/>
              <a:gd name="connsiteY3" fmla="*/ 304416 h 476501"/>
              <a:gd name="connsiteX4" fmla="*/ 538719 w 542612"/>
              <a:gd name="connsiteY4" fmla="*/ 476501 h 476501"/>
              <a:gd name="connsiteX5" fmla="*/ 351605 w 542612"/>
              <a:gd name="connsiteY5" fmla="*/ 466962 h 476501"/>
              <a:gd name="connsiteX6" fmla="*/ 417206 w 542612"/>
              <a:gd name="connsiteY6" fmla="*/ 409754 h 476501"/>
              <a:gd name="connsiteX7" fmla="*/ 210105 w 542612"/>
              <a:gd name="connsiteY7" fmla="*/ 223489 h 476501"/>
              <a:gd name="connsiteX8" fmla="*/ 2383 w 542612"/>
              <a:gd name="connsiteY8" fmla="*/ 252149 h 476501"/>
              <a:gd name="connsiteX9" fmla="*/ 364 w 542612"/>
              <a:gd name="connsiteY9" fmla="*/ 1097 h 476501"/>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914 w 541421"/>
              <a:gd name="connsiteY7" fmla="*/ 225864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213 h 479043"/>
              <a:gd name="connsiteX1" fmla="*/ 257580 w 541421"/>
              <a:gd name="connsiteY1" fmla="*/ 79953 h 479043"/>
              <a:gd name="connsiteX2" fmla="*/ 497354 w 541421"/>
              <a:gd name="connsiteY2" fmla="*/ 348224 h 479043"/>
              <a:gd name="connsiteX3" fmla="*/ 541421 w 541421"/>
              <a:gd name="connsiteY3" fmla="*/ 306958 h 479043"/>
              <a:gd name="connsiteX4" fmla="*/ 537528 w 541421"/>
              <a:gd name="connsiteY4" fmla="*/ 479043 h 479043"/>
              <a:gd name="connsiteX5" fmla="*/ 350414 w 541421"/>
              <a:gd name="connsiteY5" fmla="*/ 469504 h 479043"/>
              <a:gd name="connsiteX6" fmla="*/ 416015 w 541421"/>
              <a:gd name="connsiteY6" fmla="*/ 412296 h 479043"/>
              <a:gd name="connsiteX7" fmla="*/ 208091 w 541421"/>
              <a:gd name="connsiteY7" fmla="*/ 200538 h 479043"/>
              <a:gd name="connsiteX8" fmla="*/ 1192 w 541421"/>
              <a:gd name="connsiteY8" fmla="*/ 254691 h 479043"/>
              <a:gd name="connsiteX9" fmla="*/ 1643 w 541421"/>
              <a:gd name="connsiteY9" fmla="*/ 1213 h 479043"/>
              <a:gd name="connsiteX0" fmla="*/ 1643 w 541421"/>
              <a:gd name="connsiteY0" fmla="*/ 1530 h 479360"/>
              <a:gd name="connsiteX1" fmla="*/ 257580 w 541421"/>
              <a:gd name="connsiteY1" fmla="*/ 80270 h 479360"/>
              <a:gd name="connsiteX2" fmla="*/ 497354 w 541421"/>
              <a:gd name="connsiteY2" fmla="*/ 348541 h 479360"/>
              <a:gd name="connsiteX3" fmla="*/ 541421 w 541421"/>
              <a:gd name="connsiteY3" fmla="*/ 307275 h 479360"/>
              <a:gd name="connsiteX4" fmla="*/ 537528 w 541421"/>
              <a:gd name="connsiteY4" fmla="*/ 479360 h 479360"/>
              <a:gd name="connsiteX5" fmla="*/ 350414 w 541421"/>
              <a:gd name="connsiteY5" fmla="*/ 469821 h 479360"/>
              <a:gd name="connsiteX6" fmla="*/ 416015 w 541421"/>
              <a:gd name="connsiteY6" fmla="*/ 412613 h 479360"/>
              <a:gd name="connsiteX7" fmla="*/ 208091 w 541421"/>
              <a:gd name="connsiteY7" fmla="*/ 200855 h 479360"/>
              <a:gd name="connsiteX8" fmla="*/ 1192 w 541421"/>
              <a:gd name="connsiteY8" fmla="*/ 255008 h 479360"/>
              <a:gd name="connsiteX9" fmla="*/ 1643 w 541421"/>
              <a:gd name="connsiteY9" fmla="*/ 1530 h 479360"/>
              <a:gd name="connsiteX0" fmla="*/ 1643 w 541421"/>
              <a:gd name="connsiteY0" fmla="*/ 1052 h 478882"/>
              <a:gd name="connsiteX1" fmla="*/ 257580 w 541421"/>
              <a:gd name="connsiteY1" fmla="*/ 79792 h 478882"/>
              <a:gd name="connsiteX2" fmla="*/ 497354 w 541421"/>
              <a:gd name="connsiteY2" fmla="*/ 348063 h 478882"/>
              <a:gd name="connsiteX3" fmla="*/ 541421 w 541421"/>
              <a:gd name="connsiteY3" fmla="*/ 306797 h 478882"/>
              <a:gd name="connsiteX4" fmla="*/ 537528 w 541421"/>
              <a:gd name="connsiteY4" fmla="*/ 478882 h 478882"/>
              <a:gd name="connsiteX5" fmla="*/ 350414 w 541421"/>
              <a:gd name="connsiteY5" fmla="*/ 469343 h 478882"/>
              <a:gd name="connsiteX6" fmla="*/ 416015 w 541421"/>
              <a:gd name="connsiteY6" fmla="*/ 412135 h 478882"/>
              <a:gd name="connsiteX7" fmla="*/ 208091 w 541421"/>
              <a:gd name="connsiteY7" fmla="*/ 200377 h 478882"/>
              <a:gd name="connsiteX8" fmla="*/ 1192 w 541421"/>
              <a:gd name="connsiteY8" fmla="*/ 254530 h 478882"/>
              <a:gd name="connsiteX9" fmla="*/ 1643 w 541421"/>
              <a:gd name="connsiteY9" fmla="*/ 1052 h 478882"/>
              <a:gd name="connsiteX0" fmla="*/ 1643 w 541421"/>
              <a:gd name="connsiteY0" fmla="*/ 688 h 478518"/>
              <a:gd name="connsiteX1" fmla="*/ 257580 w 541421"/>
              <a:gd name="connsiteY1" fmla="*/ 79428 h 478518"/>
              <a:gd name="connsiteX2" fmla="*/ 497354 w 541421"/>
              <a:gd name="connsiteY2" fmla="*/ 347699 h 478518"/>
              <a:gd name="connsiteX3" fmla="*/ 541421 w 541421"/>
              <a:gd name="connsiteY3" fmla="*/ 306433 h 478518"/>
              <a:gd name="connsiteX4" fmla="*/ 537528 w 541421"/>
              <a:gd name="connsiteY4" fmla="*/ 478518 h 478518"/>
              <a:gd name="connsiteX5" fmla="*/ 350414 w 541421"/>
              <a:gd name="connsiteY5" fmla="*/ 468979 h 478518"/>
              <a:gd name="connsiteX6" fmla="*/ 416015 w 541421"/>
              <a:gd name="connsiteY6" fmla="*/ 411771 h 478518"/>
              <a:gd name="connsiteX7" fmla="*/ 208091 w 541421"/>
              <a:gd name="connsiteY7" fmla="*/ 200013 h 478518"/>
              <a:gd name="connsiteX8" fmla="*/ 1192 w 541421"/>
              <a:gd name="connsiteY8" fmla="*/ 254166 h 478518"/>
              <a:gd name="connsiteX9" fmla="*/ 1643 w 541421"/>
              <a:gd name="connsiteY9" fmla="*/ 688 h 478518"/>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50414 w 541421"/>
              <a:gd name="connsiteY5" fmla="*/ 46896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44835 w 541421"/>
              <a:gd name="connsiteY6" fmla="*/ 428756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54716 w 541421"/>
              <a:gd name="connsiteY6" fmla="*/ 412975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192706 w 541421"/>
              <a:gd name="connsiteY8" fmla="*/ 198382 h 478506"/>
              <a:gd name="connsiteX9" fmla="*/ 1192 w 541421"/>
              <a:gd name="connsiteY9" fmla="*/ 254154 h 478506"/>
              <a:gd name="connsiteX10" fmla="*/ 1643 w 541421"/>
              <a:gd name="connsiteY10" fmla="*/ 676 h 47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421" h="478506">
                <a:moveTo>
                  <a:pt x="1643" y="676"/>
                </a:moveTo>
                <a:cubicBezTo>
                  <a:pt x="75517" y="-6947"/>
                  <a:pt x="216957" y="51926"/>
                  <a:pt x="257580" y="79416"/>
                </a:cubicBezTo>
                <a:cubicBezTo>
                  <a:pt x="298203" y="106906"/>
                  <a:pt x="436375" y="203364"/>
                  <a:pt x="497354" y="347687"/>
                </a:cubicBezTo>
                <a:lnTo>
                  <a:pt x="541421" y="306421"/>
                </a:lnTo>
                <a:cubicBezTo>
                  <a:pt x="540123" y="363783"/>
                  <a:pt x="538826" y="421144"/>
                  <a:pt x="537528" y="478506"/>
                </a:cubicBezTo>
                <a:lnTo>
                  <a:pt x="408878" y="462900"/>
                </a:lnTo>
                <a:cubicBezTo>
                  <a:pt x="410014" y="462837"/>
                  <a:pt x="418562" y="450633"/>
                  <a:pt x="419698" y="450570"/>
                </a:cubicBezTo>
                <a:lnTo>
                  <a:pt x="454716" y="412975"/>
                </a:lnTo>
                <a:cubicBezTo>
                  <a:pt x="411421" y="300590"/>
                  <a:pt x="251673" y="218749"/>
                  <a:pt x="192706" y="198382"/>
                </a:cubicBezTo>
                <a:cubicBezTo>
                  <a:pt x="87437" y="162626"/>
                  <a:pt x="22755" y="244385"/>
                  <a:pt x="1192" y="254154"/>
                </a:cubicBezTo>
                <a:cubicBezTo>
                  <a:pt x="-1402" y="257475"/>
                  <a:pt x="943" y="-216"/>
                  <a:pt x="1643" y="676"/>
                </a:cubicBezTo>
                <a:close/>
              </a:path>
            </a:pathLst>
          </a:custGeom>
          <a:gradFill flip="none" rotWithShape="1">
            <a:gsLst>
              <a:gs pos="17000">
                <a:srgbClr val="FCAE91"/>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主</a:t>
            </a:r>
            <a:r>
              <a:rPr lang="ja-JP" altLang="en-US" dirty="0"/>
              <a:t>要メーカー・流通（</a:t>
            </a:r>
            <a:r>
              <a:rPr lang="en-US" altLang="ja-JP" dirty="0"/>
              <a:t>1/2</a:t>
            </a:r>
            <a:r>
              <a:rPr lang="ja-JP" altLang="en-US" dirty="0"/>
              <a:t>）</a:t>
            </a:r>
          </a:p>
        </p:txBody>
      </p:sp>
      <p:grpSp>
        <p:nvGrpSpPr>
          <p:cNvPr id="5" name="グループ化 7"/>
          <p:cNvGrpSpPr/>
          <p:nvPr/>
        </p:nvGrpSpPr>
        <p:grpSpPr>
          <a:xfrm>
            <a:off x="415925" y="1916832"/>
            <a:ext cx="4168411"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主に流通している外資メーカー医療機器</a:t>
              </a:r>
            </a:p>
          </p:txBody>
        </p:sp>
      </p:gr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有</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識者ヒアリング</a:t>
            </a:r>
          </a:p>
        </p:txBody>
      </p:sp>
      <p:sp>
        <p:nvSpPr>
          <p:cNvPr id="29" name="Rectangle 6"/>
          <p:cNvSpPr>
            <a:spLocks noChangeArrowheads="1"/>
          </p:cNvSpPr>
          <p:nvPr/>
        </p:nvSpPr>
        <p:spPr bwMode="auto">
          <a:xfrm>
            <a:off x="632520" y="2280515"/>
            <a:ext cx="266429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ja-JP" altLang="en-US" dirty="0">
              <a:solidFill>
                <a:srgbClr val="000000"/>
              </a:solidFill>
              <a:latin typeface="Arial Black" pitchFamily="34" charset="0"/>
              <a:ea typeface="HGP創英角ｺﾞｼｯｸUB" pitchFamily="50" charset="-128"/>
            </a:endParaRPr>
          </a:p>
        </p:txBody>
      </p:sp>
      <p:sp>
        <p:nvSpPr>
          <p:cNvPr id="23" name="角丸四角形 22"/>
          <p:cNvSpPr/>
          <p:nvPr/>
        </p:nvSpPr>
        <p:spPr>
          <a:xfrm>
            <a:off x="789538" y="2874207"/>
            <a:ext cx="587730"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GE</a:t>
            </a:r>
            <a:endParaRPr lang="ja-JP" altLang="en-US" sz="1400" dirty="0"/>
          </a:p>
        </p:txBody>
      </p:sp>
      <p:sp>
        <p:nvSpPr>
          <p:cNvPr id="25" name="角丸四角形 24"/>
          <p:cNvSpPr/>
          <p:nvPr/>
        </p:nvSpPr>
        <p:spPr>
          <a:xfrm>
            <a:off x="540425" y="3786924"/>
            <a:ext cx="1118251"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Philips</a:t>
            </a:r>
            <a:endParaRPr lang="ja-JP" altLang="en-US" sz="1400" dirty="0"/>
          </a:p>
        </p:txBody>
      </p:sp>
      <p:sp>
        <p:nvSpPr>
          <p:cNvPr id="27" name="角丸四角形 26"/>
          <p:cNvSpPr/>
          <p:nvPr/>
        </p:nvSpPr>
        <p:spPr>
          <a:xfrm>
            <a:off x="790003" y="4699641"/>
            <a:ext cx="586800"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ja-JP" altLang="en-US" sz="1400" dirty="0"/>
              <a:t>東芝</a:t>
            </a:r>
          </a:p>
        </p:txBody>
      </p:sp>
      <p:grpSp>
        <p:nvGrpSpPr>
          <p:cNvPr id="4" name="グループ化 3"/>
          <p:cNvGrpSpPr/>
          <p:nvPr/>
        </p:nvGrpSpPr>
        <p:grpSpPr>
          <a:xfrm>
            <a:off x="2766838" y="3770788"/>
            <a:ext cx="1219580" cy="994217"/>
            <a:chOff x="2766838" y="3770788"/>
            <a:chExt cx="1219580" cy="994217"/>
          </a:xfrm>
        </p:grpSpPr>
        <p:sp>
          <p:nvSpPr>
            <p:cNvPr id="7168" name="Freeform 6"/>
            <p:cNvSpPr>
              <a:spLocks/>
            </p:cNvSpPr>
            <p:nvPr/>
          </p:nvSpPr>
          <p:spPr bwMode="auto">
            <a:xfrm>
              <a:off x="2766838" y="3800662"/>
              <a:ext cx="1219580" cy="964343"/>
            </a:xfrm>
            <a:custGeom>
              <a:avLst/>
              <a:gdLst>
                <a:gd name="T0" fmla="*/ 608 w 985"/>
                <a:gd name="T1" fmla="*/ 141 h 779"/>
                <a:gd name="T2" fmla="*/ 423 w 985"/>
                <a:gd name="T3" fmla="*/ 4 h 779"/>
                <a:gd name="T4" fmla="*/ 316 w 985"/>
                <a:gd name="T5" fmla="*/ 51 h 779"/>
                <a:gd name="T6" fmla="*/ 296 w 985"/>
                <a:gd name="T7" fmla="*/ 51 h 779"/>
                <a:gd name="T8" fmla="*/ 296 w 985"/>
                <a:gd name="T9" fmla="*/ 57 h 779"/>
                <a:gd name="T10" fmla="*/ 90 w 985"/>
                <a:gd name="T11" fmla="*/ 194 h 779"/>
                <a:gd name="T12" fmla="*/ 118 w 985"/>
                <a:gd name="T13" fmla="*/ 509 h 779"/>
                <a:gd name="T14" fmla="*/ 270 w 985"/>
                <a:gd name="T15" fmla="*/ 571 h 779"/>
                <a:gd name="T16" fmla="*/ 639 w 985"/>
                <a:gd name="T17" fmla="*/ 752 h 779"/>
                <a:gd name="T18" fmla="*/ 687 w 985"/>
                <a:gd name="T19" fmla="*/ 773 h 779"/>
                <a:gd name="T20" fmla="*/ 734 w 985"/>
                <a:gd name="T21" fmla="*/ 768 h 779"/>
                <a:gd name="T22" fmla="*/ 922 w 985"/>
                <a:gd name="T23" fmla="*/ 654 h 779"/>
                <a:gd name="T24" fmla="*/ 980 w 985"/>
                <a:gd name="T25" fmla="*/ 575 h 779"/>
                <a:gd name="T26" fmla="*/ 980 w 985"/>
                <a:gd name="T27" fmla="*/ 556 h 779"/>
                <a:gd name="T28" fmla="*/ 952 w 985"/>
                <a:gd name="T29" fmla="*/ 448 h 779"/>
                <a:gd name="T30" fmla="*/ 931 w 985"/>
                <a:gd name="T31" fmla="*/ 430 h 779"/>
                <a:gd name="T32" fmla="*/ 795 w 985"/>
                <a:gd name="T33" fmla="*/ 375 h 779"/>
                <a:gd name="T34" fmla="*/ 779 w 985"/>
                <a:gd name="T35" fmla="*/ 353 h 779"/>
                <a:gd name="T36" fmla="*/ 761 w 985"/>
                <a:gd name="T37" fmla="*/ 309 h 779"/>
                <a:gd name="T38" fmla="*/ 742 w 985"/>
                <a:gd name="T39" fmla="*/ 303 h 779"/>
                <a:gd name="T40" fmla="*/ 677 w 985"/>
                <a:gd name="T41" fmla="*/ 274 h 779"/>
                <a:gd name="T42" fmla="*/ 644 w 985"/>
                <a:gd name="T43" fmla="*/ 199 h 779"/>
                <a:gd name="T44" fmla="*/ 636 w 985"/>
                <a:gd name="T45" fmla="*/ 175 h 779"/>
                <a:gd name="T46" fmla="*/ 608 w 985"/>
                <a:gd name="T47" fmla="*/ 14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5" h="779">
                  <a:moveTo>
                    <a:pt x="608" y="141"/>
                  </a:moveTo>
                  <a:cubicBezTo>
                    <a:pt x="608" y="141"/>
                    <a:pt x="585" y="0"/>
                    <a:pt x="423" y="4"/>
                  </a:cubicBezTo>
                  <a:cubicBezTo>
                    <a:pt x="421" y="2"/>
                    <a:pt x="352" y="12"/>
                    <a:pt x="316" y="51"/>
                  </a:cubicBezTo>
                  <a:cubicBezTo>
                    <a:pt x="315" y="52"/>
                    <a:pt x="296" y="51"/>
                    <a:pt x="296" y="51"/>
                  </a:cubicBezTo>
                  <a:cubicBezTo>
                    <a:pt x="296" y="57"/>
                    <a:pt x="296" y="57"/>
                    <a:pt x="296" y="57"/>
                  </a:cubicBezTo>
                  <a:cubicBezTo>
                    <a:pt x="296" y="57"/>
                    <a:pt x="162" y="43"/>
                    <a:pt x="90" y="194"/>
                  </a:cubicBezTo>
                  <a:cubicBezTo>
                    <a:pt x="89" y="193"/>
                    <a:pt x="0" y="360"/>
                    <a:pt x="118" y="509"/>
                  </a:cubicBezTo>
                  <a:cubicBezTo>
                    <a:pt x="117" y="509"/>
                    <a:pt x="171" y="568"/>
                    <a:pt x="270" y="571"/>
                  </a:cubicBezTo>
                  <a:cubicBezTo>
                    <a:pt x="269" y="575"/>
                    <a:pt x="639" y="752"/>
                    <a:pt x="639" y="752"/>
                  </a:cubicBezTo>
                  <a:cubicBezTo>
                    <a:pt x="639" y="752"/>
                    <a:pt x="642" y="778"/>
                    <a:pt x="687" y="773"/>
                  </a:cubicBezTo>
                  <a:cubicBezTo>
                    <a:pt x="687" y="773"/>
                    <a:pt x="713" y="779"/>
                    <a:pt x="734" y="768"/>
                  </a:cubicBezTo>
                  <a:cubicBezTo>
                    <a:pt x="922" y="654"/>
                    <a:pt x="922" y="654"/>
                    <a:pt x="922" y="654"/>
                  </a:cubicBezTo>
                  <a:cubicBezTo>
                    <a:pt x="980" y="575"/>
                    <a:pt x="980" y="575"/>
                    <a:pt x="980" y="575"/>
                  </a:cubicBezTo>
                  <a:cubicBezTo>
                    <a:pt x="980" y="575"/>
                    <a:pt x="985" y="578"/>
                    <a:pt x="980" y="556"/>
                  </a:cubicBezTo>
                  <a:cubicBezTo>
                    <a:pt x="981" y="556"/>
                    <a:pt x="952" y="448"/>
                    <a:pt x="952" y="448"/>
                  </a:cubicBezTo>
                  <a:cubicBezTo>
                    <a:pt x="952" y="448"/>
                    <a:pt x="943" y="431"/>
                    <a:pt x="931" y="430"/>
                  </a:cubicBezTo>
                  <a:cubicBezTo>
                    <a:pt x="930" y="431"/>
                    <a:pt x="795" y="375"/>
                    <a:pt x="795" y="375"/>
                  </a:cubicBezTo>
                  <a:cubicBezTo>
                    <a:pt x="795" y="375"/>
                    <a:pt x="781" y="366"/>
                    <a:pt x="779" y="353"/>
                  </a:cubicBezTo>
                  <a:cubicBezTo>
                    <a:pt x="780" y="353"/>
                    <a:pt x="761" y="309"/>
                    <a:pt x="761" y="309"/>
                  </a:cubicBezTo>
                  <a:cubicBezTo>
                    <a:pt x="742" y="303"/>
                    <a:pt x="742" y="303"/>
                    <a:pt x="742" y="303"/>
                  </a:cubicBezTo>
                  <a:cubicBezTo>
                    <a:pt x="677" y="274"/>
                    <a:pt x="677" y="274"/>
                    <a:pt x="677" y="274"/>
                  </a:cubicBezTo>
                  <a:cubicBezTo>
                    <a:pt x="677" y="274"/>
                    <a:pt x="653" y="205"/>
                    <a:pt x="644" y="199"/>
                  </a:cubicBezTo>
                  <a:cubicBezTo>
                    <a:pt x="646" y="198"/>
                    <a:pt x="636" y="175"/>
                    <a:pt x="636" y="175"/>
                  </a:cubicBezTo>
                  <a:cubicBezTo>
                    <a:pt x="636" y="175"/>
                    <a:pt x="620" y="147"/>
                    <a:pt x="608" y="141"/>
                  </a:cubicBezTo>
                  <a:close/>
                </a:path>
              </a:pathLst>
            </a:custGeom>
            <a:solidFill>
              <a:srgbClr val="A2BBDC"/>
            </a:solidFill>
            <a:ln w="3175"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78" name="Freeform 15"/>
            <p:cNvSpPr>
              <a:spLocks/>
            </p:cNvSpPr>
            <p:nvPr/>
          </p:nvSpPr>
          <p:spPr bwMode="auto">
            <a:xfrm>
              <a:off x="3178256" y="3770788"/>
              <a:ext cx="246327" cy="104296"/>
            </a:xfrm>
            <a:custGeom>
              <a:avLst/>
              <a:gdLst>
                <a:gd name="T0" fmla="*/ 47 w 199"/>
                <a:gd name="T1" fmla="*/ 84 h 84"/>
                <a:gd name="T2" fmla="*/ 0 w 199"/>
                <a:gd name="T3" fmla="*/ 64 h 84"/>
                <a:gd name="T4" fmla="*/ 173 w 199"/>
                <a:gd name="T5" fmla="*/ 41 h 84"/>
                <a:gd name="T6" fmla="*/ 199 w 199"/>
                <a:gd name="T7" fmla="*/ 54 h 84"/>
                <a:gd name="T8" fmla="*/ 116 w 199"/>
                <a:gd name="T9" fmla="*/ 53 h 84"/>
                <a:gd name="T10" fmla="*/ 47 w 199"/>
                <a:gd name="T11" fmla="*/ 84 h 84"/>
              </a:gdLst>
              <a:ahLst/>
              <a:cxnLst>
                <a:cxn ang="0">
                  <a:pos x="T0" y="T1"/>
                </a:cxn>
                <a:cxn ang="0">
                  <a:pos x="T2" y="T3"/>
                </a:cxn>
                <a:cxn ang="0">
                  <a:pos x="T4" y="T5"/>
                </a:cxn>
                <a:cxn ang="0">
                  <a:pos x="T6" y="T7"/>
                </a:cxn>
                <a:cxn ang="0">
                  <a:pos x="T8" y="T9"/>
                </a:cxn>
                <a:cxn ang="0">
                  <a:pos x="T10" y="T11"/>
                </a:cxn>
              </a:cxnLst>
              <a:rect l="0" t="0" r="r" b="b"/>
              <a:pathLst>
                <a:path w="199" h="84">
                  <a:moveTo>
                    <a:pt x="47" y="84"/>
                  </a:moveTo>
                  <a:cubicBezTo>
                    <a:pt x="0" y="64"/>
                    <a:pt x="0" y="64"/>
                    <a:pt x="0" y="64"/>
                  </a:cubicBezTo>
                  <a:cubicBezTo>
                    <a:pt x="0" y="64"/>
                    <a:pt x="80" y="0"/>
                    <a:pt x="173" y="41"/>
                  </a:cubicBezTo>
                  <a:cubicBezTo>
                    <a:pt x="173" y="41"/>
                    <a:pt x="199" y="54"/>
                    <a:pt x="199" y="54"/>
                  </a:cubicBezTo>
                  <a:cubicBezTo>
                    <a:pt x="199" y="54"/>
                    <a:pt x="141" y="47"/>
                    <a:pt x="116" y="53"/>
                  </a:cubicBezTo>
                  <a:cubicBezTo>
                    <a:pt x="116" y="53"/>
                    <a:pt x="68" y="65"/>
                    <a:pt x="47" y="84"/>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79" name="Freeform 16"/>
            <p:cNvSpPr>
              <a:spLocks/>
            </p:cNvSpPr>
            <p:nvPr/>
          </p:nvSpPr>
          <p:spPr bwMode="auto">
            <a:xfrm>
              <a:off x="2817676" y="3906006"/>
              <a:ext cx="497895" cy="571792"/>
            </a:xfrm>
            <a:custGeom>
              <a:avLst/>
              <a:gdLst>
                <a:gd name="T0" fmla="*/ 262 w 402"/>
                <a:gd name="T1" fmla="*/ 28 h 462"/>
                <a:gd name="T2" fmla="*/ 68 w 402"/>
                <a:gd name="T3" fmla="*/ 152 h 462"/>
                <a:gd name="T4" fmla="*/ 160 w 402"/>
                <a:gd name="T5" fmla="*/ 422 h 462"/>
                <a:gd name="T6" fmla="*/ 355 w 402"/>
                <a:gd name="T7" fmla="*/ 279 h 462"/>
                <a:gd name="T8" fmla="*/ 262 w 402"/>
                <a:gd name="T9" fmla="*/ 28 h 462"/>
              </a:gdLst>
              <a:ahLst/>
              <a:cxnLst>
                <a:cxn ang="0">
                  <a:pos x="T0" y="T1"/>
                </a:cxn>
                <a:cxn ang="0">
                  <a:pos x="T2" y="T3"/>
                </a:cxn>
                <a:cxn ang="0">
                  <a:pos x="T4" y="T5"/>
                </a:cxn>
                <a:cxn ang="0">
                  <a:pos x="T6" y="T7"/>
                </a:cxn>
                <a:cxn ang="0">
                  <a:pos x="T8" y="T9"/>
                </a:cxn>
              </a:cxnLst>
              <a:rect l="0" t="0" r="r" b="b"/>
              <a:pathLst>
                <a:path w="402" h="462">
                  <a:moveTo>
                    <a:pt x="262" y="28"/>
                  </a:moveTo>
                  <a:cubicBezTo>
                    <a:pt x="262" y="28"/>
                    <a:pt x="128" y="0"/>
                    <a:pt x="68" y="152"/>
                  </a:cubicBezTo>
                  <a:cubicBezTo>
                    <a:pt x="68" y="152"/>
                    <a:pt x="0" y="344"/>
                    <a:pt x="160" y="422"/>
                  </a:cubicBezTo>
                  <a:cubicBezTo>
                    <a:pt x="160" y="422"/>
                    <a:pt x="284" y="462"/>
                    <a:pt x="355" y="279"/>
                  </a:cubicBezTo>
                  <a:cubicBezTo>
                    <a:pt x="354" y="279"/>
                    <a:pt x="402" y="81"/>
                    <a:pt x="262" y="2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0" name="Freeform 17"/>
            <p:cNvSpPr>
              <a:spLocks/>
            </p:cNvSpPr>
            <p:nvPr/>
          </p:nvSpPr>
          <p:spPr bwMode="auto">
            <a:xfrm>
              <a:off x="2937694" y="3989862"/>
              <a:ext cx="291399" cy="393599"/>
            </a:xfrm>
            <a:custGeom>
              <a:avLst/>
              <a:gdLst>
                <a:gd name="T0" fmla="*/ 235 w 235"/>
                <a:gd name="T1" fmla="*/ 140 h 318"/>
                <a:gd name="T2" fmla="*/ 92 w 235"/>
                <a:gd name="T3" fmla="*/ 302 h 318"/>
                <a:gd name="T4" fmla="*/ 5 w 235"/>
                <a:gd name="T5" fmla="*/ 172 h 318"/>
                <a:gd name="T6" fmla="*/ 138 w 235"/>
                <a:gd name="T7" fmla="*/ 4 h 318"/>
                <a:gd name="T8" fmla="*/ 235 w 235"/>
                <a:gd name="T9" fmla="*/ 140 h 318"/>
              </a:gdLst>
              <a:ahLst/>
              <a:cxnLst>
                <a:cxn ang="0">
                  <a:pos x="T0" y="T1"/>
                </a:cxn>
                <a:cxn ang="0">
                  <a:pos x="T2" y="T3"/>
                </a:cxn>
                <a:cxn ang="0">
                  <a:pos x="T4" y="T5"/>
                </a:cxn>
                <a:cxn ang="0">
                  <a:pos x="T6" y="T7"/>
                </a:cxn>
                <a:cxn ang="0">
                  <a:pos x="T8" y="T9"/>
                </a:cxn>
              </a:cxnLst>
              <a:rect l="0" t="0" r="r" b="b"/>
              <a:pathLst>
                <a:path w="235" h="318">
                  <a:moveTo>
                    <a:pt x="235" y="140"/>
                  </a:moveTo>
                  <a:cubicBezTo>
                    <a:pt x="235" y="140"/>
                    <a:pt x="224" y="318"/>
                    <a:pt x="92" y="302"/>
                  </a:cubicBezTo>
                  <a:cubicBezTo>
                    <a:pt x="91" y="302"/>
                    <a:pt x="12" y="288"/>
                    <a:pt x="5" y="172"/>
                  </a:cubicBezTo>
                  <a:cubicBezTo>
                    <a:pt x="6" y="172"/>
                    <a:pt x="0" y="18"/>
                    <a:pt x="138" y="4"/>
                  </a:cubicBezTo>
                  <a:cubicBezTo>
                    <a:pt x="138" y="5"/>
                    <a:pt x="227" y="0"/>
                    <a:pt x="235" y="140"/>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1" name="Freeform 18"/>
            <p:cNvSpPr>
              <a:spLocks/>
            </p:cNvSpPr>
            <p:nvPr/>
          </p:nvSpPr>
          <p:spPr bwMode="auto">
            <a:xfrm>
              <a:off x="3588102" y="4342581"/>
              <a:ext cx="394647" cy="420852"/>
            </a:xfrm>
            <a:custGeom>
              <a:avLst/>
              <a:gdLst>
                <a:gd name="T0" fmla="*/ 24 w 319"/>
                <a:gd name="T1" fmla="*/ 331 h 340"/>
                <a:gd name="T2" fmla="*/ 80 w 319"/>
                <a:gd name="T3" fmla="*/ 244 h 340"/>
                <a:gd name="T4" fmla="*/ 140 w 319"/>
                <a:gd name="T5" fmla="*/ 207 h 340"/>
                <a:gd name="T6" fmla="*/ 285 w 319"/>
                <a:gd name="T7" fmla="*/ 18 h 340"/>
                <a:gd name="T8" fmla="*/ 285 w 319"/>
                <a:gd name="T9" fmla="*/ 9 h 340"/>
                <a:gd name="T10" fmla="*/ 319 w 319"/>
                <a:gd name="T11" fmla="*/ 130 h 340"/>
                <a:gd name="T12" fmla="*/ 259 w 319"/>
                <a:gd name="T13" fmla="*/ 216 h 340"/>
                <a:gd name="T14" fmla="*/ 55 w 319"/>
                <a:gd name="T15" fmla="*/ 337 h 340"/>
                <a:gd name="T16" fmla="*/ 24 w 319"/>
                <a:gd name="T17" fmla="*/ 33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40">
                  <a:moveTo>
                    <a:pt x="24" y="331"/>
                  </a:moveTo>
                  <a:cubicBezTo>
                    <a:pt x="24" y="331"/>
                    <a:pt x="0" y="281"/>
                    <a:pt x="80" y="244"/>
                  </a:cubicBezTo>
                  <a:cubicBezTo>
                    <a:pt x="82" y="243"/>
                    <a:pt x="140" y="207"/>
                    <a:pt x="140" y="207"/>
                  </a:cubicBezTo>
                  <a:cubicBezTo>
                    <a:pt x="285" y="18"/>
                    <a:pt x="285" y="18"/>
                    <a:pt x="285" y="18"/>
                  </a:cubicBezTo>
                  <a:cubicBezTo>
                    <a:pt x="285" y="18"/>
                    <a:pt x="288" y="18"/>
                    <a:pt x="285" y="9"/>
                  </a:cubicBezTo>
                  <a:cubicBezTo>
                    <a:pt x="282" y="0"/>
                    <a:pt x="319" y="130"/>
                    <a:pt x="319" y="130"/>
                  </a:cubicBezTo>
                  <a:cubicBezTo>
                    <a:pt x="259" y="216"/>
                    <a:pt x="259" y="216"/>
                    <a:pt x="259" y="216"/>
                  </a:cubicBezTo>
                  <a:cubicBezTo>
                    <a:pt x="55" y="337"/>
                    <a:pt x="55" y="337"/>
                    <a:pt x="55" y="337"/>
                  </a:cubicBezTo>
                  <a:cubicBezTo>
                    <a:pt x="55" y="337"/>
                    <a:pt x="33" y="340"/>
                    <a:pt x="24" y="331"/>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2" name="Freeform 19"/>
            <p:cNvSpPr>
              <a:spLocks/>
            </p:cNvSpPr>
            <p:nvPr/>
          </p:nvSpPr>
          <p:spPr bwMode="auto">
            <a:xfrm>
              <a:off x="3513679" y="4195309"/>
              <a:ext cx="200731" cy="282490"/>
            </a:xfrm>
            <a:custGeom>
              <a:avLst/>
              <a:gdLst>
                <a:gd name="T0" fmla="*/ 140 w 162"/>
                <a:gd name="T1" fmla="*/ 0 h 228"/>
                <a:gd name="T2" fmla="*/ 28 w 162"/>
                <a:gd name="T3" fmla="*/ 137 h 228"/>
                <a:gd name="T4" fmla="*/ 0 w 162"/>
                <a:gd name="T5" fmla="*/ 213 h 228"/>
                <a:gd name="T6" fmla="*/ 36 w 162"/>
                <a:gd name="T7" fmla="*/ 228 h 228"/>
                <a:gd name="T8" fmla="*/ 162 w 162"/>
                <a:gd name="T9" fmla="*/ 70 h 228"/>
                <a:gd name="T10" fmla="*/ 139 w 162"/>
                <a:gd name="T11" fmla="*/ 58 h 228"/>
                <a:gd name="T12" fmla="*/ 141 w 162"/>
                <a:gd name="T13" fmla="*/ 36 h 228"/>
                <a:gd name="T14" fmla="*/ 154 w 162"/>
                <a:gd name="T15" fmla="*/ 23 h 228"/>
                <a:gd name="T16" fmla="*/ 140 w 16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28">
                  <a:moveTo>
                    <a:pt x="140" y="0"/>
                  </a:moveTo>
                  <a:cubicBezTo>
                    <a:pt x="28" y="137"/>
                    <a:pt x="28" y="137"/>
                    <a:pt x="28" y="137"/>
                  </a:cubicBezTo>
                  <a:cubicBezTo>
                    <a:pt x="0" y="213"/>
                    <a:pt x="0" y="213"/>
                    <a:pt x="0" y="213"/>
                  </a:cubicBezTo>
                  <a:cubicBezTo>
                    <a:pt x="36" y="228"/>
                    <a:pt x="36" y="228"/>
                    <a:pt x="36" y="228"/>
                  </a:cubicBezTo>
                  <a:cubicBezTo>
                    <a:pt x="162" y="70"/>
                    <a:pt x="162" y="70"/>
                    <a:pt x="162" y="70"/>
                  </a:cubicBezTo>
                  <a:cubicBezTo>
                    <a:pt x="139" y="58"/>
                    <a:pt x="139" y="58"/>
                    <a:pt x="139" y="58"/>
                  </a:cubicBezTo>
                  <a:cubicBezTo>
                    <a:pt x="139" y="58"/>
                    <a:pt x="133" y="54"/>
                    <a:pt x="141" y="36"/>
                  </a:cubicBezTo>
                  <a:cubicBezTo>
                    <a:pt x="142" y="36"/>
                    <a:pt x="154" y="23"/>
                    <a:pt x="154" y="23"/>
                  </a:cubicBezTo>
                  <a:lnTo>
                    <a:pt x="140" y="0"/>
                  </a:ln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3" name="Freeform 20"/>
            <p:cNvSpPr>
              <a:spLocks/>
            </p:cNvSpPr>
            <p:nvPr/>
          </p:nvSpPr>
          <p:spPr bwMode="auto">
            <a:xfrm>
              <a:off x="3552987" y="4162290"/>
              <a:ext cx="134169" cy="191820"/>
            </a:xfrm>
            <a:custGeom>
              <a:avLst/>
              <a:gdLst>
                <a:gd name="T0" fmla="*/ 156 w 256"/>
                <a:gd name="T1" fmla="*/ 0 h 366"/>
                <a:gd name="T2" fmla="*/ 116 w 256"/>
                <a:gd name="T3" fmla="*/ 26 h 366"/>
                <a:gd name="T4" fmla="*/ 0 w 256"/>
                <a:gd name="T5" fmla="*/ 366 h 366"/>
                <a:gd name="T6" fmla="*/ 256 w 256"/>
                <a:gd name="T7" fmla="*/ 63 h 366"/>
                <a:gd name="T8" fmla="*/ 156 w 256"/>
                <a:gd name="T9" fmla="*/ 0 h 366"/>
              </a:gdLst>
              <a:ahLst/>
              <a:cxnLst>
                <a:cxn ang="0">
                  <a:pos x="T0" y="T1"/>
                </a:cxn>
                <a:cxn ang="0">
                  <a:pos x="T2" y="T3"/>
                </a:cxn>
                <a:cxn ang="0">
                  <a:pos x="T4" y="T5"/>
                </a:cxn>
                <a:cxn ang="0">
                  <a:pos x="T6" y="T7"/>
                </a:cxn>
                <a:cxn ang="0">
                  <a:pos x="T8" y="T9"/>
                </a:cxn>
              </a:cxnLst>
              <a:rect l="0" t="0" r="r" b="b"/>
              <a:pathLst>
                <a:path w="256" h="366">
                  <a:moveTo>
                    <a:pt x="156" y="0"/>
                  </a:moveTo>
                  <a:lnTo>
                    <a:pt x="116" y="26"/>
                  </a:lnTo>
                  <a:lnTo>
                    <a:pt x="0" y="366"/>
                  </a:lnTo>
                  <a:lnTo>
                    <a:pt x="256" y="63"/>
                  </a:lnTo>
                  <a:lnTo>
                    <a:pt x="156" y="0"/>
                  </a:ln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4" name="Freeform 21"/>
            <p:cNvSpPr>
              <a:spLocks/>
            </p:cNvSpPr>
            <p:nvPr/>
          </p:nvSpPr>
          <p:spPr bwMode="auto">
            <a:xfrm>
              <a:off x="3455504" y="4287026"/>
              <a:ext cx="474310" cy="377352"/>
            </a:xfrm>
            <a:custGeom>
              <a:avLst/>
              <a:gdLst>
                <a:gd name="T0" fmla="*/ 215 w 383"/>
                <a:gd name="T1" fmla="*/ 0 h 305"/>
                <a:gd name="T2" fmla="*/ 383 w 383"/>
                <a:gd name="T3" fmla="*/ 70 h 305"/>
                <a:gd name="T4" fmla="*/ 251 w 383"/>
                <a:gd name="T5" fmla="*/ 247 h 305"/>
                <a:gd name="T6" fmla="*/ 161 w 383"/>
                <a:gd name="T7" fmla="*/ 293 h 305"/>
                <a:gd name="T8" fmla="*/ 154 w 383"/>
                <a:gd name="T9" fmla="*/ 305 h 305"/>
                <a:gd name="T10" fmla="*/ 10 w 383"/>
                <a:gd name="T11" fmla="*/ 238 h 305"/>
                <a:gd name="T12" fmla="*/ 10 w 383"/>
                <a:gd name="T13" fmla="*/ 220 h 305"/>
                <a:gd name="T14" fmla="*/ 86 w 383"/>
                <a:gd name="T15" fmla="*/ 163 h 305"/>
                <a:gd name="T16" fmla="*/ 213 w 383"/>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05">
                  <a:moveTo>
                    <a:pt x="215" y="0"/>
                  </a:moveTo>
                  <a:cubicBezTo>
                    <a:pt x="383" y="70"/>
                    <a:pt x="383" y="70"/>
                    <a:pt x="383" y="70"/>
                  </a:cubicBezTo>
                  <a:cubicBezTo>
                    <a:pt x="251" y="247"/>
                    <a:pt x="251" y="247"/>
                    <a:pt x="251" y="247"/>
                  </a:cubicBezTo>
                  <a:cubicBezTo>
                    <a:pt x="161" y="293"/>
                    <a:pt x="161" y="293"/>
                    <a:pt x="161" y="293"/>
                  </a:cubicBezTo>
                  <a:cubicBezTo>
                    <a:pt x="154" y="305"/>
                    <a:pt x="154" y="305"/>
                    <a:pt x="154" y="305"/>
                  </a:cubicBezTo>
                  <a:cubicBezTo>
                    <a:pt x="10" y="238"/>
                    <a:pt x="10" y="238"/>
                    <a:pt x="10" y="238"/>
                  </a:cubicBezTo>
                  <a:cubicBezTo>
                    <a:pt x="10" y="238"/>
                    <a:pt x="0" y="230"/>
                    <a:pt x="10" y="220"/>
                  </a:cubicBezTo>
                  <a:cubicBezTo>
                    <a:pt x="10" y="221"/>
                    <a:pt x="86" y="163"/>
                    <a:pt x="86" y="163"/>
                  </a:cubicBezTo>
                  <a:cubicBezTo>
                    <a:pt x="213" y="0"/>
                    <a:pt x="213" y="0"/>
                    <a:pt x="213" y="0"/>
                  </a:cubicBezTo>
                </a:path>
              </a:pathLst>
            </a:custGeom>
            <a:solidFill>
              <a:srgbClr val="CCDAE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5" name="Freeform 22"/>
            <p:cNvSpPr>
              <a:spLocks/>
            </p:cNvSpPr>
            <p:nvPr/>
          </p:nvSpPr>
          <p:spPr bwMode="auto">
            <a:xfrm>
              <a:off x="3607492" y="4317948"/>
              <a:ext cx="297165" cy="240037"/>
            </a:xfrm>
            <a:custGeom>
              <a:avLst/>
              <a:gdLst>
                <a:gd name="T0" fmla="*/ 112 w 240"/>
                <a:gd name="T1" fmla="*/ 8 h 194"/>
                <a:gd name="T2" fmla="*/ 12 w 240"/>
                <a:gd name="T3" fmla="*/ 126 h 194"/>
                <a:gd name="T4" fmla="*/ 16 w 240"/>
                <a:gd name="T5" fmla="*/ 145 h 194"/>
                <a:gd name="T6" fmla="*/ 112 w 240"/>
                <a:gd name="T7" fmla="*/ 187 h 194"/>
                <a:gd name="T8" fmla="*/ 131 w 240"/>
                <a:gd name="T9" fmla="*/ 187 h 194"/>
                <a:gd name="T10" fmla="*/ 230 w 240"/>
                <a:gd name="T11" fmla="*/ 61 h 194"/>
                <a:gd name="T12" fmla="*/ 227 w 240"/>
                <a:gd name="T13" fmla="*/ 44 h 194"/>
                <a:gd name="T14" fmla="*/ 128 w 240"/>
                <a:gd name="T15" fmla="*/ 5 h 194"/>
                <a:gd name="T16" fmla="*/ 112 w 240"/>
                <a:gd name="T17"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94">
                  <a:moveTo>
                    <a:pt x="112" y="8"/>
                  </a:moveTo>
                  <a:cubicBezTo>
                    <a:pt x="12" y="126"/>
                    <a:pt x="12" y="126"/>
                    <a:pt x="12" y="126"/>
                  </a:cubicBezTo>
                  <a:cubicBezTo>
                    <a:pt x="12" y="126"/>
                    <a:pt x="0" y="138"/>
                    <a:pt x="16" y="145"/>
                  </a:cubicBezTo>
                  <a:cubicBezTo>
                    <a:pt x="15" y="145"/>
                    <a:pt x="112" y="187"/>
                    <a:pt x="112" y="187"/>
                  </a:cubicBezTo>
                  <a:cubicBezTo>
                    <a:pt x="112" y="187"/>
                    <a:pt x="124" y="194"/>
                    <a:pt x="131" y="187"/>
                  </a:cubicBezTo>
                  <a:cubicBezTo>
                    <a:pt x="131" y="188"/>
                    <a:pt x="230" y="61"/>
                    <a:pt x="230" y="61"/>
                  </a:cubicBezTo>
                  <a:cubicBezTo>
                    <a:pt x="230" y="61"/>
                    <a:pt x="240" y="49"/>
                    <a:pt x="227" y="44"/>
                  </a:cubicBezTo>
                  <a:cubicBezTo>
                    <a:pt x="228" y="44"/>
                    <a:pt x="128" y="5"/>
                    <a:pt x="128" y="5"/>
                  </a:cubicBezTo>
                  <a:cubicBezTo>
                    <a:pt x="128" y="5"/>
                    <a:pt x="118" y="0"/>
                    <a:pt x="112" y="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6" name="Freeform 23"/>
            <p:cNvSpPr>
              <a:spLocks/>
            </p:cNvSpPr>
            <p:nvPr/>
          </p:nvSpPr>
          <p:spPr bwMode="auto">
            <a:xfrm>
              <a:off x="3482757" y="4530732"/>
              <a:ext cx="214357" cy="109012"/>
            </a:xfrm>
            <a:custGeom>
              <a:avLst/>
              <a:gdLst>
                <a:gd name="T0" fmla="*/ 32 w 173"/>
                <a:gd name="T1" fmla="*/ 5 h 88"/>
                <a:gd name="T2" fmla="*/ 10 w 173"/>
                <a:gd name="T3" fmla="*/ 18 h 88"/>
                <a:gd name="T4" fmla="*/ 13 w 173"/>
                <a:gd name="T5" fmla="*/ 32 h 88"/>
                <a:gd name="T6" fmla="*/ 122 w 173"/>
                <a:gd name="T7" fmla="*/ 81 h 88"/>
                <a:gd name="T8" fmla="*/ 140 w 173"/>
                <a:gd name="T9" fmla="*/ 83 h 88"/>
                <a:gd name="T10" fmla="*/ 164 w 173"/>
                <a:gd name="T11" fmla="*/ 69 h 88"/>
                <a:gd name="T12" fmla="*/ 164 w 173"/>
                <a:gd name="T13" fmla="*/ 57 h 88"/>
                <a:gd name="T14" fmla="*/ 47 w 173"/>
                <a:gd name="T15" fmla="*/ 5 h 88"/>
                <a:gd name="T16" fmla="*/ 32 w 173"/>
                <a:gd name="T1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88">
                  <a:moveTo>
                    <a:pt x="32" y="5"/>
                  </a:moveTo>
                  <a:cubicBezTo>
                    <a:pt x="10" y="18"/>
                    <a:pt x="10" y="18"/>
                    <a:pt x="10" y="18"/>
                  </a:cubicBezTo>
                  <a:cubicBezTo>
                    <a:pt x="10" y="18"/>
                    <a:pt x="0" y="26"/>
                    <a:pt x="13" y="32"/>
                  </a:cubicBezTo>
                  <a:cubicBezTo>
                    <a:pt x="14" y="33"/>
                    <a:pt x="122" y="81"/>
                    <a:pt x="122" y="81"/>
                  </a:cubicBezTo>
                  <a:cubicBezTo>
                    <a:pt x="122" y="81"/>
                    <a:pt x="133" y="88"/>
                    <a:pt x="140" y="83"/>
                  </a:cubicBezTo>
                  <a:cubicBezTo>
                    <a:pt x="141" y="83"/>
                    <a:pt x="164" y="69"/>
                    <a:pt x="164" y="69"/>
                  </a:cubicBezTo>
                  <a:cubicBezTo>
                    <a:pt x="164" y="69"/>
                    <a:pt x="173" y="63"/>
                    <a:pt x="164" y="57"/>
                  </a:cubicBezTo>
                  <a:cubicBezTo>
                    <a:pt x="164" y="58"/>
                    <a:pt x="47" y="5"/>
                    <a:pt x="47" y="5"/>
                  </a:cubicBezTo>
                  <a:cubicBezTo>
                    <a:pt x="47" y="5"/>
                    <a:pt x="40" y="0"/>
                    <a:pt x="32" y="5"/>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7" name="Freeform 24"/>
            <p:cNvSpPr>
              <a:spLocks/>
            </p:cNvSpPr>
            <p:nvPr/>
          </p:nvSpPr>
          <p:spPr bwMode="auto">
            <a:xfrm>
              <a:off x="3625312" y="4643413"/>
              <a:ext cx="96434" cy="107965"/>
            </a:xfrm>
            <a:custGeom>
              <a:avLst/>
              <a:gdLst>
                <a:gd name="T0" fmla="*/ 70 w 78"/>
                <a:gd name="T1" fmla="*/ 30 h 87"/>
                <a:gd name="T2" fmla="*/ 31 w 78"/>
                <a:gd name="T3" fmla="*/ 82 h 87"/>
                <a:gd name="T4" fmla="*/ 4 w 78"/>
                <a:gd name="T5" fmla="*/ 63 h 87"/>
                <a:gd name="T6" fmla="*/ 57 w 78"/>
                <a:gd name="T7" fmla="*/ 6 h 87"/>
                <a:gd name="T8" fmla="*/ 70 w 78"/>
                <a:gd name="T9" fmla="*/ 30 h 87"/>
              </a:gdLst>
              <a:ahLst/>
              <a:cxnLst>
                <a:cxn ang="0">
                  <a:pos x="T0" y="T1"/>
                </a:cxn>
                <a:cxn ang="0">
                  <a:pos x="T2" y="T3"/>
                </a:cxn>
                <a:cxn ang="0">
                  <a:pos x="T4" y="T5"/>
                </a:cxn>
                <a:cxn ang="0">
                  <a:pos x="T6" y="T7"/>
                </a:cxn>
                <a:cxn ang="0">
                  <a:pos x="T8" y="T9"/>
                </a:cxn>
              </a:cxnLst>
              <a:rect l="0" t="0" r="r" b="b"/>
              <a:pathLst>
                <a:path w="78" h="87">
                  <a:moveTo>
                    <a:pt x="70" y="30"/>
                  </a:moveTo>
                  <a:cubicBezTo>
                    <a:pt x="70" y="30"/>
                    <a:pt x="63" y="72"/>
                    <a:pt x="31" y="82"/>
                  </a:cubicBezTo>
                  <a:cubicBezTo>
                    <a:pt x="29" y="83"/>
                    <a:pt x="4" y="87"/>
                    <a:pt x="4" y="63"/>
                  </a:cubicBezTo>
                  <a:cubicBezTo>
                    <a:pt x="4" y="64"/>
                    <a:pt x="0" y="18"/>
                    <a:pt x="57" y="6"/>
                  </a:cubicBezTo>
                  <a:cubicBezTo>
                    <a:pt x="58" y="6"/>
                    <a:pt x="78" y="0"/>
                    <a:pt x="70" y="30"/>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9" name="Freeform 26"/>
            <p:cNvSpPr>
              <a:spLocks/>
            </p:cNvSpPr>
            <p:nvPr/>
          </p:nvSpPr>
          <p:spPr bwMode="auto">
            <a:xfrm>
              <a:off x="3040418" y="3928018"/>
              <a:ext cx="568648" cy="633636"/>
            </a:xfrm>
            <a:custGeom>
              <a:avLst/>
              <a:gdLst>
                <a:gd name="T0" fmla="*/ 375 w 459"/>
                <a:gd name="T1" fmla="*/ 438 h 512"/>
                <a:gd name="T2" fmla="*/ 60 w 459"/>
                <a:gd name="T3" fmla="*/ 467 h 512"/>
                <a:gd name="T4" fmla="*/ 0 w 459"/>
                <a:gd name="T5" fmla="*/ 460 h 512"/>
                <a:gd name="T6" fmla="*/ 215 w 459"/>
                <a:gd name="T7" fmla="*/ 266 h 512"/>
                <a:gd name="T8" fmla="*/ 175 w 459"/>
                <a:gd name="T9" fmla="*/ 2 h 512"/>
                <a:gd name="T10" fmla="*/ 388 w 459"/>
                <a:gd name="T11" fmla="*/ 54 h 512"/>
                <a:gd name="T12" fmla="*/ 421 w 459"/>
                <a:gd name="T13" fmla="*/ 108 h 512"/>
                <a:gd name="T14" fmla="*/ 455 w 459"/>
                <a:gd name="T15" fmla="*/ 204 h 512"/>
                <a:gd name="T16" fmla="*/ 375 w 459"/>
                <a:gd name="T17" fmla="*/ 4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512">
                  <a:moveTo>
                    <a:pt x="375" y="438"/>
                  </a:moveTo>
                  <a:cubicBezTo>
                    <a:pt x="375" y="438"/>
                    <a:pt x="375" y="512"/>
                    <a:pt x="60" y="467"/>
                  </a:cubicBezTo>
                  <a:cubicBezTo>
                    <a:pt x="59" y="467"/>
                    <a:pt x="0" y="460"/>
                    <a:pt x="0" y="460"/>
                  </a:cubicBezTo>
                  <a:cubicBezTo>
                    <a:pt x="0" y="460"/>
                    <a:pt x="182" y="442"/>
                    <a:pt x="215" y="266"/>
                  </a:cubicBezTo>
                  <a:cubicBezTo>
                    <a:pt x="216" y="265"/>
                    <a:pt x="265" y="96"/>
                    <a:pt x="175" y="2"/>
                  </a:cubicBezTo>
                  <a:cubicBezTo>
                    <a:pt x="175" y="0"/>
                    <a:pt x="388" y="54"/>
                    <a:pt x="388" y="54"/>
                  </a:cubicBezTo>
                  <a:cubicBezTo>
                    <a:pt x="388" y="54"/>
                    <a:pt x="415" y="90"/>
                    <a:pt x="421" y="108"/>
                  </a:cubicBezTo>
                  <a:cubicBezTo>
                    <a:pt x="420" y="108"/>
                    <a:pt x="459" y="174"/>
                    <a:pt x="455" y="204"/>
                  </a:cubicBezTo>
                  <a:cubicBezTo>
                    <a:pt x="455" y="208"/>
                    <a:pt x="375" y="438"/>
                    <a:pt x="375" y="43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69" name="Line 7"/>
            <p:cNvSpPr>
              <a:spLocks noChangeShapeType="1"/>
            </p:cNvSpPr>
            <p:nvPr/>
          </p:nvSpPr>
          <p:spPr bwMode="auto">
            <a:xfrm flipH="1">
              <a:off x="3745332" y="4345201"/>
              <a:ext cx="33018" cy="36163"/>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0" name="Freeform 8"/>
            <p:cNvSpPr>
              <a:spLocks/>
            </p:cNvSpPr>
            <p:nvPr/>
          </p:nvSpPr>
          <p:spPr bwMode="auto">
            <a:xfrm>
              <a:off x="3774681" y="4354111"/>
              <a:ext cx="21489" cy="24633"/>
            </a:xfrm>
            <a:custGeom>
              <a:avLst/>
              <a:gdLst>
                <a:gd name="T0" fmla="*/ 26 w 41"/>
                <a:gd name="T1" fmla="*/ 0 h 47"/>
                <a:gd name="T2" fmla="*/ 0 w 41"/>
                <a:gd name="T3" fmla="*/ 26 h 47"/>
                <a:gd name="T4" fmla="*/ 41 w 41"/>
                <a:gd name="T5" fmla="*/ 47 h 47"/>
              </a:gdLst>
              <a:ahLst/>
              <a:cxnLst>
                <a:cxn ang="0">
                  <a:pos x="T0" y="T1"/>
                </a:cxn>
                <a:cxn ang="0">
                  <a:pos x="T2" y="T3"/>
                </a:cxn>
                <a:cxn ang="0">
                  <a:pos x="T4" y="T5"/>
                </a:cxn>
              </a:cxnLst>
              <a:rect l="0" t="0" r="r" b="b"/>
              <a:pathLst>
                <a:path w="41" h="47">
                  <a:moveTo>
                    <a:pt x="26" y="0"/>
                  </a:moveTo>
                  <a:lnTo>
                    <a:pt x="0" y="26"/>
                  </a:lnTo>
                  <a:lnTo>
                    <a:pt x="41" y="47"/>
                  </a:lnTo>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1" name="Line 9"/>
            <p:cNvSpPr>
              <a:spLocks noChangeShapeType="1"/>
            </p:cNvSpPr>
            <p:nvPr/>
          </p:nvSpPr>
          <p:spPr bwMode="auto">
            <a:xfrm flipH="1">
              <a:off x="3778351" y="4363545"/>
              <a:ext cx="37211" cy="33542"/>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2" name="Freeform 10"/>
            <p:cNvSpPr>
              <a:spLocks/>
            </p:cNvSpPr>
            <p:nvPr/>
          </p:nvSpPr>
          <p:spPr bwMode="auto">
            <a:xfrm>
              <a:off x="3797218" y="4366165"/>
              <a:ext cx="57127" cy="47169"/>
            </a:xfrm>
            <a:custGeom>
              <a:avLst/>
              <a:gdLst>
                <a:gd name="T0" fmla="*/ 61 w 109"/>
                <a:gd name="T1" fmla="*/ 0 h 90"/>
                <a:gd name="T2" fmla="*/ 0 w 109"/>
                <a:gd name="T3" fmla="*/ 66 h 90"/>
                <a:gd name="T4" fmla="*/ 42 w 109"/>
                <a:gd name="T5" fmla="*/ 90 h 90"/>
                <a:gd name="T6" fmla="*/ 109 w 109"/>
                <a:gd name="T7" fmla="*/ 17 h 90"/>
                <a:gd name="T8" fmla="*/ 61 w 109"/>
                <a:gd name="T9" fmla="*/ 0 h 90"/>
              </a:gdLst>
              <a:ahLst/>
              <a:cxnLst>
                <a:cxn ang="0">
                  <a:pos x="T0" y="T1"/>
                </a:cxn>
                <a:cxn ang="0">
                  <a:pos x="T2" y="T3"/>
                </a:cxn>
                <a:cxn ang="0">
                  <a:pos x="T4" y="T5"/>
                </a:cxn>
                <a:cxn ang="0">
                  <a:pos x="T6" y="T7"/>
                </a:cxn>
                <a:cxn ang="0">
                  <a:pos x="T8" y="T9"/>
                </a:cxn>
              </a:cxnLst>
              <a:rect l="0" t="0" r="r" b="b"/>
              <a:pathLst>
                <a:path w="109" h="90">
                  <a:moveTo>
                    <a:pt x="61" y="0"/>
                  </a:moveTo>
                  <a:lnTo>
                    <a:pt x="0" y="66"/>
                  </a:lnTo>
                  <a:lnTo>
                    <a:pt x="42" y="90"/>
                  </a:lnTo>
                  <a:lnTo>
                    <a:pt x="109" y="17"/>
                  </a:lnTo>
                  <a:lnTo>
                    <a:pt x="61"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3" name="Freeform 11"/>
            <p:cNvSpPr>
              <a:spLocks/>
            </p:cNvSpPr>
            <p:nvPr/>
          </p:nvSpPr>
          <p:spPr bwMode="auto">
            <a:xfrm>
              <a:off x="3714410" y="4402328"/>
              <a:ext cx="60271" cy="49266"/>
            </a:xfrm>
            <a:custGeom>
              <a:avLst/>
              <a:gdLst>
                <a:gd name="T0" fmla="*/ 70 w 115"/>
                <a:gd name="T1" fmla="*/ 0 h 94"/>
                <a:gd name="T2" fmla="*/ 0 w 115"/>
                <a:gd name="T3" fmla="*/ 73 h 94"/>
                <a:gd name="T4" fmla="*/ 45 w 115"/>
                <a:gd name="T5" fmla="*/ 94 h 94"/>
                <a:gd name="T6" fmla="*/ 115 w 115"/>
                <a:gd name="T7" fmla="*/ 21 h 94"/>
                <a:gd name="T8" fmla="*/ 70 w 115"/>
                <a:gd name="T9" fmla="*/ 0 h 94"/>
              </a:gdLst>
              <a:ahLst/>
              <a:cxnLst>
                <a:cxn ang="0">
                  <a:pos x="T0" y="T1"/>
                </a:cxn>
                <a:cxn ang="0">
                  <a:pos x="T2" y="T3"/>
                </a:cxn>
                <a:cxn ang="0">
                  <a:pos x="T4" y="T5"/>
                </a:cxn>
                <a:cxn ang="0">
                  <a:pos x="T6" y="T7"/>
                </a:cxn>
                <a:cxn ang="0">
                  <a:pos x="T8" y="T9"/>
                </a:cxn>
              </a:cxnLst>
              <a:rect l="0" t="0" r="r" b="b"/>
              <a:pathLst>
                <a:path w="115" h="94">
                  <a:moveTo>
                    <a:pt x="70" y="0"/>
                  </a:moveTo>
                  <a:lnTo>
                    <a:pt x="0" y="73"/>
                  </a:lnTo>
                  <a:lnTo>
                    <a:pt x="45" y="94"/>
                  </a:lnTo>
                  <a:lnTo>
                    <a:pt x="115" y="21"/>
                  </a:lnTo>
                  <a:lnTo>
                    <a:pt x="70"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4" name="Line 12"/>
            <p:cNvSpPr>
              <a:spLocks noChangeShapeType="1"/>
            </p:cNvSpPr>
            <p:nvPr/>
          </p:nvSpPr>
          <p:spPr bwMode="auto">
            <a:xfrm>
              <a:off x="3735374" y="4418051"/>
              <a:ext cx="24633" cy="11530"/>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5" name="Freeform 13"/>
            <p:cNvSpPr>
              <a:spLocks/>
            </p:cNvSpPr>
            <p:nvPr/>
          </p:nvSpPr>
          <p:spPr bwMode="auto">
            <a:xfrm>
              <a:off x="3752670" y="4415955"/>
              <a:ext cx="60795" cy="50838"/>
            </a:xfrm>
            <a:custGeom>
              <a:avLst/>
              <a:gdLst>
                <a:gd name="T0" fmla="*/ 71 w 116"/>
                <a:gd name="T1" fmla="*/ 0 h 97"/>
                <a:gd name="T2" fmla="*/ 0 w 116"/>
                <a:gd name="T3" fmla="*/ 73 h 97"/>
                <a:gd name="T4" fmla="*/ 45 w 116"/>
                <a:gd name="T5" fmla="*/ 97 h 97"/>
                <a:gd name="T6" fmla="*/ 116 w 116"/>
                <a:gd name="T7" fmla="*/ 21 h 97"/>
                <a:gd name="T8" fmla="*/ 71 w 116"/>
                <a:gd name="T9" fmla="*/ 0 h 97"/>
              </a:gdLst>
              <a:ahLst/>
              <a:cxnLst>
                <a:cxn ang="0">
                  <a:pos x="T0" y="T1"/>
                </a:cxn>
                <a:cxn ang="0">
                  <a:pos x="T2" y="T3"/>
                </a:cxn>
                <a:cxn ang="0">
                  <a:pos x="T4" y="T5"/>
                </a:cxn>
                <a:cxn ang="0">
                  <a:pos x="T6" y="T7"/>
                </a:cxn>
                <a:cxn ang="0">
                  <a:pos x="T8" y="T9"/>
                </a:cxn>
              </a:cxnLst>
              <a:rect l="0" t="0" r="r" b="b"/>
              <a:pathLst>
                <a:path w="116" h="97">
                  <a:moveTo>
                    <a:pt x="71" y="0"/>
                  </a:moveTo>
                  <a:lnTo>
                    <a:pt x="0" y="73"/>
                  </a:lnTo>
                  <a:lnTo>
                    <a:pt x="45" y="97"/>
                  </a:lnTo>
                  <a:lnTo>
                    <a:pt x="116" y="21"/>
                  </a:lnTo>
                  <a:lnTo>
                    <a:pt x="71"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6" name="Line 14"/>
            <p:cNvSpPr>
              <a:spLocks noChangeShapeType="1"/>
            </p:cNvSpPr>
            <p:nvPr/>
          </p:nvSpPr>
          <p:spPr bwMode="auto">
            <a:xfrm>
              <a:off x="3773634" y="4431677"/>
              <a:ext cx="24633" cy="11530"/>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88" name="Freeform 25"/>
            <p:cNvSpPr>
              <a:spLocks/>
            </p:cNvSpPr>
            <p:nvPr/>
          </p:nvSpPr>
          <p:spPr bwMode="auto">
            <a:xfrm>
              <a:off x="3356450" y="4162290"/>
              <a:ext cx="247375" cy="304502"/>
            </a:xfrm>
            <a:custGeom>
              <a:avLst/>
              <a:gdLst>
                <a:gd name="T0" fmla="*/ 200 w 200"/>
                <a:gd name="T1" fmla="*/ 19 h 246"/>
                <a:gd name="T2" fmla="*/ 31 w 200"/>
                <a:gd name="T3" fmla="*/ 117 h 246"/>
                <a:gd name="T4" fmla="*/ 121 w 200"/>
                <a:gd name="T5" fmla="*/ 244 h 246"/>
                <a:gd name="T6" fmla="*/ 200 w 200"/>
                <a:gd name="T7" fmla="*/ 19 h 246"/>
              </a:gdLst>
              <a:ahLst/>
              <a:cxnLst>
                <a:cxn ang="0">
                  <a:pos x="T0" y="T1"/>
                </a:cxn>
                <a:cxn ang="0">
                  <a:pos x="T2" y="T3"/>
                </a:cxn>
                <a:cxn ang="0">
                  <a:pos x="T4" y="T5"/>
                </a:cxn>
                <a:cxn ang="0">
                  <a:pos x="T6" y="T7"/>
                </a:cxn>
              </a:cxnLst>
              <a:rect l="0" t="0" r="r" b="b"/>
              <a:pathLst>
                <a:path w="200" h="246">
                  <a:moveTo>
                    <a:pt x="200" y="19"/>
                  </a:moveTo>
                  <a:cubicBezTo>
                    <a:pt x="200" y="19"/>
                    <a:pt x="62" y="0"/>
                    <a:pt x="31" y="117"/>
                  </a:cubicBezTo>
                  <a:cubicBezTo>
                    <a:pt x="30" y="116"/>
                    <a:pt x="0" y="231"/>
                    <a:pt x="121" y="244"/>
                  </a:cubicBezTo>
                  <a:cubicBezTo>
                    <a:pt x="122" y="246"/>
                    <a:pt x="200" y="19"/>
                    <a:pt x="200" y="19"/>
                  </a:cubicBezTo>
                  <a:close/>
                </a:path>
              </a:pathLst>
            </a:custGeom>
            <a:solidFill>
              <a:srgbClr val="CCDAE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7193" name="テキスト ボックス 7192"/>
          <p:cNvSpPr txBox="1"/>
          <p:nvPr/>
        </p:nvSpPr>
        <p:spPr>
          <a:xfrm>
            <a:off x="2648744" y="3263000"/>
            <a:ext cx="1608372" cy="451406"/>
          </a:xfrm>
          <a:prstGeom prst="rect">
            <a:avLst/>
          </a:prstGeom>
          <a:noFill/>
        </p:spPr>
        <p:txBody>
          <a:bodyPr wrap="square" rtlCol="0">
            <a:spAutoFit/>
          </a:bodyPr>
          <a:lstStyle/>
          <a:p>
            <a:pPr>
              <a:lnSpc>
                <a:spcPts val="1400"/>
              </a:lnSpc>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最近では、</a:t>
            </a:r>
            <a:r>
              <a:rPr lang="ja-JP" altLang="en-US" sz="1100" dirty="0">
                <a:latin typeface="HGP創英角ｺﾞｼｯｸUB" panose="020B0900000000000000" pitchFamily="50" charset="-128"/>
                <a:ea typeface="HGP創英角ｺﾞｼｯｸUB" panose="020B0900000000000000" pitchFamily="50" charset="-128"/>
              </a:rPr>
              <a:t>中国メーカー</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の血圧計などもよく見られる。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1307603" y="3330565"/>
            <a:ext cx="1118251"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Siemens</a:t>
            </a:r>
            <a:endParaRPr lang="ja-JP" altLang="en-US" sz="1400" dirty="0"/>
          </a:p>
        </p:txBody>
      </p:sp>
      <p:sp>
        <p:nvSpPr>
          <p:cNvPr id="26" name="角丸四角形 25"/>
          <p:cNvSpPr/>
          <p:nvPr/>
        </p:nvSpPr>
        <p:spPr>
          <a:xfrm>
            <a:off x="1302061" y="4243283"/>
            <a:ext cx="1118251" cy="319500"/>
          </a:xfrm>
          <a:prstGeom prst="roundRect">
            <a:avLst>
              <a:gd name="adj" fmla="val 50000"/>
            </a:avLst>
          </a:prstGeom>
          <a:solidFill>
            <a:schemeClr val="bg1"/>
          </a:solidFill>
          <a:effectLst>
            <a:glow rad="63500">
              <a:srgbClr val="3D6AA7">
                <a:alpha val="40000"/>
              </a:srgbClr>
            </a:glow>
          </a:effectLst>
        </p:spPr>
        <p:txBody>
          <a:bodyPr lIns="0" tIns="0" rIns="0" bIns="0" anchor="ctr" anchorCtr="0">
            <a:noAutofit/>
          </a:bodyPr>
          <a:lstStyle/>
          <a:p>
            <a:pPr algn="ctr" fontAlgn="ctr"/>
            <a:r>
              <a:rPr lang="ja-JP" altLang="en-US" sz="1400" dirty="0"/>
              <a:t>日立製作所</a:t>
            </a:r>
          </a:p>
        </p:txBody>
      </p:sp>
      <p:grpSp>
        <p:nvGrpSpPr>
          <p:cNvPr id="43" name="グループ化 7"/>
          <p:cNvGrpSpPr/>
          <p:nvPr/>
        </p:nvGrpSpPr>
        <p:grpSpPr>
          <a:xfrm>
            <a:off x="4953000" y="1916832"/>
            <a:ext cx="4651083" cy="288032"/>
            <a:chOff x="4803500" y="2113806"/>
            <a:chExt cx="5626916" cy="288032"/>
          </a:xfrm>
        </p:grpSpPr>
        <p:cxnSp>
          <p:nvCxnSpPr>
            <p:cNvPr id="44" name="直線コネクタ 4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バングラデシュにおける代理店</a:t>
              </a:r>
            </a:p>
          </p:txBody>
        </p:sp>
      </p:grpSp>
      <p:grpSp>
        <p:nvGrpSpPr>
          <p:cNvPr id="86" name="グループ化 85"/>
          <p:cNvGrpSpPr/>
          <p:nvPr/>
        </p:nvGrpSpPr>
        <p:grpSpPr>
          <a:xfrm>
            <a:off x="5194013" y="4965123"/>
            <a:ext cx="1281602" cy="611507"/>
            <a:chOff x="632520" y="2118455"/>
            <a:chExt cx="1509152" cy="720080"/>
          </a:xfrm>
        </p:grpSpPr>
        <p:grpSp>
          <p:nvGrpSpPr>
            <p:cNvPr id="87" name="グループ化 86"/>
            <p:cNvGrpSpPr/>
            <p:nvPr/>
          </p:nvGrpSpPr>
          <p:grpSpPr>
            <a:xfrm>
              <a:off x="632520" y="2204864"/>
              <a:ext cx="518458" cy="633670"/>
              <a:chOff x="3512840" y="1988840"/>
              <a:chExt cx="648072" cy="792088"/>
            </a:xfrm>
          </p:grpSpPr>
          <p:sp>
            <p:nvSpPr>
              <p:cNvPr id="117" name="正方形/長方形 116"/>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直角三角形 122"/>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8" name="グループ化 87"/>
            <p:cNvGrpSpPr/>
            <p:nvPr/>
          </p:nvGrpSpPr>
          <p:grpSpPr>
            <a:xfrm>
              <a:off x="1136576" y="2118455"/>
              <a:ext cx="518457" cy="720080"/>
              <a:chOff x="4160912" y="1916832"/>
              <a:chExt cx="648072" cy="900101"/>
            </a:xfrm>
          </p:grpSpPr>
          <p:sp>
            <p:nvSpPr>
              <p:cNvPr id="108" name="正方形/長方形 107"/>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直角三角形 113"/>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9" name="グループ化 88"/>
            <p:cNvGrpSpPr/>
            <p:nvPr/>
          </p:nvGrpSpPr>
          <p:grpSpPr>
            <a:xfrm>
              <a:off x="1623214" y="2262471"/>
              <a:ext cx="518458" cy="576064"/>
              <a:chOff x="3800872" y="2060848"/>
              <a:chExt cx="648072" cy="720080"/>
            </a:xfrm>
          </p:grpSpPr>
          <p:sp>
            <p:nvSpPr>
              <p:cNvPr id="90" name="正方形/長方形 89"/>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直角三角形 91"/>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6" name="正方形/長方形 105"/>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25" name="グループ化 124"/>
          <p:cNvGrpSpPr/>
          <p:nvPr/>
        </p:nvGrpSpPr>
        <p:grpSpPr>
          <a:xfrm>
            <a:off x="8116916" y="4965123"/>
            <a:ext cx="1281602" cy="611507"/>
            <a:chOff x="632520" y="2118455"/>
            <a:chExt cx="1509152" cy="720080"/>
          </a:xfrm>
        </p:grpSpPr>
        <p:grpSp>
          <p:nvGrpSpPr>
            <p:cNvPr id="126" name="グループ化 125"/>
            <p:cNvGrpSpPr/>
            <p:nvPr/>
          </p:nvGrpSpPr>
          <p:grpSpPr>
            <a:xfrm>
              <a:off x="632520" y="2204864"/>
              <a:ext cx="518458" cy="633670"/>
              <a:chOff x="3512840" y="1988840"/>
              <a:chExt cx="648072" cy="792088"/>
            </a:xfrm>
          </p:grpSpPr>
          <p:sp>
            <p:nvSpPr>
              <p:cNvPr id="156" name="正方形/長方形 155"/>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9" name="正方形/長方形 158"/>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正方形/長方形 159"/>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正方形/長方形 160"/>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直角三角形 161"/>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正方形/長方形 162"/>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7" name="グループ化 126"/>
            <p:cNvGrpSpPr/>
            <p:nvPr/>
          </p:nvGrpSpPr>
          <p:grpSpPr>
            <a:xfrm>
              <a:off x="1136576" y="2118455"/>
              <a:ext cx="518457" cy="720080"/>
              <a:chOff x="4160912" y="1916832"/>
              <a:chExt cx="648072" cy="900101"/>
            </a:xfrm>
          </p:grpSpPr>
          <p:sp>
            <p:nvSpPr>
              <p:cNvPr id="147" name="正方形/長方形 146"/>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8" name="正方形/長方形 147"/>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9" name="正方形/長方形 148"/>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0" name="正方形/長方形 149"/>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正方形/長方形 150"/>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151"/>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直角三角形 152"/>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正方形/長方形 153"/>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5" name="正方形/長方形 154"/>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8" name="グループ化 127"/>
            <p:cNvGrpSpPr/>
            <p:nvPr/>
          </p:nvGrpSpPr>
          <p:grpSpPr>
            <a:xfrm>
              <a:off x="1623214" y="2262471"/>
              <a:ext cx="518458" cy="576064"/>
              <a:chOff x="3800872" y="2060848"/>
              <a:chExt cx="648072" cy="720080"/>
            </a:xfrm>
          </p:grpSpPr>
          <p:sp>
            <p:nvSpPr>
              <p:cNvPr id="129" name="正方形/長方形 128"/>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1" name="直角三角形 130"/>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正方形/長方形 131"/>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3" name="正方形/長方形 132"/>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4" name="正方形/長方形 133"/>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正方形/長方形 134"/>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6" name="正方形/長方形 135"/>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正方形/長方形 136"/>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8" name="正方形/長方形 137"/>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正方形/長方形 138"/>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0" name="正方形/長方形 139"/>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正方形/長方形 140"/>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正方形/長方形 142"/>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正方形/長方形 143"/>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正方形/長方形 144"/>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正方形/長方形 145"/>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9" name="グループ化 8"/>
          <p:cNvGrpSpPr/>
          <p:nvPr/>
        </p:nvGrpSpPr>
        <p:grpSpPr>
          <a:xfrm>
            <a:off x="7021413" y="2903082"/>
            <a:ext cx="347878" cy="267860"/>
            <a:chOff x="6959339" y="4985147"/>
            <a:chExt cx="354103" cy="272653"/>
          </a:xfrm>
        </p:grpSpPr>
        <p:sp>
          <p:nvSpPr>
            <p:cNvPr id="195" name="正方形/長方形 194"/>
            <p:cNvSpPr/>
            <p:nvPr/>
          </p:nvSpPr>
          <p:spPr>
            <a:xfrm>
              <a:off x="6959339" y="4985148"/>
              <a:ext cx="275413" cy="272652"/>
            </a:xfrm>
            <a:prstGeom prst="rect">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6" name="正方形/長方形 195"/>
            <p:cNvSpPr/>
            <p:nvPr/>
          </p:nvSpPr>
          <p:spPr>
            <a:xfrm>
              <a:off x="6998684" y="5024492"/>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7" name="正方形/長方形 196"/>
            <p:cNvSpPr/>
            <p:nvPr/>
          </p:nvSpPr>
          <p:spPr>
            <a:xfrm>
              <a:off x="6998684" y="5103181"/>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8" name="正方形/長方形 197"/>
            <p:cNvSpPr/>
            <p:nvPr/>
          </p:nvSpPr>
          <p:spPr>
            <a:xfrm>
              <a:off x="6998684" y="5181871"/>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直角三角形 200"/>
            <p:cNvSpPr/>
            <p:nvPr/>
          </p:nvSpPr>
          <p:spPr>
            <a:xfrm>
              <a:off x="7234752" y="4985147"/>
              <a:ext cx="78690" cy="78690"/>
            </a:xfrm>
            <a:prstGeom prst="rtTriangle">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2" name="正方形/長方形 201"/>
            <p:cNvSpPr/>
            <p:nvPr/>
          </p:nvSpPr>
          <p:spPr>
            <a:xfrm>
              <a:off x="7234752" y="5063837"/>
              <a:ext cx="78690" cy="193963"/>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5385055" y="5242426"/>
            <a:ext cx="862596" cy="334871"/>
            <a:chOff x="6097988" y="4919322"/>
            <a:chExt cx="693751" cy="269323"/>
          </a:xfrm>
        </p:grpSpPr>
        <p:grpSp>
          <p:nvGrpSpPr>
            <p:cNvPr id="14" name="グループ化 13"/>
            <p:cNvGrpSpPr/>
            <p:nvPr/>
          </p:nvGrpSpPr>
          <p:grpSpPr>
            <a:xfrm>
              <a:off x="6097988" y="4958667"/>
              <a:ext cx="354103" cy="229978"/>
              <a:chOff x="6097988" y="4958667"/>
              <a:chExt cx="354103" cy="229978"/>
            </a:xfrm>
          </p:grpSpPr>
          <p:sp>
            <p:nvSpPr>
              <p:cNvPr id="212" name="正方形/長方形 211"/>
              <p:cNvSpPr/>
              <p:nvPr/>
            </p:nvSpPr>
            <p:spPr>
              <a:xfrm>
                <a:off x="6097988" y="4958667"/>
                <a:ext cx="275413" cy="22997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3" name="正方形/長方形 212"/>
              <p:cNvSpPr/>
              <p:nvPr/>
            </p:nvSpPr>
            <p:spPr>
              <a:xfrm>
                <a:off x="6097988"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4" name="直角三角形 213"/>
              <p:cNvSpPr/>
              <p:nvPr/>
            </p:nvSpPr>
            <p:spPr>
              <a:xfrm>
                <a:off x="6373401" y="4958667"/>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5" name="正方形/長方形 214"/>
              <p:cNvSpPr/>
              <p:nvPr/>
            </p:nvSpPr>
            <p:spPr>
              <a:xfrm>
                <a:off x="6373401" y="5037357"/>
                <a:ext cx="78690" cy="15128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6" name="正方形/長方形 215"/>
              <p:cNvSpPr/>
              <p:nvPr/>
            </p:nvSpPr>
            <p:spPr>
              <a:xfrm>
                <a:off x="6196350"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7" name="正方形/長方形 216"/>
              <p:cNvSpPr/>
              <p:nvPr/>
            </p:nvSpPr>
            <p:spPr>
              <a:xfrm>
                <a:off x="6294712"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8" name="正方形/長方形 217"/>
              <p:cNvSpPr/>
              <p:nvPr/>
            </p:nvSpPr>
            <p:spPr>
              <a:xfrm>
                <a:off x="6097988"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9" name="正方形/長方形 218"/>
              <p:cNvSpPr/>
              <p:nvPr/>
            </p:nvSpPr>
            <p:spPr>
              <a:xfrm>
                <a:off x="6196350"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0" name="正方形/長方形 219"/>
              <p:cNvSpPr/>
              <p:nvPr/>
            </p:nvSpPr>
            <p:spPr>
              <a:xfrm>
                <a:off x="6294712"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7" name="正方形/長方形 226"/>
              <p:cNvSpPr/>
              <p:nvPr/>
            </p:nvSpPr>
            <p:spPr>
              <a:xfrm>
                <a:off x="6097988"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8" name="正方形/長方形 227"/>
              <p:cNvSpPr/>
              <p:nvPr/>
            </p:nvSpPr>
            <p:spPr>
              <a:xfrm>
                <a:off x="6196350"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9" name="正方形/長方形 228"/>
              <p:cNvSpPr/>
              <p:nvPr/>
            </p:nvSpPr>
            <p:spPr>
              <a:xfrm>
                <a:off x="6294712"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 name="グループ化 11"/>
            <p:cNvGrpSpPr/>
            <p:nvPr/>
          </p:nvGrpSpPr>
          <p:grpSpPr>
            <a:xfrm>
              <a:off x="6437636" y="4919322"/>
              <a:ext cx="354103" cy="269323"/>
              <a:chOff x="6753518" y="4919322"/>
              <a:chExt cx="354103" cy="269323"/>
            </a:xfrm>
          </p:grpSpPr>
          <p:sp>
            <p:nvSpPr>
              <p:cNvPr id="239" name="正方形/長方形 238"/>
              <p:cNvSpPr/>
              <p:nvPr/>
            </p:nvSpPr>
            <p:spPr>
              <a:xfrm>
                <a:off x="6753518" y="4919322"/>
                <a:ext cx="275413" cy="269323"/>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0" name="正方形/長方形 239"/>
              <p:cNvSpPr/>
              <p:nvPr/>
            </p:nvSpPr>
            <p:spPr>
              <a:xfrm>
                <a:off x="6792863" y="4958667"/>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1" name="正方形/長方形 240"/>
              <p:cNvSpPr/>
              <p:nvPr/>
            </p:nvSpPr>
            <p:spPr>
              <a:xfrm>
                <a:off x="6792863" y="503735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6792863" y="511604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直角三角形 244"/>
              <p:cNvSpPr/>
              <p:nvPr/>
            </p:nvSpPr>
            <p:spPr>
              <a:xfrm>
                <a:off x="7028931" y="4919322"/>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7028931" y="4998012"/>
                <a:ext cx="78690" cy="190633"/>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1" name="グループ化 250"/>
          <p:cNvGrpSpPr/>
          <p:nvPr/>
        </p:nvGrpSpPr>
        <p:grpSpPr>
          <a:xfrm>
            <a:off x="8336382" y="5250364"/>
            <a:ext cx="862596" cy="334871"/>
            <a:chOff x="6097988" y="4919322"/>
            <a:chExt cx="693751" cy="269323"/>
          </a:xfrm>
        </p:grpSpPr>
        <p:grpSp>
          <p:nvGrpSpPr>
            <p:cNvPr id="252" name="グループ化 251"/>
            <p:cNvGrpSpPr/>
            <p:nvPr/>
          </p:nvGrpSpPr>
          <p:grpSpPr>
            <a:xfrm>
              <a:off x="6097988" y="4958667"/>
              <a:ext cx="354103" cy="229978"/>
              <a:chOff x="6097988" y="4958667"/>
              <a:chExt cx="354103" cy="229978"/>
            </a:xfrm>
          </p:grpSpPr>
          <p:sp>
            <p:nvSpPr>
              <p:cNvPr id="260" name="正方形/長方形 259"/>
              <p:cNvSpPr/>
              <p:nvPr/>
            </p:nvSpPr>
            <p:spPr>
              <a:xfrm>
                <a:off x="6097988" y="4958667"/>
                <a:ext cx="275413" cy="22997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1" name="正方形/長方形 260"/>
              <p:cNvSpPr/>
              <p:nvPr/>
            </p:nvSpPr>
            <p:spPr>
              <a:xfrm>
                <a:off x="6097988"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直角三角形 261"/>
              <p:cNvSpPr/>
              <p:nvPr/>
            </p:nvSpPr>
            <p:spPr>
              <a:xfrm>
                <a:off x="6373401" y="4958667"/>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6373401" y="5037357"/>
                <a:ext cx="78690" cy="15128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6196350"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6294712"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6097988"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6196350"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6294712"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6097988"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6196350"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6294712"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3" name="グループ化 252"/>
            <p:cNvGrpSpPr/>
            <p:nvPr/>
          </p:nvGrpSpPr>
          <p:grpSpPr>
            <a:xfrm>
              <a:off x="6437636" y="4919322"/>
              <a:ext cx="354103" cy="269323"/>
              <a:chOff x="6753518" y="4919322"/>
              <a:chExt cx="354103" cy="269323"/>
            </a:xfrm>
          </p:grpSpPr>
          <p:sp>
            <p:nvSpPr>
              <p:cNvPr id="254" name="正方形/長方形 253"/>
              <p:cNvSpPr/>
              <p:nvPr/>
            </p:nvSpPr>
            <p:spPr>
              <a:xfrm>
                <a:off x="6753518" y="4919322"/>
                <a:ext cx="275413" cy="269323"/>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5" name="正方形/長方形 254"/>
              <p:cNvSpPr/>
              <p:nvPr/>
            </p:nvSpPr>
            <p:spPr>
              <a:xfrm>
                <a:off x="6792863" y="4958667"/>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6" name="正方形/長方形 255"/>
              <p:cNvSpPr/>
              <p:nvPr/>
            </p:nvSpPr>
            <p:spPr>
              <a:xfrm>
                <a:off x="6792863" y="503735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7" name="正方形/長方形 256"/>
              <p:cNvSpPr/>
              <p:nvPr/>
            </p:nvSpPr>
            <p:spPr>
              <a:xfrm>
                <a:off x="6792863" y="511604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8" name="直角三角形 257"/>
              <p:cNvSpPr/>
              <p:nvPr/>
            </p:nvSpPr>
            <p:spPr>
              <a:xfrm>
                <a:off x="7028931" y="4919322"/>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9" name="正方形/長方形 258"/>
              <p:cNvSpPr/>
              <p:nvPr/>
            </p:nvSpPr>
            <p:spPr>
              <a:xfrm>
                <a:off x="7028931" y="4998012"/>
                <a:ext cx="78690" cy="190633"/>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272" name="テキスト ボックス 271"/>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日立製作所、東芝といった外資メーカーの医療機器が主に流通している。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バングラデシュに代理店を持つ外資メーカーは少ない。</a:t>
            </a:r>
          </a:p>
        </p:txBody>
      </p:sp>
      <p:sp>
        <p:nvSpPr>
          <p:cNvPr id="185" name="正方形/長方形 184"/>
          <p:cNvSpPr/>
          <p:nvPr/>
        </p:nvSpPr>
        <p:spPr>
          <a:xfrm>
            <a:off x="4969474" y="2204864"/>
            <a:ext cx="3960440" cy="261610"/>
          </a:xfrm>
          <a:prstGeom prst="rect">
            <a:avLst/>
          </a:prstGeom>
        </p:spPr>
        <p:txBody>
          <a:bodyPr wrap="square">
            <a:spAutoFit/>
          </a:bodyPr>
          <a:lstStyle/>
          <a:p>
            <a:r>
              <a:rPr lang="ja-JP" altLang="en-US" sz="1100" dirty="0"/>
              <a:t>バングラデシュに代理店を持つ外資メーカーは</a:t>
            </a:r>
            <a:r>
              <a:rPr lang="ja-JP" altLang="en-US" sz="1100" dirty="0">
                <a:latin typeface="HGP創英角ｺﾞｼｯｸUB" panose="020B0900000000000000" pitchFamily="50" charset="-128"/>
                <a:ea typeface="HGP創英角ｺﾞｼｯｸUB" panose="020B0900000000000000" pitchFamily="50" charset="-128"/>
              </a:rPr>
              <a:t>少ない</a:t>
            </a:r>
          </a:p>
        </p:txBody>
      </p:sp>
      <p:sp>
        <p:nvSpPr>
          <p:cNvPr id="186" name="正方形/長方形 185"/>
          <p:cNvSpPr/>
          <p:nvPr/>
        </p:nvSpPr>
        <p:spPr>
          <a:xfrm>
            <a:off x="419816" y="5517232"/>
            <a:ext cx="4164520" cy="430887"/>
          </a:xfrm>
          <a:prstGeom prst="rect">
            <a:avLst/>
          </a:prstGeom>
        </p:spPr>
        <p:txBody>
          <a:bodyPr wrap="square">
            <a:spAutoFit/>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外資メーカーの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OEM</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として、医療機器の組立の工程のみを行う地場企業はあるが、</a:t>
            </a:r>
            <a:r>
              <a:rPr lang="ja-JP" altLang="en-US" sz="1100" dirty="0">
                <a:latin typeface="HGP創英角ｺﾞｼｯｸUB" panose="020B0900000000000000" pitchFamily="50" charset="-128"/>
                <a:ea typeface="HGP創英角ｺﾞｼｯｸUB" panose="020B0900000000000000" pitchFamily="50" charset="-128"/>
              </a:rPr>
              <a:t>開発から生産までを一貫して行う地場企業はいない。</a:t>
            </a:r>
          </a:p>
        </p:txBody>
      </p:sp>
      <p:sp>
        <p:nvSpPr>
          <p:cNvPr id="225" name="テキスト ボックス 224"/>
          <p:cNvSpPr txBox="1"/>
          <p:nvPr/>
        </p:nvSpPr>
        <p:spPr>
          <a:xfrm>
            <a:off x="5342887" y="3760172"/>
            <a:ext cx="701313" cy="271869"/>
          </a:xfrm>
          <a:prstGeom prst="rect">
            <a:avLst/>
          </a:prstGeom>
          <a:noFill/>
        </p:spPr>
        <p:txBody>
          <a:bodyPr wrap="square" rtlCol="0">
            <a:spAutoFit/>
          </a:bodyPr>
          <a:lstStyle/>
          <a:p>
            <a:pPr algn="ctr">
              <a:lnSpc>
                <a:spcPts val="1400"/>
              </a:lnSpc>
            </a:pPr>
            <a:r>
              <a:rPr lang="ja-JP" altLang="en-US" sz="1200" dirty="0">
                <a:latin typeface="HGP創英角ｺﾞｼｯｸUB" panose="020B0900000000000000" pitchFamily="50" charset="-128"/>
                <a:ea typeface="HGP創英角ｺﾞｼｯｸUB" panose="020B0900000000000000" pitchFamily="50" charset="-128"/>
              </a:rPr>
              <a:t>カバー</a:t>
            </a:r>
          </a:p>
        </p:txBody>
      </p:sp>
      <p:sp>
        <p:nvSpPr>
          <p:cNvPr id="18" name="正方形/長方形 17"/>
          <p:cNvSpPr/>
          <p:nvPr/>
        </p:nvSpPr>
        <p:spPr>
          <a:xfrm>
            <a:off x="5194013" y="5577631"/>
            <a:ext cx="1281602" cy="76200"/>
          </a:xfrm>
          <a:prstGeom prst="rect">
            <a:avLst/>
          </a:prstGeom>
          <a:gradFill>
            <a:gsLst>
              <a:gs pos="97000">
                <a:srgbClr val="83A4D1"/>
              </a:gs>
              <a:gs pos="48000">
                <a:srgbClr val="CCDAEC"/>
              </a:gs>
            </a:gsLst>
            <a:lin ang="16200000" scaled="1"/>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0" name="正方形/長方形 199"/>
          <p:cNvSpPr/>
          <p:nvPr/>
        </p:nvSpPr>
        <p:spPr>
          <a:xfrm>
            <a:off x="8119433" y="5577631"/>
            <a:ext cx="1281602" cy="76200"/>
          </a:xfrm>
          <a:prstGeom prst="rect">
            <a:avLst/>
          </a:prstGeom>
          <a:gradFill>
            <a:gsLst>
              <a:gs pos="97000">
                <a:srgbClr val="83A4D1"/>
              </a:gs>
              <a:gs pos="48000">
                <a:srgbClr val="CCDAEC"/>
              </a:gs>
            </a:gsLst>
            <a:lin ang="16200000" scaled="1"/>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テキスト ボックス 50"/>
          <p:cNvSpPr txBox="1"/>
          <p:nvPr/>
        </p:nvSpPr>
        <p:spPr>
          <a:xfrm>
            <a:off x="4969474" y="5571070"/>
            <a:ext cx="1639710" cy="271869"/>
          </a:xfrm>
          <a:prstGeom prst="rect">
            <a:avLst/>
          </a:prstGeom>
          <a:noFill/>
        </p:spPr>
        <p:txBody>
          <a:bodyPr wrap="square" rtlCol="0">
            <a:spAutoFit/>
          </a:bodyPr>
          <a:lstStyle/>
          <a:p>
            <a:pPr algn="ctr">
              <a:lnSpc>
                <a:spcPts val="1400"/>
              </a:lnSpc>
            </a:pPr>
            <a:r>
              <a:rPr lang="ja-JP" altLang="en-US" sz="1050" dirty="0">
                <a:latin typeface="HGP創英角ｺﾞｼｯｸUB" panose="020B0900000000000000" pitchFamily="50" charset="-128"/>
                <a:ea typeface="HGP創英角ｺﾞｼｯｸUB" panose="020B0900000000000000" pitchFamily="50" charset="-128"/>
              </a:rPr>
              <a:t>インド拠点・代理店等</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53"/>
          <p:cNvSpPr txBox="1"/>
          <p:nvPr/>
        </p:nvSpPr>
        <p:spPr>
          <a:xfrm>
            <a:off x="7958387" y="5571070"/>
            <a:ext cx="1645695" cy="256224"/>
          </a:xfrm>
          <a:prstGeom prst="rect">
            <a:avLst/>
          </a:prstGeom>
          <a:noFill/>
        </p:spPr>
        <p:txBody>
          <a:bodyPr wrap="square" rtlCol="0">
            <a:spAutoFit/>
          </a:bodyPr>
          <a:lstStyle>
            <a:defPPr>
              <a:defRPr lang="ja-JP"/>
            </a:defPPr>
            <a:lvl1pPr algn="ctr">
              <a:lnSpc>
                <a:spcPts val="1400"/>
              </a:lnSpc>
              <a:defRPr sz="1050">
                <a:latin typeface="HGP創英角ｺﾞｼｯｸUB" panose="020B0900000000000000" pitchFamily="50" charset="-128"/>
                <a:ea typeface="HGP創英角ｺﾞｼｯｸUB" panose="020B0900000000000000" pitchFamily="50" charset="-128"/>
              </a:defRPr>
            </a:lvl1pPr>
          </a:lstStyle>
          <a:p>
            <a:r>
              <a:rPr lang="ja-JP" altLang="en-US" dirty="0"/>
              <a:t>シンガポール拠点等</a:t>
            </a: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4" name="正方形/長方形 203"/>
          <p:cNvSpPr/>
          <p:nvPr/>
        </p:nvSpPr>
        <p:spPr>
          <a:xfrm>
            <a:off x="7021413" y="3171780"/>
            <a:ext cx="347878" cy="76200"/>
          </a:xfrm>
          <a:prstGeom prst="rect">
            <a:avLst/>
          </a:prstGeom>
          <a:gradFill flip="none" rotWithShape="1">
            <a:gsLst>
              <a:gs pos="97000">
                <a:srgbClr val="5CBEA4"/>
              </a:gs>
              <a:gs pos="48000">
                <a:srgbClr val="BAE4D9"/>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6380810" y="3190024"/>
            <a:ext cx="1599562" cy="256224"/>
          </a:xfrm>
          <a:prstGeom prst="rect">
            <a:avLst/>
          </a:prstGeom>
          <a:noFill/>
        </p:spPr>
        <p:txBody>
          <a:bodyPr wrap="square" rtlCol="0">
            <a:spAutoFit/>
          </a:bodyPr>
          <a:lstStyle>
            <a:defPPr>
              <a:defRPr lang="ja-JP"/>
            </a:defPPr>
            <a:lvl1pPr algn="ctr">
              <a:lnSpc>
                <a:spcPts val="1400"/>
              </a:lnSpc>
              <a:defRPr sz="1050">
                <a:latin typeface="HGP創英角ｺﾞｼｯｸUB" panose="020B0900000000000000" pitchFamily="50" charset="-128"/>
                <a:ea typeface="HGP創英角ｺﾞｼｯｸUB" panose="020B0900000000000000" pitchFamily="50" charset="-128"/>
              </a:defRPr>
            </a:lvl1pPr>
          </a:lstStyle>
          <a:p>
            <a:r>
              <a:rPr lang="ja-JP" altLang="en-US" dirty="0"/>
              <a:t>バングラデシュ</a:t>
            </a: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1" name="環状矢印 10"/>
          <p:cNvSpPr/>
          <p:nvPr/>
        </p:nvSpPr>
        <p:spPr>
          <a:xfrm rot="5400000" flipH="1">
            <a:off x="7974185" y="3562756"/>
            <a:ext cx="1229067" cy="938571"/>
          </a:xfrm>
          <a:custGeom>
            <a:avLst/>
            <a:gdLst>
              <a:gd name="connsiteX0" fmla="*/ 202482 w 892920"/>
              <a:gd name="connsiteY0" fmla="*/ 152970 h 956761"/>
              <a:gd name="connsiteX1" fmla="*/ 577630 w 892920"/>
              <a:gd name="connsiteY1" fmla="*/ 84074 h 956761"/>
              <a:gd name="connsiteX2" fmla="*/ 820168 w 892920"/>
              <a:gd name="connsiteY2" fmla="*/ 368826 h 956761"/>
              <a:gd name="connsiteX3" fmla="*/ 877628 w 892920"/>
              <a:gd name="connsiteY3" fmla="*/ 368345 h 956761"/>
              <a:gd name="connsiteX4" fmla="*/ 777813 w 892920"/>
              <a:gd name="connsiteY4" fmla="*/ 475606 h 956761"/>
              <a:gd name="connsiteX5" fmla="*/ 647441 w 892920"/>
              <a:gd name="connsiteY5" fmla="*/ 370272 h 956761"/>
              <a:gd name="connsiteX6" fmla="*/ 704261 w 892920"/>
              <a:gd name="connsiteY6" fmla="*/ 369797 h 956761"/>
              <a:gd name="connsiteX7" fmla="*/ 526150 w 892920"/>
              <a:gd name="connsiteY7" fmla="*/ 184044 h 956761"/>
              <a:gd name="connsiteX8" fmla="*/ 269646 w 892920"/>
              <a:gd name="connsiteY8" fmla="*/ 242552 h 956761"/>
              <a:gd name="connsiteX9" fmla="*/ 202482 w 892920"/>
              <a:gd name="connsiteY9" fmla="*/ 152970 h 956761"/>
              <a:gd name="connsiteX0" fmla="*/ 0 w 675146"/>
              <a:gd name="connsiteY0" fmla="*/ 93686 h 420834"/>
              <a:gd name="connsiteX1" fmla="*/ 375148 w 675146"/>
              <a:gd name="connsiteY1" fmla="*/ 24790 h 420834"/>
              <a:gd name="connsiteX2" fmla="*/ 617686 w 675146"/>
              <a:gd name="connsiteY2" fmla="*/ 309542 h 420834"/>
              <a:gd name="connsiteX3" fmla="*/ 675146 w 675146"/>
              <a:gd name="connsiteY3" fmla="*/ 309061 h 420834"/>
              <a:gd name="connsiteX4" fmla="*/ 650498 w 675146"/>
              <a:gd name="connsiteY4" fmla="*/ 420834 h 420834"/>
              <a:gd name="connsiteX5" fmla="*/ 444959 w 675146"/>
              <a:gd name="connsiteY5" fmla="*/ 310988 h 420834"/>
              <a:gd name="connsiteX6" fmla="*/ 501779 w 675146"/>
              <a:gd name="connsiteY6" fmla="*/ 310513 h 420834"/>
              <a:gd name="connsiteX7" fmla="*/ 323668 w 675146"/>
              <a:gd name="connsiteY7" fmla="*/ 124760 h 420834"/>
              <a:gd name="connsiteX8" fmla="*/ 67164 w 675146"/>
              <a:gd name="connsiteY8" fmla="*/ 183268 h 420834"/>
              <a:gd name="connsiteX9" fmla="*/ 0 w 67514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4959 w 663106"/>
              <a:gd name="connsiteY5" fmla="*/ 310988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9197 w 663106"/>
              <a:gd name="connsiteY5" fmla="*/ 391206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01779 w 663106"/>
              <a:gd name="connsiteY6" fmla="*/ 301769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31724 w 663106"/>
              <a:gd name="connsiteY6" fmla="*/ 330723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61403 w 595942"/>
              <a:gd name="connsiteY0" fmla="*/ 78162 h 417592"/>
              <a:gd name="connsiteX1" fmla="*/ 307984 w 595942"/>
              <a:gd name="connsiteY1" fmla="*/ 21548 h 417592"/>
              <a:gd name="connsiteX2" fmla="*/ 551875 w 595942"/>
              <a:gd name="connsiteY2" fmla="*/ 283750 h 417592"/>
              <a:gd name="connsiteX3" fmla="*/ 595942 w 595942"/>
              <a:gd name="connsiteY3" fmla="*/ 242484 h 417592"/>
              <a:gd name="connsiteX4" fmla="*/ 583334 w 595942"/>
              <a:gd name="connsiteY4" fmla="*/ 417592 h 417592"/>
              <a:gd name="connsiteX5" fmla="*/ 382033 w 595942"/>
              <a:gd name="connsiteY5" fmla="*/ 387964 h 417592"/>
              <a:gd name="connsiteX6" fmla="*/ 464560 w 595942"/>
              <a:gd name="connsiteY6" fmla="*/ 336225 h 417592"/>
              <a:gd name="connsiteX7" fmla="*/ 256504 w 595942"/>
              <a:gd name="connsiteY7" fmla="*/ 121518 h 417592"/>
              <a:gd name="connsiteX8" fmla="*/ 0 w 595942"/>
              <a:gd name="connsiteY8" fmla="*/ 180026 h 417592"/>
              <a:gd name="connsiteX9" fmla="*/ 61403 w 595942"/>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27283"/>
              <a:gd name="connsiteY0" fmla="*/ 70295 h 423839"/>
              <a:gd name="connsiteX1" fmla="*/ 239325 w 527283"/>
              <a:gd name="connsiteY1" fmla="*/ 27795 h 423839"/>
              <a:gd name="connsiteX2" fmla="*/ 483216 w 527283"/>
              <a:gd name="connsiteY2" fmla="*/ 289997 h 423839"/>
              <a:gd name="connsiteX3" fmla="*/ 527283 w 527283"/>
              <a:gd name="connsiteY3" fmla="*/ 248731 h 423839"/>
              <a:gd name="connsiteX4" fmla="*/ 514675 w 527283"/>
              <a:gd name="connsiteY4" fmla="*/ 423839 h 423839"/>
              <a:gd name="connsiteX5" fmla="*/ 313374 w 527283"/>
              <a:gd name="connsiteY5" fmla="*/ 394211 h 423839"/>
              <a:gd name="connsiteX6" fmla="*/ 395901 w 527283"/>
              <a:gd name="connsiteY6" fmla="*/ 342472 h 423839"/>
              <a:gd name="connsiteX7" fmla="*/ 187845 w 527283"/>
              <a:gd name="connsiteY7" fmla="*/ 127765 h 423839"/>
              <a:gd name="connsiteX8" fmla="*/ 10110 w 527283"/>
              <a:gd name="connsiteY8" fmla="*/ 149841 h 423839"/>
              <a:gd name="connsiteX9" fmla="*/ 0 w 527283"/>
              <a:gd name="connsiteY9" fmla="*/ 70295 h 423839"/>
              <a:gd name="connsiteX0" fmla="*/ 0 w 527283"/>
              <a:gd name="connsiteY0" fmla="*/ 62818 h 416362"/>
              <a:gd name="connsiteX1" fmla="*/ 239325 w 527283"/>
              <a:gd name="connsiteY1" fmla="*/ 20318 h 416362"/>
              <a:gd name="connsiteX2" fmla="*/ 483216 w 527283"/>
              <a:gd name="connsiteY2" fmla="*/ 282520 h 416362"/>
              <a:gd name="connsiteX3" fmla="*/ 527283 w 527283"/>
              <a:gd name="connsiteY3" fmla="*/ 241254 h 416362"/>
              <a:gd name="connsiteX4" fmla="*/ 514675 w 527283"/>
              <a:gd name="connsiteY4" fmla="*/ 416362 h 416362"/>
              <a:gd name="connsiteX5" fmla="*/ 313374 w 527283"/>
              <a:gd name="connsiteY5" fmla="*/ 386734 h 416362"/>
              <a:gd name="connsiteX6" fmla="*/ 395901 w 527283"/>
              <a:gd name="connsiteY6" fmla="*/ 334995 h 416362"/>
              <a:gd name="connsiteX7" fmla="*/ 187845 w 527283"/>
              <a:gd name="connsiteY7" fmla="*/ 120288 h 416362"/>
              <a:gd name="connsiteX8" fmla="*/ 10110 w 527283"/>
              <a:gd name="connsiteY8" fmla="*/ 142364 h 416362"/>
              <a:gd name="connsiteX9" fmla="*/ 0 w 527283"/>
              <a:gd name="connsiteY9" fmla="*/ 62818 h 416362"/>
              <a:gd name="connsiteX0" fmla="*/ 0 w 520972"/>
              <a:gd name="connsiteY0" fmla="*/ 49699 h 427248"/>
              <a:gd name="connsiteX1" fmla="*/ 233014 w 520972"/>
              <a:gd name="connsiteY1" fmla="*/ 31204 h 427248"/>
              <a:gd name="connsiteX2" fmla="*/ 476905 w 520972"/>
              <a:gd name="connsiteY2" fmla="*/ 293406 h 427248"/>
              <a:gd name="connsiteX3" fmla="*/ 520972 w 520972"/>
              <a:gd name="connsiteY3" fmla="*/ 252140 h 427248"/>
              <a:gd name="connsiteX4" fmla="*/ 508364 w 520972"/>
              <a:gd name="connsiteY4" fmla="*/ 427248 h 427248"/>
              <a:gd name="connsiteX5" fmla="*/ 307063 w 520972"/>
              <a:gd name="connsiteY5" fmla="*/ 397620 h 427248"/>
              <a:gd name="connsiteX6" fmla="*/ 389590 w 520972"/>
              <a:gd name="connsiteY6" fmla="*/ 345881 h 427248"/>
              <a:gd name="connsiteX7" fmla="*/ 181534 w 520972"/>
              <a:gd name="connsiteY7" fmla="*/ 131174 h 427248"/>
              <a:gd name="connsiteX8" fmla="*/ 3799 w 520972"/>
              <a:gd name="connsiteY8" fmla="*/ 153250 h 427248"/>
              <a:gd name="connsiteX9" fmla="*/ 0 w 520972"/>
              <a:gd name="connsiteY9" fmla="*/ 49699 h 427248"/>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07063 w 520972"/>
              <a:gd name="connsiteY5" fmla="*/ 385573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12928 w 520972"/>
              <a:gd name="connsiteY5" fmla="*/ 392928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89590 w 520972"/>
              <a:gd name="connsiteY6" fmla="*/ 333834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5951 w 520972"/>
              <a:gd name="connsiteY5" fmla="*/ 401643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29965 w 520972"/>
              <a:gd name="connsiteY5" fmla="*/ 402639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34836"/>
              <a:gd name="connsiteY0" fmla="*/ 13527 h 485290"/>
              <a:gd name="connsiteX1" fmla="*/ 246878 w 534836"/>
              <a:gd name="connsiteY1" fmla="*/ 92269 h 485290"/>
              <a:gd name="connsiteX2" fmla="*/ 490769 w 534836"/>
              <a:gd name="connsiteY2" fmla="*/ 354471 h 485290"/>
              <a:gd name="connsiteX3" fmla="*/ 534836 w 534836"/>
              <a:gd name="connsiteY3" fmla="*/ 313205 h 485290"/>
              <a:gd name="connsiteX4" fmla="*/ 530943 w 534836"/>
              <a:gd name="connsiteY4" fmla="*/ 485290 h 485290"/>
              <a:gd name="connsiteX5" fmla="*/ 343829 w 534836"/>
              <a:gd name="connsiteY5" fmla="*/ 475751 h 485290"/>
              <a:gd name="connsiteX6" fmla="*/ 409430 w 534836"/>
              <a:gd name="connsiteY6" fmla="*/ 418543 h 485290"/>
              <a:gd name="connsiteX7" fmla="*/ 195398 w 534836"/>
              <a:gd name="connsiteY7" fmla="*/ 192239 h 485290"/>
              <a:gd name="connsiteX8" fmla="*/ 17663 w 534836"/>
              <a:gd name="connsiteY8" fmla="*/ 214315 h 485290"/>
              <a:gd name="connsiteX9" fmla="*/ 0 w 534836"/>
              <a:gd name="connsiteY9" fmla="*/ 13527 h 485290"/>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01972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2102 w 536938"/>
              <a:gd name="connsiteY0" fmla="*/ 1184 h 472947"/>
              <a:gd name="connsiteX1" fmla="*/ 248980 w 536938"/>
              <a:gd name="connsiteY1" fmla="*/ 79926 h 472947"/>
              <a:gd name="connsiteX2" fmla="*/ 492871 w 536938"/>
              <a:gd name="connsiteY2" fmla="*/ 342128 h 472947"/>
              <a:gd name="connsiteX3" fmla="*/ 536938 w 536938"/>
              <a:gd name="connsiteY3" fmla="*/ 300862 h 472947"/>
              <a:gd name="connsiteX4" fmla="*/ 533045 w 536938"/>
              <a:gd name="connsiteY4" fmla="*/ 472947 h 472947"/>
              <a:gd name="connsiteX5" fmla="*/ 345931 w 536938"/>
              <a:gd name="connsiteY5" fmla="*/ 463408 h 472947"/>
              <a:gd name="connsiteX6" fmla="*/ 411532 w 536938"/>
              <a:gd name="connsiteY6" fmla="*/ 406200 h 472947"/>
              <a:gd name="connsiteX7" fmla="*/ 204431 w 536938"/>
              <a:gd name="connsiteY7" fmla="*/ 219935 h 472947"/>
              <a:gd name="connsiteX8" fmla="*/ 1649 w 536938"/>
              <a:gd name="connsiteY8" fmla="*/ 253451 h 472947"/>
              <a:gd name="connsiteX9" fmla="*/ 2102 w 536938"/>
              <a:gd name="connsiteY9" fmla="*/ 1184 h 472947"/>
              <a:gd name="connsiteX0" fmla="*/ 0 w 539777"/>
              <a:gd name="connsiteY0" fmla="*/ 1124 h 475314"/>
              <a:gd name="connsiteX1" fmla="*/ 251819 w 539777"/>
              <a:gd name="connsiteY1" fmla="*/ 82293 h 475314"/>
              <a:gd name="connsiteX2" fmla="*/ 495710 w 539777"/>
              <a:gd name="connsiteY2" fmla="*/ 344495 h 475314"/>
              <a:gd name="connsiteX3" fmla="*/ 539777 w 539777"/>
              <a:gd name="connsiteY3" fmla="*/ 303229 h 475314"/>
              <a:gd name="connsiteX4" fmla="*/ 535884 w 539777"/>
              <a:gd name="connsiteY4" fmla="*/ 475314 h 475314"/>
              <a:gd name="connsiteX5" fmla="*/ 348770 w 539777"/>
              <a:gd name="connsiteY5" fmla="*/ 465775 h 475314"/>
              <a:gd name="connsiteX6" fmla="*/ 414371 w 539777"/>
              <a:gd name="connsiteY6" fmla="*/ 408567 h 475314"/>
              <a:gd name="connsiteX7" fmla="*/ 207270 w 539777"/>
              <a:gd name="connsiteY7" fmla="*/ 222302 h 475314"/>
              <a:gd name="connsiteX8" fmla="*/ 4488 w 539777"/>
              <a:gd name="connsiteY8" fmla="*/ 255818 h 475314"/>
              <a:gd name="connsiteX9" fmla="*/ 0 w 539777"/>
              <a:gd name="connsiteY9" fmla="*/ 1124 h 475314"/>
              <a:gd name="connsiteX0" fmla="*/ 456 w 540233"/>
              <a:gd name="connsiteY0" fmla="*/ 1124 h 475314"/>
              <a:gd name="connsiteX1" fmla="*/ 252275 w 540233"/>
              <a:gd name="connsiteY1" fmla="*/ 82293 h 475314"/>
              <a:gd name="connsiteX2" fmla="*/ 496166 w 540233"/>
              <a:gd name="connsiteY2" fmla="*/ 344495 h 475314"/>
              <a:gd name="connsiteX3" fmla="*/ 540233 w 540233"/>
              <a:gd name="connsiteY3" fmla="*/ 303229 h 475314"/>
              <a:gd name="connsiteX4" fmla="*/ 536340 w 540233"/>
              <a:gd name="connsiteY4" fmla="*/ 475314 h 475314"/>
              <a:gd name="connsiteX5" fmla="*/ 349226 w 540233"/>
              <a:gd name="connsiteY5" fmla="*/ 465775 h 475314"/>
              <a:gd name="connsiteX6" fmla="*/ 414827 w 540233"/>
              <a:gd name="connsiteY6" fmla="*/ 408567 h 475314"/>
              <a:gd name="connsiteX7" fmla="*/ 207726 w 540233"/>
              <a:gd name="connsiteY7" fmla="*/ 222302 h 475314"/>
              <a:gd name="connsiteX8" fmla="*/ 4944 w 540233"/>
              <a:gd name="connsiteY8" fmla="*/ 255818 h 475314"/>
              <a:gd name="connsiteX9" fmla="*/ 456 w 540233"/>
              <a:gd name="connsiteY9" fmla="*/ 1124 h 475314"/>
              <a:gd name="connsiteX0" fmla="*/ 116 w 539893"/>
              <a:gd name="connsiteY0" fmla="*/ 1124 h 475314"/>
              <a:gd name="connsiteX1" fmla="*/ 251935 w 539893"/>
              <a:gd name="connsiteY1" fmla="*/ 82293 h 475314"/>
              <a:gd name="connsiteX2" fmla="*/ 495826 w 539893"/>
              <a:gd name="connsiteY2" fmla="*/ 344495 h 475314"/>
              <a:gd name="connsiteX3" fmla="*/ 539893 w 539893"/>
              <a:gd name="connsiteY3" fmla="*/ 303229 h 475314"/>
              <a:gd name="connsiteX4" fmla="*/ 536000 w 539893"/>
              <a:gd name="connsiteY4" fmla="*/ 475314 h 475314"/>
              <a:gd name="connsiteX5" fmla="*/ 348886 w 539893"/>
              <a:gd name="connsiteY5" fmla="*/ 465775 h 475314"/>
              <a:gd name="connsiteX6" fmla="*/ 414487 w 539893"/>
              <a:gd name="connsiteY6" fmla="*/ 408567 h 475314"/>
              <a:gd name="connsiteX7" fmla="*/ 207386 w 539893"/>
              <a:gd name="connsiteY7" fmla="*/ 222302 h 475314"/>
              <a:gd name="connsiteX8" fmla="*/ 4604 w 539893"/>
              <a:gd name="connsiteY8" fmla="*/ 255818 h 475314"/>
              <a:gd name="connsiteX9" fmla="*/ 116 w 539893"/>
              <a:gd name="connsiteY9" fmla="*/ 1124 h 475314"/>
              <a:gd name="connsiteX0" fmla="*/ 1643 w 541420"/>
              <a:gd name="connsiteY0" fmla="*/ 1124 h 475314"/>
              <a:gd name="connsiteX1" fmla="*/ 253462 w 541420"/>
              <a:gd name="connsiteY1" fmla="*/ 82293 h 475314"/>
              <a:gd name="connsiteX2" fmla="*/ 497353 w 541420"/>
              <a:gd name="connsiteY2" fmla="*/ 344495 h 475314"/>
              <a:gd name="connsiteX3" fmla="*/ 541420 w 541420"/>
              <a:gd name="connsiteY3" fmla="*/ 303229 h 475314"/>
              <a:gd name="connsiteX4" fmla="*/ 537527 w 541420"/>
              <a:gd name="connsiteY4" fmla="*/ 475314 h 475314"/>
              <a:gd name="connsiteX5" fmla="*/ 350413 w 541420"/>
              <a:gd name="connsiteY5" fmla="*/ 465775 h 475314"/>
              <a:gd name="connsiteX6" fmla="*/ 416014 w 541420"/>
              <a:gd name="connsiteY6" fmla="*/ 408567 h 475314"/>
              <a:gd name="connsiteX7" fmla="*/ 208913 w 541420"/>
              <a:gd name="connsiteY7" fmla="*/ 222302 h 475314"/>
              <a:gd name="connsiteX8" fmla="*/ 1191 w 541420"/>
              <a:gd name="connsiteY8" fmla="*/ 250962 h 475314"/>
              <a:gd name="connsiteX9" fmla="*/ 1643 w 541420"/>
              <a:gd name="connsiteY9" fmla="*/ 1124 h 475314"/>
              <a:gd name="connsiteX0" fmla="*/ 364 w 542612"/>
              <a:gd name="connsiteY0" fmla="*/ 1097 h 476501"/>
              <a:gd name="connsiteX1" fmla="*/ 254654 w 542612"/>
              <a:gd name="connsiteY1" fmla="*/ 83480 h 476501"/>
              <a:gd name="connsiteX2" fmla="*/ 498545 w 542612"/>
              <a:gd name="connsiteY2" fmla="*/ 345682 h 476501"/>
              <a:gd name="connsiteX3" fmla="*/ 542612 w 542612"/>
              <a:gd name="connsiteY3" fmla="*/ 304416 h 476501"/>
              <a:gd name="connsiteX4" fmla="*/ 538719 w 542612"/>
              <a:gd name="connsiteY4" fmla="*/ 476501 h 476501"/>
              <a:gd name="connsiteX5" fmla="*/ 351605 w 542612"/>
              <a:gd name="connsiteY5" fmla="*/ 466962 h 476501"/>
              <a:gd name="connsiteX6" fmla="*/ 417206 w 542612"/>
              <a:gd name="connsiteY6" fmla="*/ 409754 h 476501"/>
              <a:gd name="connsiteX7" fmla="*/ 210105 w 542612"/>
              <a:gd name="connsiteY7" fmla="*/ 223489 h 476501"/>
              <a:gd name="connsiteX8" fmla="*/ 2383 w 542612"/>
              <a:gd name="connsiteY8" fmla="*/ 252149 h 476501"/>
              <a:gd name="connsiteX9" fmla="*/ 364 w 542612"/>
              <a:gd name="connsiteY9" fmla="*/ 1097 h 476501"/>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914 w 541421"/>
              <a:gd name="connsiteY7" fmla="*/ 225864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213 h 479043"/>
              <a:gd name="connsiteX1" fmla="*/ 257580 w 541421"/>
              <a:gd name="connsiteY1" fmla="*/ 79953 h 479043"/>
              <a:gd name="connsiteX2" fmla="*/ 497354 w 541421"/>
              <a:gd name="connsiteY2" fmla="*/ 348224 h 479043"/>
              <a:gd name="connsiteX3" fmla="*/ 541421 w 541421"/>
              <a:gd name="connsiteY3" fmla="*/ 306958 h 479043"/>
              <a:gd name="connsiteX4" fmla="*/ 537528 w 541421"/>
              <a:gd name="connsiteY4" fmla="*/ 479043 h 479043"/>
              <a:gd name="connsiteX5" fmla="*/ 350414 w 541421"/>
              <a:gd name="connsiteY5" fmla="*/ 469504 h 479043"/>
              <a:gd name="connsiteX6" fmla="*/ 416015 w 541421"/>
              <a:gd name="connsiteY6" fmla="*/ 412296 h 479043"/>
              <a:gd name="connsiteX7" fmla="*/ 208091 w 541421"/>
              <a:gd name="connsiteY7" fmla="*/ 200538 h 479043"/>
              <a:gd name="connsiteX8" fmla="*/ 1192 w 541421"/>
              <a:gd name="connsiteY8" fmla="*/ 254691 h 479043"/>
              <a:gd name="connsiteX9" fmla="*/ 1643 w 541421"/>
              <a:gd name="connsiteY9" fmla="*/ 1213 h 479043"/>
              <a:gd name="connsiteX0" fmla="*/ 1643 w 541421"/>
              <a:gd name="connsiteY0" fmla="*/ 1530 h 479360"/>
              <a:gd name="connsiteX1" fmla="*/ 257580 w 541421"/>
              <a:gd name="connsiteY1" fmla="*/ 80270 h 479360"/>
              <a:gd name="connsiteX2" fmla="*/ 497354 w 541421"/>
              <a:gd name="connsiteY2" fmla="*/ 348541 h 479360"/>
              <a:gd name="connsiteX3" fmla="*/ 541421 w 541421"/>
              <a:gd name="connsiteY3" fmla="*/ 307275 h 479360"/>
              <a:gd name="connsiteX4" fmla="*/ 537528 w 541421"/>
              <a:gd name="connsiteY4" fmla="*/ 479360 h 479360"/>
              <a:gd name="connsiteX5" fmla="*/ 350414 w 541421"/>
              <a:gd name="connsiteY5" fmla="*/ 469821 h 479360"/>
              <a:gd name="connsiteX6" fmla="*/ 416015 w 541421"/>
              <a:gd name="connsiteY6" fmla="*/ 412613 h 479360"/>
              <a:gd name="connsiteX7" fmla="*/ 208091 w 541421"/>
              <a:gd name="connsiteY7" fmla="*/ 200855 h 479360"/>
              <a:gd name="connsiteX8" fmla="*/ 1192 w 541421"/>
              <a:gd name="connsiteY8" fmla="*/ 255008 h 479360"/>
              <a:gd name="connsiteX9" fmla="*/ 1643 w 541421"/>
              <a:gd name="connsiteY9" fmla="*/ 1530 h 479360"/>
              <a:gd name="connsiteX0" fmla="*/ 1643 w 541421"/>
              <a:gd name="connsiteY0" fmla="*/ 1052 h 478882"/>
              <a:gd name="connsiteX1" fmla="*/ 257580 w 541421"/>
              <a:gd name="connsiteY1" fmla="*/ 79792 h 478882"/>
              <a:gd name="connsiteX2" fmla="*/ 497354 w 541421"/>
              <a:gd name="connsiteY2" fmla="*/ 348063 h 478882"/>
              <a:gd name="connsiteX3" fmla="*/ 541421 w 541421"/>
              <a:gd name="connsiteY3" fmla="*/ 306797 h 478882"/>
              <a:gd name="connsiteX4" fmla="*/ 537528 w 541421"/>
              <a:gd name="connsiteY4" fmla="*/ 478882 h 478882"/>
              <a:gd name="connsiteX5" fmla="*/ 350414 w 541421"/>
              <a:gd name="connsiteY5" fmla="*/ 469343 h 478882"/>
              <a:gd name="connsiteX6" fmla="*/ 416015 w 541421"/>
              <a:gd name="connsiteY6" fmla="*/ 412135 h 478882"/>
              <a:gd name="connsiteX7" fmla="*/ 208091 w 541421"/>
              <a:gd name="connsiteY7" fmla="*/ 200377 h 478882"/>
              <a:gd name="connsiteX8" fmla="*/ 1192 w 541421"/>
              <a:gd name="connsiteY8" fmla="*/ 254530 h 478882"/>
              <a:gd name="connsiteX9" fmla="*/ 1643 w 541421"/>
              <a:gd name="connsiteY9" fmla="*/ 1052 h 478882"/>
              <a:gd name="connsiteX0" fmla="*/ 1643 w 541421"/>
              <a:gd name="connsiteY0" fmla="*/ 688 h 478518"/>
              <a:gd name="connsiteX1" fmla="*/ 257580 w 541421"/>
              <a:gd name="connsiteY1" fmla="*/ 79428 h 478518"/>
              <a:gd name="connsiteX2" fmla="*/ 497354 w 541421"/>
              <a:gd name="connsiteY2" fmla="*/ 347699 h 478518"/>
              <a:gd name="connsiteX3" fmla="*/ 541421 w 541421"/>
              <a:gd name="connsiteY3" fmla="*/ 306433 h 478518"/>
              <a:gd name="connsiteX4" fmla="*/ 537528 w 541421"/>
              <a:gd name="connsiteY4" fmla="*/ 478518 h 478518"/>
              <a:gd name="connsiteX5" fmla="*/ 350414 w 541421"/>
              <a:gd name="connsiteY5" fmla="*/ 468979 h 478518"/>
              <a:gd name="connsiteX6" fmla="*/ 416015 w 541421"/>
              <a:gd name="connsiteY6" fmla="*/ 411771 h 478518"/>
              <a:gd name="connsiteX7" fmla="*/ 208091 w 541421"/>
              <a:gd name="connsiteY7" fmla="*/ 200013 h 478518"/>
              <a:gd name="connsiteX8" fmla="*/ 1192 w 541421"/>
              <a:gd name="connsiteY8" fmla="*/ 254166 h 478518"/>
              <a:gd name="connsiteX9" fmla="*/ 1643 w 541421"/>
              <a:gd name="connsiteY9" fmla="*/ 688 h 478518"/>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50414 w 541421"/>
              <a:gd name="connsiteY5" fmla="*/ 46896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44835 w 541421"/>
              <a:gd name="connsiteY6" fmla="*/ 428756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54716 w 541421"/>
              <a:gd name="connsiteY6" fmla="*/ 412975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192706 w 541421"/>
              <a:gd name="connsiteY8" fmla="*/ 198382 h 478506"/>
              <a:gd name="connsiteX9" fmla="*/ 1192 w 541421"/>
              <a:gd name="connsiteY9" fmla="*/ 254154 h 478506"/>
              <a:gd name="connsiteX10" fmla="*/ 1643 w 541421"/>
              <a:gd name="connsiteY10" fmla="*/ 676 h 47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421" h="478506">
                <a:moveTo>
                  <a:pt x="1643" y="676"/>
                </a:moveTo>
                <a:cubicBezTo>
                  <a:pt x="75517" y="-6947"/>
                  <a:pt x="216957" y="51926"/>
                  <a:pt x="257580" y="79416"/>
                </a:cubicBezTo>
                <a:cubicBezTo>
                  <a:pt x="298203" y="106906"/>
                  <a:pt x="436375" y="203364"/>
                  <a:pt x="497354" y="347687"/>
                </a:cubicBezTo>
                <a:lnTo>
                  <a:pt x="541421" y="306421"/>
                </a:lnTo>
                <a:cubicBezTo>
                  <a:pt x="540123" y="363783"/>
                  <a:pt x="538826" y="421144"/>
                  <a:pt x="537528" y="478506"/>
                </a:cubicBezTo>
                <a:lnTo>
                  <a:pt x="408878" y="462900"/>
                </a:lnTo>
                <a:cubicBezTo>
                  <a:pt x="410014" y="462837"/>
                  <a:pt x="418562" y="450633"/>
                  <a:pt x="419698" y="450570"/>
                </a:cubicBezTo>
                <a:lnTo>
                  <a:pt x="454716" y="412975"/>
                </a:lnTo>
                <a:cubicBezTo>
                  <a:pt x="411421" y="300590"/>
                  <a:pt x="251673" y="218749"/>
                  <a:pt x="192706" y="198382"/>
                </a:cubicBezTo>
                <a:cubicBezTo>
                  <a:pt x="87437" y="162626"/>
                  <a:pt x="22755" y="244385"/>
                  <a:pt x="1192" y="254154"/>
                </a:cubicBezTo>
                <a:cubicBezTo>
                  <a:pt x="-1402" y="257475"/>
                  <a:pt x="943" y="-216"/>
                  <a:pt x="1643" y="676"/>
                </a:cubicBezTo>
                <a:close/>
              </a:path>
            </a:pathLst>
          </a:custGeom>
          <a:gradFill flip="none" rotWithShape="1">
            <a:gsLst>
              <a:gs pos="17000">
                <a:srgbClr val="FCAE91"/>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2" name="テキスト ボックス 191"/>
          <p:cNvSpPr txBox="1"/>
          <p:nvPr/>
        </p:nvSpPr>
        <p:spPr>
          <a:xfrm>
            <a:off x="8398507" y="3760172"/>
            <a:ext cx="701313" cy="271869"/>
          </a:xfrm>
          <a:prstGeom prst="rect">
            <a:avLst/>
          </a:prstGeom>
          <a:noFill/>
        </p:spPr>
        <p:txBody>
          <a:bodyPr wrap="square" rtlCol="0">
            <a:spAutoFit/>
          </a:bodyPr>
          <a:lstStyle/>
          <a:p>
            <a:pPr algn="ctr">
              <a:lnSpc>
                <a:spcPts val="1400"/>
              </a:lnSpc>
            </a:pPr>
            <a:r>
              <a:rPr lang="ja-JP" altLang="en-US" sz="1200" dirty="0">
                <a:latin typeface="HGP創英角ｺﾞｼｯｸUB" panose="020B0900000000000000" pitchFamily="50" charset="-128"/>
                <a:ea typeface="HGP創英角ｺﾞｼｯｸUB" panose="020B0900000000000000" pitchFamily="50" charset="-128"/>
              </a:rPr>
              <a:t>カバー</a:t>
            </a:r>
          </a:p>
        </p:txBody>
      </p:sp>
    </p:spTree>
    <p:extLst>
      <p:ext uri="{BB962C8B-B14F-4D97-AF65-F5344CB8AC3E}">
        <p14:creationId xmlns:p14="http://schemas.microsoft.com/office/powerpoint/2010/main" val="564435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主</a:t>
            </a:r>
            <a:r>
              <a:rPr lang="ja-JP" altLang="en-US" dirty="0"/>
              <a:t>要メーカー（</a:t>
            </a:r>
            <a:r>
              <a:rPr lang="en-US" altLang="ja-JP" dirty="0"/>
              <a:t>2/2</a:t>
            </a:r>
            <a:r>
              <a:rPr lang="ja-JP" altLang="en-US" dirty="0"/>
              <a:t>）</a:t>
            </a:r>
          </a:p>
        </p:txBody>
      </p:sp>
      <p:sp>
        <p:nvSpPr>
          <p:cNvPr id="36"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7"/>
          <p:cNvGraphicFramePr>
            <a:graphicFrameLocks noGrp="1"/>
          </p:cNvGraphicFramePr>
          <p:nvPr>
            <p:extLst>
              <p:ext uri="{D42A27DB-BD31-4B8C-83A1-F6EECF244321}">
                <p14:modId xmlns:p14="http://schemas.microsoft.com/office/powerpoint/2010/main" val="3473445548"/>
              </p:ext>
            </p:extLst>
          </p:nvPr>
        </p:nvGraphicFramePr>
        <p:xfrm>
          <a:off x="560512" y="1800938"/>
          <a:ext cx="8784976" cy="2996214"/>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519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JMI Syringes &amp; Medical Devices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バングラデシュと韓国の投資を伴う合弁会社</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国内市場向けのほかに、シンガポール、タイ、ミャンマー、スペイン、ポルトガルへの輸出向けを行っている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シリンジ、輸血セット、</a:t>
                      </a:r>
                      <a:r>
                        <a:rPr kumimoji="1" lang="en-US" altLang="ja-JP" sz="1200" dirty="0"/>
                        <a:t>IV</a:t>
                      </a:r>
                      <a:r>
                        <a:rPr kumimoji="1" lang="ja-JP" altLang="en-US" sz="1200" dirty="0"/>
                        <a:t>カニューレ、子宮内避妊器具を製造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20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Nipro</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日本のメーカー</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ダッカに拠点を置く</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7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Philips </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HealthTech</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ダッカに拠点を置く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760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Healthineers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ダッカに拠点を置く</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40"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主なメーカーの現況</a:t>
            </a:r>
          </a:p>
        </p:txBody>
      </p:sp>
      <p:sp>
        <p:nvSpPr>
          <p:cNvPr id="8"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バングラデシュに拠点を置く主なメーカーは以下の通りである。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タイトル 1"/>
          <p:cNvSpPr>
            <a:spLocks noGrp="1"/>
          </p:cNvSpPr>
          <p:nvPr>
            <p:ph type="title"/>
          </p:nvPr>
        </p:nvSpPr>
        <p:spPr>
          <a:xfrm>
            <a:off x="200471" y="188550"/>
            <a:ext cx="9505055" cy="360050"/>
          </a:xfrm>
        </p:spPr>
        <p:txBody>
          <a:bodyPr/>
          <a:lstStyle/>
          <a:p>
            <a:r>
              <a:rPr lang="ja-JP" altLang="en-US" dirty="0"/>
              <a:t>バングラデシュ／医療関連／医療機器</a:t>
            </a:r>
            <a:endParaRPr kumimoji="1" lang="ja-JP" altLang="en-US" dirty="0"/>
          </a:p>
        </p:txBody>
      </p:sp>
    </p:spTree>
    <p:extLst>
      <p:ext uri="{BB962C8B-B14F-4D97-AF65-F5344CB8AC3E}">
        <p14:creationId xmlns:p14="http://schemas.microsoft.com/office/powerpoint/2010/main" val="4132478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日</a:t>
            </a:r>
            <a:r>
              <a:rPr lang="ja-JP" altLang="en-US" dirty="0"/>
              <a:t>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483273178"/>
              </p:ext>
            </p:extLst>
          </p:nvPr>
        </p:nvGraphicFramePr>
        <p:xfrm>
          <a:off x="200023" y="1412776"/>
          <a:ext cx="9505952" cy="2052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l" fontAlgn="ctr"/>
                      <a:r>
                        <a:rPr lang="en-US" sz="1100" b="0" i="0" u="none" strike="noStrike" dirty="0" err="1">
                          <a:solidFill>
                            <a:srgbClr val="000000"/>
                          </a:solidFill>
                          <a:effectLst/>
                          <a:latin typeface="+mn-lt"/>
                          <a:ea typeface="ＭＳ Ｐゴシック" panose="020B0600070205080204" pitchFamily="50" charset="-128"/>
                        </a:rPr>
                        <a:t>Nipro</a:t>
                      </a:r>
                      <a:r>
                        <a:rPr lang="en-US" sz="1100" b="0" i="0" u="none" strike="noStrike" dirty="0">
                          <a:solidFill>
                            <a:srgbClr val="000000"/>
                          </a:solidFill>
                          <a:effectLst/>
                          <a:latin typeface="+mn-lt"/>
                          <a:ea typeface="ＭＳ Ｐゴシック" panose="020B0600070205080204" pitchFamily="50" charset="-128"/>
                        </a:rPr>
                        <a:t> JMI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血液回路等の医療機器製造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Emergency</a:t>
                      </a:r>
                      <a:r>
                        <a:rPr lang="en-US" sz="1100" b="0" i="0" u="none" strike="noStrike" baseline="0" dirty="0">
                          <a:solidFill>
                            <a:srgbClr val="000000"/>
                          </a:solidFill>
                          <a:effectLst/>
                          <a:latin typeface="+mn-lt"/>
                          <a:ea typeface="ＭＳ Ｐゴシック" panose="020B0600070205080204" pitchFamily="50" charset="-128"/>
                        </a:rPr>
                        <a:t> Assistance Bangladesh </a:t>
                      </a:r>
                      <a:r>
                        <a:rPr lang="en-US" sz="1100" b="0" i="0" u="none" strike="noStrike" baseline="0" dirty="0" err="1">
                          <a:solidFill>
                            <a:srgbClr val="000000"/>
                          </a:solidFill>
                          <a:effectLst/>
                          <a:latin typeface="+mn-lt"/>
                          <a:ea typeface="ＭＳ Ｐゴシック" panose="020B0600070205080204" pitchFamily="50" charset="-128"/>
                        </a:rPr>
                        <a:t>Co.,Ltd</a:t>
                      </a:r>
                      <a:r>
                        <a:rPr lang="en-US" sz="1100" b="0" i="0" u="none" strike="noStrike" baseline="0" dirty="0">
                          <a:solidFill>
                            <a:srgbClr val="000000"/>
                          </a:solidFill>
                          <a:effectLst/>
                          <a:latin typeface="+mn-lt"/>
                          <a:ea typeface="ＭＳ Ｐゴシック" panose="020B0600070205080204" pitchFamily="50" charset="-128"/>
                        </a:rPr>
                        <a:t>.</a:t>
                      </a:r>
                      <a:endParaRPr 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日本エマージェンシーアシスタンス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Omron Healthcare </a:t>
                      </a:r>
                      <a:r>
                        <a:rPr lang="en-US" altLang="ja-JP" sz="1100" b="0" i="0" u="none" strike="noStrike" baseline="0" dirty="0">
                          <a:solidFill>
                            <a:srgbClr val="000000"/>
                          </a:solidFill>
                          <a:effectLst/>
                          <a:latin typeface="+mn-lt"/>
                          <a:ea typeface="ＭＳ Ｐゴシック" panose="020B0600070205080204" pitchFamily="50" charset="-128"/>
                        </a:rPr>
                        <a:t>Bangladesh Ltd.</a:t>
                      </a:r>
                      <a:endParaRPr 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健康機器商品の販売・市場開拓・営業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Ship Aichi Medical Service,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グリーンホスピタルサプライ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病院運営事業、不動産賃貸業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highlight>
                  <a:srgbClr val="00FFFF"/>
                </a:highlight>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highlight>
                  <a:srgbClr val="00FFFF"/>
                </a:highlight>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913511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a:t>
            </a:r>
          </a:p>
        </p:txBody>
      </p:sp>
      <p:sp>
        <p:nvSpPr>
          <p:cNvPr id="29" name="テキスト ボックス 16"/>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バングラデシュは、後発開発途上国（</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）の中で唯一、医薬品の国内需要の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％近くを満たしており、その市場規模は約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億米ドルと推定されている。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また、バングラデシュの医薬品は約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カ国に輸出されており、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万ドルの売上高を計上している。</a:t>
            </a:r>
          </a:p>
        </p:txBody>
      </p:sp>
    </p:spTree>
    <p:extLst>
      <p:ext uri="{BB962C8B-B14F-4D97-AF65-F5344CB8AC3E}">
        <p14:creationId xmlns:p14="http://schemas.microsoft.com/office/powerpoint/2010/main" val="295931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片側の 2 つの角を丸めた四角形 82"/>
          <p:cNvSpPr/>
          <p:nvPr/>
        </p:nvSpPr>
        <p:spPr>
          <a:xfrm>
            <a:off x="514879" y="2303665"/>
            <a:ext cx="4896544" cy="974711"/>
          </a:xfrm>
          <a:prstGeom prst="round2SameRect">
            <a:avLst>
              <a:gd name="adj1" fmla="val 0"/>
              <a:gd name="adj2" fmla="val 6329"/>
            </a:avLst>
          </a:prstGeom>
          <a:solidFill>
            <a:srgbClr val="E8E8E8"/>
          </a:solidFill>
          <a:effectLst/>
        </p:spPr>
        <p:txBody>
          <a:bodyPr wrap="square" lIns="2412000" tIns="0" rIns="0" bIns="0" anchor="ctr">
            <a:noAutofit/>
          </a:bodyPr>
          <a:lstStyle/>
          <a:p>
            <a:pPr algn="ctr" fontAlgn="ctr">
              <a:lnSpc>
                <a:spcPct val="113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ジェネリック医薬品</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は</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地場企業が</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多くのシェアを占める</a:t>
            </a:r>
          </a:p>
        </p:txBody>
      </p:sp>
      <p:sp>
        <p:nvSpPr>
          <p:cNvPr id="100" name="片側の 2 つの角を丸めた四角形 99"/>
          <p:cNvSpPr/>
          <p:nvPr/>
        </p:nvSpPr>
        <p:spPr>
          <a:xfrm>
            <a:off x="514879" y="5229199"/>
            <a:ext cx="4896544" cy="1223989"/>
          </a:xfrm>
          <a:prstGeom prst="round2SameRect">
            <a:avLst>
              <a:gd name="adj1" fmla="val 0"/>
              <a:gd name="adj2" fmla="val 5779"/>
            </a:avLst>
          </a:prstGeom>
          <a:solidFill>
            <a:srgbClr val="E8E8E8"/>
          </a:solidFill>
          <a:effectLst/>
        </p:spPr>
        <p:txBody>
          <a:bodyPr wrap="square" lIns="3276000" tIns="72000" rIns="144000" bIns="0" anchor="t" anchorCtr="0">
            <a:noAutofit/>
          </a:bodyPr>
          <a:lstStyle/>
          <a:p>
            <a:pPr fontAlgn="ctr">
              <a:lnSpc>
                <a:spcPct val="113000"/>
              </a:lnSpc>
              <a:spcAft>
                <a:spcPts val="600"/>
              </a:spcAft>
              <a:buClr>
                <a:srgbClr val="3D6AA7"/>
              </a:buClr>
              <a:buSzPct val="80000"/>
            </a:pPr>
            <a:endParaRPr lang="ja-JP" altLang="en-US" sz="1050" dirty="0">
              <a:solidFill>
                <a:srgbClr val="000000"/>
              </a:solidFill>
              <a:latin typeface="+mn-ea"/>
            </a:endParaRPr>
          </a:p>
        </p:txBody>
      </p:sp>
      <p:sp>
        <p:nvSpPr>
          <p:cNvPr id="101" name="片側の 2 つの角を丸めた四角形 100"/>
          <p:cNvSpPr/>
          <p:nvPr/>
        </p:nvSpPr>
        <p:spPr bwMode="auto">
          <a:xfrm>
            <a:off x="514879" y="4941168"/>
            <a:ext cx="4896544" cy="288032"/>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zh-TW" altLang="en-US" sz="140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小 売 店</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88" name="片側の 2 つの角を丸めた四角形 87"/>
          <p:cNvSpPr/>
          <p:nvPr/>
        </p:nvSpPr>
        <p:spPr>
          <a:xfrm>
            <a:off x="514879" y="3766432"/>
            <a:ext cx="4896544" cy="974711"/>
          </a:xfrm>
          <a:prstGeom prst="round2SameRect">
            <a:avLst>
              <a:gd name="adj1" fmla="val 0"/>
              <a:gd name="adj2" fmla="val 6329"/>
            </a:avLst>
          </a:prstGeom>
          <a:solidFill>
            <a:srgbClr val="E8E8E8"/>
          </a:solidFill>
          <a:effectLst/>
        </p:spPr>
        <p:txBody>
          <a:bodyPr wrap="square" lIns="864000" tIns="0" rIns="0" bIns="0" anchor="ctr">
            <a:noAutofit/>
          </a:bodyPr>
          <a:lstStyle/>
          <a:p>
            <a:pPr marL="190500" indent="-190500">
              <a:spcAft>
                <a:spcPts val="600"/>
              </a:spcAft>
              <a:buClr>
                <a:srgbClr val="3D6AA7"/>
              </a:buClr>
              <a:buFont typeface="Wingdings" panose="05000000000000000000" pitchFamily="2" charset="2"/>
              <a:buChar char="n"/>
            </a:pPr>
            <a:endParaRPr lang="en-US" altLang="ja-JP" sz="13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片側の 2 つの角を丸めた四角形 88"/>
          <p:cNvSpPr/>
          <p:nvPr/>
        </p:nvSpPr>
        <p:spPr bwMode="auto">
          <a:xfrm>
            <a:off x="514879" y="3478400"/>
            <a:ext cx="4896544" cy="288032"/>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zh-TW" altLang="en-US" sz="140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大 手 製 薬 企 業</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84" name="片側の 2 つの角を丸めた四角形 83"/>
          <p:cNvSpPr/>
          <p:nvPr/>
        </p:nvSpPr>
        <p:spPr bwMode="auto">
          <a:xfrm>
            <a:off x="514879" y="2015633"/>
            <a:ext cx="4896544" cy="288032"/>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 場 企 業</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主</a:t>
            </a:r>
            <a:r>
              <a:rPr lang="ja-JP" altLang="en-US" dirty="0"/>
              <a:t>要メーカー・流通</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実態調査レポート 薬局事情」（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）、有識者ヒアリング、アジア経済研究所「バングラデシュ製造業の現段階」（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1" name="表 40"/>
          <p:cNvGraphicFramePr>
            <a:graphicFrameLocks noGrp="1"/>
          </p:cNvGraphicFramePr>
          <p:nvPr>
            <p:extLst>
              <p:ext uri="{D42A27DB-BD31-4B8C-83A1-F6EECF244321}">
                <p14:modId xmlns:p14="http://schemas.microsoft.com/office/powerpoint/2010/main" val="1533965800"/>
              </p:ext>
            </p:extLst>
          </p:nvPr>
        </p:nvGraphicFramePr>
        <p:xfrm>
          <a:off x="5986794" y="2501032"/>
          <a:ext cx="3357728" cy="3135795"/>
        </p:xfrm>
        <a:graphic>
          <a:graphicData uri="http://schemas.openxmlformats.org/drawingml/2006/table">
            <a:tbl>
              <a:tblPr firstRow="1" bandRow="1">
                <a:tableStyleId>{5C22544A-7EE6-4342-B048-85BDC9FD1C3A}</a:tableStyleId>
              </a:tblPr>
              <a:tblGrid>
                <a:gridCol w="431576">
                  <a:extLst>
                    <a:ext uri="{9D8B030D-6E8A-4147-A177-3AD203B41FA5}">
                      <a16:colId xmlns:a16="http://schemas.microsoft.com/office/drawing/2014/main" val="20000"/>
                    </a:ext>
                  </a:extLst>
                </a:gridCol>
                <a:gridCol w="184603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29667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順位</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a:t>
                      </a: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（百万</a:t>
                      </a:r>
                      <a:r>
                        <a:rPr kumimoji="1" lang="en-US" altLang="ja-JP" sz="1050" b="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US$</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b="1">
                          <a:latin typeface="Arial" panose="020B0604020202020204" pitchFamily="34" charset="0"/>
                          <a:ea typeface="ＭＳ Ｐゴシック" panose="020B0600070205080204" pitchFamily="50" charset="-128"/>
                          <a:cs typeface="Arial" panose="020B0604020202020204" pitchFamily="34" charset="0"/>
                        </a:rPr>
                        <a:t>Square Pharmaceuticals</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F1DB9D"/>
                    </a:solidFill>
                  </a:tcPr>
                </a:tc>
                <a:tc>
                  <a:txBody>
                    <a:bodyPr/>
                    <a:lstStyle/>
                    <a:p>
                      <a:pPr algn="ctr"/>
                      <a:r>
                        <a:rPr lang="en-US" altLang="ja-JP" sz="1100" b="1" dirty="0"/>
                        <a:t>157</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6E8C2"/>
                    </a:solidFill>
                  </a:tcPr>
                </a:tc>
                <a:extLst>
                  <a:ext uri="{0D108BD9-81ED-4DB2-BD59-A6C34878D82A}">
                    <a16:rowId xmlns:a16="http://schemas.microsoft.com/office/drawing/2014/main" val="10001"/>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a:latin typeface="Arial" panose="020B0604020202020204" pitchFamily="34" charset="0"/>
                          <a:ea typeface="ＭＳ Ｐゴシック" panose="020B0600070205080204" pitchFamily="50" charset="-128"/>
                          <a:cs typeface="Arial" panose="020B0604020202020204" pitchFamily="34" charset="0"/>
                        </a:rPr>
                        <a:t>Incepta Pharmaceuticals</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en-US" altLang="ja-JP" sz="1100" dirty="0"/>
                        <a:t>79</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rtl="0" eaLnBrk="1" fontAlgn="auto" latinLnBrk="0" hangingPunct="1">
                        <a:spcBef>
                          <a:spcPts val="0"/>
                        </a:spcBef>
                        <a:spcAft>
                          <a:spcPts val="0"/>
                        </a:spcAft>
                      </a:pPr>
                      <a:r>
                        <a:rPr kumimoji="1" lang="en-US" altLang="ja-JP" sz="1100" kern="1200">
                          <a:solidFill>
                            <a:srgbClr val="000000"/>
                          </a:solidFill>
                          <a:effectLst/>
                          <a:latin typeface="+mn-lt"/>
                          <a:ea typeface="+mn-ea"/>
                          <a:cs typeface="+mn-cs"/>
                        </a:rPr>
                        <a:t>Beximco Pharmaceuticals</a:t>
                      </a:r>
                      <a:endParaRPr lang="ja-JP" altLang="ja-JP" sz="1100" dirty="0">
                        <a:effectLst/>
                      </a:endParaRP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74</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4863">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a:latin typeface="Arial" panose="020B0604020202020204" pitchFamily="34" charset="0"/>
                          <a:ea typeface="ＭＳ Ｐゴシック" panose="020B0600070205080204" pitchFamily="50" charset="-128"/>
                          <a:cs typeface="Arial" panose="020B0604020202020204" pitchFamily="34" charset="0"/>
                        </a:rPr>
                        <a:t>Opsonin Pharmaceuticals</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43</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Renata</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41</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2" name="Rectangle 6"/>
          <p:cNvSpPr>
            <a:spLocks noChangeArrowheads="1"/>
          </p:cNvSpPr>
          <p:nvPr/>
        </p:nvSpPr>
        <p:spPr bwMode="auto">
          <a:xfrm>
            <a:off x="5986323" y="2132856"/>
            <a:ext cx="3358199"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大手地場企業の売上</a:t>
            </a:r>
          </a:p>
        </p:txBody>
      </p:sp>
      <p:sp>
        <p:nvSpPr>
          <p:cNvPr id="46" name="角丸四角形 45"/>
          <p:cNvSpPr/>
          <p:nvPr/>
        </p:nvSpPr>
        <p:spPr>
          <a:xfrm>
            <a:off x="5830938" y="2912620"/>
            <a:ext cx="3657599" cy="544062"/>
          </a:xfrm>
          <a:prstGeom prst="roundRect">
            <a:avLst>
              <a:gd name="adj" fmla="val 8033"/>
            </a:avLst>
          </a:prstGeom>
          <a:noFill/>
          <a:ln w="19050" cap="flat" cmpd="sng" algn="ctr">
            <a:solidFill>
              <a:srgbClr val="C71F0D"/>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flipH="1">
            <a:off x="5864340" y="3448876"/>
            <a:ext cx="45719" cy="2284380"/>
          </a:xfrm>
          <a:custGeom>
            <a:avLst/>
            <a:gdLst>
              <a:gd name="connsiteX0" fmla="*/ 0 w 1249743"/>
              <a:gd name="connsiteY0" fmla="*/ 0 h 1453041"/>
              <a:gd name="connsiteX1" fmla="*/ 1249743 w 1249743"/>
              <a:gd name="connsiteY1" fmla="*/ 0 h 1453041"/>
              <a:gd name="connsiteX2" fmla="*/ 1249743 w 1249743"/>
              <a:gd name="connsiteY2" fmla="*/ 1453041 h 1453041"/>
              <a:gd name="connsiteX3" fmla="*/ 0 w 1249743"/>
              <a:gd name="connsiteY3" fmla="*/ 1453041 h 1453041"/>
              <a:gd name="connsiteX4" fmla="*/ 0 w 1249743"/>
              <a:gd name="connsiteY4" fmla="*/ 0 h 1453041"/>
              <a:gd name="connsiteX0" fmla="*/ 1249743 w 1341183"/>
              <a:gd name="connsiteY0" fmla="*/ 0 h 1453041"/>
              <a:gd name="connsiteX1" fmla="*/ 1249743 w 1341183"/>
              <a:gd name="connsiteY1" fmla="*/ 1453041 h 1453041"/>
              <a:gd name="connsiteX2" fmla="*/ 0 w 1341183"/>
              <a:gd name="connsiteY2" fmla="*/ 1453041 h 1453041"/>
              <a:gd name="connsiteX3" fmla="*/ 0 w 1341183"/>
              <a:gd name="connsiteY3" fmla="*/ 0 h 1453041"/>
              <a:gd name="connsiteX4" fmla="*/ 1341183 w 1341183"/>
              <a:gd name="connsiteY4" fmla="*/ 91440 h 1453041"/>
              <a:gd name="connsiteX0" fmla="*/ 1249743 w 1249743"/>
              <a:gd name="connsiteY0" fmla="*/ 0 h 1453041"/>
              <a:gd name="connsiteX1" fmla="*/ 1249743 w 1249743"/>
              <a:gd name="connsiteY1" fmla="*/ 1453041 h 1453041"/>
              <a:gd name="connsiteX2" fmla="*/ 0 w 1249743"/>
              <a:gd name="connsiteY2" fmla="*/ 1453041 h 1453041"/>
              <a:gd name="connsiteX3" fmla="*/ 0 w 1249743"/>
              <a:gd name="connsiteY3" fmla="*/ 0 h 1453041"/>
              <a:gd name="connsiteX0" fmla="*/ 1249743 w 1249743"/>
              <a:gd name="connsiteY0" fmla="*/ 1453041 h 1453041"/>
              <a:gd name="connsiteX1" fmla="*/ 0 w 1249743"/>
              <a:gd name="connsiteY1" fmla="*/ 1453041 h 1453041"/>
              <a:gd name="connsiteX2" fmla="*/ 0 w 1249743"/>
              <a:gd name="connsiteY2" fmla="*/ 0 h 1453041"/>
              <a:gd name="connsiteX0" fmla="*/ 0 w 0"/>
              <a:gd name="connsiteY0" fmla="*/ 1453041 h 1453041"/>
              <a:gd name="connsiteX1" fmla="*/ 0 w 0"/>
              <a:gd name="connsiteY1" fmla="*/ 0 h 1453041"/>
            </a:gdLst>
            <a:ahLst/>
            <a:cxnLst>
              <a:cxn ang="0">
                <a:pos x="connsiteX0" y="connsiteY0"/>
              </a:cxn>
              <a:cxn ang="0">
                <a:pos x="connsiteX1" y="connsiteY1"/>
              </a:cxn>
            </a:cxnLst>
            <a:rect l="l" t="t" r="r" b="b"/>
            <a:pathLst>
              <a:path h="1453041">
                <a:moveTo>
                  <a:pt x="0" y="1453041"/>
                </a:moveTo>
                <a:lnTo>
                  <a:pt x="0" y="0"/>
                </a:lnTo>
              </a:path>
            </a:pathLst>
          </a:custGeom>
          <a:noFill/>
          <a:ln w="19050" cap="flat" cmpd="sng" algn="ctr">
            <a:solidFill>
              <a:srgbClr val="C71F0D"/>
            </a:solidFill>
            <a:prstDash val="solid"/>
            <a:round/>
            <a:headEnd type="triangl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745088" y="5661248"/>
            <a:ext cx="3743450" cy="663914"/>
          </a:xfrm>
          <a:prstGeom prst="rect">
            <a:avLst/>
          </a:prstGeom>
          <a:noFill/>
          <a:ln w="9525" cap="flat" cmpd="sng" algn="ctr">
            <a:noFill/>
            <a:prstDash val="solid"/>
          </a:ln>
          <a:effectLst/>
          <a:extLst>
            <a:ext uri="{909E8E84-426E-40DD-AFC4-6F175D3DCCD1}">
              <a14:hiddenFill xmlns:a14="http://schemas.microsoft.com/office/drawing/2010/main">
                <a:solidFill>
                  <a:srgbClr val="A2BBDC"/>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lvl="1" fontAlgn="ctr">
              <a:lnSpc>
                <a:spcPts val="1900"/>
              </a:lnSpc>
            </a:pPr>
            <a:r>
              <a:rPr lang="ja-JP" altLang="en-US" sz="1400" dirty="0">
                <a:solidFill>
                  <a:srgbClr val="000000"/>
                </a:solidFill>
                <a:latin typeface="Arial" panose="020B0604020202020204" pitchFamily="34" charset="0"/>
              </a:rPr>
              <a:t>最大手</a:t>
            </a: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Square</a:t>
            </a:r>
            <a:r>
              <a:rPr lang="ja-JP" altLang="en-US" sz="1400" dirty="0">
                <a:solidFill>
                  <a:srgbClr val="000000"/>
                </a:solidFill>
                <a:latin typeface="Arial" panose="020B0604020202020204" pitchFamily="34" charset="0"/>
              </a:rPr>
              <a:t>は、</a:t>
            </a: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1985</a:t>
            </a:r>
            <a:r>
              <a:rPr lang="ja-JP" altLang="en-US" sz="14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年以来</a:t>
            </a:r>
            <a:r>
              <a:rPr lang="ja-JP" altLang="en-US" sz="1400" dirty="0">
                <a:solidFill>
                  <a:srgbClr val="000000"/>
                </a:solidFill>
                <a:latin typeface="Arial" panose="020B0604020202020204" pitchFamily="34" charset="0"/>
              </a:rPr>
              <a:t>、外資製薬企業も含めた中で</a:t>
            </a:r>
            <a:r>
              <a:rPr lang="ja-JP" altLang="en-US" sz="14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売上</a:t>
            </a: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a:t>
            </a:r>
            <a:r>
              <a:rPr lang="ja-JP" altLang="en-US" sz="14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位を維持</a:t>
            </a:r>
            <a:r>
              <a:rPr lang="ja-JP" altLang="en-US" sz="1400" dirty="0">
                <a:solidFill>
                  <a:srgbClr val="000000"/>
                </a:solidFill>
                <a:latin typeface="Arial" panose="020B0604020202020204" pitchFamily="34" charset="0"/>
              </a:rPr>
              <a:t>し続けている。</a:t>
            </a:r>
            <a:endParaRPr lang="en-US" altLang="ja-JP" sz="1400" dirty="0">
              <a:solidFill>
                <a:srgbClr val="000000"/>
              </a:solidFill>
              <a:latin typeface="Arial" panose="020B0604020202020204" pitchFamily="34" charset="0"/>
            </a:endParaRPr>
          </a:p>
        </p:txBody>
      </p:sp>
      <p:sp>
        <p:nvSpPr>
          <p:cNvPr id="133" name="テキスト ボックス 13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大手外資製薬企業のほか、地場企業の医薬品が流通している。</a:t>
            </a:r>
          </a:p>
        </p:txBody>
      </p:sp>
      <p:grpSp>
        <p:nvGrpSpPr>
          <p:cNvPr id="8" name="グループ化 7"/>
          <p:cNvGrpSpPr/>
          <p:nvPr/>
        </p:nvGrpSpPr>
        <p:grpSpPr>
          <a:xfrm>
            <a:off x="704528" y="2373034"/>
            <a:ext cx="2448272" cy="837468"/>
            <a:chOff x="-299379" y="3501008"/>
            <a:chExt cx="2448272" cy="837468"/>
          </a:xfrm>
        </p:grpSpPr>
        <p:sp>
          <p:nvSpPr>
            <p:cNvPr id="54" name="角丸四角形 53"/>
            <p:cNvSpPr/>
            <p:nvPr/>
          </p:nvSpPr>
          <p:spPr>
            <a:xfrm>
              <a:off x="-299379" y="3719942"/>
              <a:ext cx="669237" cy="399600"/>
            </a:xfrm>
            <a:prstGeom prst="roundRect">
              <a:avLst>
                <a:gd name="adj" fmla="val 14442"/>
              </a:avLst>
            </a:prstGeom>
            <a:solidFill>
              <a:srgbClr val="3D6AA7"/>
            </a:solidFill>
          </p:spPr>
          <p:txBody>
            <a:bodyPr wrap="none" tIns="14400" anchor="ctr" anchorCtr="0">
              <a:noAutofit/>
            </a:bodyPr>
            <a:lstStyle/>
            <a:p>
              <a:pPr algn="ctr" fontAlgn="b"/>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香港</a:t>
              </a:r>
              <a:r>
                <a:rPr lang="ja-JP" altLang="en-US" sz="1000" b="1" dirty="0">
                  <a:solidFill>
                    <a:schemeClr val="bg1"/>
                  </a:solidFill>
                  <a:latin typeface="ＭＳ Ｐゴシック" panose="020B0600070205080204" pitchFamily="50" charset="-128"/>
                  <a:ea typeface="ＭＳ Ｐゴシック" panose="020B0600070205080204" pitchFamily="50" charset="-128"/>
                </a:rPr>
                <a:t>等</a:t>
              </a:r>
              <a:endParaRPr lang="ja-JP" altLang="en-US" sz="900" b="1" dirty="0">
                <a:solidFill>
                  <a:schemeClr val="bg1"/>
                </a:solidFill>
                <a:latin typeface="ＭＳ Ｐゴシック" panose="020B0600070205080204" pitchFamily="50" charset="-128"/>
                <a:ea typeface="ＭＳ Ｐゴシック" panose="020B0600070205080204" pitchFamily="50" charset="-128"/>
              </a:endParaRPr>
            </a:p>
          </p:txBody>
        </p:sp>
        <p:sp>
          <p:nvSpPr>
            <p:cNvPr id="56" name="正方形/長方形 55"/>
            <p:cNvSpPr/>
            <p:nvPr/>
          </p:nvSpPr>
          <p:spPr>
            <a:xfrm>
              <a:off x="443884" y="3671390"/>
              <a:ext cx="822602" cy="246221"/>
            </a:xfrm>
            <a:prstGeom prst="rect">
              <a:avLst/>
            </a:prstGeom>
            <a:noFill/>
          </p:spPr>
          <p:txBody>
            <a:bodyPr wrap="square" lIns="0" rIns="0" rtlCol="0">
              <a:spAutoFit/>
            </a:bodyPr>
            <a:lstStyle/>
            <a:p>
              <a:pPr algn="ctr"/>
              <a:r>
                <a:rPr lang="ja-JP" altLang="en-US" sz="1000" dirty="0">
                  <a:solidFill>
                    <a:srgbClr val="000000"/>
                  </a:solidFill>
                  <a:latin typeface="+mn-ea"/>
                </a:rPr>
                <a:t>原材料の輸入</a:t>
              </a:r>
            </a:p>
          </p:txBody>
        </p:sp>
        <p:sp>
          <p:nvSpPr>
            <p:cNvPr id="58" name="円/楕円 57"/>
            <p:cNvSpPr/>
            <p:nvPr/>
          </p:nvSpPr>
          <p:spPr>
            <a:xfrm>
              <a:off x="1266486" y="3501008"/>
              <a:ext cx="882407" cy="837468"/>
            </a:xfrm>
            <a:prstGeom prst="ellipse">
              <a:avLst/>
            </a:prstGeom>
            <a:gradFill flip="none" rotWithShape="1">
              <a:gsLst>
                <a:gs pos="0">
                  <a:srgbClr val="83A4D1"/>
                </a:gs>
                <a:gs pos="100000">
                  <a:srgbClr val="E8E8E8"/>
                </a:gs>
              </a:gsLst>
              <a:path path="shape">
                <a:fillToRect l="50000" t="50000" r="50000" b="50000"/>
              </a:path>
              <a:tileRect/>
            </a:gradFill>
          </p:spPr>
          <p:txBody>
            <a:bodyPr wrap="square" lIns="0" rIns="0" anchor="ctr" anchorCtr="0">
              <a:noAutofit/>
            </a:bodyPr>
            <a:lstStyle/>
            <a:p>
              <a:pPr algn="ctr">
                <a:lnSpc>
                  <a:spcPct val="110000"/>
                </a:lnSpc>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医薬品の製造</a:t>
              </a:r>
            </a:p>
          </p:txBody>
        </p:sp>
        <p:cxnSp>
          <p:nvCxnSpPr>
            <p:cNvPr id="55" name="直線矢印コネクタ 54"/>
            <p:cNvCxnSpPr>
              <a:stCxn id="54" idx="3"/>
            </p:cNvCxnSpPr>
            <p:nvPr/>
          </p:nvCxnSpPr>
          <p:spPr>
            <a:xfrm>
              <a:off x="369858" y="3919742"/>
              <a:ext cx="977549" cy="0"/>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8" name="円/楕円 67"/>
          <p:cNvSpPr/>
          <p:nvPr/>
        </p:nvSpPr>
        <p:spPr>
          <a:xfrm>
            <a:off x="2139189" y="5543359"/>
            <a:ext cx="1023604" cy="611225"/>
          </a:xfrm>
          <a:prstGeom prst="ellipse">
            <a:avLst/>
          </a:prstGeom>
          <a:gradFill flip="none" rotWithShape="1">
            <a:gsLst>
              <a:gs pos="0">
                <a:srgbClr val="A9A9A9"/>
              </a:gs>
              <a:gs pos="100000">
                <a:srgbClr val="E8E8E8">
                  <a:alpha val="0"/>
                </a:srgbClr>
              </a:gs>
            </a:gsLst>
            <a:path path="shape">
              <a:fillToRect l="50000" t="50000" r="50000" b="50000"/>
            </a:path>
            <a:tileRect/>
          </a:gradFill>
        </p:spPr>
        <p:txBody>
          <a:bodyPr wrap="none" lIns="0" rIns="0" rtlCol="0" anchor="ctr">
            <a:noAutofit/>
          </a:bodyPr>
          <a:lstStyle/>
          <a:p>
            <a:pPr algn="ctr" fontAlgn="ctr"/>
            <a:r>
              <a:rPr lang="ja-JP" altLang="en-US" sz="1000" dirty="0">
                <a:solidFill>
                  <a:srgbClr val="000000"/>
                </a:solidFill>
                <a:latin typeface="+mn-ea"/>
              </a:rPr>
              <a:t>多くの</a:t>
            </a:r>
            <a:br>
              <a:rPr lang="en-US" altLang="ja-JP" sz="1000" dirty="0">
                <a:solidFill>
                  <a:srgbClr val="000000"/>
                </a:solidFill>
                <a:latin typeface="+mn-ea"/>
              </a:rPr>
            </a:br>
            <a:r>
              <a:rPr lang="ja-JP" altLang="en-US" sz="1000" dirty="0">
                <a:solidFill>
                  <a:srgbClr val="000000"/>
                </a:solidFill>
                <a:latin typeface="+mn-ea"/>
              </a:rPr>
              <a:t>小売店では</a:t>
            </a:r>
          </a:p>
          <a:p>
            <a:pPr algn="ctr" fontAlgn="ctr"/>
            <a:r>
              <a:rPr lang="ja-JP" altLang="en-US" sz="1200" dirty="0">
                <a:latin typeface="HGP創英角ｺﾞｼｯｸUB" panose="020B0900000000000000" pitchFamily="50" charset="-128"/>
                <a:ea typeface="HGP創英角ｺﾞｼｯｸUB" panose="020B0900000000000000" pitchFamily="50" charset="-128"/>
              </a:rPr>
              <a:t>免許を</a:t>
            </a:r>
            <a:br>
              <a:rPr lang="en-US" altLang="ja-JP" sz="1200" dirty="0">
                <a:latin typeface="HGP創英角ｺﾞｼｯｸUB" panose="020B0900000000000000" pitchFamily="50" charset="-128"/>
                <a:ea typeface="HGP創英角ｺﾞｼｯｸUB" panose="020B0900000000000000" pitchFamily="50" charset="-128"/>
              </a:rPr>
            </a:br>
            <a:r>
              <a:rPr lang="ja-JP" altLang="en-US" sz="1200" dirty="0">
                <a:latin typeface="HGP創英角ｺﾞｼｯｸUB" panose="020B0900000000000000" pitchFamily="50" charset="-128"/>
                <a:ea typeface="HGP創英角ｺﾞｼｯｸUB" panose="020B0900000000000000" pitchFamily="50" charset="-128"/>
              </a:rPr>
              <a:t>持たない</a:t>
            </a:r>
            <a:br>
              <a:rPr lang="en-US" altLang="ja-JP" sz="1200" dirty="0">
                <a:latin typeface="HGP創英角ｺﾞｼｯｸUB" panose="020B0900000000000000" pitchFamily="50" charset="-128"/>
                <a:ea typeface="HGP創英角ｺﾞｼｯｸUB" panose="020B0900000000000000" pitchFamily="50" charset="-128"/>
              </a:rPr>
            </a:br>
            <a:r>
              <a:rPr lang="ja-JP" altLang="en-US" sz="1000" dirty="0">
                <a:solidFill>
                  <a:srgbClr val="000000"/>
                </a:solidFill>
                <a:latin typeface="+mn-ea"/>
              </a:rPr>
              <a:t>スタッフが販売</a:t>
            </a:r>
          </a:p>
        </p:txBody>
      </p:sp>
      <p:sp>
        <p:nvSpPr>
          <p:cNvPr id="62" name="正方形/長方形 61"/>
          <p:cNvSpPr/>
          <p:nvPr/>
        </p:nvSpPr>
        <p:spPr>
          <a:xfrm>
            <a:off x="632667" y="5604256"/>
            <a:ext cx="743263" cy="48943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1000" dirty="0">
                <a:solidFill>
                  <a:srgbClr val="000000"/>
                </a:solidFill>
                <a:latin typeface="+mn-ea"/>
              </a:rPr>
              <a:t>小売店での</a:t>
            </a:r>
            <a:br>
              <a:rPr lang="en-US" altLang="ja-JP" sz="1000" dirty="0">
                <a:solidFill>
                  <a:srgbClr val="000000"/>
                </a:solidFill>
                <a:latin typeface="+mn-ea"/>
              </a:rPr>
            </a:br>
            <a:r>
              <a:rPr lang="ja-JP" altLang="en-US" sz="1000" dirty="0">
                <a:solidFill>
                  <a:srgbClr val="000000"/>
                </a:solidFill>
                <a:latin typeface="+mn-ea"/>
              </a:rPr>
              <a:t>医薬品</a:t>
            </a:r>
            <a:br>
              <a:rPr lang="en-US" altLang="ja-JP" sz="1000" dirty="0">
                <a:solidFill>
                  <a:srgbClr val="000000"/>
                </a:solidFill>
                <a:latin typeface="+mn-ea"/>
              </a:rPr>
            </a:br>
            <a:r>
              <a:rPr lang="ja-JP" altLang="en-US" sz="1000" dirty="0">
                <a:solidFill>
                  <a:srgbClr val="000000"/>
                </a:solidFill>
                <a:latin typeface="+mn-ea"/>
              </a:rPr>
              <a:t>販売には</a:t>
            </a:r>
            <a:br>
              <a:rPr lang="en-US" altLang="ja-JP" sz="1000" dirty="0">
                <a:solidFill>
                  <a:srgbClr val="000000"/>
                </a:solidFill>
                <a:latin typeface="+mn-ea"/>
              </a:rPr>
            </a:b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免許が必要</a:t>
            </a:r>
          </a:p>
        </p:txBody>
      </p:sp>
      <p:sp>
        <p:nvSpPr>
          <p:cNvPr id="63" name="テキスト ボックス 62"/>
          <p:cNvSpPr txBox="1"/>
          <p:nvPr/>
        </p:nvSpPr>
        <p:spPr>
          <a:xfrm>
            <a:off x="1358761" y="5610049"/>
            <a:ext cx="508473" cy="246221"/>
          </a:xfrm>
          <a:prstGeom prst="rect">
            <a:avLst/>
          </a:prstGeom>
          <a:noFill/>
        </p:spPr>
        <p:txBody>
          <a:bodyPr wrap="none" rtlCol="0">
            <a:spAutoFit/>
          </a:bodyPr>
          <a:lstStyle/>
          <a:p>
            <a:pPr algn="ctr"/>
            <a:r>
              <a:rPr lang="ja-JP" altLang="en-US" sz="1000" dirty="0">
                <a:solidFill>
                  <a:srgbClr val="000000"/>
                </a:solidFill>
                <a:latin typeface="+mn-ea"/>
              </a:rPr>
              <a:t>しかし</a:t>
            </a:r>
            <a:endParaRPr lang="en-US" altLang="ja-JP" sz="1000" dirty="0">
              <a:solidFill>
                <a:srgbClr val="000000"/>
              </a:solidFill>
              <a:latin typeface="+mn-ea"/>
            </a:endParaRPr>
          </a:p>
        </p:txBody>
      </p:sp>
      <p:cxnSp>
        <p:nvCxnSpPr>
          <p:cNvPr id="64" name="直線矢印コネクタ 63"/>
          <p:cNvCxnSpPr/>
          <p:nvPr/>
        </p:nvCxnSpPr>
        <p:spPr>
          <a:xfrm>
            <a:off x="1314589" y="5848581"/>
            <a:ext cx="596817" cy="0"/>
          </a:xfrm>
          <a:prstGeom prst="straightConnector1">
            <a:avLst/>
          </a:prstGeom>
          <a:ln w="28575" cap="flat" cmpd="sng" algn="ctr">
            <a:solidFill>
              <a:srgbClr val="3D6AA7"/>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6" name="Group 6"/>
          <p:cNvGrpSpPr>
            <a:grpSpLocks noChangeAspect="1"/>
          </p:cNvGrpSpPr>
          <p:nvPr/>
        </p:nvGrpSpPr>
        <p:grpSpPr bwMode="auto">
          <a:xfrm>
            <a:off x="1972718" y="5561732"/>
            <a:ext cx="277303" cy="459556"/>
            <a:chOff x="100" y="1689"/>
            <a:chExt cx="318" cy="527"/>
          </a:xfrm>
        </p:grpSpPr>
        <p:sp>
          <p:nvSpPr>
            <p:cNvPr id="72" name="Oval 7"/>
            <p:cNvSpPr>
              <a:spLocks noChangeArrowheads="1"/>
            </p:cNvSpPr>
            <p:nvPr/>
          </p:nvSpPr>
          <p:spPr bwMode="auto">
            <a:xfrm>
              <a:off x="161" y="1689"/>
              <a:ext cx="197" cy="198"/>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8"/>
            <p:cNvSpPr>
              <a:spLocks/>
            </p:cNvSpPr>
            <p:nvPr/>
          </p:nvSpPr>
          <p:spPr bwMode="auto">
            <a:xfrm>
              <a:off x="100"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6" name="グループ化 125"/>
          <p:cNvGrpSpPr/>
          <p:nvPr/>
        </p:nvGrpSpPr>
        <p:grpSpPr>
          <a:xfrm>
            <a:off x="415925" y="1556792"/>
            <a:ext cx="9073579" cy="288032"/>
            <a:chOff x="415925" y="1803296"/>
            <a:chExt cx="5105309" cy="288032"/>
          </a:xfrm>
        </p:grpSpPr>
        <p:cxnSp>
          <p:nvCxnSpPr>
            <p:cNvPr id="127" name="直線コネクタ 126"/>
            <p:cNvCxnSpPr/>
            <p:nvPr/>
          </p:nvCxnSpPr>
          <p:spPr>
            <a:xfrm>
              <a:off x="419987" y="2091328"/>
              <a:ext cx="510124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Rectangle 6"/>
            <p:cNvSpPr>
              <a:spLocks noChangeArrowheads="1"/>
            </p:cNvSpPr>
            <p:nvPr/>
          </p:nvSpPr>
          <p:spPr bwMode="auto">
            <a:xfrm>
              <a:off x="415925" y="1803296"/>
              <a:ext cx="416841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主要メーカーでの医薬品の流通</a:t>
              </a:r>
            </a:p>
          </p:txBody>
        </p:sp>
      </p:grpSp>
      <p:grpSp>
        <p:nvGrpSpPr>
          <p:cNvPr id="26" name="グループ化 25"/>
          <p:cNvGrpSpPr/>
          <p:nvPr/>
        </p:nvGrpSpPr>
        <p:grpSpPr>
          <a:xfrm>
            <a:off x="1274611" y="3917301"/>
            <a:ext cx="338387" cy="469983"/>
            <a:chOff x="4160912" y="1916832"/>
            <a:chExt cx="648072" cy="900101"/>
          </a:xfrm>
        </p:grpSpPr>
        <p:sp>
          <p:nvSpPr>
            <p:cNvPr id="27" name="正方形/長方形 26"/>
            <p:cNvSpPr/>
            <p:nvPr/>
          </p:nvSpPr>
          <p:spPr>
            <a:xfrm>
              <a:off x="4160912" y="1916832"/>
              <a:ext cx="504056" cy="9001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4160912" y="19888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160912" y="212514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4160912" y="226145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160912" y="2397759"/>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160912" y="2534065"/>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直角三角形 33"/>
            <p:cNvSpPr/>
            <p:nvPr/>
          </p:nvSpPr>
          <p:spPr>
            <a:xfrm>
              <a:off x="4664968" y="1916832"/>
              <a:ext cx="144016" cy="144016"/>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4664968" y="2060848"/>
              <a:ext cx="144016" cy="756085"/>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160912" y="267037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8" name="グループ化 37"/>
          <p:cNvGrpSpPr/>
          <p:nvPr/>
        </p:nvGrpSpPr>
        <p:grpSpPr>
          <a:xfrm>
            <a:off x="4330596" y="4048176"/>
            <a:ext cx="440284" cy="332831"/>
            <a:chOff x="3644601" y="3978082"/>
            <a:chExt cx="440284" cy="332831"/>
          </a:xfrm>
        </p:grpSpPr>
        <p:grpSp>
          <p:nvGrpSpPr>
            <p:cNvPr id="39" name="グループ化 38"/>
            <p:cNvGrpSpPr/>
            <p:nvPr/>
          </p:nvGrpSpPr>
          <p:grpSpPr>
            <a:xfrm>
              <a:off x="3644601" y="3978082"/>
              <a:ext cx="440284" cy="332831"/>
              <a:chOff x="3644601" y="3978082"/>
              <a:chExt cx="440284" cy="332831"/>
            </a:xfrm>
          </p:grpSpPr>
          <p:sp>
            <p:nvSpPr>
              <p:cNvPr id="43" name="正方形/長方形 42"/>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直角三角形 46"/>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正方形/長方形 39"/>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50" name="直線矢印コネクタ 49"/>
          <p:cNvCxnSpPr/>
          <p:nvPr/>
        </p:nvCxnSpPr>
        <p:spPr>
          <a:xfrm>
            <a:off x="1629651" y="4197525"/>
            <a:ext cx="2667000" cy="0"/>
          </a:xfrm>
          <a:prstGeom prst="straightConnector1">
            <a:avLst/>
          </a:prstGeom>
          <a:ln w="28575" cap="flat" cmpd="sng" algn="ctr">
            <a:solidFill>
              <a:srgbClr val="3D6AA7"/>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2031610" y="4349349"/>
            <a:ext cx="1863083" cy="253916"/>
          </a:xfrm>
          <a:prstGeom prst="rect">
            <a:avLst/>
          </a:prstGeom>
          <a:noFill/>
        </p:spPr>
        <p:txBody>
          <a:bodyPr wrap="square" rtlCol="0">
            <a:spAutoFit/>
          </a:bodyPr>
          <a:lstStyle/>
          <a:p>
            <a:pPr algn="ctr"/>
            <a:r>
              <a:rPr lang="ja-JP" altLang="en-US" sz="1050" dirty="0">
                <a:latin typeface="HGP創英角ｺﾞｼｯｸUB" panose="020B0900000000000000" pitchFamily="50" charset="-128"/>
                <a:ea typeface="HGP創英角ｺﾞｼｯｸUB" panose="020B0900000000000000" pitchFamily="50" charset="-128"/>
              </a:rPr>
              <a:t>自社整備</a:t>
            </a:r>
            <a:r>
              <a:rPr lang="ja-JP" altLang="en-US" sz="1000" dirty="0">
                <a:solidFill>
                  <a:srgbClr val="000000"/>
                </a:solidFill>
                <a:latin typeface="+mn-ea"/>
              </a:rPr>
              <a:t>している場合が多い</a:t>
            </a:r>
            <a:endParaRPr lang="en-US" altLang="ja-JP" sz="1000" dirty="0">
              <a:solidFill>
                <a:srgbClr val="000000"/>
              </a:solidFill>
              <a:latin typeface="+mn-ea"/>
            </a:endParaRPr>
          </a:p>
        </p:txBody>
      </p:sp>
      <p:sp>
        <p:nvSpPr>
          <p:cNvPr id="25" name="テキスト ボックス 24"/>
          <p:cNvSpPr txBox="1"/>
          <p:nvPr/>
        </p:nvSpPr>
        <p:spPr>
          <a:xfrm>
            <a:off x="2311725" y="4038210"/>
            <a:ext cx="1302852" cy="318630"/>
          </a:xfrm>
          <a:prstGeom prst="roundRect">
            <a:avLst>
              <a:gd name="adj" fmla="val 50000"/>
            </a:avLst>
          </a:prstGeom>
          <a:ln w="19050">
            <a:solidFill>
              <a:srgbClr val="3D6AA7"/>
            </a:solidFill>
          </a:ln>
        </p:spPr>
        <p:style>
          <a:lnRef idx="2">
            <a:schemeClr val="accent6"/>
          </a:lnRef>
          <a:fillRef idx="1">
            <a:schemeClr val="lt1"/>
          </a:fillRef>
          <a:effectRef idx="0">
            <a:schemeClr val="accent6"/>
          </a:effectRef>
          <a:fontRef idx="minor">
            <a:schemeClr val="dk1"/>
          </a:fontRef>
        </p:style>
        <p:txBody>
          <a:bodyPr wrap="square" tIns="36000" bIns="36000" rtlCol="0" anchor="ctr" anchorCtr="0">
            <a:spAutoFit/>
          </a:bodyPr>
          <a:lstStyle/>
          <a:p>
            <a:pPr algn="ctr" fontAlgn="ctr"/>
            <a:r>
              <a:rPr lang="ja-JP" altLang="en-US" sz="1000" dirty="0">
                <a:solidFill>
                  <a:srgbClr val="000000"/>
                </a:solidFill>
                <a:latin typeface="+mn-ea"/>
              </a:rPr>
              <a:t>小売までの流通網</a:t>
            </a:r>
            <a:endParaRPr lang="en-US" altLang="ja-JP" sz="1000" dirty="0">
              <a:solidFill>
                <a:srgbClr val="000000"/>
              </a:solidFill>
              <a:latin typeface="+mn-ea"/>
            </a:endParaRPr>
          </a:p>
        </p:txBody>
      </p:sp>
      <p:sp>
        <p:nvSpPr>
          <p:cNvPr id="37" name="テキスト ボックス 36"/>
          <p:cNvSpPr txBox="1"/>
          <p:nvPr/>
        </p:nvSpPr>
        <p:spPr>
          <a:xfrm>
            <a:off x="916995" y="4385236"/>
            <a:ext cx="1034738" cy="248594"/>
          </a:xfrm>
          <a:prstGeom prst="rect">
            <a:avLst/>
          </a:prstGeom>
          <a:noFill/>
        </p:spPr>
        <p:txBody>
          <a:bodyPr wrap="square" rtlCol="0">
            <a:spAutoFit/>
          </a:bodyPr>
          <a:lstStyle/>
          <a:p>
            <a:pPr algn="ctr">
              <a:lnSpc>
                <a:spcPts val="1400"/>
              </a:lnSpc>
            </a:pPr>
            <a:r>
              <a:rPr lang="zh-TW" altLang="en-US" sz="1000" b="1" dirty="0">
                <a:solidFill>
                  <a:srgbClr val="000000"/>
                </a:solidFill>
                <a:latin typeface="+mn-ea"/>
              </a:rPr>
              <a:t>大手製薬企業</a:t>
            </a:r>
          </a:p>
        </p:txBody>
      </p:sp>
      <p:sp>
        <p:nvSpPr>
          <p:cNvPr id="53" name="テキスト ボックス 52"/>
          <p:cNvSpPr txBox="1"/>
          <p:nvPr/>
        </p:nvSpPr>
        <p:spPr>
          <a:xfrm>
            <a:off x="4272104" y="4387609"/>
            <a:ext cx="490495" cy="246221"/>
          </a:xfrm>
          <a:prstGeom prst="rect">
            <a:avLst/>
          </a:prstGeom>
          <a:noFill/>
        </p:spPr>
        <p:txBody>
          <a:bodyPr wrap="square" rtlCol="0">
            <a:spAutoFit/>
          </a:bodyPr>
          <a:lstStyle/>
          <a:p>
            <a:pPr algn="ctr" fontAlgn="ctr"/>
            <a:r>
              <a:rPr lang="ja-JP" altLang="en-US" sz="1000" b="1">
                <a:solidFill>
                  <a:srgbClr val="000000"/>
                </a:solidFill>
                <a:latin typeface="+mn-ea"/>
              </a:rPr>
              <a:t>小 売</a:t>
            </a:r>
            <a:endParaRPr lang="ja-JP" altLang="en-US" sz="1000" b="1" dirty="0">
              <a:solidFill>
                <a:srgbClr val="000000"/>
              </a:solidFill>
              <a:latin typeface="+mn-ea"/>
            </a:endParaRPr>
          </a:p>
        </p:txBody>
      </p:sp>
      <p:sp>
        <p:nvSpPr>
          <p:cNvPr id="4" name="角丸四角形 3"/>
          <p:cNvSpPr/>
          <p:nvPr/>
        </p:nvSpPr>
        <p:spPr>
          <a:xfrm>
            <a:off x="4304928" y="5516387"/>
            <a:ext cx="1008112" cy="864941"/>
          </a:xfrm>
          <a:prstGeom prst="roundRect">
            <a:avLst>
              <a:gd name="adj" fmla="val 7085"/>
            </a:avLst>
          </a:prstGeom>
          <a:solidFill>
            <a:srgbClr val="FFFFFF"/>
          </a:solidFill>
          <a:ln w="12700" cap="flat" cmpd="sng" algn="ctr">
            <a:solidFill>
              <a:srgbClr val="5F8A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rIns="72000" bIns="72000" rtlCol="0" anchor="b" anchorCtr="0"/>
          <a:lstStyle/>
          <a:p>
            <a:pPr algn="ctr" fontAlgn="ctr">
              <a:buClr>
                <a:srgbClr val="3D6AA7"/>
              </a:buClr>
              <a:buSzPct val="80000"/>
            </a:pPr>
            <a:r>
              <a:rPr lang="ja-JP" altLang="en-US" sz="1050" dirty="0">
                <a:solidFill>
                  <a:schemeClr val="tx1"/>
                </a:solidFill>
                <a:latin typeface="Arial Black" panose="020B0A04020102020204" pitchFamily="34" charset="0"/>
                <a:ea typeface="HGP創英角ｺﾞｼｯｸUB" panose="020B0900000000000000" pitchFamily="50" charset="-128"/>
              </a:rPr>
              <a:t>約</a:t>
            </a:r>
            <a:r>
              <a:rPr lang="en-US" altLang="ja-JP" sz="1600" dirty="0">
                <a:solidFill>
                  <a:schemeClr val="tx1"/>
                </a:solidFill>
                <a:latin typeface="Arial Black" panose="020B0A04020102020204" pitchFamily="34" charset="0"/>
                <a:ea typeface="HGP創英角ｺﾞｼｯｸUB" panose="020B0900000000000000" pitchFamily="50" charset="-128"/>
              </a:rPr>
              <a:t>30</a:t>
            </a:r>
            <a:r>
              <a:rPr lang="ja-JP" altLang="en-US" sz="1050" dirty="0">
                <a:solidFill>
                  <a:schemeClr val="tx1"/>
                </a:solidFill>
                <a:latin typeface="Arial Black" panose="020B0A04020102020204" pitchFamily="34" charset="0"/>
                <a:ea typeface="HGP創英角ｺﾞｼｯｸUB" panose="020B0900000000000000" pitchFamily="50" charset="-128"/>
              </a:rPr>
              <a:t>万店</a:t>
            </a:r>
            <a:br>
              <a:rPr lang="en-US" altLang="ja-JP" sz="1050" dirty="0">
                <a:solidFill>
                  <a:schemeClr val="tx1"/>
                </a:solidFill>
                <a:latin typeface="Arial Black" panose="020B0A04020102020204" pitchFamily="34" charset="0"/>
                <a:ea typeface="HGP創英角ｺﾞｼｯｸUB" panose="020B0900000000000000" pitchFamily="50" charset="-128"/>
              </a:rPr>
            </a:br>
            <a:r>
              <a:rPr lang="ja-JP" altLang="en-US" sz="1000" dirty="0">
                <a:solidFill>
                  <a:schemeClr val="tx1"/>
                </a:solidFill>
                <a:latin typeface="+mn-ea"/>
              </a:rPr>
              <a:t>程度ある</a:t>
            </a:r>
            <a:br>
              <a:rPr lang="en-US" altLang="ja-JP" sz="1000" dirty="0">
                <a:solidFill>
                  <a:schemeClr val="tx1"/>
                </a:solidFill>
                <a:latin typeface="+mn-ea"/>
              </a:rPr>
            </a:br>
            <a:r>
              <a:rPr lang="ja-JP" altLang="en-US" sz="1000" dirty="0">
                <a:solidFill>
                  <a:schemeClr val="tx1"/>
                </a:solidFill>
                <a:latin typeface="+mn-ea"/>
              </a:rPr>
              <a:t>といわれている</a:t>
            </a:r>
            <a:endParaRPr lang="ja-JP" altLang="en-US" sz="1050" dirty="0">
              <a:solidFill>
                <a:schemeClr val="tx1"/>
              </a:solidFill>
              <a:latin typeface="+mn-ea"/>
            </a:endParaRPr>
          </a:p>
        </p:txBody>
      </p:sp>
      <p:sp>
        <p:nvSpPr>
          <p:cNvPr id="5" name="片側の 2 つの角を丸めた四角形 4"/>
          <p:cNvSpPr/>
          <p:nvPr/>
        </p:nvSpPr>
        <p:spPr>
          <a:xfrm>
            <a:off x="4304929" y="5310734"/>
            <a:ext cx="1008158" cy="355889"/>
          </a:xfrm>
          <a:prstGeom prst="round2SameRect">
            <a:avLst>
              <a:gd name="adj1" fmla="val 12729"/>
              <a:gd name="adj2" fmla="val 0"/>
            </a:avLst>
          </a:prstGeom>
          <a:solidFill>
            <a:srgbClr val="5F8AC3"/>
          </a:solidFill>
          <a:ln w="12700" cap="flat" cmpd="sng" algn="ctr">
            <a:solidFill>
              <a:srgbClr val="5F8A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45720" numCol="1" spcCol="0" rtlCol="0" fromWordArt="0" anchor="ctr" anchorCtr="0" forceAA="0" compatLnSpc="1">
            <a:prstTxWarp prst="textNoShape">
              <a:avLst/>
            </a:prstTxWarp>
            <a:noAutofit/>
          </a:bodyPr>
          <a:lstStyle/>
          <a:p>
            <a:pPr algn="ctr" fontAlgn="ctr">
              <a:spcAft>
                <a:spcPts val="600"/>
              </a:spcAft>
              <a:buClr>
                <a:srgbClr val="3D6AA7"/>
              </a:buClr>
              <a:buSzPct val="80000"/>
            </a:pPr>
            <a:r>
              <a:rPr lang="ja-JP" altLang="en-US" sz="1050" dirty="0">
                <a:solidFill>
                  <a:schemeClr val="bg1"/>
                </a:solidFill>
                <a:latin typeface="Arial Black" panose="020B0A04020102020204" pitchFamily="34" charset="0"/>
                <a:ea typeface="HGP創英角ｺﾞｼｯｸUB" panose="020B0900000000000000" pitchFamily="50" charset="-128"/>
              </a:rPr>
              <a:t>全国の</a:t>
            </a:r>
            <a:br>
              <a:rPr lang="en-US" altLang="ja-JP" sz="1050" dirty="0">
                <a:solidFill>
                  <a:schemeClr val="bg1"/>
                </a:solidFill>
                <a:latin typeface="Arial Black" panose="020B0A04020102020204" pitchFamily="34" charset="0"/>
                <a:ea typeface="HGP創英角ｺﾞｼｯｸUB" panose="020B0900000000000000" pitchFamily="50" charset="-128"/>
              </a:rPr>
            </a:br>
            <a:r>
              <a:rPr lang="ja-JP" altLang="en-US" sz="1050" dirty="0">
                <a:solidFill>
                  <a:schemeClr val="bg1"/>
                </a:solidFill>
                <a:latin typeface="Arial Black" panose="020B0A04020102020204" pitchFamily="34" charset="0"/>
                <a:ea typeface="HGP創英角ｺﾞｼｯｸUB" panose="020B0900000000000000" pitchFamily="50" charset="-128"/>
              </a:rPr>
              <a:t>民間薬局</a:t>
            </a:r>
          </a:p>
        </p:txBody>
      </p:sp>
      <p:sp>
        <p:nvSpPr>
          <p:cNvPr id="69" name="角丸四角形 68"/>
          <p:cNvSpPr/>
          <p:nvPr/>
        </p:nvSpPr>
        <p:spPr>
          <a:xfrm>
            <a:off x="3224808" y="5516387"/>
            <a:ext cx="1008112" cy="864941"/>
          </a:xfrm>
          <a:prstGeom prst="roundRect">
            <a:avLst>
              <a:gd name="adj" fmla="val 7085"/>
            </a:avLst>
          </a:prstGeom>
          <a:solidFill>
            <a:srgbClr val="FFFFFF"/>
          </a:solidFill>
          <a:ln w="12700" cap="flat" cmpd="sng" algn="ctr">
            <a:solidFill>
              <a:srgbClr val="5F8A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rIns="72000" bIns="72000" rtlCol="0" anchor="b" anchorCtr="0"/>
          <a:lstStyle/>
          <a:p>
            <a:pPr algn="ctr" fontAlgn="ctr">
              <a:lnSpc>
                <a:spcPct val="113000"/>
              </a:lnSpc>
              <a:buClr>
                <a:srgbClr val="3D6AA7"/>
              </a:buClr>
              <a:buSzPct val="80000"/>
            </a:pPr>
            <a:r>
              <a:rPr lang="ja-JP" altLang="en-US" sz="1000" dirty="0">
                <a:solidFill>
                  <a:schemeClr val="tx1"/>
                </a:solidFill>
                <a:latin typeface="+mn-ea"/>
              </a:rPr>
              <a:t>医療機関の</a:t>
            </a:r>
            <a:br>
              <a:rPr lang="en-US" altLang="ja-JP" sz="1000" dirty="0">
                <a:solidFill>
                  <a:schemeClr val="tx1"/>
                </a:solidFill>
                <a:latin typeface="+mn-ea"/>
              </a:rPr>
            </a:br>
            <a:r>
              <a:rPr lang="ja-JP" altLang="en-US" sz="1050" dirty="0">
                <a:solidFill>
                  <a:schemeClr val="tx1"/>
                </a:solidFill>
                <a:latin typeface="Arial Black" panose="020B0A04020102020204" pitchFamily="34" charset="0"/>
                <a:ea typeface="HGP創英角ｺﾞｼｯｸUB" panose="020B0900000000000000" pitchFamily="50" charset="-128"/>
              </a:rPr>
              <a:t>門前薬局も</a:t>
            </a:r>
            <a:br>
              <a:rPr lang="en-US" altLang="ja-JP" sz="1050" dirty="0">
                <a:solidFill>
                  <a:schemeClr val="tx1"/>
                </a:solidFill>
                <a:latin typeface="Arial Black" panose="020B0A04020102020204" pitchFamily="34" charset="0"/>
                <a:ea typeface="HGP創英角ｺﾞｼｯｸUB" panose="020B0900000000000000" pitchFamily="50" charset="-128"/>
              </a:rPr>
            </a:br>
            <a:r>
              <a:rPr lang="ja-JP" altLang="en-US" sz="1050" dirty="0">
                <a:solidFill>
                  <a:schemeClr val="tx1"/>
                </a:solidFill>
                <a:latin typeface="Arial Black" panose="020B0A04020102020204" pitchFamily="34" charset="0"/>
                <a:ea typeface="HGP創英角ｺﾞｼｯｸUB" panose="020B0900000000000000" pitchFamily="50" charset="-128"/>
              </a:rPr>
              <a:t>多く見られる</a:t>
            </a:r>
          </a:p>
        </p:txBody>
      </p:sp>
      <p:sp>
        <p:nvSpPr>
          <p:cNvPr id="70" name="片側の 2 つの角を丸めた四角形 69"/>
          <p:cNvSpPr/>
          <p:nvPr/>
        </p:nvSpPr>
        <p:spPr>
          <a:xfrm>
            <a:off x="3224809" y="5310734"/>
            <a:ext cx="1008158" cy="355889"/>
          </a:xfrm>
          <a:prstGeom prst="round2SameRect">
            <a:avLst>
              <a:gd name="adj1" fmla="val 12729"/>
              <a:gd name="adj2" fmla="val 0"/>
            </a:avLst>
          </a:prstGeom>
          <a:solidFill>
            <a:srgbClr val="5F8AC3"/>
          </a:solidFill>
          <a:ln w="12700" cap="flat" cmpd="sng" algn="ctr">
            <a:solidFill>
              <a:srgbClr val="5F8A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45720" numCol="1" spcCol="0" rtlCol="0" fromWordArt="0" anchor="ctr" anchorCtr="0" forceAA="0" compatLnSpc="1">
            <a:prstTxWarp prst="textNoShape">
              <a:avLst/>
            </a:prstTxWarp>
            <a:noAutofit/>
          </a:bodyPr>
          <a:lstStyle/>
          <a:p>
            <a:pPr algn="ctr" fontAlgn="ctr">
              <a:spcAft>
                <a:spcPts val="600"/>
              </a:spcAft>
              <a:buClr>
                <a:srgbClr val="3D6AA7"/>
              </a:buClr>
              <a:buSzPct val="80000"/>
            </a:pPr>
            <a:r>
              <a:rPr lang="ja-JP" altLang="en-US" sz="1050" dirty="0">
                <a:solidFill>
                  <a:schemeClr val="bg1"/>
                </a:solidFill>
                <a:latin typeface="Arial Black" panose="020B0A04020102020204" pitchFamily="34" charset="0"/>
                <a:ea typeface="HGP創英角ｺﾞｼｯｸUB" panose="020B0900000000000000" pitchFamily="50" charset="-128"/>
              </a:rPr>
              <a:t>都市部</a:t>
            </a:r>
          </a:p>
        </p:txBody>
      </p:sp>
    </p:spTree>
    <p:extLst>
      <p:ext uri="{BB962C8B-B14F-4D97-AF65-F5344CB8AC3E}">
        <p14:creationId xmlns:p14="http://schemas.microsoft.com/office/powerpoint/2010/main" val="1047041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日</a:t>
            </a:r>
            <a:r>
              <a:rPr lang="ja-JP" altLang="en-US" dirty="0"/>
              <a:t>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481167869"/>
              </p:ext>
            </p:extLst>
          </p:nvPr>
        </p:nvGraphicFramePr>
        <p:xfrm>
          <a:off x="200023" y="1412776"/>
          <a:ext cx="9505952" cy="1188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err="1">
                          <a:solidFill>
                            <a:srgbClr val="000000"/>
                          </a:solidFill>
                          <a:effectLst/>
                          <a:latin typeface="+mn-lt"/>
                          <a:ea typeface="ＭＳ Ｐゴシック" panose="020B0600070205080204" pitchFamily="50" charset="-128"/>
                        </a:rPr>
                        <a:t>Nipro</a:t>
                      </a:r>
                      <a:r>
                        <a:rPr lang="en-US" sz="1100" b="0" i="0" u="none" strike="noStrike" dirty="0">
                          <a:solidFill>
                            <a:srgbClr val="000000"/>
                          </a:solidFill>
                          <a:effectLst/>
                          <a:latin typeface="+mn-lt"/>
                          <a:ea typeface="ＭＳ Ｐゴシック" panose="020B0600070205080204" pitchFamily="50" charset="-128"/>
                        </a:rPr>
                        <a:t> JMI Pharma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Rohto-Mentholatum(Bangladesh)Ltd.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76408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327704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44" imgH="443" progId="TCLayout.ActiveDocument.1">
                  <p:embed/>
                </p:oleObj>
              </mc:Choice>
              <mc:Fallback>
                <p:oleObj name="think-cell Slide" r:id="rId20"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6" name="テキスト ボックス 34">
            <a:extLst>
              <a:ext uri="{FF2B5EF4-FFF2-40B4-BE49-F238E27FC236}">
                <a16:creationId xmlns:a16="http://schemas.microsoft.com/office/drawing/2014/main" id="{F4126836-A736-93CC-19D8-879D34F66595}"/>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0.84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9A3B029E-309A-826F-FD2B-2548746DB157}"/>
              </a:ext>
            </a:extLst>
          </p:cNvPr>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8" name="Chart 59">
            <a:extLst>
              <a:ext uri="{FF2B5EF4-FFF2-40B4-BE49-F238E27FC236}">
                <a16:creationId xmlns:a16="http://schemas.microsoft.com/office/drawing/2014/main" id="{53BE0F7F-8586-6B59-7864-380196BD766E}"/>
              </a:ext>
            </a:extLst>
          </p:cNvPr>
          <p:cNvGraphicFramePr/>
          <p:nvPr>
            <p:custDataLst>
              <p:tags r:id="rId3"/>
            </p:custDataLst>
            <p:extLst>
              <p:ext uri="{D42A27DB-BD31-4B8C-83A1-F6EECF244321}">
                <p14:modId xmlns:p14="http://schemas.microsoft.com/office/powerpoint/2010/main" val="2359203264"/>
              </p:ext>
            </p:extLst>
          </p:nvPr>
        </p:nvGraphicFramePr>
        <p:xfrm>
          <a:off x="766763" y="2286000"/>
          <a:ext cx="8156575" cy="3673475"/>
        </p:xfrm>
        <a:graphic>
          <a:graphicData uri="http://schemas.openxmlformats.org/drawingml/2006/chart">
            <c:chart xmlns:c="http://schemas.openxmlformats.org/drawingml/2006/chart" xmlns:r="http://schemas.openxmlformats.org/officeDocument/2006/relationships" r:id="rId22"/>
          </a:graphicData>
        </a:graphic>
      </p:graphicFrame>
      <p:sp>
        <p:nvSpPr>
          <p:cNvPr id="9" name="テキスト プレースホルダ 9">
            <a:extLst>
              <a:ext uri="{FF2B5EF4-FFF2-40B4-BE49-F238E27FC236}">
                <a16:creationId xmlns:a16="http://schemas.microsoft.com/office/drawing/2014/main" id="{68D96961-1986-04BF-4679-1B1877B2BD59}"/>
              </a:ext>
            </a:extLst>
          </p:cNvPr>
          <p:cNvSpPr>
            <a:spLocks noGrp="1"/>
          </p:cNvSpPr>
          <p:nvPr>
            <p:custDataLst>
              <p:tags r:id="rId4"/>
            </p:custDataLst>
          </p:nvPr>
        </p:nvSpPr>
        <p:spPr bwMode="gray">
          <a:xfrm>
            <a:off x="650875"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B3D540-1D01-48A1-81EC-0E69E5720220}" type="datetime'''''''0'''''''''''''''''''''''''''">
              <a:rPr lang="en-US" altLang="en-US" sz="1000" smtClean="0">
                <a:effectLst/>
                <a:sym typeface="+mn-lt"/>
              </a:rPr>
              <a:pPr marL="0" indent="0" algn="r">
                <a:spcBef>
                  <a:spcPct val="0"/>
                </a:spcBef>
                <a:buNone/>
              </a:pPr>
              <a:t>0</a:t>
            </a:fld>
            <a:endParaRPr lang="ja-JP" altLang="en-US" sz="1000" dirty="0">
              <a:sym typeface="+mn-lt"/>
            </a:endParaRPr>
          </a:p>
        </p:txBody>
      </p:sp>
      <p:sp>
        <p:nvSpPr>
          <p:cNvPr id="10" name="テキスト プレースホルダ 9">
            <a:extLst>
              <a:ext uri="{FF2B5EF4-FFF2-40B4-BE49-F238E27FC236}">
                <a16:creationId xmlns:a16="http://schemas.microsoft.com/office/drawing/2014/main" id="{F816CC08-FC0E-48F0-9ED2-D9F69D452F30}"/>
              </a:ext>
            </a:extLst>
          </p:cNvPr>
          <p:cNvSpPr>
            <a:spLocks noGrp="1"/>
          </p:cNvSpPr>
          <p:nvPr>
            <p:custDataLst>
              <p:tags r:id="rId5"/>
            </p:custDataLst>
          </p:nvPr>
        </p:nvSpPr>
        <p:spPr bwMode="gray">
          <a:xfrm>
            <a:off x="581025" y="502108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0.2</a:t>
            </a:r>
            <a:endParaRPr lang="ja-JP" altLang="en-US" sz="1000" dirty="0">
              <a:sym typeface="+mn-lt"/>
            </a:endParaRPr>
          </a:p>
        </p:txBody>
      </p:sp>
      <p:sp>
        <p:nvSpPr>
          <p:cNvPr id="11" name="テキスト プレースホルダ 9">
            <a:extLst>
              <a:ext uri="{FF2B5EF4-FFF2-40B4-BE49-F238E27FC236}">
                <a16:creationId xmlns:a16="http://schemas.microsoft.com/office/drawing/2014/main" id="{EFA17162-3327-5520-791B-31C646C60677}"/>
              </a:ext>
            </a:extLst>
          </p:cNvPr>
          <p:cNvSpPr>
            <a:spLocks noGrp="1"/>
          </p:cNvSpPr>
          <p:nvPr>
            <p:custDataLst>
              <p:tags r:id="rId6"/>
            </p:custDataLst>
          </p:nvPr>
        </p:nvSpPr>
        <p:spPr bwMode="gray">
          <a:xfrm>
            <a:off x="581025" y="424144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0.4</a:t>
            </a:r>
            <a:endParaRPr lang="ja-JP" altLang="en-US" sz="1000" dirty="0">
              <a:sym typeface="+mn-lt"/>
            </a:endParaRPr>
          </a:p>
        </p:txBody>
      </p:sp>
      <p:sp>
        <p:nvSpPr>
          <p:cNvPr id="12" name="テキスト プレースホルダ 9">
            <a:extLst>
              <a:ext uri="{FF2B5EF4-FFF2-40B4-BE49-F238E27FC236}">
                <a16:creationId xmlns:a16="http://schemas.microsoft.com/office/drawing/2014/main" id="{D7F51ECC-8671-92F1-41F4-D696B37D0A42}"/>
              </a:ext>
            </a:extLst>
          </p:cNvPr>
          <p:cNvSpPr>
            <a:spLocks noGrp="1"/>
          </p:cNvSpPr>
          <p:nvPr>
            <p:custDataLst>
              <p:tags r:id="rId7"/>
            </p:custDataLst>
          </p:nvPr>
        </p:nvSpPr>
        <p:spPr bwMode="gray">
          <a:xfrm>
            <a:off x="581025" y="3461807"/>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0.6</a:t>
            </a:r>
            <a:endParaRPr lang="ja-JP" altLang="en-US" sz="1000" dirty="0">
              <a:sym typeface="+mn-lt"/>
            </a:endParaRPr>
          </a:p>
        </p:txBody>
      </p:sp>
      <p:sp>
        <p:nvSpPr>
          <p:cNvPr id="13" name="テキスト プレースホルダ 9">
            <a:extLst>
              <a:ext uri="{FF2B5EF4-FFF2-40B4-BE49-F238E27FC236}">
                <a16:creationId xmlns:a16="http://schemas.microsoft.com/office/drawing/2014/main" id="{306B16B8-CE5F-7DAB-F526-4A938B628268}"/>
              </a:ext>
            </a:extLst>
          </p:cNvPr>
          <p:cNvSpPr>
            <a:spLocks noGrp="1"/>
          </p:cNvSpPr>
          <p:nvPr>
            <p:custDataLst>
              <p:tags r:id="rId8"/>
            </p:custDataLst>
          </p:nvPr>
        </p:nvSpPr>
        <p:spPr bwMode="gray">
          <a:xfrm>
            <a:off x="650875" y="5410902"/>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ja-JP" sz="1000" dirty="0">
                <a:sym typeface="+mn-lt"/>
              </a:rPr>
              <a:t>0.1</a:t>
            </a:r>
            <a:endParaRPr lang="ja-JP" altLang="en-US" sz="1000" dirty="0">
              <a:sym typeface="+mn-lt"/>
            </a:endParaRPr>
          </a:p>
        </p:txBody>
      </p:sp>
      <p:sp>
        <p:nvSpPr>
          <p:cNvPr id="14" name="テキスト プレースホルダ 9">
            <a:extLst>
              <a:ext uri="{FF2B5EF4-FFF2-40B4-BE49-F238E27FC236}">
                <a16:creationId xmlns:a16="http://schemas.microsoft.com/office/drawing/2014/main" id="{C49D9F1B-95C2-6DE9-31E9-0AD060B1C437}"/>
              </a:ext>
            </a:extLst>
          </p:cNvPr>
          <p:cNvSpPr>
            <a:spLocks noGrp="1"/>
          </p:cNvSpPr>
          <p:nvPr>
            <p:custDataLst>
              <p:tags r:id="rId9"/>
            </p:custDataLst>
          </p:nvPr>
        </p:nvSpPr>
        <p:spPr bwMode="gray">
          <a:xfrm>
            <a:off x="581025" y="4631264"/>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0.3</a:t>
            </a:r>
            <a:endParaRPr lang="ja-JP" altLang="en-US" sz="1000" dirty="0">
              <a:sym typeface="+mn-lt"/>
            </a:endParaRPr>
          </a:p>
        </p:txBody>
      </p:sp>
      <p:sp>
        <p:nvSpPr>
          <p:cNvPr id="15" name="テキスト プレースホルダ 9">
            <a:extLst>
              <a:ext uri="{FF2B5EF4-FFF2-40B4-BE49-F238E27FC236}">
                <a16:creationId xmlns:a16="http://schemas.microsoft.com/office/drawing/2014/main" id="{D1F88023-EF35-90D4-21A1-DFC0F4AC8CEA}"/>
              </a:ext>
            </a:extLst>
          </p:cNvPr>
          <p:cNvSpPr>
            <a:spLocks noGrp="1"/>
          </p:cNvSpPr>
          <p:nvPr>
            <p:custDataLst>
              <p:tags r:id="rId10"/>
            </p:custDataLst>
          </p:nvPr>
        </p:nvSpPr>
        <p:spPr bwMode="gray">
          <a:xfrm>
            <a:off x="581025" y="385162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0.5</a:t>
            </a:r>
            <a:endParaRPr lang="ja-JP" altLang="en-US" sz="1000" dirty="0">
              <a:sym typeface="+mn-lt"/>
            </a:endParaRPr>
          </a:p>
        </p:txBody>
      </p:sp>
      <p:sp>
        <p:nvSpPr>
          <p:cNvPr id="16" name="テキスト プレースホルダ 9">
            <a:extLst>
              <a:ext uri="{FF2B5EF4-FFF2-40B4-BE49-F238E27FC236}">
                <a16:creationId xmlns:a16="http://schemas.microsoft.com/office/drawing/2014/main" id="{CE606A87-A95A-5E23-B597-C3B3AE6D7B9E}"/>
              </a:ext>
            </a:extLst>
          </p:cNvPr>
          <p:cNvSpPr>
            <a:spLocks noGrp="1"/>
          </p:cNvSpPr>
          <p:nvPr>
            <p:custDataLst>
              <p:tags r:id="rId11"/>
            </p:custDataLst>
          </p:nvPr>
        </p:nvSpPr>
        <p:spPr bwMode="gray">
          <a:xfrm>
            <a:off x="581025" y="3071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0.7</a:t>
            </a:r>
            <a:endParaRPr lang="ja-JP" altLang="en-US" sz="1000" dirty="0">
              <a:sym typeface="+mn-lt"/>
            </a:endParaRPr>
          </a:p>
        </p:txBody>
      </p:sp>
      <p:sp>
        <p:nvSpPr>
          <p:cNvPr id="17" name="テキスト プレースホルダ 9">
            <a:extLst>
              <a:ext uri="{FF2B5EF4-FFF2-40B4-BE49-F238E27FC236}">
                <a16:creationId xmlns:a16="http://schemas.microsoft.com/office/drawing/2014/main" id="{BE47DB4C-A43F-0F97-B5B5-20FDA97B24A0}"/>
              </a:ext>
            </a:extLst>
          </p:cNvPr>
          <p:cNvSpPr>
            <a:spLocks noGrp="1"/>
          </p:cNvSpPr>
          <p:nvPr>
            <p:custDataLst>
              <p:tags r:id="rId12"/>
            </p:custDataLst>
          </p:nvPr>
        </p:nvSpPr>
        <p:spPr bwMode="gray">
          <a:xfrm>
            <a:off x="581025" y="2292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0.9</a:t>
            </a:r>
            <a:endParaRPr lang="ja-JP" altLang="en-US" sz="1000" dirty="0">
              <a:sym typeface="+mn-lt"/>
            </a:endParaRPr>
          </a:p>
        </p:txBody>
      </p:sp>
      <p:sp>
        <p:nvSpPr>
          <p:cNvPr id="19" name="テキスト プレースホルダ 9">
            <a:extLst>
              <a:ext uri="{FF2B5EF4-FFF2-40B4-BE49-F238E27FC236}">
                <a16:creationId xmlns:a16="http://schemas.microsoft.com/office/drawing/2014/main" id="{132598C6-670D-B191-6D87-0A6CCCF85F15}"/>
              </a:ext>
            </a:extLst>
          </p:cNvPr>
          <p:cNvSpPr>
            <a:spLocks noGrp="1"/>
          </p:cNvSpPr>
          <p:nvPr>
            <p:custDataLst>
              <p:tags r:id="rId13"/>
            </p:custDataLst>
          </p:nvPr>
        </p:nvSpPr>
        <p:spPr bwMode="auto">
          <a:xfrm>
            <a:off x="476919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20" name="テキスト プレースホルダ 9">
            <a:extLst>
              <a:ext uri="{FF2B5EF4-FFF2-40B4-BE49-F238E27FC236}">
                <a16:creationId xmlns:a16="http://schemas.microsoft.com/office/drawing/2014/main" id="{7BD4073F-79C8-4A23-3C42-6306B0997154}"/>
              </a:ext>
            </a:extLst>
          </p:cNvPr>
          <p:cNvSpPr>
            <a:spLocks noGrp="1"/>
          </p:cNvSpPr>
          <p:nvPr>
            <p:custDataLst>
              <p:tags r:id="rId1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22" name="テキスト プレースホルダ 9">
            <a:extLst>
              <a:ext uri="{FF2B5EF4-FFF2-40B4-BE49-F238E27FC236}">
                <a16:creationId xmlns:a16="http://schemas.microsoft.com/office/drawing/2014/main" id="{C0CED313-554E-BE9B-B668-7646073198E6}"/>
              </a:ext>
            </a:extLst>
          </p:cNvPr>
          <p:cNvSpPr>
            <a:spLocks noGrp="1"/>
          </p:cNvSpPr>
          <p:nvPr>
            <p:custDataLst>
              <p:tags r:id="rId15"/>
            </p:custDataLst>
          </p:nvPr>
        </p:nvSpPr>
        <p:spPr bwMode="auto">
          <a:xfrm>
            <a:off x="2771496"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25" name="テキスト プレースホルダ 9">
            <a:extLst>
              <a:ext uri="{FF2B5EF4-FFF2-40B4-BE49-F238E27FC236}">
                <a16:creationId xmlns:a16="http://schemas.microsoft.com/office/drawing/2014/main" id="{0C3D3300-5147-6AD0-E37A-212EEC460677}"/>
              </a:ext>
            </a:extLst>
          </p:cNvPr>
          <p:cNvSpPr>
            <a:spLocks noGrp="1"/>
          </p:cNvSpPr>
          <p:nvPr>
            <p:custDataLst>
              <p:tags r:id="rId16"/>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t>20</a:t>
            </a:r>
            <a:endParaRPr kumimoji="0" lang="ja-JP" altLang="en-US" sz="1000" dirty="0">
              <a:sym typeface="+mn-lt"/>
            </a:endParaRPr>
          </a:p>
        </p:txBody>
      </p:sp>
      <p:sp>
        <p:nvSpPr>
          <p:cNvPr id="27" name="テキスト プレースホルダ 9">
            <a:extLst>
              <a:ext uri="{FF2B5EF4-FFF2-40B4-BE49-F238E27FC236}">
                <a16:creationId xmlns:a16="http://schemas.microsoft.com/office/drawing/2014/main" id="{67328C77-6C4E-F9CF-C570-673763499E03}"/>
              </a:ext>
            </a:extLst>
          </p:cNvPr>
          <p:cNvSpPr>
            <a:spLocks noGrp="1"/>
          </p:cNvSpPr>
          <p:nvPr>
            <p:custDataLst>
              <p:tags r:id="rId17"/>
            </p:custDataLst>
          </p:nvPr>
        </p:nvSpPr>
        <p:spPr bwMode="auto">
          <a:xfrm>
            <a:off x="676689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
        <p:nvSpPr>
          <p:cNvPr id="29" name="テキスト プレースホルダ 9">
            <a:extLst>
              <a:ext uri="{FF2B5EF4-FFF2-40B4-BE49-F238E27FC236}">
                <a16:creationId xmlns:a16="http://schemas.microsoft.com/office/drawing/2014/main" id="{9B893A42-23F1-EF30-46DB-50064735DE33}"/>
              </a:ext>
            </a:extLst>
          </p:cNvPr>
          <p:cNvSpPr>
            <a:spLocks noGrp="1"/>
          </p:cNvSpPr>
          <p:nvPr>
            <p:custDataLst>
              <p:tags r:id="rId18"/>
            </p:custDataLst>
          </p:nvPr>
        </p:nvSpPr>
        <p:spPr bwMode="gray">
          <a:xfrm>
            <a:off x="581025" y="2682169"/>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0.8</a:t>
            </a:r>
            <a:endParaRPr lang="ja-JP" altLang="en-US" sz="1000" dirty="0">
              <a:sym typeface="+mn-lt"/>
            </a:endParaRPr>
          </a:p>
        </p:txBody>
      </p:sp>
      <p:grpSp>
        <p:nvGrpSpPr>
          <p:cNvPr id="18" name="グループ化 7">
            <a:extLst>
              <a:ext uri="{FF2B5EF4-FFF2-40B4-BE49-F238E27FC236}">
                <a16:creationId xmlns:a16="http://schemas.microsoft.com/office/drawing/2014/main" id="{C564AEBB-933F-62E0-C18C-2298F4F5E99D}"/>
              </a:ext>
            </a:extLst>
          </p:cNvPr>
          <p:cNvGrpSpPr/>
          <p:nvPr/>
        </p:nvGrpSpPr>
        <p:grpSpPr>
          <a:xfrm>
            <a:off x="632520" y="1772816"/>
            <a:ext cx="8640960" cy="288032"/>
            <a:chOff x="4803500" y="2113806"/>
            <a:chExt cx="5626916" cy="288032"/>
          </a:xfrm>
        </p:grpSpPr>
        <p:cxnSp>
          <p:nvCxnSpPr>
            <p:cNvPr id="21" name="直線コネクタ 5">
              <a:extLst>
                <a:ext uri="{FF2B5EF4-FFF2-40B4-BE49-F238E27FC236}">
                  <a16:creationId xmlns:a16="http://schemas.microsoft.com/office/drawing/2014/main" id="{C89795FA-8E6D-A9F7-1D4D-6FBE5B013FAA}"/>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D335A21-41AF-B757-806A-E3421B2A69E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baseline="30000" dirty="0">
                <a:solidFill>
                  <a:srgbClr val="000000"/>
                </a:solidFill>
                <a:latin typeface="Arial Black" pitchFamily="34" charset="0"/>
                <a:ea typeface="HGP創英角ｺﾞｼｯｸUB" pitchFamily="50" charset="-128"/>
              </a:endParaRPr>
            </a:p>
          </p:txBody>
        </p:sp>
      </p:grpSp>
      <p:sp>
        <p:nvSpPr>
          <p:cNvPr id="24" name="テキスト ボックス 23">
            <a:extLst>
              <a:ext uri="{FF2B5EF4-FFF2-40B4-BE49-F238E27FC236}">
                <a16:creationId xmlns:a16="http://schemas.microsoft.com/office/drawing/2014/main" id="{F87302A5-31B4-B556-0529-23478E301335}"/>
              </a:ext>
            </a:extLst>
          </p:cNvPr>
          <p:cNvSpPr txBox="1"/>
          <p:nvPr/>
        </p:nvSpPr>
        <p:spPr>
          <a:xfrm>
            <a:off x="200025"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5" name="グループ化 7">
            <a:extLst>
              <a:ext uri="{FF2B5EF4-FFF2-40B4-BE49-F238E27FC236}">
                <a16:creationId xmlns:a16="http://schemas.microsoft.com/office/drawing/2014/main" id="{F8790FE7-5B4A-EE3D-BF48-4A67729AC475}"/>
              </a:ext>
            </a:extLst>
          </p:cNvPr>
          <p:cNvGrpSpPr/>
          <p:nvPr/>
        </p:nvGrpSpPr>
        <p:grpSpPr>
          <a:xfrm>
            <a:off x="342664" y="1772938"/>
            <a:ext cx="8640960" cy="288032"/>
            <a:chOff x="4803500" y="2113806"/>
            <a:chExt cx="5626916" cy="288032"/>
          </a:xfrm>
        </p:grpSpPr>
        <p:cxnSp>
          <p:nvCxnSpPr>
            <p:cNvPr id="36" name="直線コネクタ 35">
              <a:extLst>
                <a:ext uri="{FF2B5EF4-FFF2-40B4-BE49-F238E27FC236}">
                  <a16:creationId xmlns:a16="http://schemas.microsoft.com/office/drawing/2014/main" id="{378B180A-C2DF-940B-9D03-D1BAA7FB8278}"/>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a:extLst>
                <a:ext uri="{FF2B5EF4-FFF2-40B4-BE49-F238E27FC236}">
                  <a16:creationId xmlns:a16="http://schemas.microsoft.com/office/drawing/2014/main" id="{3BB5E362-7C64-83CC-15A3-E4652D792531}"/>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介護分野の</a:t>
              </a:r>
              <a:r>
                <a:rPr lang="ja-JP" altLang="en-US" sz="1400">
                  <a:solidFill>
                    <a:srgbClr val="000000"/>
                  </a:solidFill>
                  <a:latin typeface="Arial Black" pitchFamily="34" charset="0"/>
                  <a:ea typeface="HGP創英角ｺﾞｼｯｸUB" pitchFamily="50" charset="-128"/>
                </a:rPr>
                <a:t>市場規模</a:t>
              </a:r>
              <a:endParaRPr lang="en-US" altLang="ja-JP" sz="1400" baseline="300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437804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36121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バングラデシュ／医療関連／介護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日</a:t>
            </a:r>
            <a:r>
              <a:rPr lang="ja-JP" altLang="en-US" dirty="0"/>
              <a:t>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バングラデシュ</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772206967"/>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194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43.5%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30.4%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23.4%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28" name="テキスト ボックス 26">
            <a:extLst>
              <a:ext uri="{FF2B5EF4-FFF2-40B4-BE49-F238E27FC236}">
                <a16:creationId xmlns:a16="http://schemas.microsoft.com/office/drawing/2014/main" id="{3AFE1098-8EB7-49E3-B1F5-67FF984F8152}"/>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63319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273B5A-6891-4EB0-A022-D293CAFF80F9}"/>
              </a:ext>
            </a:extLst>
          </p:cNvPr>
          <p:cNvGraphicFramePr>
            <a:graphicFrameLocks noChangeAspect="1"/>
          </p:cNvGraphicFramePr>
          <p:nvPr>
            <p:custDataLst>
              <p:tags r:id="rId1"/>
            </p:custDataLst>
            <p:extLst>
              <p:ext uri="{D42A27DB-BD31-4B8C-83A1-F6EECF244321}">
                <p14:modId xmlns:p14="http://schemas.microsoft.com/office/powerpoint/2010/main" val="4168459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C0273B5A-6891-4EB0-A022-D293CAFF80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endParaRPr kumimoji="1" lang="ja-JP" altLang="en-US" dirty="0"/>
          </a:p>
        </p:txBody>
      </p:sp>
    </p:spTree>
    <p:extLst>
      <p:ext uri="{BB962C8B-B14F-4D97-AF65-F5344CB8AC3E}">
        <p14:creationId xmlns:p14="http://schemas.microsoft.com/office/powerpoint/2010/main" val="534210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613D56D-ED32-4C70-B148-811BE99646B8}"/>
              </a:ext>
            </a:extLst>
          </p:cNvPr>
          <p:cNvSpPr/>
          <p:nvPr/>
        </p:nvSpPr>
        <p:spPr>
          <a:xfrm>
            <a:off x="4873588" y="2634078"/>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0.19</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670C6A0E-8533-4FB6-9494-4D37395660B1}"/>
              </a:ext>
            </a:extLst>
          </p:cNvPr>
          <p:cNvSpPr/>
          <p:nvPr/>
        </p:nvSpPr>
        <p:spPr>
          <a:xfrm>
            <a:off x="4879408" y="2398713"/>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091940657"/>
              </p:ext>
            </p:extLst>
          </p:nvPr>
        </p:nvGraphicFramePr>
        <p:xfrm>
          <a:off x="200025" y="2141792"/>
          <a:ext cx="9438944" cy="4053858"/>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バングラデシュ</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6.9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n/a</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2009</a:t>
                      </a:r>
                      <a:r>
                        <a:rPr lang="ja-JP" altLang="en-US" sz="900" dirty="0"/>
                        <a:t>年に「健康情報システム </a:t>
                      </a:r>
                      <a:r>
                        <a:rPr lang="en-US" altLang="ja-JP" sz="900" dirty="0"/>
                        <a:t>&amp; e </a:t>
                      </a:r>
                      <a:r>
                        <a:rPr lang="ja-JP" altLang="en-US" sz="900" dirty="0"/>
                        <a:t>ヘルス」イニシアティブが開始され、各保健システムの計画、モニタリング、評価のための基本となる情報を収集・提供している。また、</a:t>
                      </a:r>
                      <a:r>
                        <a:rPr lang="en-US" altLang="ja-JP" sz="900" dirty="0"/>
                        <a:t>2010</a:t>
                      </a:r>
                      <a:r>
                        <a:rPr lang="ja-JP" altLang="en-US" sz="900" dirty="0"/>
                        <a:t>年に、政府は「デジタル・バングラデシュ」ビジョンを発出し、</a:t>
                      </a:r>
                      <a:r>
                        <a:rPr lang="en-US" altLang="ja-JP" sz="900" dirty="0"/>
                        <a:t>“</a:t>
                      </a:r>
                      <a:r>
                        <a:rPr lang="ja-JP" altLang="en-US" sz="900" dirty="0"/>
                        <a:t>質の高い医療サービスをすべての市民へ </a:t>
                      </a:r>
                      <a:r>
                        <a:rPr lang="en-US" altLang="ja-JP" sz="900" dirty="0"/>
                        <a:t>”</a:t>
                      </a:r>
                      <a:r>
                        <a:rPr lang="ja-JP" altLang="en-US" sz="900" dirty="0"/>
                        <a:t>というビジョンを掲げ、デジタルヘルスへの取り組みを加速させている。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ダッカ大学のヘルスサイエンス研究所は、</a:t>
                      </a:r>
                      <a:r>
                        <a:rPr lang="en-US" altLang="ja-JP" sz="900" dirty="0"/>
                        <a:t>2011</a:t>
                      </a:r>
                      <a:r>
                        <a:rPr lang="ja-JP" altLang="en-US" sz="900" dirty="0"/>
                        <a:t>年に健康情報学部を創設し、健康情報分野での人材輩出を図っている。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オープンソースで開発された</a:t>
                      </a:r>
                      <a:r>
                        <a:rPr lang="en-US" altLang="ja-JP" sz="900" dirty="0"/>
                        <a:t>District Health Information Software 2 (DHIS2)</a:t>
                      </a:r>
                      <a:r>
                        <a:rPr lang="ja-JP" altLang="en-US" sz="900" dirty="0"/>
                        <a:t>を用いて、国営の公共部門ヘルスデータセンターを運営している。以前は断片的だった情報が、共通のデータ保管場所に統一された形で保存され、データ共有や意思決定への利活用に役立てられている。</a:t>
                      </a:r>
                      <a:endParaRPr lang="en-US"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患者の健康情報記録に関しては、医療機関間で共有できる形で作成できるよう、現在作業中。</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バングラデシュ／医療関連／その他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 </a:t>
            </a:r>
            <a:r>
              <a:rPr lang="en-US" altLang="ja-JP" sz="1138" dirty="0">
                <a:solidFill>
                  <a:srgbClr val="000000"/>
                </a:solidFill>
              </a:rPr>
              <a:t>2021</a:t>
            </a:r>
            <a:r>
              <a:rPr lang="ja-JP" altLang="en-US" sz="1138" dirty="0">
                <a:solidFill>
                  <a:srgbClr val="000000"/>
                </a:solidFill>
              </a:rPr>
              <a:t>年、バングラデシュ保健家族福祉省（</a:t>
            </a:r>
            <a:r>
              <a:rPr lang="en-US" altLang="ja-JP" sz="1138" dirty="0">
                <a:solidFill>
                  <a:srgbClr val="000000"/>
                </a:solidFill>
              </a:rPr>
              <a:t>MOHFW</a:t>
            </a:r>
            <a:r>
              <a:rPr lang="ja-JP" altLang="en-US" sz="1138" dirty="0">
                <a:solidFill>
                  <a:srgbClr val="000000"/>
                </a:solidFill>
              </a:rPr>
              <a:t>）は、</a:t>
            </a:r>
            <a:r>
              <a:rPr lang="en-US" altLang="ja-JP" sz="1138" dirty="0">
                <a:solidFill>
                  <a:srgbClr val="000000"/>
                </a:solidFill>
              </a:rPr>
              <a:t>WHO</a:t>
            </a:r>
            <a:r>
              <a:rPr lang="ja-JP" altLang="en-US" sz="1138" dirty="0">
                <a:solidFill>
                  <a:srgbClr val="000000"/>
                </a:solidFill>
              </a:rPr>
              <a:t>バングラデシュの支援を受け、デジタルソリューションを活用し、保健サービスのアクセスや質の向上、手ごろな価格とすることを目的とし、国家デジタルヘルス戦略の策定を開始している。現在のところ、正式な戦略は発表されていない。</a:t>
            </a:r>
          </a:p>
        </p:txBody>
      </p:sp>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Telecommunication Regulatory Commission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91414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366343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a:t>バングラデシュ／</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TechCrunch Japan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「バングラデシュの医療の質を遠隔医療と物理的な診療所で向上させる</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Praava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億円調達」、</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TechCrunch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Maya, a startup focused on accessible healthcare in Asia, raises $2.2 million seed for regional expansion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0B38C633-DD89-4DB9-807A-019DBCBD203C}"/>
              </a:ext>
            </a:extLst>
          </p:cNvPr>
          <p:cNvGraphicFramePr>
            <a:graphicFrameLocks noGrp="1"/>
          </p:cNvGraphicFramePr>
          <p:nvPr>
            <p:extLst>
              <p:ext uri="{D42A27DB-BD31-4B8C-83A1-F6EECF244321}">
                <p14:modId xmlns:p14="http://schemas.microsoft.com/office/powerpoint/2010/main" val="1658835318"/>
              </p:ext>
            </p:extLst>
          </p:nvPr>
        </p:nvGraphicFramePr>
        <p:xfrm>
          <a:off x="272480" y="1204286"/>
          <a:ext cx="9433044" cy="2145627"/>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834019">
                  <a:extLst>
                    <a:ext uri="{9D8B030D-6E8A-4147-A177-3AD203B41FA5}">
                      <a16:colId xmlns:a16="http://schemas.microsoft.com/office/drawing/2014/main" val="3198879459"/>
                    </a:ext>
                  </a:extLst>
                </a:gridCol>
                <a:gridCol w="834019">
                  <a:extLst>
                    <a:ext uri="{9D8B030D-6E8A-4147-A177-3AD203B41FA5}">
                      <a16:colId xmlns:a16="http://schemas.microsoft.com/office/drawing/2014/main" val="40798830"/>
                    </a:ext>
                  </a:extLst>
                </a:gridCol>
                <a:gridCol w="834019">
                  <a:extLst>
                    <a:ext uri="{9D8B030D-6E8A-4147-A177-3AD203B41FA5}">
                      <a16:colId xmlns:a16="http://schemas.microsoft.com/office/drawing/2014/main" val="2099324750"/>
                    </a:ext>
                  </a:extLst>
                </a:gridCol>
                <a:gridCol w="834019">
                  <a:extLst>
                    <a:ext uri="{9D8B030D-6E8A-4147-A177-3AD203B41FA5}">
                      <a16:colId xmlns:a16="http://schemas.microsoft.com/office/drawing/2014/main" val="3109555531"/>
                    </a:ext>
                  </a:extLst>
                </a:gridCol>
                <a:gridCol w="834019">
                  <a:extLst>
                    <a:ext uri="{9D8B030D-6E8A-4147-A177-3AD203B41FA5}">
                      <a16:colId xmlns:a16="http://schemas.microsoft.com/office/drawing/2014/main" val="1744547167"/>
                    </a:ext>
                  </a:extLst>
                </a:gridCol>
                <a:gridCol w="834019">
                  <a:extLst>
                    <a:ext uri="{9D8B030D-6E8A-4147-A177-3AD203B41FA5}">
                      <a16:colId xmlns:a16="http://schemas.microsoft.com/office/drawing/2014/main" val="352305932"/>
                    </a:ext>
                  </a:extLst>
                </a:gridCol>
                <a:gridCol w="834019">
                  <a:extLst>
                    <a:ext uri="{9D8B030D-6E8A-4147-A177-3AD203B41FA5}">
                      <a16:colId xmlns:a16="http://schemas.microsoft.com/office/drawing/2014/main" val="3028484498"/>
                    </a:ext>
                  </a:extLst>
                </a:gridCol>
                <a:gridCol w="834019">
                  <a:extLst>
                    <a:ext uri="{9D8B030D-6E8A-4147-A177-3AD203B41FA5}">
                      <a16:colId xmlns:a16="http://schemas.microsoft.com/office/drawing/2014/main" val="519753452"/>
                    </a:ext>
                  </a:extLst>
                </a:gridCol>
              </a:tblGrid>
              <a:tr h="644556">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861771">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Praava</a:t>
                      </a:r>
                      <a:r>
                        <a:rPr lang="en-US" sz="1000" b="1" i="0" u="none" strike="noStrike" dirty="0">
                          <a:solidFill>
                            <a:srgbClr val="000000"/>
                          </a:solidFill>
                          <a:effectLst/>
                          <a:latin typeface="Arial" panose="020B0604020202020204" pitchFamily="34" charset="0"/>
                        </a:rPr>
                        <a:t> Health</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101-250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a:t>
                      </a:r>
                      <a:r>
                        <a:rPr lang="en-US" altLang="ja-JP" sz="1000" b="0" i="0" u="none" strike="noStrike" dirty="0">
                          <a:solidFill>
                            <a:srgbClr val="000000"/>
                          </a:solidFill>
                          <a:effectLst/>
                          <a:latin typeface="Arial" panose="020B0604020202020204" pitchFamily="34" charset="0"/>
                        </a:rPr>
                        <a:t>M</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93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Maya</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89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a:t>
                      </a:r>
                      <a:r>
                        <a:rPr lang="en-US" altLang="ja-JP" sz="1000" b="0" i="0" u="none" strike="noStrike" dirty="0">
                          <a:solidFill>
                            <a:srgbClr val="000000"/>
                          </a:solidFill>
                          <a:effectLst/>
                          <a:latin typeface="Arial" panose="020B0604020202020204" pitchFamily="34" charset="0"/>
                        </a:rPr>
                        <a:t>M</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Bangladesh Medical Association</a:t>
            </a:r>
            <a:r>
              <a:rPr lang="ja-JP" altLang="en-US" sz="800"/>
              <a:t> ホ</a:t>
            </a:r>
            <a:r>
              <a:rPr lang="ja-JP" altLang="en-US" sz="800" dirty="0"/>
              <a:t>ームページ</a:t>
            </a:r>
            <a:endParaRPr kumimoji="0" lang="ja-JP" altLang="en-US" sz="800" dirty="0" bmk=""/>
          </a:p>
        </p:txBody>
      </p:sp>
      <p:sp>
        <p:nvSpPr>
          <p:cNvPr id="25" name="角丸四角形 24"/>
          <p:cNvSpPr/>
          <p:nvPr/>
        </p:nvSpPr>
        <p:spPr>
          <a:xfrm>
            <a:off x="2504728" y="2420888"/>
            <a:ext cx="4953000" cy="2088232"/>
          </a:xfrm>
          <a:prstGeom prst="roundRect">
            <a:avLst>
              <a:gd name="adj" fmla="val 7040"/>
            </a:avLst>
          </a:prstGeom>
          <a:solidFill>
            <a:srgbClr val="DDE6F3"/>
          </a:solidFill>
        </p:spPr>
        <p:txBody>
          <a:bodyPr lIns="144000" tIns="144000" rIns="144000">
            <a:noAutofit/>
          </a:bodyPr>
          <a:lstStyle/>
          <a:p>
            <a:pPr fontAlgn="ctr">
              <a:lnSpc>
                <a:spcPct val="114000"/>
              </a:lnSpc>
              <a:spcAft>
                <a:spcPts val="600"/>
              </a:spcAft>
            </a:pPr>
            <a:r>
              <a:rPr lang="ja-JP" altLang="en-US" sz="1500" dirty="0">
                <a:latin typeface="ＭＳ Ｐゴシック" panose="020B0600070205080204" pitchFamily="50" charset="-128"/>
                <a:ea typeface="ＭＳ Ｐゴシック" panose="020B0600070205080204" pitchFamily="50" charset="-128"/>
              </a:rPr>
              <a:t>国内の医師を束ねる組織として</a:t>
            </a:r>
            <a:r>
              <a:rPr lang="ja-JP" altLang="en-US" sz="1500" b="1">
                <a:latin typeface="Arial" panose="020B0604020202020204" pitchFamily="34" charset="0"/>
                <a:ea typeface="ＭＳ Ｐゴシック" panose="020B0600070205080204" pitchFamily="50" charset="-128"/>
                <a:cs typeface="Arial" panose="020B0604020202020204" pitchFamily="34" charset="0"/>
              </a:rPr>
              <a:t>「</a:t>
            </a:r>
            <a:r>
              <a:rPr lang="en-US" altLang="ja-JP" sz="1500" b="1">
                <a:latin typeface="Arial" panose="020B0604020202020204" pitchFamily="34" charset="0"/>
                <a:ea typeface="ＭＳ Ｐゴシック" panose="020B0600070205080204" pitchFamily="50" charset="-128"/>
                <a:cs typeface="Arial" panose="020B0604020202020204" pitchFamily="34" charset="0"/>
              </a:rPr>
              <a:t>Bangladesh Medical Association</a:t>
            </a:r>
            <a:r>
              <a:rPr lang="ja-JP" altLang="en-US" sz="15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500" b="1" dirty="0">
                <a:latin typeface="Arial" panose="020B0604020202020204" pitchFamily="34" charset="0"/>
                <a:ea typeface="ＭＳ Ｐゴシック" panose="020B0600070205080204" pitchFamily="50" charset="-128"/>
                <a:cs typeface="Arial" panose="020B0604020202020204" pitchFamily="34" charset="0"/>
              </a:rPr>
              <a:t>BMA</a:t>
            </a:r>
            <a:r>
              <a:rPr lang="ja-JP" altLang="en-US" sz="15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500" dirty="0">
                <a:latin typeface="ＭＳ Ｐゴシック" panose="020B0600070205080204" pitchFamily="50" charset="-128"/>
                <a:ea typeface="ＭＳ Ｐゴシック" panose="020B0600070205080204" pitchFamily="50" charset="-128"/>
              </a:rPr>
              <a:t>がある。</a:t>
            </a:r>
            <a:br>
              <a:rPr lang="ja-JP" altLang="en-US" sz="1400" dirty="0">
                <a:latin typeface="ＭＳ Ｐゴシック" panose="020B0600070205080204" pitchFamily="50" charset="-128"/>
                <a:ea typeface="ＭＳ Ｐゴシック" panose="020B0600070205080204" pitchFamily="50" charset="-128"/>
              </a:rPr>
            </a:br>
            <a:endParaRPr lang="en-US" altLang="ja-JP" sz="800" dirty="0">
              <a:latin typeface="ＭＳ Ｐゴシック" panose="020B0600070205080204" pitchFamily="50" charset="-128"/>
              <a:ea typeface="ＭＳ Ｐゴシック" panose="020B0600070205080204" pitchFamily="50" charset="-128"/>
            </a:endParaRPr>
          </a:p>
          <a:p>
            <a:pPr marL="180975" indent="-180975" fontAlgn="ctr">
              <a:lnSpc>
                <a:spcPct val="114000"/>
              </a:lnSpc>
              <a:spcAft>
                <a:spcPts val="600"/>
              </a:spcAft>
              <a:buClr>
                <a:srgbClr val="3D6AA7"/>
              </a:buClr>
              <a:buSzPct val="8000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rPr>
              <a:t>医療従事者に対する各種セミナー等の実施</a:t>
            </a:r>
            <a:endParaRPr lang="en-US" altLang="ja-JP" sz="1400" dirty="0">
              <a:latin typeface="ＭＳ Ｐゴシック" panose="020B0600070205080204" pitchFamily="50" charset="-128"/>
              <a:ea typeface="ＭＳ Ｐゴシック" panose="020B0600070205080204" pitchFamily="50" charset="-128"/>
            </a:endParaRPr>
          </a:p>
          <a:p>
            <a:pPr marL="180975" indent="-180975" fontAlgn="ctr">
              <a:lnSpc>
                <a:spcPct val="114000"/>
              </a:lnSpc>
              <a:spcAft>
                <a:spcPts val="600"/>
              </a:spcAft>
              <a:buClr>
                <a:srgbClr val="3D6AA7"/>
              </a:buClr>
              <a:buSzPct val="8000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rPr>
              <a:t>医療に関する職業のイメージアップを行う</a:t>
            </a:r>
            <a:endParaRPr lang="en-US" altLang="ja-JP" sz="1400" dirty="0">
              <a:latin typeface="ＭＳ Ｐゴシック" panose="020B0600070205080204" pitchFamily="50" charset="-128"/>
              <a:ea typeface="ＭＳ Ｐゴシック" panose="020B0600070205080204" pitchFamily="50" charset="-128"/>
            </a:endParaRPr>
          </a:p>
          <a:p>
            <a:pPr marL="1341438" lvl="1" indent="-34925" fontAlgn="ctr">
              <a:lnSpc>
                <a:spcPct val="114000"/>
              </a:lnSpc>
              <a:spcAft>
                <a:spcPts val="600"/>
              </a:spcAft>
              <a:buClr>
                <a:srgbClr val="3D6AA7"/>
              </a:buClr>
              <a:buSzPct val="80000"/>
              <a:tabLst>
                <a:tab pos="4467225" algn="r"/>
              </a:tabLst>
            </a:pP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等、様々な取り組みを行っている。</a:t>
            </a:r>
          </a:p>
        </p:txBody>
      </p:sp>
      <p:sp>
        <p:nvSpPr>
          <p:cNvPr id="26"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国内の医師を束ねる組織</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Bangladesh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）」が様々な取り組みを行っている。</a:t>
            </a:r>
          </a:p>
        </p:txBody>
      </p:sp>
    </p:spTree>
    <p:extLst>
      <p:ext uri="{BB962C8B-B14F-4D97-AF65-F5344CB8AC3E}">
        <p14:creationId xmlns:p14="http://schemas.microsoft.com/office/powerpoint/2010/main" val="3016240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JETRO</a:t>
            </a:r>
            <a:r>
              <a:rPr lang="ja-JP" altLang="en-US" sz="800"/>
              <a:t> ホ</a:t>
            </a:r>
            <a:r>
              <a:rPr lang="ja-JP" altLang="en-US" sz="800" dirty="0"/>
              <a:t>ームページ</a:t>
            </a:r>
            <a:r>
              <a:rPr lang="ja-JP" altLang="en-US" sz="800"/>
              <a:t>、</a:t>
            </a:r>
            <a:r>
              <a:rPr lang="en-US" altLang="ja-JP" sz="800"/>
              <a:t>BANGLADESH PHAR-MED EXPO </a:t>
            </a:r>
            <a:r>
              <a:rPr lang="ja-JP" altLang="en-US" sz="800"/>
              <a:t>ホ</a:t>
            </a:r>
            <a:r>
              <a:rPr lang="ja-JP" altLang="en-US" sz="800" dirty="0"/>
              <a:t>ームページ</a:t>
            </a:r>
            <a:endParaRPr lang="en-US" altLang="ja-JP" sz="800" dirty="0"/>
          </a:p>
        </p:txBody>
      </p:sp>
      <p:sp>
        <p:nvSpPr>
          <p:cNvPr id="14" name="正方形/長方形 13"/>
          <p:cNvSpPr/>
          <p:nvPr/>
        </p:nvSpPr>
        <p:spPr>
          <a:xfrm>
            <a:off x="841180" y="4010764"/>
            <a:ext cx="3524136" cy="565031"/>
          </a:xfrm>
          <a:prstGeom prst="rect">
            <a:avLst/>
          </a:prstGeom>
        </p:spPr>
        <p:txBody>
          <a:bodyPr wrap="none" anchor="ctr" anchorCtr="0">
            <a:noAutofit/>
          </a:bodyPr>
          <a:lstStyle/>
          <a:p>
            <a:pPr fontAlgn="ctr">
              <a:lnSpc>
                <a:spcPts val="1800"/>
              </a:lnSpc>
            </a:pPr>
            <a:r>
              <a:rPr lang="ja-JP" altLang="en-US" sz="1200" dirty="0">
                <a:latin typeface="ＭＳ Ｐゴシック" panose="020B0600070205080204" pitchFamily="50" charset="-128"/>
                <a:ea typeface="ＭＳ Ｐゴシック" panose="020B0600070205080204" pitchFamily="50" charset="-128"/>
              </a:rPr>
              <a:t>消費財など様々なものが扱われる中で、</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医薬品も扱われる。</a:t>
            </a:r>
          </a:p>
        </p:txBody>
      </p:sp>
      <p:grpSp>
        <p:nvGrpSpPr>
          <p:cNvPr id="10" name="グループ化 9"/>
          <p:cNvGrpSpPr/>
          <p:nvPr/>
        </p:nvGrpSpPr>
        <p:grpSpPr>
          <a:xfrm>
            <a:off x="564839" y="2245312"/>
            <a:ext cx="3812097" cy="288032"/>
            <a:chOff x="276224" y="2245312"/>
            <a:chExt cx="3812097" cy="288032"/>
          </a:xfrm>
        </p:grpSpPr>
        <p:cxnSp>
          <p:nvCxnSpPr>
            <p:cNvPr id="19" name="直線コネクタ 18"/>
            <p:cNvCxnSpPr/>
            <p:nvPr/>
          </p:nvCxnSpPr>
          <p:spPr>
            <a:xfrm>
              <a:off x="276224" y="2533344"/>
              <a:ext cx="380047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76224" y="2245312"/>
              <a:ext cx="38120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医薬品に関する専門の展示会</a:t>
              </a:r>
            </a:p>
          </p:txBody>
        </p:sp>
      </p:grpSp>
      <p:sp>
        <p:nvSpPr>
          <p:cNvPr id="27" name="正方形/長方形 15"/>
          <p:cNvSpPr/>
          <p:nvPr/>
        </p:nvSpPr>
        <p:spPr>
          <a:xfrm>
            <a:off x="692860" y="3860114"/>
            <a:ext cx="161614" cy="432982"/>
          </a:xfrm>
          <a:custGeom>
            <a:avLst/>
            <a:gdLst>
              <a:gd name="connsiteX0" fmla="*/ 0 w 432048"/>
              <a:gd name="connsiteY0" fmla="*/ 0 h 360090"/>
              <a:gd name="connsiteX1" fmla="*/ 432048 w 432048"/>
              <a:gd name="connsiteY1" fmla="*/ 0 h 360090"/>
              <a:gd name="connsiteX2" fmla="*/ 432048 w 432048"/>
              <a:gd name="connsiteY2" fmla="*/ 360090 h 360090"/>
              <a:gd name="connsiteX3" fmla="*/ 0 w 432048"/>
              <a:gd name="connsiteY3" fmla="*/ 360090 h 360090"/>
              <a:gd name="connsiteX4" fmla="*/ 0 w 432048"/>
              <a:gd name="connsiteY4" fmla="*/ 0 h 360090"/>
              <a:gd name="connsiteX0" fmla="*/ 432048 w 523488"/>
              <a:gd name="connsiteY0" fmla="*/ 360090 h 451530"/>
              <a:gd name="connsiteX1" fmla="*/ 0 w 523488"/>
              <a:gd name="connsiteY1" fmla="*/ 360090 h 451530"/>
              <a:gd name="connsiteX2" fmla="*/ 0 w 523488"/>
              <a:gd name="connsiteY2" fmla="*/ 0 h 451530"/>
              <a:gd name="connsiteX3" fmla="*/ 432048 w 523488"/>
              <a:gd name="connsiteY3" fmla="*/ 0 h 451530"/>
              <a:gd name="connsiteX4" fmla="*/ 523488 w 523488"/>
              <a:gd name="connsiteY4" fmla="*/ 451530 h 451530"/>
              <a:gd name="connsiteX0" fmla="*/ 432048 w 432048"/>
              <a:gd name="connsiteY0" fmla="*/ 360090 h 360090"/>
              <a:gd name="connsiteX1" fmla="*/ 0 w 432048"/>
              <a:gd name="connsiteY1" fmla="*/ 360090 h 360090"/>
              <a:gd name="connsiteX2" fmla="*/ 0 w 432048"/>
              <a:gd name="connsiteY2" fmla="*/ 0 h 360090"/>
              <a:gd name="connsiteX3" fmla="*/ 432048 w 432048"/>
              <a:gd name="connsiteY3" fmla="*/ 0 h 360090"/>
              <a:gd name="connsiteX0" fmla="*/ 432048 w 432048"/>
              <a:gd name="connsiteY0" fmla="*/ 360090 h 360090"/>
              <a:gd name="connsiteX1" fmla="*/ 0 w 432048"/>
              <a:gd name="connsiteY1" fmla="*/ 360090 h 360090"/>
              <a:gd name="connsiteX2" fmla="*/ 0 w 432048"/>
              <a:gd name="connsiteY2" fmla="*/ 0 h 360090"/>
            </a:gdLst>
            <a:ahLst/>
            <a:cxnLst>
              <a:cxn ang="0">
                <a:pos x="connsiteX0" y="connsiteY0"/>
              </a:cxn>
              <a:cxn ang="0">
                <a:pos x="connsiteX1" y="connsiteY1"/>
              </a:cxn>
              <a:cxn ang="0">
                <a:pos x="connsiteX2" y="connsiteY2"/>
              </a:cxn>
            </a:cxnLst>
            <a:rect l="l" t="t" r="r" b="b"/>
            <a:pathLst>
              <a:path w="432048" h="360090">
                <a:moveTo>
                  <a:pt x="432048" y="360090"/>
                </a:moveTo>
                <a:lnTo>
                  <a:pt x="0" y="360090"/>
                </a:lnTo>
                <a:lnTo>
                  <a:pt x="0" y="0"/>
                </a:lnTo>
              </a:path>
            </a:pathLst>
          </a:custGeom>
          <a:ln w="9525">
            <a:solidFill>
              <a:srgbClr val="6A6A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55153" y="2825671"/>
            <a:ext cx="3821783" cy="456756"/>
          </a:xfrm>
          <a:prstGeom prst="roundRect">
            <a:avLst/>
          </a:prstGeom>
          <a:solidFill>
            <a:srgbClr val="A2BBDC"/>
          </a:solidFill>
        </p:spPr>
        <p:txBody>
          <a:bodyPr wrap="none" lIns="82800" tIns="0" rIns="82800" bIns="0" anchor="ctr" anchorCtr="0">
            <a:noAutofit/>
          </a:bodyPr>
          <a:lstStyle/>
          <a:p>
            <a:r>
              <a:rPr lang="en-US" altLang="ja-JP" sz="1600" b="1" dirty="0"/>
              <a:t>Bangladesh Phar-Med Expo</a:t>
            </a:r>
            <a:endParaRPr lang="ja-JP" altLang="en-US" sz="1600" b="1" dirty="0"/>
          </a:p>
        </p:txBody>
      </p:sp>
      <p:sp>
        <p:nvSpPr>
          <p:cNvPr id="21" name="角丸四角形 20"/>
          <p:cNvSpPr/>
          <p:nvPr/>
        </p:nvSpPr>
        <p:spPr>
          <a:xfrm>
            <a:off x="555153" y="3487333"/>
            <a:ext cx="3821783" cy="456756"/>
          </a:xfrm>
          <a:prstGeom prst="roundRect">
            <a:avLst/>
          </a:prstGeom>
          <a:solidFill>
            <a:srgbClr val="A2BBDC"/>
          </a:solidFill>
        </p:spPr>
        <p:txBody>
          <a:bodyPr wrap="none" lIns="82800" tIns="0" rIns="82800" bIns="0" anchor="ctr" anchorCtr="0">
            <a:noAutofit/>
          </a:bodyPr>
          <a:lstStyle/>
          <a:p>
            <a:r>
              <a:rPr lang="en-US" altLang="ja-JP" sz="1600" b="1" dirty="0"/>
              <a:t>Dhaka International Trade Fair</a:t>
            </a:r>
            <a:endParaRPr lang="ja-JP" altLang="en-US" sz="1600" b="1" dirty="0"/>
          </a:p>
        </p:txBody>
      </p:sp>
      <p:grpSp>
        <p:nvGrpSpPr>
          <p:cNvPr id="12" name="グループ化 11"/>
          <p:cNvGrpSpPr/>
          <p:nvPr/>
        </p:nvGrpSpPr>
        <p:grpSpPr>
          <a:xfrm>
            <a:off x="5541764" y="2245312"/>
            <a:ext cx="3798499" cy="288032"/>
            <a:chOff x="5240008" y="2245312"/>
            <a:chExt cx="3798499" cy="288032"/>
          </a:xfrm>
        </p:grpSpPr>
        <p:cxnSp>
          <p:nvCxnSpPr>
            <p:cNvPr id="29" name="直線コネクタ 28"/>
            <p:cNvCxnSpPr/>
            <p:nvPr/>
          </p:nvCxnSpPr>
          <p:spPr>
            <a:xfrm>
              <a:off x="5240008" y="2533344"/>
              <a:ext cx="379604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5240008" y="2245312"/>
              <a:ext cx="3798499"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医療機器・医療材料に関する展示会</a:t>
              </a:r>
            </a:p>
          </p:txBody>
        </p:sp>
      </p:grpSp>
      <p:sp>
        <p:nvSpPr>
          <p:cNvPr id="31" name="角丸四角形 30"/>
          <p:cNvSpPr/>
          <p:nvPr/>
        </p:nvSpPr>
        <p:spPr>
          <a:xfrm>
            <a:off x="5543607" y="2825671"/>
            <a:ext cx="3796656" cy="456756"/>
          </a:xfrm>
          <a:prstGeom prst="roundRect">
            <a:avLst/>
          </a:prstGeom>
          <a:solidFill>
            <a:srgbClr val="A2BBDC"/>
          </a:solidFill>
        </p:spPr>
        <p:txBody>
          <a:bodyPr wrap="none" lIns="82800" tIns="0" rIns="82800" bIns="0" anchor="ctr" anchorCtr="0">
            <a:noAutofit/>
          </a:bodyPr>
          <a:lstStyle/>
          <a:p>
            <a:r>
              <a:rPr lang="en-US" altLang="ja-JP" sz="1600" b="1"/>
              <a:t>Meditex Bangladesh</a:t>
            </a:r>
            <a:endParaRPr lang="ja-JP" altLang="en-US" sz="1600" b="1" dirty="0"/>
          </a:p>
        </p:txBody>
      </p:sp>
      <p:sp>
        <p:nvSpPr>
          <p:cNvPr id="32" name="角丸四角形 31"/>
          <p:cNvSpPr/>
          <p:nvPr/>
        </p:nvSpPr>
        <p:spPr>
          <a:xfrm>
            <a:off x="5543607" y="3487333"/>
            <a:ext cx="3796656" cy="456756"/>
          </a:xfrm>
          <a:prstGeom prst="roundRect">
            <a:avLst/>
          </a:prstGeom>
          <a:solidFill>
            <a:srgbClr val="A2BBDC"/>
          </a:solidFill>
        </p:spPr>
        <p:txBody>
          <a:bodyPr wrap="none" lIns="82800" tIns="0" rIns="82800" bIns="0" anchor="ctr" anchorCtr="0">
            <a:noAutofit/>
          </a:bodyPr>
          <a:lstStyle/>
          <a:p>
            <a:r>
              <a:rPr lang="en-US" altLang="ja-JP" sz="1600" b="1"/>
              <a:t>Medical &amp; Surgical Equipments Expo</a:t>
            </a:r>
            <a:endParaRPr lang="ja-JP" altLang="en-US" sz="1600" b="1" dirty="0"/>
          </a:p>
        </p:txBody>
      </p:sp>
      <p:sp>
        <p:nvSpPr>
          <p:cNvPr id="33" name="テキスト ボックス 3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医薬品や医療機器・医療材料に関する展示会が開催されている。</a:t>
            </a:r>
          </a:p>
        </p:txBody>
      </p:sp>
    </p:spTree>
    <p:extLst>
      <p:ext uri="{BB962C8B-B14F-4D97-AF65-F5344CB8AC3E}">
        <p14:creationId xmlns:p14="http://schemas.microsoft.com/office/powerpoint/2010/main" val="427579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バングラデシュ／一般概況</a:t>
            </a:r>
          </a:p>
        </p:txBody>
      </p:sp>
      <p:sp>
        <p:nvSpPr>
          <p:cNvPr id="8" name="テキスト プレースホルダー 7"/>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2450323724"/>
              </p:ext>
            </p:extLst>
          </p:nvPr>
        </p:nvGraphicFramePr>
        <p:xfrm>
          <a:off x="776535" y="1032539"/>
          <a:ext cx="8352929" cy="5548167"/>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319063">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ダッカ</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ベンガル語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バングラデシュタカ（</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BDT</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1.38</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月～翌年</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イスラ</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88.4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％）、その他（ヒンズー教徒、仏教徒、キリスト教徒）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共和制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2734">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年に誕生したハシナ・アワミ連盟政権は、独立</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周年にあたる</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年までに中所得国になることを目標とする「ビジョン</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2041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年までに先進国入りすることを目標とする「ビジョン</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2041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」政策をかかげ、全国</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化を目指す「デジタル・バングラデシュ」を打ち出した。</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BNP</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率いる野党</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連合がボイコットするまま総選挙が実施され、与党アワミ連盟が圧勝した。</a:t>
                      </a: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年に入り、野党連合が再び反政府運動を強め、</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死者が発生する事態となった。この他、イスラム過激派の動きや外国人を標的とした襲撃、テロ事件が発生。ハシナ首相はテロを一切容認しない「ゼロ・トレランス」を掲げ、過激派の摘発に取り組んでいる。</a:t>
                      </a: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月の総選挙は、前回（</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年）選挙をボイコットした野党</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BNP</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も参加した形で実施され、与党が圧勝。ハシナ首相はバングラデシュ史上初の</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期連続で首相就任。</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65690">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チッタゴン丘陵地帯には、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不要不急の渡航は</a:t>
                      </a:r>
                      <a:r>
                        <a:rPr kumimoji="1" lang="ja-JP" altLang="en-US" sz="1200" b="0" dirty="0">
                          <a:solidFill>
                            <a:schemeClr val="tx1"/>
                          </a:solidFill>
                        </a:rPr>
                        <a:t>控えるよう勧告されている。それ以外のバングラデシュ全土については、十分注意することが必要となっている。</a:t>
                      </a:r>
                      <a:endPar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バングラデシュでは、選挙時以外にも政権与党や政府に対する抗議活動等が断続的に発生している。また、</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月には、邦人</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を含む多数の外国人が犠牲となるダッカ襲撃テロ事件が発生。近年は外国人を巻き込むテロが発生しておらず、治安状況は改善しているものの、過激派組織の拠点から爆弾の原材料等が大量に押収されるなど、組織的なテロの脅威が完全に排除されないことを示しており、引き続き、テロ情勢には十分な注意が必要。</a:t>
                      </a:r>
                      <a:endPar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468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597352"/>
            <a:ext cx="5616624"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外務省ホームページ、</a:t>
            </a:r>
          </a:p>
        </p:txBody>
      </p:sp>
    </p:spTree>
    <p:extLst>
      <p:ext uri="{BB962C8B-B14F-4D97-AF65-F5344CB8AC3E}">
        <p14:creationId xmlns:p14="http://schemas.microsoft.com/office/powerpoint/2010/main" val="3075699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円/楕円 53"/>
          <p:cNvSpPr/>
          <p:nvPr/>
        </p:nvSpPr>
        <p:spPr>
          <a:xfrm>
            <a:off x="5601072" y="2687998"/>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grpSp>
        <p:nvGrpSpPr>
          <p:cNvPr id="5" name="グループ化 4"/>
          <p:cNvGrpSpPr/>
          <p:nvPr/>
        </p:nvGrpSpPr>
        <p:grpSpPr>
          <a:xfrm>
            <a:off x="1651304" y="2751429"/>
            <a:ext cx="2250262" cy="3118782"/>
            <a:chOff x="3204632" y="2806736"/>
            <a:chExt cx="1386860" cy="1922138"/>
          </a:xfrm>
        </p:grpSpPr>
        <p:sp>
          <p:nvSpPr>
            <p:cNvPr id="47" name="Freeform 24"/>
            <p:cNvSpPr>
              <a:spLocks noEditPoints="1"/>
            </p:cNvSpPr>
            <p:nvPr/>
          </p:nvSpPr>
          <p:spPr bwMode="auto">
            <a:xfrm>
              <a:off x="3205500" y="2842310"/>
              <a:ext cx="1385992" cy="1886564"/>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4"/>
            <p:cNvSpPr>
              <a:spLocks noEditPoints="1"/>
            </p:cNvSpPr>
            <p:nvPr/>
          </p:nvSpPr>
          <p:spPr bwMode="auto">
            <a:xfrm>
              <a:off x="3204632" y="2806736"/>
              <a:ext cx="1385992" cy="1886564"/>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grpSp>
        <p:nvGrpSpPr>
          <p:cNvPr id="6" name="グループ化 7"/>
          <p:cNvGrpSpPr/>
          <p:nvPr/>
        </p:nvGrpSpPr>
        <p:grpSpPr>
          <a:xfrm>
            <a:off x="416496" y="1988840"/>
            <a:ext cx="9073008"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渡航先の人気国</a:t>
              </a:r>
            </a:p>
          </p:txBody>
        </p:sp>
      </p:grpSp>
      <p:sp>
        <p:nvSpPr>
          <p:cNvPr id="13" name="円/楕円 12"/>
          <p:cNvSpPr/>
          <p:nvPr/>
        </p:nvSpPr>
        <p:spPr>
          <a:xfrm>
            <a:off x="5217796" y="5211903"/>
            <a:ext cx="2257580"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シンガポール</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4099576" y="4886582"/>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a:t>
            </a:r>
          </a:p>
        </p:txBody>
      </p:sp>
      <p:sp>
        <p:nvSpPr>
          <p:cNvPr id="15" name="正方形/長方形 14"/>
          <p:cNvSpPr/>
          <p:nvPr/>
        </p:nvSpPr>
        <p:spPr>
          <a:xfrm>
            <a:off x="5971784" y="2751429"/>
            <a:ext cx="3301696" cy="39620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tIns="180000" bIns="180000" anchor="t" anchorCtr="0">
            <a:noAutofit/>
          </a:bodyPr>
          <a:lstStyle/>
          <a:p>
            <a:pPr algn="ctr">
              <a:lnSpc>
                <a:spcPts val="1900"/>
              </a:lnSpc>
            </a:pPr>
            <a:r>
              <a:rPr lang="ja-JP" altLang="en-US" sz="1400" b="1" dirty="0">
                <a:solidFill>
                  <a:srgbClr val="000000"/>
                </a:solidFill>
                <a:latin typeface="+mn-ea"/>
              </a:rPr>
              <a:t>近年、</a:t>
            </a:r>
            <a:r>
              <a:rPr lang="ja-JP" altLang="en-US" sz="1400" dirty="0">
                <a:solidFill>
                  <a:srgbClr val="000000"/>
                </a:solidFill>
                <a:latin typeface="Arial Black" pitchFamily="34" charset="0"/>
                <a:ea typeface="HGP創英角ｺﾞｼｯｸUB" pitchFamily="50" charset="-128"/>
              </a:rPr>
              <a:t>富裕層</a:t>
            </a:r>
            <a:r>
              <a:rPr lang="ja-JP" altLang="en-US" sz="1400" b="1" dirty="0">
                <a:solidFill>
                  <a:srgbClr val="000000"/>
                </a:solidFill>
                <a:latin typeface="+mn-ea"/>
              </a:rPr>
              <a:t>は、国内の民間医療機関か、</a:t>
            </a:r>
            <a:br>
              <a:rPr lang="en-US" altLang="ja-JP" sz="1400" b="1" dirty="0">
                <a:solidFill>
                  <a:srgbClr val="000000"/>
                </a:solidFill>
                <a:latin typeface="+mn-ea"/>
              </a:rPr>
            </a:br>
            <a:r>
              <a:rPr lang="ja-JP" altLang="en-US" sz="1400" b="1" dirty="0">
                <a:solidFill>
                  <a:srgbClr val="000000"/>
                </a:solidFill>
                <a:latin typeface="+mn-ea"/>
              </a:rPr>
              <a:t>海外の医療機関を受診する傾向にある。</a:t>
            </a:r>
          </a:p>
        </p:txBody>
      </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有</a:t>
            </a:r>
            <a:r>
              <a:rPr lang="ja-JP" altLang="en-US" sz="800" dirty="0"/>
              <a:t>識者ヒアリング</a:t>
            </a:r>
            <a:endParaRPr kumimoji="0" lang="ja-JP" altLang="en-US" sz="800" dirty="0" bmk=""/>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富裕層による医療渡航先としては、タイやシンガポールが人気である。</a:t>
            </a:r>
          </a:p>
        </p:txBody>
      </p:sp>
      <p:sp>
        <p:nvSpPr>
          <p:cNvPr id="50" name="Freeform 10"/>
          <p:cNvSpPr>
            <a:spLocks/>
          </p:cNvSpPr>
          <p:nvPr/>
        </p:nvSpPr>
        <p:spPr bwMode="auto">
          <a:xfrm flipH="1">
            <a:off x="3235480" y="3785592"/>
            <a:ext cx="1944216" cy="1174874"/>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2"/>
          <p:cNvSpPr>
            <a:spLocks/>
          </p:cNvSpPr>
          <p:nvPr/>
        </p:nvSpPr>
        <p:spPr bwMode="auto">
          <a:xfrm>
            <a:off x="3200307" y="3213945"/>
            <a:ext cx="3563565" cy="2032677"/>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 name="connsiteX0" fmla="*/ 14838 w 15814"/>
              <a:gd name="connsiteY0" fmla="*/ 8053 h 10157"/>
              <a:gd name="connsiteX1" fmla="*/ 9253 w 15814"/>
              <a:gd name="connsiteY1" fmla="*/ 157 h 10157"/>
              <a:gd name="connsiteX2" fmla="*/ 0 w 15814"/>
              <a:gd name="connsiteY2" fmla="*/ 3194 h 10157"/>
              <a:gd name="connsiteX3" fmla="*/ 9009 w 15814"/>
              <a:gd name="connsiteY3" fmla="*/ 589 h 10157"/>
              <a:gd name="connsiteX4" fmla="*/ 12594 w 15814"/>
              <a:gd name="connsiteY4" fmla="*/ 8125 h 10157"/>
              <a:gd name="connsiteX5" fmla="*/ 11692 w 15814"/>
              <a:gd name="connsiteY5" fmla="*/ 8140 h 10157"/>
              <a:gd name="connsiteX6" fmla="*/ 13960 w 15814"/>
              <a:gd name="connsiteY6" fmla="*/ 10157 h 10157"/>
              <a:gd name="connsiteX7" fmla="*/ 15814 w 15814"/>
              <a:gd name="connsiteY7" fmla="*/ 8024 h 10157"/>
              <a:gd name="connsiteX8" fmla="*/ 14838 w 15814"/>
              <a:gd name="connsiteY8" fmla="*/ 8053 h 10157"/>
              <a:gd name="connsiteX0" fmla="*/ 14838 w 15814"/>
              <a:gd name="connsiteY0" fmla="*/ 8093 h 10197"/>
              <a:gd name="connsiteX1" fmla="*/ 7104 w 15814"/>
              <a:gd name="connsiteY1" fmla="*/ 154 h 10197"/>
              <a:gd name="connsiteX2" fmla="*/ 0 w 15814"/>
              <a:gd name="connsiteY2" fmla="*/ 3234 h 10197"/>
              <a:gd name="connsiteX3" fmla="*/ 9009 w 15814"/>
              <a:gd name="connsiteY3" fmla="*/ 629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93 h 10197"/>
              <a:gd name="connsiteX1" fmla="*/ 7104 w 15814"/>
              <a:gd name="connsiteY1" fmla="*/ 154 h 10197"/>
              <a:gd name="connsiteX2" fmla="*/ 0 w 15814"/>
              <a:gd name="connsiteY2" fmla="*/ 3234 h 10197"/>
              <a:gd name="connsiteX3" fmla="*/ 6608 w 15814"/>
              <a:gd name="connsiteY3" fmla="*/ 715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93 h 10197"/>
              <a:gd name="connsiteX1" fmla="*/ 7104 w 15814"/>
              <a:gd name="connsiteY1" fmla="*/ 154 h 10197"/>
              <a:gd name="connsiteX2" fmla="*/ 0 w 15814"/>
              <a:gd name="connsiteY2" fmla="*/ 3234 h 10197"/>
              <a:gd name="connsiteX3" fmla="*/ 6608 w 15814"/>
              <a:gd name="connsiteY3" fmla="*/ 715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17 h 10121"/>
              <a:gd name="connsiteX1" fmla="*/ 7104 w 15814"/>
              <a:gd name="connsiteY1" fmla="*/ 78 h 10121"/>
              <a:gd name="connsiteX2" fmla="*/ 0 w 15814"/>
              <a:gd name="connsiteY2" fmla="*/ 3158 h 10121"/>
              <a:gd name="connsiteX3" fmla="*/ 6608 w 15814"/>
              <a:gd name="connsiteY3" fmla="*/ 639 h 10121"/>
              <a:gd name="connsiteX4" fmla="*/ 12594 w 15814"/>
              <a:gd name="connsiteY4" fmla="*/ 8089 h 10121"/>
              <a:gd name="connsiteX5" fmla="*/ 11692 w 15814"/>
              <a:gd name="connsiteY5" fmla="*/ 8104 h 10121"/>
              <a:gd name="connsiteX6" fmla="*/ 13960 w 15814"/>
              <a:gd name="connsiteY6" fmla="*/ 10121 h 10121"/>
              <a:gd name="connsiteX7" fmla="*/ 15814 w 15814"/>
              <a:gd name="connsiteY7" fmla="*/ 7988 h 10121"/>
              <a:gd name="connsiteX8" fmla="*/ 14838 w 15814"/>
              <a:gd name="connsiteY8" fmla="*/ 8017 h 10121"/>
              <a:gd name="connsiteX0" fmla="*/ 14838 w 15814"/>
              <a:gd name="connsiteY0" fmla="*/ 7972 h 10076"/>
              <a:gd name="connsiteX1" fmla="*/ 7104 w 15814"/>
              <a:gd name="connsiteY1" fmla="*/ 33 h 10076"/>
              <a:gd name="connsiteX2" fmla="*/ 0 w 15814"/>
              <a:gd name="connsiteY2" fmla="*/ 3113 h 10076"/>
              <a:gd name="connsiteX3" fmla="*/ 6608 w 15814"/>
              <a:gd name="connsiteY3" fmla="*/ 594 h 10076"/>
              <a:gd name="connsiteX4" fmla="*/ 12594 w 15814"/>
              <a:gd name="connsiteY4" fmla="*/ 8044 h 10076"/>
              <a:gd name="connsiteX5" fmla="*/ 11692 w 15814"/>
              <a:gd name="connsiteY5" fmla="*/ 8059 h 10076"/>
              <a:gd name="connsiteX6" fmla="*/ 13960 w 15814"/>
              <a:gd name="connsiteY6" fmla="*/ 10076 h 10076"/>
              <a:gd name="connsiteX7" fmla="*/ 15814 w 15814"/>
              <a:gd name="connsiteY7" fmla="*/ 7943 h 10076"/>
              <a:gd name="connsiteX8" fmla="*/ 14838 w 15814"/>
              <a:gd name="connsiteY8" fmla="*/ 7972 h 10076"/>
              <a:gd name="connsiteX0" fmla="*/ 14838 w 15814"/>
              <a:gd name="connsiteY0" fmla="*/ 7972 h 10076"/>
              <a:gd name="connsiteX1" fmla="*/ 7104 w 15814"/>
              <a:gd name="connsiteY1" fmla="*/ 33 h 10076"/>
              <a:gd name="connsiteX2" fmla="*/ 0 w 15814"/>
              <a:gd name="connsiteY2" fmla="*/ 3113 h 10076"/>
              <a:gd name="connsiteX3" fmla="*/ 6608 w 15814"/>
              <a:gd name="connsiteY3" fmla="*/ 594 h 10076"/>
              <a:gd name="connsiteX4" fmla="*/ 12594 w 15814"/>
              <a:gd name="connsiteY4" fmla="*/ 8044 h 10076"/>
              <a:gd name="connsiteX5" fmla="*/ 11692 w 15814"/>
              <a:gd name="connsiteY5" fmla="*/ 8059 h 10076"/>
              <a:gd name="connsiteX6" fmla="*/ 13960 w 15814"/>
              <a:gd name="connsiteY6" fmla="*/ 10076 h 10076"/>
              <a:gd name="connsiteX7" fmla="*/ 15814 w 15814"/>
              <a:gd name="connsiteY7" fmla="*/ 7943 h 10076"/>
              <a:gd name="connsiteX8" fmla="*/ 14838 w 15814"/>
              <a:gd name="connsiteY8" fmla="*/ 7972 h 10076"/>
              <a:gd name="connsiteX0" fmla="*/ 14838 w 15814"/>
              <a:gd name="connsiteY0" fmla="*/ 7954 h 10058"/>
              <a:gd name="connsiteX1" fmla="*/ 7104 w 15814"/>
              <a:gd name="connsiteY1" fmla="*/ 15 h 10058"/>
              <a:gd name="connsiteX2" fmla="*/ 0 w 15814"/>
              <a:gd name="connsiteY2" fmla="*/ 3095 h 10058"/>
              <a:gd name="connsiteX3" fmla="*/ 6608 w 15814"/>
              <a:gd name="connsiteY3" fmla="*/ 576 h 10058"/>
              <a:gd name="connsiteX4" fmla="*/ 12594 w 15814"/>
              <a:gd name="connsiteY4" fmla="*/ 8026 h 10058"/>
              <a:gd name="connsiteX5" fmla="*/ 11692 w 15814"/>
              <a:gd name="connsiteY5" fmla="*/ 8041 h 10058"/>
              <a:gd name="connsiteX6" fmla="*/ 13960 w 15814"/>
              <a:gd name="connsiteY6" fmla="*/ 10058 h 10058"/>
              <a:gd name="connsiteX7" fmla="*/ 15814 w 15814"/>
              <a:gd name="connsiteY7" fmla="*/ 7925 h 10058"/>
              <a:gd name="connsiteX8" fmla="*/ 14838 w 15814"/>
              <a:gd name="connsiteY8" fmla="*/ 7954 h 10058"/>
              <a:gd name="connsiteX0" fmla="*/ 14838 w 15814"/>
              <a:gd name="connsiteY0" fmla="*/ 7954 h 10058"/>
              <a:gd name="connsiteX1" fmla="*/ 7104 w 15814"/>
              <a:gd name="connsiteY1" fmla="*/ 15 h 10058"/>
              <a:gd name="connsiteX2" fmla="*/ 0 w 15814"/>
              <a:gd name="connsiteY2" fmla="*/ 3095 h 10058"/>
              <a:gd name="connsiteX3" fmla="*/ 6608 w 15814"/>
              <a:gd name="connsiteY3" fmla="*/ 576 h 10058"/>
              <a:gd name="connsiteX4" fmla="*/ 12594 w 15814"/>
              <a:gd name="connsiteY4" fmla="*/ 8026 h 10058"/>
              <a:gd name="connsiteX5" fmla="*/ 11692 w 15814"/>
              <a:gd name="connsiteY5" fmla="*/ 8041 h 10058"/>
              <a:gd name="connsiteX6" fmla="*/ 13960 w 15814"/>
              <a:gd name="connsiteY6" fmla="*/ 10058 h 10058"/>
              <a:gd name="connsiteX7" fmla="*/ 15814 w 15814"/>
              <a:gd name="connsiteY7" fmla="*/ 7925 h 10058"/>
              <a:gd name="connsiteX8" fmla="*/ 14838 w 15814"/>
              <a:gd name="connsiteY8" fmla="*/ 7954 h 10058"/>
              <a:gd name="connsiteX0" fmla="*/ 14838 w 15814"/>
              <a:gd name="connsiteY0" fmla="*/ 7940 h 10044"/>
              <a:gd name="connsiteX1" fmla="*/ 7104 w 15814"/>
              <a:gd name="connsiteY1" fmla="*/ 1 h 10044"/>
              <a:gd name="connsiteX2" fmla="*/ 0 w 15814"/>
              <a:gd name="connsiteY2" fmla="*/ 3081 h 10044"/>
              <a:gd name="connsiteX3" fmla="*/ 6608 w 15814"/>
              <a:gd name="connsiteY3" fmla="*/ 562 h 10044"/>
              <a:gd name="connsiteX4" fmla="*/ 12594 w 15814"/>
              <a:gd name="connsiteY4" fmla="*/ 8012 h 10044"/>
              <a:gd name="connsiteX5" fmla="*/ 11692 w 15814"/>
              <a:gd name="connsiteY5" fmla="*/ 8027 h 10044"/>
              <a:gd name="connsiteX6" fmla="*/ 13960 w 15814"/>
              <a:gd name="connsiteY6" fmla="*/ 10044 h 10044"/>
              <a:gd name="connsiteX7" fmla="*/ 15814 w 15814"/>
              <a:gd name="connsiteY7" fmla="*/ 7911 h 10044"/>
              <a:gd name="connsiteX8" fmla="*/ 14838 w 15814"/>
              <a:gd name="connsiteY8" fmla="*/ 7940 h 10044"/>
              <a:gd name="connsiteX0" fmla="*/ 14838 w 15814"/>
              <a:gd name="connsiteY0" fmla="*/ 7940 h 10044"/>
              <a:gd name="connsiteX1" fmla="*/ 7104 w 15814"/>
              <a:gd name="connsiteY1" fmla="*/ 1 h 10044"/>
              <a:gd name="connsiteX2" fmla="*/ 0 w 15814"/>
              <a:gd name="connsiteY2" fmla="*/ 3081 h 10044"/>
              <a:gd name="connsiteX3" fmla="*/ 6608 w 15814"/>
              <a:gd name="connsiteY3" fmla="*/ 562 h 10044"/>
              <a:gd name="connsiteX4" fmla="*/ 12594 w 15814"/>
              <a:gd name="connsiteY4" fmla="*/ 8012 h 10044"/>
              <a:gd name="connsiteX5" fmla="*/ 11692 w 15814"/>
              <a:gd name="connsiteY5" fmla="*/ 8027 h 10044"/>
              <a:gd name="connsiteX6" fmla="*/ 13960 w 15814"/>
              <a:gd name="connsiteY6" fmla="*/ 10044 h 10044"/>
              <a:gd name="connsiteX7" fmla="*/ 15814 w 15814"/>
              <a:gd name="connsiteY7" fmla="*/ 7911 h 10044"/>
              <a:gd name="connsiteX8" fmla="*/ 14838 w 15814"/>
              <a:gd name="connsiteY8" fmla="*/ 7940 h 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4" h="10044">
                <a:moveTo>
                  <a:pt x="14838" y="7940"/>
                </a:moveTo>
                <a:cubicBezTo>
                  <a:pt x="14009" y="1715"/>
                  <a:pt x="9958" y="55"/>
                  <a:pt x="7104" y="1"/>
                </a:cubicBezTo>
                <a:cubicBezTo>
                  <a:pt x="4503" y="-48"/>
                  <a:pt x="585" y="1756"/>
                  <a:pt x="0" y="3081"/>
                </a:cubicBezTo>
                <a:cubicBezTo>
                  <a:pt x="1073" y="1770"/>
                  <a:pt x="4353" y="561"/>
                  <a:pt x="6608" y="562"/>
                </a:cubicBezTo>
                <a:cubicBezTo>
                  <a:pt x="9037" y="563"/>
                  <a:pt x="12034" y="2666"/>
                  <a:pt x="12594" y="8012"/>
                </a:cubicBezTo>
                <a:lnTo>
                  <a:pt x="11692" y="8027"/>
                </a:lnTo>
                <a:lnTo>
                  <a:pt x="13960" y="10044"/>
                </a:lnTo>
                <a:lnTo>
                  <a:pt x="15814" y="7911"/>
                </a:lnTo>
                <a:lnTo>
                  <a:pt x="14838" y="7940"/>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noEditPoints="1"/>
          </p:cNvSpPr>
          <p:nvPr/>
        </p:nvSpPr>
        <p:spPr bwMode="auto">
          <a:xfrm rot="21099571" flipH="1">
            <a:off x="2963906" y="2560067"/>
            <a:ext cx="1387057" cy="616723"/>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886975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1818231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a:off x="497206" y="2060848"/>
            <a:ext cx="8920290" cy="648072"/>
          </a:xfrm>
          <a:prstGeom prst="round2SameRect">
            <a:avLst>
              <a:gd name="adj1" fmla="val 10620"/>
              <a:gd name="adj2" fmla="val 0"/>
            </a:avLst>
          </a:prstGeom>
          <a:gradFill flip="none" rotWithShape="1">
            <a:gsLst>
              <a:gs pos="42000">
                <a:srgbClr val="5F8AC3"/>
              </a:gs>
              <a:gs pos="100000">
                <a:schemeClr val="bg1"/>
              </a:gs>
            </a:gsLst>
            <a:lin ang="5400000" scaled="1"/>
            <a:tileRect/>
          </a:gra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en-US" altLang="ja-JP" sz="1400" dirty="0">
                <a:solidFill>
                  <a:schemeClr val="bg1"/>
                </a:solidFill>
                <a:latin typeface="Arial Black" pitchFamily="34" charset="0"/>
                <a:ea typeface="HGP創英角ｺﾞｼｯｸUB" pitchFamily="50" charset="-128"/>
              </a:rPr>
              <a:t>2011</a:t>
            </a:r>
            <a:r>
              <a:rPr lang="ja-JP" altLang="en-US" sz="1400" dirty="0">
                <a:solidFill>
                  <a:schemeClr val="bg1"/>
                </a:solidFill>
                <a:latin typeface="Arial Black" pitchFamily="34" charset="0"/>
                <a:ea typeface="HGP創英角ｺﾞｼｯｸUB" pitchFamily="50" charset="-128"/>
              </a:rPr>
              <a:t>年に策定された保健政策の</a:t>
            </a:r>
            <a:r>
              <a:rPr lang="en-US" altLang="ja-JP" sz="1400" dirty="0">
                <a:solidFill>
                  <a:schemeClr val="bg1"/>
                </a:solidFill>
                <a:latin typeface="Arial Black" pitchFamily="34" charset="0"/>
                <a:ea typeface="HGP創英角ｺﾞｼｯｸUB" pitchFamily="50" charset="-128"/>
              </a:rPr>
              <a:t>15</a:t>
            </a:r>
            <a:r>
              <a:rPr lang="ja-JP" altLang="en-US" sz="1400" dirty="0">
                <a:solidFill>
                  <a:schemeClr val="bg1"/>
                </a:solidFill>
                <a:latin typeface="Arial Black" pitchFamily="34" charset="0"/>
                <a:ea typeface="HGP創英角ｺﾞｼｯｸUB" pitchFamily="50" charset="-128"/>
              </a:rPr>
              <a:t>の目標</a:t>
            </a:r>
          </a:p>
        </p:txBody>
      </p:sp>
      <p:sp>
        <p:nvSpPr>
          <p:cNvPr id="33" name="片側の 2 つの角を丸めた四角形 32"/>
          <p:cNvSpPr/>
          <p:nvPr/>
        </p:nvSpPr>
        <p:spPr>
          <a:xfrm rot="10800000">
            <a:off x="632520" y="2420886"/>
            <a:ext cx="8640960" cy="3780905"/>
          </a:xfrm>
          <a:prstGeom prst="round2SameRect">
            <a:avLst>
              <a:gd name="adj1" fmla="val 2449"/>
              <a:gd name="adj2" fmla="val 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44000" bIns="180000" rtlCol="0" anchor="t"/>
          <a:lstStyle/>
          <a:p>
            <a:pPr marL="269875" fontAlgn="ctr">
              <a:lnSpc>
                <a:spcPts val="1500"/>
              </a:lnSpc>
              <a:spcAft>
                <a:spcPts val="600"/>
              </a:spcAft>
            </a:pPr>
            <a:endParaRPr lang="ja-JP" altLang="en-US" sz="1050" dirty="0">
              <a:solidFill>
                <a:schemeClr val="tx1"/>
              </a:solidFill>
              <a:latin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p>
        </p:txBody>
      </p:sp>
      <p:sp>
        <p:nvSpPr>
          <p:cNvPr id="4" name="テキスト ボックス 3"/>
          <p:cNvSpPr txBox="1">
            <a:spLocks/>
          </p:cNvSpPr>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年に策定された保健政策</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の目標が示された。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月時点で、後に続く政策は発表されていない。 </a:t>
            </a: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松本安代「バングラデシュ人民共和国における保健医療の現状」（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2" name="グループ化 7"/>
          <p:cNvGrpSpPr/>
          <p:nvPr/>
        </p:nvGrpSpPr>
        <p:grpSpPr>
          <a:xfrm>
            <a:off x="488504" y="1628800"/>
            <a:ext cx="8928992"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「保健政策」に示された</a:t>
              </a:r>
              <a:r>
                <a:rPr lang="en-US" altLang="ja-JP" sz="1400" dirty="0">
                  <a:solidFill>
                    <a:srgbClr val="000000"/>
                  </a:solidFill>
                  <a:latin typeface="Arial Black" pitchFamily="34" charset="0"/>
                  <a:ea typeface="HGP創英角ｺﾞｼｯｸUB" pitchFamily="50" charset="-128"/>
                </a:rPr>
                <a:t>15</a:t>
              </a:r>
              <a:r>
                <a:rPr lang="ja-JP" altLang="en-US" sz="1400" dirty="0">
                  <a:solidFill>
                    <a:srgbClr val="000000"/>
                  </a:solidFill>
                  <a:latin typeface="Arial Black" pitchFamily="34" charset="0"/>
                  <a:ea typeface="HGP創英角ｺﾞｼｯｸUB" pitchFamily="50" charset="-128"/>
                </a:rPr>
                <a:t>の目標</a:t>
              </a:r>
            </a:p>
          </p:txBody>
        </p:sp>
      </p:grpSp>
      <p:sp>
        <p:nvSpPr>
          <p:cNvPr id="21" name="正方形/長方形 20"/>
          <p:cNvSpPr/>
          <p:nvPr/>
        </p:nvSpPr>
        <p:spPr>
          <a:xfrm>
            <a:off x="632520" y="2420889"/>
            <a:ext cx="4104456" cy="37444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bIns="144000" rtlCol="0" anchor="t"/>
          <a:lstStyle/>
          <a:p>
            <a:pPr marL="269875" algn="just" fontAlgn="ctr">
              <a:lnSpc>
                <a:spcPts val="1500"/>
              </a:lnSpc>
              <a:spcAft>
                <a:spcPts val="800"/>
              </a:spcAft>
            </a:pPr>
            <a:r>
              <a:rPr lang="ja-JP" altLang="en-US" sz="1000" dirty="0">
                <a:solidFill>
                  <a:schemeClr val="tx1"/>
                </a:solidFill>
                <a:latin typeface="Arial" panose="020B0604020202020204" pitchFamily="34" charset="0"/>
              </a:rPr>
              <a:t>一次医療施設に国民すべてがアクセスでき、</a:t>
            </a:r>
            <a:r>
              <a:rPr lang="ja-JP" altLang="en-US" sz="1000" dirty="0">
                <a:solidFill>
                  <a:srgbClr val="000000"/>
                </a:solidFill>
                <a:latin typeface="Arial" panose="020B0604020202020204" pitchFamily="34" charset="0"/>
                <a:ea typeface="HGP創英角ｺﾞｼｯｸUB" pitchFamily="50" charset="-128"/>
              </a:rPr>
              <a:t>国民の栄養状態が</a:t>
            </a:r>
            <a:br>
              <a:rPr lang="en-US" altLang="ja-JP" sz="1000" dirty="0">
                <a:solidFill>
                  <a:srgbClr val="000000"/>
                </a:solidFill>
                <a:latin typeface="Arial" panose="020B0604020202020204" pitchFamily="34" charset="0"/>
                <a:ea typeface="HGP創英角ｺﾞｼｯｸUB" pitchFamily="50" charset="-128"/>
              </a:rPr>
            </a:br>
            <a:r>
              <a:rPr lang="ja-JP" altLang="en-US" sz="1000" dirty="0">
                <a:solidFill>
                  <a:srgbClr val="000000"/>
                </a:solidFill>
                <a:latin typeface="Arial" panose="020B0604020202020204" pitchFamily="34" charset="0"/>
                <a:ea typeface="HGP創英角ｺﾞｼｯｸUB" pitchFamily="50" charset="-128"/>
              </a:rPr>
              <a:t>改善</a:t>
            </a:r>
            <a:r>
              <a:rPr lang="ja-JP" altLang="en-US" sz="1000" dirty="0">
                <a:solidFill>
                  <a:schemeClr val="tx1"/>
                </a:solidFill>
                <a:latin typeface="Arial" panose="020B0604020202020204" pitchFamily="34" charset="0"/>
              </a:rPr>
              <a:t>するようにする。</a:t>
            </a:r>
          </a:p>
          <a:p>
            <a:pPr marL="269875" algn="just" fontAlgn="ctr">
              <a:lnSpc>
                <a:spcPts val="1500"/>
              </a:lnSpc>
              <a:spcAft>
                <a:spcPts val="800"/>
              </a:spcAft>
            </a:pP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都市部と農村部</a:t>
            </a:r>
            <a:r>
              <a:rPr lang="ja-JP" altLang="en-US" sz="1000" dirty="0">
                <a:solidFill>
                  <a:schemeClr val="tx1"/>
                </a:solidFill>
                <a:latin typeface="Arial" panose="020B0604020202020204" pitchFamily="34" charset="0"/>
              </a:rPr>
              <a:t>の両方において、</a:t>
            </a:r>
            <a:r>
              <a:rPr lang="ja-JP" altLang="en-US" sz="1000" dirty="0">
                <a:solidFill>
                  <a:srgbClr val="000000"/>
                </a:solidFill>
                <a:latin typeface="ＭＳ Ｐゴシック" panose="020B0600070205080204" pitchFamily="50" charset="-128"/>
                <a:ea typeface="ＭＳ Ｐゴシック" panose="020B0600070205080204" pitchFamily="50" charset="-128"/>
              </a:rPr>
              <a:t>国民すべてが</a:t>
            </a:r>
            <a:r>
              <a:rPr lang="ja-JP" altLang="en-US" sz="1000" dirty="0">
                <a:solidFill>
                  <a:srgbClr val="000000"/>
                </a:solidFill>
                <a:latin typeface="Arial" panose="020B0604020202020204" pitchFamily="34" charset="0"/>
                <a:ea typeface="HGP創英角ｺﾞｼｯｸUB" pitchFamily="50" charset="-128"/>
              </a:rPr>
              <a:t>保健サービスを容易に利用</a:t>
            </a:r>
            <a:r>
              <a:rPr lang="ja-JP" altLang="en-US" sz="1000" dirty="0">
                <a:solidFill>
                  <a:schemeClr val="tx1"/>
                </a:solidFill>
                <a:latin typeface="Arial" panose="020B0604020202020204" pitchFamily="34" charset="0"/>
              </a:rPr>
              <a:t>でき、そのサービスが持続可能であるシステムを作る。</a:t>
            </a:r>
          </a:p>
          <a:p>
            <a:pPr marL="269875" algn="just" fontAlgn="ctr">
              <a:lnSpc>
                <a:spcPts val="1500"/>
              </a:lnSpc>
              <a:spcAft>
                <a:spcPts val="800"/>
              </a:spcAft>
            </a:pPr>
            <a:r>
              <a:rPr lang="ja-JP" altLang="en-US" sz="1000" dirty="0">
                <a:solidFill>
                  <a:schemeClr val="tx1"/>
                </a:solidFill>
                <a:latin typeface="Arial" panose="020B0604020202020204" pitchFamily="34" charset="0"/>
              </a:rPr>
              <a:t>ウポジラやユニオンのレベルでも公的な医療や</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プライマリーヘルスケア</a:t>
            </a:r>
            <a:r>
              <a:rPr lang="ja-JP" altLang="en-US" sz="1000" dirty="0">
                <a:solidFill>
                  <a:schemeClr val="tx1"/>
                </a:solidFill>
                <a:latin typeface="Arial" panose="020B0604020202020204" pitchFamily="34" charset="0"/>
              </a:rPr>
              <a:t>が受けられ、</a:t>
            </a:r>
            <a:r>
              <a:rPr lang="ja-JP" altLang="en-US" sz="1000" dirty="0">
                <a:solidFill>
                  <a:srgbClr val="000000"/>
                </a:solidFill>
                <a:latin typeface="Arial" panose="020B0604020202020204" pitchFamily="34" charset="0"/>
                <a:ea typeface="HGP創英角ｺﾞｼｯｸUB" pitchFamily="50" charset="-128"/>
              </a:rPr>
              <a:t>質が担保</a:t>
            </a:r>
            <a:r>
              <a:rPr lang="ja-JP" altLang="en-US" sz="1000" dirty="0">
                <a:solidFill>
                  <a:schemeClr val="tx1"/>
                </a:solidFill>
                <a:latin typeface="Arial" panose="020B0604020202020204" pitchFamily="34" charset="0"/>
              </a:rPr>
              <a:t>されるようにする。</a:t>
            </a:r>
            <a:endParaRPr lang="en-US" altLang="ja-JP" sz="1000" dirty="0">
              <a:solidFill>
                <a:schemeClr val="tx1"/>
              </a:solidFill>
              <a:latin typeface="Arial" panose="020B0604020202020204" pitchFamily="34" charset="0"/>
            </a:endParaRPr>
          </a:p>
          <a:p>
            <a:pPr marL="269875" algn="just" fontAlgn="ctr">
              <a:lnSpc>
                <a:spcPts val="1500"/>
              </a:lnSpc>
              <a:spcAft>
                <a:spcPts val="800"/>
              </a:spcAft>
            </a:pPr>
            <a:r>
              <a:rPr lang="ja-JP" altLang="ja-JP" sz="1000" dirty="0">
                <a:solidFill>
                  <a:srgbClr val="000000"/>
                </a:solidFill>
                <a:latin typeface="ＭＳ Ｐゴシック" panose="020B0600070205080204" pitchFamily="50" charset="-128"/>
                <a:ea typeface="ＭＳ Ｐゴシック" panose="020B0600070205080204" pitchFamily="50" charset="-128"/>
              </a:rPr>
              <a:t>低栄養をなくし、</a:t>
            </a:r>
            <a:r>
              <a:rPr lang="ja-JP" altLang="ja-JP" sz="1000" dirty="0">
                <a:solidFill>
                  <a:srgbClr val="000000"/>
                </a:solidFill>
              </a:rPr>
              <a:t>特に</a:t>
            </a:r>
            <a:r>
              <a:rPr lang="ja-JP" altLang="ja-JP" sz="1000" dirty="0">
                <a:solidFill>
                  <a:srgbClr val="000000"/>
                </a:solidFill>
                <a:latin typeface="HGP創英角ｺﾞｼｯｸUB" panose="020B0900000000000000" pitchFamily="50" charset="-128"/>
                <a:ea typeface="HGP創英角ｺﾞｼｯｸUB" panose="020B0900000000000000" pitchFamily="50" charset="-128"/>
              </a:rPr>
              <a:t>子どもと母親の</a:t>
            </a:r>
            <a:r>
              <a:rPr lang="ja-JP" altLang="ja-JP" sz="1000" dirty="0">
                <a:solidFill>
                  <a:srgbClr val="000000"/>
                </a:solidFill>
                <a:ea typeface="HGP創英角ｺﾞｼｯｸUB"/>
              </a:rPr>
              <a:t>栄養状態を改善</a:t>
            </a:r>
            <a:r>
              <a:rPr lang="ja-JP" altLang="ja-JP" sz="1000" dirty="0">
                <a:solidFill>
                  <a:srgbClr val="000000"/>
                </a:solidFill>
              </a:rPr>
              <a:t>するための</a:t>
            </a:r>
            <a:br>
              <a:rPr lang="en-US" altLang="ja-JP" sz="1000" dirty="0">
                <a:solidFill>
                  <a:srgbClr val="000000"/>
                </a:solidFill>
              </a:rPr>
            </a:br>
            <a:r>
              <a:rPr lang="ja-JP" altLang="ja-JP" sz="1000" dirty="0">
                <a:solidFill>
                  <a:srgbClr val="000000"/>
                </a:solidFill>
              </a:rPr>
              <a:t>統合した効果的プログラムを導入する。</a:t>
            </a:r>
            <a:endParaRPr lang="en-US" altLang="ja-JP" sz="1000" dirty="0">
              <a:solidFill>
                <a:srgbClr val="000000"/>
              </a:solidFill>
            </a:endParaRPr>
          </a:p>
          <a:p>
            <a:pPr marL="269875" algn="just" fontAlgn="ctr">
              <a:lnSpc>
                <a:spcPts val="1500"/>
              </a:lnSpc>
              <a:spcAft>
                <a:spcPts val="800"/>
              </a:spcAft>
            </a:pPr>
            <a:r>
              <a:rPr lang="ja-JP" altLang="en-US" sz="1000" dirty="0">
                <a:solidFill>
                  <a:srgbClr val="000000"/>
                </a:solidFill>
                <a:latin typeface="Arial" panose="020B0604020202020204" pitchFamily="34" charset="0"/>
                <a:ea typeface="HGP創英角ｺﾞｼｯｸUB" pitchFamily="50" charset="-128"/>
              </a:rPr>
              <a:t>小児と妊産婦の死亡率を削減</a:t>
            </a:r>
            <a:r>
              <a:rPr lang="ja-JP" altLang="en-US" sz="1000" dirty="0">
                <a:solidFill>
                  <a:schemeClr val="tx1"/>
                </a:solidFill>
                <a:latin typeface="Arial" panose="020B0604020202020204" pitchFamily="34" charset="0"/>
              </a:rPr>
              <a:t>するためのプログラムに着手する。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母児の健康を改善するため、村における</a:t>
            </a:r>
            <a:r>
              <a:rPr lang="ja-JP" altLang="en-US" sz="1000" dirty="0">
                <a:solidFill>
                  <a:srgbClr val="000000"/>
                </a:solidFill>
                <a:latin typeface="Arial" panose="020B0604020202020204" pitchFamily="34" charset="0"/>
                <a:ea typeface="HGP創英角ｺﾞｼｯｸUB" pitchFamily="50" charset="-128"/>
              </a:rPr>
              <a:t>清潔なお産</a:t>
            </a:r>
            <a:r>
              <a:rPr lang="ja-JP" altLang="en-US" sz="1000" dirty="0">
                <a:solidFill>
                  <a:schemeClr val="tx1"/>
                </a:solidFill>
                <a:latin typeface="Arial" panose="020B0604020202020204" pitchFamily="34" charset="0"/>
              </a:rPr>
              <a:t>をユニオンの</a:t>
            </a:r>
            <a:br>
              <a:rPr lang="en-US" altLang="ja-JP" sz="1000" dirty="0">
                <a:solidFill>
                  <a:schemeClr val="tx1"/>
                </a:solidFill>
                <a:latin typeface="Arial" panose="020B0604020202020204" pitchFamily="34" charset="0"/>
              </a:rPr>
            </a:br>
            <a:r>
              <a:rPr lang="ja-JP" altLang="en-US" sz="1000" dirty="0">
                <a:solidFill>
                  <a:schemeClr val="tx1"/>
                </a:solidFill>
                <a:latin typeface="Arial" panose="020B0604020202020204" pitchFamily="34" charset="0"/>
              </a:rPr>
              <a:t>レベルでも確保する。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すべての</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リプロダクティブヘルスサービスを</a:t>
            </a:r>
            <a:r>
              <a:rPr lang="ja-JP" altLang="en-US" sz="1000" dirty="0">
                <a:solidFill>
                  <a:srgbClr val="000000"/>
                </a:solidFill>
                <a:latin typeface="Arial" panose="020B0604020202020204" pitchFamily="34" charset="0"/>
                <a:ea typeface="HGP創英角ｺﾞｼｯｸUB" pitchFamily="50" charset="-128"/>
              </a:rPr>
              <a:t>改善</a:t>
            </a:r>
            <a:r>
              <a:rPr lang="ja-JP" altLang="en-US" sz="100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ウポジラやユニオンレベルの保健医療施設で</a:t>
            </a:r>
            <a:r>
              <a:rPr lang="ja-JP" altLang="en-US" sz="1000" dirty="0">
                <a:solidFill>
                  <a:srgbClr val="000000"/>
                </a:solidFill>
                <a:latin typeface="Arial" panose="020B0604020202020204" pitchFamily="34" charset="0"/>
                <a:ea typeface="HGP創英角ｺﾞｼｯｸUB" pitchFamily="50" charset="-128"/>
              </a:rPr>
              <a:t>医療器械が整備</a:t>
            </a:r>
            <a:r>
              <a:rPr lang="ja-JP" altLang="en-US" sz="1000" dirty="0">
                <a:solidFill>
                  <a:schemeClr val="tx1"/>
                </a:solidFill>
                <a:latin typeface="Arial" panose="020B0604020202020204" pitchFamily="34" charset="0"/>
              </a:rPr>
              <a:t>され、</a:t>
            </a:r>
            <a:br>
              <a:rPr lang="en-US" altLang="ja-JP" sz="1000" dirty="0">
                <a:solidFill>
                  <a:schemeClr val="tx1"/>
                </a:solidFill>
                <a:latin typeface="Arial" panose="020B0604020202020204" pitchFamily="34" charset="0"/>
              </a:rPr>
            </a:br>
            <a:r>
              <a:rPr lang="ja-JP" altLang="en-US" sz="1000" dirty="0">
                <a:solidFill>
                  <a:schemeClr val="tx1"/>
                </a:solidFill>
                <a:latin typeface="Arial" panose="020B0604020202020204" pitchFamily="34" charset="0"/>
              </a:rPr>
              <a:t>医師、看護師、その他のスタッフが</a:t>
            </a:r>
            <a:r>
              <a:rPr lang="ja-JP" altLang="en-US" sz="1000" dirty="0">
                <a:solidFill>
                  <a:srgbClr val="000000"/>
                </a:solidFill>
                <a:latin typeface="Arial" panose="020B0604020202020204" pitchFamily="34" charset="0"/>
                <a:ea typeface="HGP創英角ｺﾞｼｯｸUB" pitchFamily="50" charset="-128"/>
              </a:rPr>
              <a:t>常時勤務</a:t>
            </a:r>
            <a:r>
              <a:rPr lang="ja-JP" altLang="en-US" sz="1000" dirty="0">
                <a:solidFill>
                  <a:schemeClr val="tx1"/>
                </a:solidFill>
                <a:latin typeface="Arial" panose="020B0604020202020204" pitchFamily="34" charset="0"/>
              </a:rPr>
              <a:t>しているようにする。</a:t>
            </a:r>
            <a:endParaRPr lang="en-US" altLang="ja-JP" sz="1000" dirty="0"/>
          </a:p>
          <a:p>
            <a:pPr algn="just" fontAlgn="ctr">
              <a:lnSpc>
                <a:spcPts val="1500"/>
              </a:lnSpc>
            </a:pPr>
            <a:endParaRPr lang="ja-JP" altLang="ja-JP" sz="1000" dirty="0"/>
          </a:p>
          <a:p>
            <a:pPr marL="269875" algn="just" fontAlgn="ctr">
              <a:lnSpc>
                <a:spcPts val="1500"/>
              </a:lnSpc>
              <a:spcAft>
                <a:spcPts val="600"/>
              </a:spcAft>
            </a:pPr>
            <a:endParaRPr lang="ja-JP" altLang="en-US" sz="1000" dirty="0">
              <a:solidFill>
                <a:schemeClr val="tx1"/>
              </a:solidFill>
              <a:latin typeface="Arial" panose="020B0604020202020204" pitchFamily="34" charset="0"/>
            </a:endParaRPr>
          </a:p>
        </p:txBody>
      </p:sp>
      <p:sp>
        <p:nvSpPr>
          <p:cNvPr id="22" name="円/楕円 21"/>
          <p:cNvSpPr/>
          <p:nvPr/>
        </p:nvSpPr>
        <p:spPr>
          <a:xfrm>
            <a:off x="807335" y="26052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22"/>
          <p:cNvSpPr/>
          <p:nvPr/>
        </p:nvSpPr>
        <p:spPr>
          <a:xfrm>
            <a:off x="807335" y="30931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円/楕円 23"/>
          <p:cNvSpPr/>
          <p:nvPr/>
        </p:nvSpPr>
        <p:spPr>
          <a:xfrm>
            <a:off x="807335" y="35708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円/楕円 24"/>
          <p:cNvSpPr/>
          <p:nvPr/>
        </p:nvSpPr>
        <p:spPr>
          <a:xfrm>
            <a:off x="807335" y="405242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円/楕円 25"/>
          <p:cNvSpPr/>
          <p:nvPr/>
        </p:nvSpPr>
        <p:spPr>
          <a:xfrm>
            <a:off x="807335" y="45318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807335" y="531252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807335" y="560261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880992" y="2420889"/>
            <a:ext cx="4320480" cy="37444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bIns="144000" rtlCol="0" anchor="t"/>
          <a:lstStyle/>
          <a:p>
            <a:pPr marL="269875" algn="just" fontAlgn="ctr">
              <a:lnSpc>
                <a:spcPts val="1500"/>
              </a:lnSpc>
              <a:spcAft>
                <a:spcPts val="800"/>
              </a:spcAft>
            </a:pPr>
            <a:r>
              <a:rPr lang="ja-JP" altLang="en-US" sz="1000" dirty="0">
                <a:solidFill>
                  <a:schemeClr val="tx1"/>
                </a:solidFill>
                <a:latin typeface="Arial" panose="020B0604020202020204" pitchFamily="34" charset="0"/>
              </a:rPr>
              <a:t>公的な医療機関の利用率を上げるための方策を考え、</a:t>
            </a:r>
            <a:r>
              <a:rPr lang="ja-JP" altLang="en-US" sz="1000" dirty="0">
                <a:solidFill>
                  <a:srgbClr val="000000"/>
                </a:solidFill>
                <a:latin typeface="Arial" panose="020B0604020202020204" pitchFamily="34" charset="0"/>
                <a:ea typeface="HGP創英角ｺﾞｼｯｸUB" pitchFamily="50" charset="-128"/>
              </a:rPr>
              <a:t>医療機関を清潔に保ち十分な質の管理</a:t>
            </a:r>
            <a:r>
              <a:rPr lang="ja-JP" altLang="en-US" sz="1000" dirty="0">
                <a:solidFill>
                  <a:schemeClr val="tx1"/>
                </a:solidFill>
                <a:latin typeface="Arial" panose="020B0604020202020204" pitchFamily="34" charset="0"/>
              </a:rPr>
              <a:t>が行われるようにする。</a:t>
            </a:r>
          </a:p>
          <a:p>
            <a:pPr marL="269875" algn="just" fontAlgn="ctr">
              <a:lnSpc>
                <a:spcPts val="1500"/>
              </a:lnSpc>
              <a:spcAft>
                <a:spcPts val="800"/>
              </a:spcAft>
            </a:pP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医学校や私立病院を管理</a:t>
            </a:r>
            <a:r>
              <a:rPr lang="ja-JP" altLang="en-US" sz="1000" dirty="0">
                <a:solidFill>
                  <a:schemeClr val="tx1"/>
                </a:solidFill>
                <a:latin typeface="Arial" panose="020B0604020202020204" pitchFamily="34" charset="0"/>
              </a:rPr>
              <a:t>するため（サービスの質も含めた）の</a:t>
            </a:r>
            <a:r>
              <a:rPr lang="ja-JP" altLang="en-US" sz="1000" dirty="0">
                <a:solidFill>
                  <a:srgbClr val="000000"/>
                </a:solidFill>
                <a:latin typeface="ＭＳ Ｐゴシック" panose="020B0600070205080204" pitchFamily="50" charset="-128"/>
                <a:ea typeface="ＭＳ Ｐゴシック" panose="020B0600070205080204" pitchFamily="50" charset="-128"/>
              </a:rPr>
              <a:t>法整備</a:t>
            </a:r>
            <a:r>
              <a:rPr lang="ja-JP" altLang="en-US" sz="1000" dirty="0">
                <a:solidFill>
                  <a:schemeClr val="tx1"/>
                </a:solidFill>
                <a:latin typeface="Arial" panose="020B0604020202020204" pitchFamily="34" charset="0"/>
              </a:rPr>
              <a:t>を行う。</a:t>
            </a:r>
          </a:p>
          <a:p>
            <a:pPr marL="269875" algn="just" fontAlgn="ctr">
              <a:lnSpc>
                <a:spcPts val="1500"/>
              </a:lnSpc>
              <a:spcAft>
                <a:spcPts val="800"/>
              </a:spcAft>
            </a:pP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人口再生産に必要なレベル</a:t>
            </a:r>
            <a:r>
              <a:rPr lang="ja-JP" altLang="en-US" sz="1000" dirty="0">
                <a:solidFill>
                  <a:schemeClr val="tx1"/>
                </a:solidFill>
                <a:latin typeface="Arial" panose="020B0604020202020204" pitchFamily="34" charset="0"/>
              </a:rPr>
              <a:t>（特殊合計出生率</a:t>
            </a:r>
            <a:r>
              <a:rPr lang="en-US" altLang="ja-JP" sz="1000" dirty="0">
                <a:solidFill>
                  <a:schemeClr val="tx1"/>
                </a:solidFill>
                <a:latin typeface="Arial" panose="020B0604020202020204" pitchFamily="34" charset="0"/>
              </a:rPr>
              <a:t>2.08</a:t>
            </a:r>
            <a:r>
              <a:rPr lang="ja-JP" altLang="en-US" sz="1000" dirty="0" err="1">
                <a:solidFill>
                  <a:schemeClr val="tx1"/>
                </a:solidFill>
                <a:latin typeface="Arial" panose="020B0604020202020204" pitchFamily="34" charset="0"/>
              </a:rPr>
              <a:t>、</a:t>
            </a:r>
            <a:r>
              <a:rPr lang="ja-JP" altLang="en-US" sz="1000" dirty="0">
                <a:solidFill>
                  <a:schemeClr val="tx1"/>
                </a:solidFill>
                <a:latin typeface="Arial" panose="020B0604020202020204" pitchFamily="34" charset="0"/>
              </a:rPr>
              <a:t>純再生産率</a:t>
            </a:r>
            <a:r>
              <a:rPr lang="en-US" altLang="ja-JP" sz="1000" dirty="0">
                <a:solidFill>
                  <a:schemeClr val="tx1"/>
                </a:solidFill>
                <a:latin typeface="Arial" panose="020B0604020202020204" pitchFamily="34" charset="0"/>
              </a:rPr>
              <a:t>1</a:t>
            </a:r>
            <a:r>
              <a:rPr lang="ja-JP" altLang="en-US" sz="1000" dirty="0">
                <a:solidFill>
                  <a:schemeClr val="tx1"/>
                </a:solidFill>
                <a:latin typeface="Arial" panose="020B0604020202020204" pitchFamily="34" charset="0"/>
              </a:rPr>
              <a:t>）</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まで下げる</a:t>
            </a:r>
            <a:r>
              <a:rPr lang="ja-JP" altLang="en-US" sz="1000" dirty="0">
                <a:solidFill>
                  <a:schemeClr val="tx1"/>
                </a:solidFill>
                <a:latin typeface="Arial" panose="020B0604020202020204" pitchFamily="34" charset="0"/>
              </a:rPr>
              <a:t>ことを目標に</a:t>
            </a:r>
            <a:r>
              <a:rPr lang="ja-JP" altLang="en-US" sz="1000" dirty="0">
                <a:solidFill>
                  <a:srgbClr val="000000"/>
                </a:solidFill>
                <a:latin typeface="ＭＳ Ｐゴシック" panose="020B0600070205080204" pitchFamily="50" charset="-128"/>
                <a:ea typeface="ＭＳ Ｐゴシック" panose="020B0600070205080204" pitchFamily="50" charset="-128"/>
              </a:rPr>
              <a:t>家族計画サービスを強化、促進</a:t>
            </a:r>
            <a:r>
              <a:rPr lang="ja-JP" altLang="en-US" sz="100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低所得層</a:t>
            </a:r>
            <a:r>
              <a:rPr lang="ja-JP" altLang="en-US" sz="1000" spc="-50" dirty="0">
                <a:solidFill>
                  <a:schemeClr val="tx1"/>
                </a:solidFill>
                <a:latin typeface="Arial" panose="020B0604020202020204" pitchFamily="34" charset="0"/>
              </a:rPr>
              <a:t>にとってより</a:t>
            </a:r>
            <a:r>
              <a:rPr lang="ja-JP" altLang="en-US" sz="1000" dirty="0">
                <a:solidFill>
                  <a:schemeClr val="tx1"/>
                </a:solidFill>
                <a:latin typeface="Arial" panose="020B0604020202020204" pitchFamily="34" charset="0"/>
              </a:rPr>
              <a:t>利用</a:t>
            </a:r>
            <a:r>
              <a:rPr lang="ja-JP" altLang="en-US" sz="1000" spc="-50" dirty="0">
                <a:solidFill>
                  <a:schemeClr val="tx1"/>
                </a:solidFill>
                <a:latin typeface="Arial" panose="020B0604020202020204" pitchFamily="34" charset="0"/>
              </a:rPr>
              <a:t>しやすく</a:t>
            </a:r>
            <a:r>
              <a:rPr lang="ja-JP" altLang="en-US" sz="1000" dirty="0">
                <a:solidFill>
                  <a:schemeClr val="tx1"/>
                </a:solidFill>
                <a:latin typeface="Arial" panose="020B0604020202020204" pitchFamily="34" charset="0"/>
              </a:rPr>
              <a:t>効果的な</a:t>
            </a:r>
            <a:r>
              <a:rPr lang="ja-JP" altLang="en-US" sz="1000" dirty="0">
                <a:solidFill>
                  <a:srgbClr val="000000"/>
                </a:solidFill>
                <a:latin typeface="Arial" panose="020B0604020202020204" pitchFamily="34" charset="0"/>
                <a:ea typeface="HGP創英角ｺﾞｼｯｸUB" pitchFamily="50" charset="-128"/>
              </a:rPr>
              <a:t>家族計画サービス</a:t>
            </a:r>
            <a:r>
              <a:rPr lang="ja-JP" altLang="en-US" sz="1000" dirty="0">
                <a:solidFill>
                  <a:schemeClr val="tx1"/>
                </a:solidFill>
                <a:latin typeface="Arial" panose="020B0604020202020204" pitchFamily="34" charset="0"/>
              </a:rPr>
              <a:t>を探求</a:t>
            </a:r>
            <a:r>
              <a:rPr lang="ja-JP" altLang="en-US" sz="1000" spc="-5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知的</a:t>
            </a:r>
            <a:r>
              <a:rPr lang="ja-JP" altLang="en-US" sz="1000" dirty="0" err="1">
                <a:solidFill>
                  <a:schemeClr val="tx1"/>
                </a:solidFill>
                <a:latin typeface="HGP創英角ｺﾞｼｯｸUB" panose="020B0900000000000000" pitchFamily="50" charset="-128"/>
                <a:ea typeface="HGP創英角ｺﾞｼｯｸUB" panose="020B0900000000000000" pitchFamily="50" charset="-128"/>
              </a:rPr>
              <a:t>障がい</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者や身体の不自由な者、高齢者</a:t>
            </a:r>
            <a:r>
              <a:rPr lang="ja-JP" altLang="en-US" sz="1000" dirty="0">
                <a:solidFill>
                  <a:schemeClr val="tx1"/>
                </a:solidFill>
                <a:latin typeface="Arial" panose="020B0604020202020204" pitchFamily="34" charset="0"/>
              </a:rPr>
              <a:t>を対象と</a:t>
            </a:r>
            <a:r>
              <a:rPr lang="ja-JP" altLang="en-US" sz="1000" dirty="0">
                <a:solidFill>
                  <a:schemeClr val="tx1"/>
                </a:solidFill>
                <a:latin typeface="ＭＳ Ｐゴシック" panose="020B0600070205080204" pitchFamily="50" charset="-128"/>
                <a:ea typeface="ＭＳ Ｐゴシック" panose="020B0600070205080204" pitchFamily="50" charset="-128"/>
              </a:rPr>
              <a:t>した</a:t>
            </a:r>
            <a:r>
              <a:rPr lang="ja-JP" altLang="en-US" sz="1000" dirty="0">
                <a:solidFill>
                  <a:srgbClr val="000000"/>
                </a:solidFill>
                <a:latin typeface="ＭＳ Ｐゴシック" panose="020B0600070205080204" pitchFamily="50" charset="-128"/>
                <a:ea typeface="ＭＳ Ｐゴシック" panose="020B0600070205080204" pitchFamily="50" charset="-128"/>
              </a:rPr>
              <a:t>保健サービス</a:t>
            </a:r>
            <a:r>
              <a:rPr lang="ja-JP" altLang="en-US" sz="1000" dirty="0">
                <a:solidFill>
                  <a:schemeClr val="tx1"/>
                </a:solidFill>
                <a:latin typeface="Arial" panose="020B0604020202020204" pitchFamily="34" charset="0"/>
              </a:rPr>
              <a:t>を整備する。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家族計画サービスや保健サービスが十分整備され、技術をもった者の責任下で</a:t>
            </a:r>
            <a:r>
              <a:rPr lang="ja-JP" altLang="en-US" sz="1000" dirty="0">
                <a:solidFill>
                  <a:srgbClr val="000000"/>
                </a:solidFill>
                <a:latin typeface="Arial" panose="020B0604020202020204" pitchFamily="34" charset="0"/>
                <a:ea typeface="HGP創英角ｺﾞｼｯｸUB" pitchFamily="50" charset="-128"/>
              </a:rPr>
              <a:t>費用対効果よく行われる方策</a:t>
            </a:r>
            <a:r>
              <a:rPr lang="ja-JP" altLang="en-US" sz="1000" dirty="0">
                <a:solidFill>
                  <a:schemeClr val="tx1"/>
                </a:solidFill>
                <a:latin typeface="Arial" panose="020B0604020202020204" pitchFamily="34" charset="0"/>
              </a:rPr>
              <a:t>を考える。</a:t>
            </a:r>
          </a:p>
          <a:p>
            <a:pPr marL="269875" algn="just" fontAlgn="ctr">
              <a:lnSpc>
                <a:spcPts val="1500"/>
              </a:lnSpc>
              <a:spcAft>
                <a:spcPts val="800"/>
              </a:spcAft>
            </a:pPr>
            <a:r>
              <a:rPr lang="ja-JP" altLang="en-US" sz="1000" dirty="0">
                <a:solidFill>
                  <a:schemeClr val="tx1"/>
                </a:solidFill>
                <a:latin typeface="Arial" panose="020B0604020202020204" pitchFamily="34" charset="0"/>
              </a:rPr>
              <a:t>国内で様々な高度先進医療が行えるように整備し、</a:t>
            </a:r>
            <a:r>
              <a:rPr lang="ja-JP" altLang="en-US" sz="1000" dirty="0">
                <a:solidFill>
                  <a:srgbClr val="000000"/>
                </a:solidFill>
                <a:latin typeface="Arial" panose="020B0604020202020204" pitchFamily="34" charset="0"/>
                <a:ea typeface="HGP創英角ｺﾞｼｯｸUB" pitchFamily="50" charset="-128"/>
              </a:rPr>
              <a:t>治療のための渡航者を最小限</a:t>
            </a:r>
            <a:r>
              <a:rPr lang="ja-JP" altLang="en-US" sz="1000" dirty="0">
                <a:solidFill>
                  <a:srgbClr val="000000"/>
                </a:solidFill>
                <a:latin typeface="ＭＳ Ｐゴシック" panose="020B0600070205080204" pitchFamily="50" charset="-128"/>
                <a:ea typeface="ＭＳ Ｐゴシック" panose="020B0600070205080204" pitchFamily="50" charset="-128"/>
              </a:rPr>
              <a:t>にする。</a:t>
            </a:r>
            <a:endParaRPr lang="ja-JP" altLang="ja-JP" sz="1000" dirty="0">
              <a:latin typeface="ＭＳ Ｐゴシック" panose="020B0600070205080204" pitchFamily="50" charset="-128"/>
              <a:ea typeface="ＭＳ Ｐゴシック" panose="020B0600070205080204" pitchFamily="50" charset="-128"/>
            </a:endParaRPr>
          </a:p>
        </p:txBody>
      </p:sp>
      <p:sp>
        <p:nvSpPr>
          <p:cNvPr id="35" name="円/楕円 34"/>
          <p:cNvSpPr/>
          <p:nvPr/>
        </p:nvSpPr>
        <p:spPr>
          <a:xfrm>
            <a:off x="5050420" y="26052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円/楕円 35"/>
          <p:cNvSpPr/>
          <p:nvPr/>
        </p:nvSpPr>
        <p:spPr>
          <a:xfrm>
            <a:off x="5050420" y="30931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円/楕円 36"/>
          <p:cNvSpPr/>
          <p:nvPr/>
        </p:nvSpPr>
        <p:spPr>
          <a:xfrm>
            <a:off x="5050420" y="35708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5050420" y="404371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50420" y="434768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50420" y="483198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50420" y="530991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円/楕円 28"/>
          <p:cNvSpPr/>
          <p:nvPr/>
        </p:nvSpPr>
        <p:spPr>
          <a:xfrm>
            <a:off x="807335" y="481919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CCF07E2C-75FA-490F-96A4-96FD4C6FE20A}"/>
              </a:ext>
            </a:extLst>
          </p:cNvPr>
          <p:cNvSpPr txBox="1">
            <a:spLocks/>
          </p:cNvSpPr>
          <p:nvPr>
            <p:custDataLst>
              <p:tags r:id="rId1"/>
            </p:custDataLst>
          </p:nvPr>
        </p:nvSpPr>
        <p:spPr>
          <a:xfrm>
            <a:off x="200472" y="6366887"/>
            <a:ext cx="9505056"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http://www.mohfw.gov.bd/index.php?option=com_content&amp;view=article&amp;id=74&amp;Itemid</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86465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4272375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角丸四角形 19"/>
          <p:cNvSpPr/>
          <p:nvPr/>
        </p:nvSpPr>
        <p:spPr>
          <a:xfrm>
            <a:off x="272480" y="5597877"/>
            <a:ext cx="9357295" cy="783452"/>
          </a:xfrm>
          <a:prstGeom prst="roundRect">
            <a:avLst>
              <a:gd name="adj" fmla="val 2971"/>
            </a:avLst>
          </a:prstGeom>
          <a:solidFill>
            <a:srgbClr val="DDE6F3"/>
          </a:solidFill>
        </p:spPr>
        <p:txBody>
          <a:bodyPr wrap="square" lIns="0" tIns="1800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endParaRPr lang="ja-JP" altLang="en-US" sz="1000" dirty="0">
              <a:solidFill>
                <a:srgbClr val="000000"/>
              </a:solidFill>
              <a:latin typeface="Arial Black" pitchFamily="34" charset="0"/>
              <a:ea typeface="HGP創英角ｺﾞｼｯｸUB" pitchFamily="50" charset="-128"/>
            </a:endParaRPr>
          </a:p>
        </p:txBody>
      </p:sp>
      <p:sp>
        <p:nvSpPr>
          <p:cNvPr id="2" name="タイトル 1"/>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バングラデシュ保健省「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Drug Policy 2005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Drug Policy 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、アジア経済研究所「バングラデシュ製造業の現段階」（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5" name="直線コネクタ 14"/>
          <p:cNvCxnSpPr/>
          <p:nvPr/>
        </p:nvCxnSpPr>
        <p:spPr>
          <a:xfrm>
            <a:off x="289008" y="3165552"/>
            <a:ext cx="934076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266509" y="2938391"/>
            <a:ext cx="890332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「国家医薬品政策</a:t>
            </a:r>
            <a:r>
              <a:rPr lang="en-US" altLang="ja-JP" sz="1400" dirty="0">
                <a:solidFill>
                  <a:srgbClr val="000000"/>
                </a:solidFill>
                <a:latin typeface="Arial Black" pitchFamily="34" charset="0"/>
                <a:ea typeface="HGP創英角ｺﾞｼｯｸUB" pitchFamily="50" charset="-128"/>
              </a:rPr>
              <a:t>2005</a:t>
            </a:r>
            <a:r>
              <a:rPr lang="ja-JP" altLang="en-US" sz="1400" dirty="0">
                <a:solidFill>
                  <a:srgbClr val="000000"/>
                </a:solidFill>
                <a:latin typeface="Arial Black" pitchFamily="34" charset="0"/>
                <a:ea typeface="HGP創英角ｺﾞｼｯｸUB" pitchFamily="50" charset="-128"/>
              </a:rPr>
              <a:t>」に示された目標の概要</a:t>
            </a:r>
          </a:p>
        </p:txBody>
      </p:sp>
      <p:sp>
        <p:nvSpPr>
          <p:cNvPr id="20" name="角丸四角形 19"/>
          <p:cNvSpPr/>
          <p:nvPr/>
        </p:nvSpPr>
        <p:spPr>
          <a:xfrm>
            <a:off x="289008" y="3222526"/>
            <a:ext cx="9344511" cy="2011447"/>
          </a:xfrm>
          <a:prstGeom prst="roundRect">
            <a:avLst>
              <a:gd name="adj" fmla="val 2971"/>
            </a:avLst>
          </a:prstGeom>
          <a:solidFill>
            <a:srgbClr val="DDE6F3"/>
          </a:solidFill>
        </p:spPr>
        <p:txBody>
          <a:bodyPr wrap="square" lIns="0" tIns="1800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endParaRPr lang="ja-JP" altLang="en-US" sz="1000" dirty="0">
              <a:solidFill>
                <a:srgbClr val="000000"/>
              </a:solidFill>
              <a:latin typeface="Arial Black" pitchFamily="34" charset="0"/>
              <a:ea typeface="HGP創英角ｺﾞｼｯｸUB" pitchFamily="50" charset="-128"/>
            </a:endParaRPr>
          </a:p>
        </p:txBody>
      </p:sp>
      <p:sp>
        <p:nvSpPr>
          <p:cNvPr id="28" name="角丸四角形 27"/>
          <p:cNvSpPr/>
          <p:nvPr/>
        </p:nvSpPr>
        <p:spPr>
          <a:xfrm>
            <a:off x="344488" y="1765687"/>
            <a:ext cx="3024336"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000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医薬品産業の振興を目指し策定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1982</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a:t>
            </a:r>
            <a:r>
              <a:rPr lang="en-US" altLang="ja-JP" sz="1400" b="1" dirty="0">
                <a:latin typeface="Arial Black" panose="020B0A04020102020204" pitchFamily="34" charset="0"/>
                <a:ea typeface="HGP創英角ｺﾞｼｯｸUB" panose="020B0900000000000000" pitchFamily="50" charset="-128"/>
                <a:cs typeface="Arial" panose="020B0604020202020204" pitchFamily="34" charset="0"/>
              </a:rPr>
              <a:t>1982</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0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正方形/長方形 28"/>
          <p:cNvSpPr/>
          <p:nvPr/>
        </p:nvSpPr>
        <p:spPr>
          <a:xfrm>
            <a:off x="344489" y="2313031"/>
            <a:ext cx="3024335" cy="564911"/>
          </a:xfrm>
          <a:prstGeom prst="rect">
            <a:avLst/>
          </a:prstGeom>
        </p:spPr>
        <p:txBody>
          <a:bodyPr wrap="square" lIns="0" anchor="t" anchorCtr="0">
            <a:noAutofit/>
          </a:bodyPr>
          <a:lstStyle/>
          <a:p>
            <a:pPr algn="just">
              <a:lnSpc>
                <a:spcPts val="1400"/>
              </a:lnSpc>
            </a:pPr>
            <a:r>
              <a:rPr lang="ja-JP" altLang="en-US" sz="1000" dirty="0">
                <a:latin typeface="ＭＳ Ｐゴシック" panose="020B0600070205080204" pitchFamily="50" charset="-128"/>
                <a:ea typeface="ＭＳ Ｐゴシック" panose="020B0600070205080204" pitchFamily="50" charset="-128"/>
              </a:rPr>
              <a:t>この政策への対応に外資企業が手間取っている間、地場企業は存在感を示し始めた。バングラデシュの一大産業である医薬品産業が形成されるきっかけとなった。</a:t>
            </a:r>
          </a:p>
        </p:txBody>
      </p:sp>
      <p:sp>
        <p:nvSpPr>
          <p:cNvPr id="31" name="角丸四角形 30"/>
          <p:cNvSpPr/>
          <p:nvPr/>
        </p:nvSpPr>
        <p:spPr>
          <a:xfrm>
            <a:off x="3440832" y="1744873"/>
            <a:ext cx="3024336"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144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時代にあった政策の運営を目指し策定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r>
              <a:rPr lang="zh-CN"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a:t>
            </a:r>
            <a:r>
              <a:rPr lang="en-US" altLang="zh-CN" sz="1400" b="1" dirty="0">
                <a:latin typeface="Arial Black" panose="020B0A04020102020204" pitchFamily="34" charset="0"/>
                <a:ea typeface="HGP創英角ｺﾞｼｯｸUB" panose="020B0900000000000000" pitchFamily="50" charset="-128"/>
                <a:cs typeface="Arial" panose="020B0604020202020204" pitchFamily="34" charset="0"/>
              </a:rPr>
              <a:t>2005</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5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2" name="正方形/長方形 31"/>
          <p:cNvSpPr/>
          <p:nvPr/>
        </p:nvSpPr>
        <p:spPr>
          <a:xfrm>
            <a:off x="3440832" y="2324184"/>
            <a:ext cx="2952328" cy="564911"/>
          </a:xfrm>
          <a:prstGeom prst="rect">
            <a:avLst/>
          </a:prstGeom>
        </p:spPr>
        <p:txBody>
          <a:bodyPr wrap="square" lIns="0" anchor="t" anchorCtr="0">
            <a:noAutofit/>
          </a:bodyPr>
          <a:lstStyle/>
          <a:p>
            <a:pPr>
              <a:lnSpc>
                <a:spcPts val="1400"/>
              </a:lnSpc>
            </a:pPr>
            <a:r>
              <a:rPr lang="ja-JP" altLang="en-US" sz="1000" dirty="0">
                <a:latin typeface="ＭＳ Ｐゴシック" panose="020B0600070205080204" pitchFamily="50" charset="-128"/>
                <a:ea typeface="ＭＳ Ｐゴシック" panose="020B0600070205080204" pitchFamily="50" charset="-128"/>
              </a:rPr>
              <a:t>この政策では、外資企業への事実上の緩和策も取られた。</a:t>
            </a:r>
          </a:p>
        </p:txBody>
      </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年に国会薬品政策が策定されている。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月時点で、後に続く政策は発表されていない。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年に「国家医薬品政策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」が策定され、それまで厳しかった外資規制が緩和されることとなった。</a:t>
            </a:r>
          </a:p>
        </p:txBody>
      </p:sp>
      <p:sp>
        <p:nvSpPr>
          <p:cNvPr id="21" name="正方形/長方形 20"/>
          <p:cNvSpPr/>
          <p:nvPr/>
        </p:nvSpPr>
        <p:spPr>
          <a:xfrm>
            <a:off x="4953000" y="2990623"/>
            <a:ext cx="5036815" cy="2328494"/>
          </a:xfrm>
          <a:prstGeom prst="rect">
            <a:avLst/>
          </a:prstGeom>
          <a:noFill/>
          <a:ln>
            <a:noFill/>
          </a:ln>
        </p:spPr>
        <p:txBody>
          <a:bodyPr wrap="square" lIns="0" tIns="208800" rIns="108000">
            <a:noAutofit/>
          </a:bodyPr>
          <a:lstStyle/>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必須医薬品の価格への</a:t>
            </a:r>
            <a:r>
              <a:rPr lang="ja-JP" altLang="en-US" sz="900" dirty="0">
                <a:solidFill>
                  <a:srgbClr val="000000"/>
                </a:solidFill>
                <a:latin typeface="+mn-ea"/>
              </a:rPr>
              <a:t>政府の関与</a:t>
            </a:r>
            <a:r>
              <a:rPr lang="ja-JP" altLang="en-US" sz="900" dirty="0">
                <a:latin typeface="+mn-ea"/>
              </a:rPr>
              <a:t>の継続と、</a:t>
            </a:r>
            <a:r>
              <a:rPr lang="ja-JP" altLang="en-US" sz="900" dirty="0">
                <a:solidFill>
                  <a:srgbClr val="000000"/>
                </a:solidFill>
                <a:latin typeface="+mn-ea"/>
              </a:rPr>
              <a:t>必須医薬品リストの更新</a:t>
            </a:r>
            <a:endParaRPr lang="en-US" altLang="ja-JP" sz="900" dirty="0">
              <a:latin typeface="+mn-ea"/>
            </a:endParaRP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技術移転を目的とした、外資系企業による</a:t>
            </a:r>
            <a:r>
              <a:rPr lang="ja-JP" altLang="en-US" sz="900" dirty="0">
                <a:solidFill>
                  <a:srgbClr val="000000"/>
                </a:solidFill>
                <a:latin typeface="+mn-ea"/>
              </a:rPr>
              <a:t>投資・製造・販売の奨励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国内に製造プラントを保有する地場製薬企業と外資系製薬企業の</a:t>
            </a:r>
            <a:r>
              <a:rPr lang="ja-JP" altLang="en-US" sz="900" dirty="0">
                <a:solidFill>
                  <a:srgbClr val="000000"/>
                </a:solidFill>
                <a:latin typeface="+mn-ea"/>
              </a:rPr>
              <a:t>公平化</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地場・外資系製薬企業への</a:t>
            </a:r>
            <a:r>
              <a:rPr lang="ja-JP" altLang="en-US" sz="900" dirty="0">
                <a:solidFill>
                  <a:srgbClr val="000000"/>
                </a:solidFill>
                <a:latin typeface="+mn-ea"/>
              </a:rPr>
              <a:t>研究開発拠点設立の奨励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solidFill>
                  <a:srgbClr val="000000"/>
                </a:solidFill>
                <a:latin typeface="+mn-ea"/>
              </a:rPr>
              <a:t>原薬製造施設の設立の奨励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製薬やバイオテクノロジー等に関する、大学や研究施設の</a:t>
            </a:r>
            <a:r>
              <a:rPr lang="ja-JP" altLang="en-US" sz="900" dirty="0">
                <a:solidFill>
                  <a:srgbClr val="000000"/>
                </a:solidFill>
                <a:latin typeface="+mn-ea"/>
              </a:rPr>
              <a:t>共同研究の奨励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処方する人と使う人の双方の合意に基づく医薬品の</a:t>
            </a:r>
            <a:r>
              <a:rPr lang="ja-JP" altLang="en-US" sz="900" dirty="0">
                <a:solidFill>
                  <a:srgbClr val="000000"/>
                </a:solidFill>
                <a:latin typeface="+mn-ea"/>
              </a:rPr>
              <a:t>合理的使用の保証</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医薬品の副作用に関する</a:t>
            </a:r>
            <a:r>
              <a:rPr lang="ja-JP" altLang="en-US" sz="900" dirty="0">
                <a:solidFill>
                  <a:srgbClr val="000000"/>
                </a:solidFill>
                <a:latin typeface="+mn-ea"/>
              </a:rPr>
              <a:t>適切な検査の保証</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医薬品規制を管轄する委員会で働く人々と工場で生産管理を行う人々の</a:t>
            </a:r>
            <a:r>
              <a:rPr lang="ja-JP" altLang="en-US" sz="900" dirty="0">
                <a:solidFill>
                  <a:srgbClr val="000000"/>
                </a:solidFill>
                <a:latin typeface="+mn-ea"/>
              </a:rPr>
              <a:t>研修の強化</a:t>
            </a:r>
          </a:p>
        </p:txBody>
      </p:sp>
      <p:sp>
        <p:nvSpPr>
          <p:cNvPr id="17" name="角丸四角形 30"/>
          <p:cNvSpPr/>
          <p:nvPr/>
        </p:nvSpPr>
        <p:spPr>
          <a:xfrm>
            <a:off x="6537176" y="1744873"/>
            <a:ext cx="3024337"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144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時代にあった政策の運営を目指し策定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r>
              <a:rPr lang="zh-CN"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a:t>
            </a:r>
            <a:r>
              <a:rPr lang="en-US" altLang="zh-CN" sz="1400" b="1" dirty="0">
                <a:latin typeface="Arial Black" panose="020B0A04020102020204" pitchFamily="34" charset="0"/>
                <a:ea typeface="HGP創英角ｺﾞｼｯｸUB" panose="020B0900000000000000" pitchFamily="50" charset="-128"/>
                <a:cs typeface="Arial" panose="020B0604020202020204" pitchFamily="34" charset="0"/>
              </a:rPr>
              <a:t>2</a:t>
            </a:r>
            <a:r>
              <a:rPr lang="en-US" altLang="ja-JP" sz="1400" b="1" dirty="0">
                <a:latin typeface="Arial Black" panose="020B0A04020102020204" pitchFamily="34" charset="0"/>
                <a:ea typeface="HGP創英角ｺﾞｼｯｸUB" panose="020B0900000000000000" pitchFamily="50" charset="-128"/>
                <a:cs typeface="Arial" panose="020B0604020202020204" pitchFamily="34" charset="0"/>
              </a:rPr>
              <a:t>016</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5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正方形/長方形 20"/>
          <p:cNvSpPr/>
          <p:nvPr/>
        </p:nvSpPr>
        <p:spPr>
          <a:xfrm>
            <a:off x="272480" y="3001622"/>
            <a:ext cx="4714875" cy="2331253"/>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一般市民の</a:t>
            </a:r>
            <a:r>
              <a:rPr lang="ja-JP" altLang="en-US" sz="900" dirty="0">
                <a:solidFill>
                  <a:srgbClr val="000000"/>
                </a:solidFill>
                <a:latin typeface="+mn-ea"/>
              </a:rPr>
              <a:t>医薬品へのアクセス向上</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医薬品規制を管轄する委員会の</a:t>
            </a:r>
            <a:r>
              <a:rPr lang="ja-JP" altLang="en-US" sz="900" dirty="0">
                <a:solidFill>
                  <a:srgbClr val="000000"/>
                </a:solidFill>
                <a:latin typeface="+mn-ea"/>
              </a:rPr>
              <a:t>権限強化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先進国を参考に、医薬品の</a:t>
            </a:r>
            <a:r>
              <a:rPr lang="ja-JP" altLang="en-US" sz="900" dirty="0">
                <a:solidFill>
                  <a:srgbClr val="000000"/>
                </a:solidFill>
                <a:latin typeface="+mn-ea"/>
              </a:rPr>
              <a:t>輸入規制の改正</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原薬からの製造を可能にするための</a:t>
            </a:r>
            <a:r>
              <a:rPr lang="ja-JP" altLang="en-US" sz="900" dirty="0">
                <a:solidFill>
                  <a:srgbClr val="000000"/>
                </a:solidFill>
                <a:latin typeface="+mn-ea"/>
              </a:rPr>
              <a:t>サービスや設備の地場製薬企業への提供</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医薬品に関する</a:t>
            </a:r>
            <a:r>
              <a:rPr lang="ja-JP" altLang="en-US" sz="900" dirty="0">
                <a:solidFill>
                  <a:srgbClr val="000000"/>
                </a:solidFill>
                <a:latin typeface="+mn-ea"/>
              </a:rPr>
              <a:t>広告規制の緩和</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必須医薬品の生産を国内で行う</a:t>
            </a:r>
            <a:r>
              <a:rPr lang="ja-JP" altLang="en-US" sz="900" dirty="0">
                <a:solidFill>
                  <a:srgbClr val="000000"/>
                </a:solidFill>
                <a:latin typeface="+mn-ea"/>
              </a:rPr>
              <a:t>地場・外資系製薬企業の奨励</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偽薬や不良品、基準未満の医薬品の製造・販売の</a:t>
            </a:r>
            <a:r>
              <a:rPr lang="ja-JP" altLang="en-US" sz="900" dirty="0">
                <a:solidFill>
                  <a:srgbClr val="000000"/>
                </a:solidFill>
                <a:latin typeface="+mn-ea"/>
              </a:rPr>
              <a:t>禁止と罰則の強化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調達・在庫管理・流通の</a:t>
            </a:r>
            <a:r>
              <a:rPr lang="ja-JP" altLang="en-US" sz="900" dirty="0">
                <a:solidFill>
                  <a:srgbClr val="000000"/>
                </a:solidFill>
                <a:latin typeface="+mn-ea"/>
              </a:rPr>
              <a:t>システム強化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商品名を自由につけられることの</a:t>
            </a:r>
            <a:r>
              <a:rPr lang="ja-JP" altLang="en-US" sz="900" dirty="0">
                <a:solidFill>
                  <a:srgbClr val="000000"/>
                </a:solidFill>
                <a:latin typeface="+mn-ea"/>
              </a:rPr>
              <a:t>許可</a:t>
            </a:r>
          </a:p>
        </p:txBody>
      </p:sp>
      <p:cxnSp>
        <p:nvCxnSpPr>
          <p:cNvPr id="26" name="直線コネクタ 14"/>
          <p:cNvCxnSpPr/>
          <p:nvPr/>
        </p:nvCxnSpPr>
        <p:spPr>
          <a:xfrm>
            <a:off x="222524" y="5557537"/>
            <a:ext cx="940725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200025" y="5330376"/>
            <a:ext cx="890332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「国家医薬品政策</a:t>
            </a:r>
            <a:r>
              <a:rPr lang="en-US" altLang="ja-JP" sz="1400" dirty="0">
                <a:solidFill>
                  <a:srgbClr val="000000"/>
                </a:solidFill>
                <a:latin typeface="Arial Black" pitchFamily="34" charset="0"/>
                <a:ea typeface="HGP創英角ｺﾞｼｯｸUB" pitchFamily="50" charset="-128"/>
              </a:rPr>
              <a:t>2016</a:t>
            </a:r>
            <a:r>
              <a:rPr lang="ja-JP" altLang="en-US" sz="1400" dirty="0">
                <a:solidFill>
                  <a:srgbClr val="000000"/>
                </a:solidFill>
                <a:latin typeface="Arial Black" pitchFamily="34" charset="0"/>
                <a:ea typeface="HGP創英角ｺﾞｼｯｸUB" pitchFamily="50" charset="-128"/>
              </a:rPr>
              <a:t>」に示された目標の概要</a:t>
            </a:r>
          </a:p>
        </p:txBody>
      </p:sp>
      <p:sp>
        <p:nvSpPr>
          <p:cNvPr id="30" name="正方形/長方形 20"/>
          <p:cNvSpPr/>
          <p:nvPr/>
        </p:nvSpPr>
        <p:spPr>
          <a:xfrm>
            <a:off x="271826" y="5364561"/>
            <a:ext cx="4681174" cy="1008112"/>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安全で効果的で質の良い薬にお手頃な価格で人々が容易にアクセスできることの保証</a:t>
            </a:r>
            <a:endParaRPr lang="en-US" altLang="ja-JP" sz="9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合理的で安全な医薬品の使用と適切な調剤の保証</a:t>
            </a:r>
            <a:endParaRPr lang="en-US" altLang="ja-JP" sz="9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サービス、施設を優先的にすべての地元の製薬業界に提供することによる</a:t>
            </a:r>
            <a:br>
              <a:rPr lang="en-US" altLang="ja-JP" sz="900" dirty="0"/>
            </a:br>
            <a:r>
              <a:rPr lang="ja-JP" altLang="en-US" sz="900" dirty="0"/>
              <a:t>医薬品及び原材料の製造における自給自足の達成</a:t>
            </a:r>
            <a:endParaRPr lang="en-US" altLang="ja-JP" sz="900" dirty="0"/>
          </a:p>
        </p:txBody>
      </p:sp>
      <p:sp>
        <p:nvSpPr>
          <p:cNvPr id="34" name="正方形/長方形 20"/>
          <p:cNvSpPr/>
          <p:nvPr/>
        </p:nvSpPr>
        <p:spPr>
          <a:xfrm>
            <a:off x="4972235" y="5373216"/>
            <a:ext cx="5041214" cy="1008112"/>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国内で製造された医薬品の輸出の拡大</a:t>
            </a:r>
            <a:endParaRPr lang="en-US" altLang="ja-JP" sz="9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医薬品の効果的な監視システムの確立</a:t>
            </a:r>
            <a:endParaRPr lang="en-US" altLang="ja-JP" sz="900" dirty="0"/>
          </a:p>
        </p:txBody>
      </p:sp>
    </p:spTree>
    <p:extLst>
      <p:ext uri="{BB962C8B-B14F-4D97-AF65-F5344CB8AC3E}">
        <p14:creationId xmlns:p14="http://schemas.microsoft.com/office/powerpoint/2010/main" val="3280955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2131426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岸田文雄日本国総理大臣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は公式実務訪問賓客として訪日中のハシナ首相と首脳会談を実施し、日・バングラデシュ戦略的パートナーシップに関する共同声明を発出した。</a:t>
            </a:r>
          </a:p>
        </p:txBody>
      </p:sp>
      <p:grpSp>
        <p:nvGrpSpPr>
          <p:cNvPr id="15" name="グループ化 14"/>
          <p:cNvGrpSpPr/>
          <p:nvPr/>
        </p:nvGrpSpPr>
        <p:grpSpPr>
          <a:xfrm>
            <a:off x="1640632" y="2126320"/>
            <a:ext cx="7488000" cy="330721"/>
            <a:chOff x="1712640" y="2132856"/>
            <a:chExt cx="7200800" cy="360040"/>
          </a:xfrm>
        </p:grpSpPr>
        <p:sp>
          <p:nvSpPr>
            <p:cNvPr id="17" name="片側の 2 つの角を丸めた四角形 16"/>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1914561887"/>
              </p:ext>
            </p:extLst>
          </p:nvPr>
        </p:nvGraphicFramePr>
        <p:xfrm>
          <a:off x="776536" y="2457044"/>
          <a:ext cx="8352096" cy="4094032"/>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gridCol w="3744000">
                  <a:extLst>
                    <a:ext uri="{9D8B030D-6E8A-4147-A177-3AD203B41FA5}">
                      <a16:colId xmlns:a16="http://schemas.microsoft.com/office/drawing/2014/main" val="20002"/>
                    </a:ext>
                  </a:extLst>
                </a:gridCol>
              </a:tblGrid>
              <a:tr h="0">
                <a:tc>
                  <a:txBody>
                    <a:bodyPr/>
                    <a:lstStyle/>
                    <a:p>
                      <a:pPr algn="ctr" fontAlgn="ctr"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ナヒド教育相、ムヒト財相、カーン商業相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ラザック食糧災害相、カデル商業相、モニ外相、ムヒト財相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岡田副総理</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ムヒト財相、アザド文化相、シディック繊維・ジュート相、</a:t>
                      </a:r>
                      <a:b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リズヴィ首相顧問</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ハシナ首相、チョードリー国会議長、メノン民間航空・観光相、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ナシド教育相、ナシム保健相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マンナン財務国務相、カマル計画大臣、マームド水資源相、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マヤ防災管理相、パラク郵政情報通信</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国務相、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カデル道路交通橋梁省相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ハシナ首相、ムヒト財相、パラク郵政情報通信</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国務相、ホック法務・司法・議会担当相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ムヒト財相、アラム外務担当国務相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ジャバール郵政・情報通信技術相、アリ外相、アーメド商業相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25462353"/>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ハシナ首相、ハミド大統領、ラセル青少年・スポーツ担当国務相、イムラン海外居住者福利厚生・海外雇用相、タジュル地方行政・農村開発・協働組合相、ヌルッザマン社会福祉相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茂木経済財政担当大臣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51535586"/>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888371787"/>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ラセル青少年・スポーツ担当国務相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604941826"/>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モメン外相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699042572"/>
                  </a:ext>
                </a:extLst>
              </a:tr>
              <a:tr h="0">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ハシナ首相、チョードリー国会議長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AE4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2"/>
                  </a:ext>
                </a:extLst>
              </a:tr>
            </a:tbl>
          </a:graphicData>
        </a:graphic>
      </p:graphicFrame>
      <p:sp>
        <p:nvSpPr>
          <p:cNvPr id="36" name="テキスト ボックス 35"/>
          <p:cNvSpPr txBox="1"/>
          <p:nvPr/>
        </p:nvSpPr>
        <p:spPr>
          <a:xfrm>
            <a:off x="200025" y="659744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776536" y="1772816"/>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911159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外</a:t>
            </a:r>
            <a:r>
              <a:rPr lang="ja-JP" altLang="en-US" sz="800" dirty="0"/>
              <a:t>務省ホームページ、共同声明ファクトシート</a:t>
            </a:r>
          </a:p>
        </p:txBody>
      </p:sp>
      <p:sp>
        <p:nvSpPr>
          <p:cNvPr id="6" name="テキスト ボックス 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安倍総理とハシナ首相は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「日バングラデシュ包括的パートナーシップ」において、両首脳は，日本の高い医療技術の導入が，バングラデシュの医療の発展に大きく貢献する旨強調した。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225873" y="2505264"/>
            <a:ext cx="5000958"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安倍総理とハシナ首相の首脳会談</a:t>
              </a:r>
            </a:p>
          </p:txBody>
        </p:sp>
      </p:grpSp>
      <p:graphicFrame>
        <p:nvGraphicFramePr>
          <p:cNvPr id="7" name="表 6"/>
          <p:cNvGraphicFramePr>
            <a:graphicFrameLocks noGrp="1"/>
          </p:cNvGraphicFramePr>
          <p:nvPr>
            <p:extLst>
              <p:ext uri="{D42A27DB-BD31-4B8C-83A1-F6EECF244321}">
                <p14:modId xmlns:p14="http://schemas.microsoft.com/office/powerpoint/2010/main" val="1181220499"/>
              </p:ext>
            </p:extLst>
          </p:nvPr>
        </p:nvGraphicFramePr>
        <p:xfrm>
          <a:off x="200472" y="2901892"/>
          <a:ext cx="5026359" cy="3372660"/>
        </p:xfrm>
        <a:graphic>
          <a:graphicData uri="http://schemas.openxmlformats.org/drawingml/2006/table">
            <a:tbl>
              <a:tblPr firstRow="1" bandRow="1">
                <a:tableStyleId>{5C22544A-7EE6-4342-B048-85BDC9FD1C3A}</a:tableStyleId>
              </a:tblPr>
              <a:tblGrid>
                <a:gridCol w="451067">
                  <a:extLst>
                    <a:ext uri="{9D8B030D-6E8A-4147-A177-3AD203B41FA5}">
                      <a16:colId xmlns:a16="http://schemas.microsoft.com/office/drawing/2014/main" val="20000"/>
                    </a:ext>
                  </a:extLst>
                </a:gridCol>
                <a:gridCol w="1061101">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641983">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l"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「日バングラデシュ包括的パートナーシップ」と題する共同声明</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ダッカ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共同声明</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アジア・アフリカ会議</a:t>
                      </a:r>
                      <a:r>
                        <a:rPr lang="en-US" altLang="ja-JP" sz="1000" dirty="0"/>
                        <a:t>60</a:t>
                      </a:r>
                      <a:r>
                        <a:rPr lang="ja-JP" altLang="en-US" sz="1000" dirty="0"/>
                        <a:t>周年記念首脳会議（ジャカルタ）</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国連総会（</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ニューヨーク</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dirty="0"/>
                        <a:t>G7</a:t>
                      </a:r>
                      <a:r>
                        <a:rPr lang="ja-JP" altLang="en-US" sz="1000" dirty="0"/>
                        <a:t>伊勢志摩サミットのアウト</a:t>
                      </a:r>
                      <a:br>
                        <a:rPr lang="en-US" altLang="ja-JP" sz="1000" dirty="0"/>
                      </a:br>
                      <a:r>
                        <a:rPr lang="ja-JP" altLang="en-US" sz="1000" dirty="0"/>
                        <a:t>リーチ会合（東京）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5"/>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アジア欧州会合（</a:t>
                      </a:r>
                      <a:r>
                        <a:rPr lang="en-US" altLang="ja-JP" sz="1000" dirty="0"/>
                        <a:t>ASEM</a:t>
                      </a:r>
                      <a:r>
                        <a:rPr lang="ja-JP" altLang="en-US" sz="1000" dirty="0"/>
                        <a:t>）首脳</a:t>
                      </a:r>
                      <a:br>
                        <a:rPr lang="en-US" altLang="ja-JP" sz="1000" dirty="0"/>
                      </a:br>
                      <a:r>
                        <a:rPr lang="ja-JP" altLang="en-US" sz="1000" dirty="0"/>
                        <a:t>会合</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（モンゴル）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4" name="フリーフォーム 23"/>
          <p:cNvSpPr/>
          <p:nvPr/>
        </p:nvSpPr>
        <p:spPr>
          <a:xfrm>
            <a:off x="5189244" y="2432372"/>
            <a:ext cx="598027" cy="40209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37371 w 763557"/>
              <a:gd name="connsiteY0" fmla="*/ 0 h 1615473"/>
              <a:gd name="connsiteX1" fmla="*/ 0 w 763557"/>
              <a:gd name="connsiteY1" fmla="*/ 637427 h 1615473"/>
              <a:gd name="connsiteX2" fmla="*/ 22266 w 763557"/>
              <a:gd name="connsiteY2" fmla="*/ 1530981 h 1615473"/>
              <a:gd name="connsiteX3" fmla="*/ 763557 w 763557"/>
              <a:gd name="connsiteY3" fmla="*/ 1615473 h 1615473"/>
              <a:gd name="connsiteX0" fmla="*/ 737371 w 763557"/>
              <a:gd name="connsiteY0" fmla="*/ 0 h 1615473"/>
              <a:gd name="connsiteX1" fmla="*/ 0 w 763557"/>
              <a:gd name="connsiteY1" fmla="*/ 637427 h 1615473"/>
              <a:gd name="connsiteX2" fmla="*/ 22266 w 763557"/>
              <a:gd name="connsiteY2" fmla="*/ 959114 h 1615473"/>
              <a:gd name="connsiteX3" fmla="*/ 763557 w 763557"/>
              <a:gd name="connsiteY3" fmla="*/ 1615473 h 1615473"/>
              <a:gd name="connsiteX0" fmla="*/ 737371 w 763557"/>
              <a:gd name="connsiteY0" fmla="*/ 0 h 1615473"/>
              <a:gd name="connsiteX1" fmla="*/ 0 w 763557"/>
              <a:gd name="connsiteY1" fmla="*/ 637427 h 1615473"/>
              <a:gd name="connsiteX2" fmla="*/ 22266 w 763557"/>
              <a:gd name="connsiteY2" fmla="*/ 959114 h 1615473"/>
              <a:gd name="connsiteX3" fmla="*/ 763557 w 763557"/>
              <a:gd name="connsiteY3" fmla="*/ 1615473 h 1615473"/>
              <a:gd name="connsiteX0" fmla="*/ 761329 w 787515"/>
              <a:gd name="connsiteY0" fmla="*/ 0 h 1615473"/>
              <a:gd name="connsiteX1" fmla="*/ 0 w 787515"/>
              <a:gd name="connsiteY1" fmla="*/ 298315 h 1615473"/>
              <a:gd name="connsiteX2" fmla="*/ 46224 w 787515"/>
              <a:gd name="connsiteY2" fmla="*/ 959114 h 1615473"/>
              <a:gd name="connsiteX3" fmla="*/ 787515 w 787515"/>
              <a:gd name="connsiteY3" fmla="*/ 1615473 h 1615473"/>
              <a:gd name="connsiteX0" fmla="*/ 788577 w 814763"/>
              <a:gd name="connsiteY0" fmla="*/ 0 h 1615473"/>
              <a:gd name="connsiteX1" fmla="*/ 27248 w 814763"/>
              <a:gd name="connsiteY1" fmla="*/ 298315 h 1615473"/>
              <a:gd name="connsiteX2" fmla="*/ 1599 w 814763"/>
              <a:gd name="connsiteY2" fmla="*/ 521094 h 1615473"/>
              <a:gd name="connsiteX3" fmla="*/ 814763 w 814763"/>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814763" h="1615473">
                <a:moveTo>
                  <a:pt x="788577" y="0"/>
                </a:moveTo>
                <a:lnTo>
                  <a:pt x="27248" y="298315"/>
                </a:lnTo>
                <a:cubicBezTo>
                  <a:pt x="37975" y="564689"/>
                  <a:pt x="-9128" y="254720"/>
                  <a:pt x="1599" y="521094"/>
                </a:cubicBezTo>
                <a:cubicBezTo>
                  <a:pt x="23078" y="552889"/>
                  <a:pt x="779574" y="1560549"/>
                  <a:pt x="814763" y="1615473"/>
                </a:cubicBezTo>
              </a:path>
            </a:pathLst>
          </a:custGeom>
          <a:solidFill>
            <a:srgbClr val="ACDED1"/>
          </a:solidFill>
        </p:spPr>
        <p:txBody>
          <a:bodyPr rtlCol="0" anchor="ctr"/>
          <a:lstStyle/>
          <a:p>
            <a:pPr algn="ctr"/>
            <a:endParaRPr kumimoji="1" lang="ja-JP" altLang="en-US"/>
          </a:p>
        </p:txBody>
      </p:sp>
      <p:sp>
        <p:nvSpPr>
          <p:cNvPr id="32" name="片側の 2 つの角を丸めた四角形 31"/>
          <p:cNvSpPr/>
          <p:nvPr/>
        </p:nvSpPr>
        <p:spPr>
          <a:xfrm>
            <a:off x="5738375" y="2772855"/>
            <a:ext cx="3895145" cy="375248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algn="just">
              <a:lnSpc>
                <a:spcPct val="150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日本の高い医療技術の導入が，バングラデシュの医療の発展に大きく貢献する旨強調した。この点に関し，両首脳は本年８月にバングラデシュの医療視察団が日本に派遣されることを歓迎した。安倍総理は，日本の国費外国人留学生制度を通じてバングラデシュの青年医師が日本の臨床訓練を受け医学博士号を取得することを含め，バングラデシュの医療分野の人材育成に引き続き協力していく決意を示した。ハシナ首相は，日本の医学博士号をバングラデシュにおいて必要とされる臨床研修と同等であることを迅速に認定するために，２０１０年バングラデシュ医科歯科協会法関連別表への日本の大学医学部の追記を含め，関連する法律及び制度を再検討する意向を表明した。両首脳は、バングラデシュにおける日本の医療技術を導入した病院建設の計画、超音波診断に関する研修センターの設立、バングラデシュの医療環境の向上を目的とした医療セミナーの開催といった両国の専門家の間における協力を歓迎した。</a:t>
            </a:r>
          </a:p>
        </p:txBody>
      </p:sp>
      <p:sp>
        <p:nvSpPr>
          <p:cNvPr id="37" name="片側の 2 つの角を丸めた四角形 36"/>
          <p:cNvSpPr/>
          <p:nvPr/>
        </p:nvSpPr>
        <p:spPr>
          <a:xfrm>
            <a:off x="5738375" y="2423162"/>
            <a:ext cx="3895145"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「日バングラデシュ包括的パートナーシップ」</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spTree>
    <p:extLst>
      <p:ext uri="{BB962C8B-B14F-4D97-AF65-F5344CB8AC3E}">
        <p14:creationId xmlns:p14="http://schemas.microsoft.com/office/powerpoint/2010/main" val="1175328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1/3</a:t>
            </a:r>
            <a:r>
              <a:rPr lang="ja-JP" altLang="en-US" dirty="0"/>
              <a:t>）</a:t>
            </a:r>
          </a:p>
        </p:txBody>
      </p:sp>
      <p:sp>
        <p:nvSpPr>
          <p:cNvPr id="10"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医療国際化事業や官民ミッション等の実施実績がある。</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にはバングラデシュからのミッション団を招聘</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した。</a:t>
            </a:r>
          </a:p>
        </p:txBody>
      </p:sp>
      <p:graphicFrame>
        <p:nvGraphicFramePr>
          <p:cNvPr id="8" name="表 7"/>
          <p:cNvGraphicFramePr>
            <a:graphicFrameLocks noGrp="1"/>
          </p:cNvGraphicFramePr>
          <p:nvPr>
            <p:extLst>
              <p:ext uri="{D42A27DB-BD31-4B8C-83A1-F6EECF244321}">
                <p14:modId xmlns:p14="http://schemas.microsoft.com/office/powerpoint/2010/main" val="4294885916"/>
              </p:ext>
            </p:extLst>
          </p:nvPr>
        </p:nvGraphicFramePr>
        <p:xfrm>
          <a:off x="200472" y="1772816"/>
          <a:ext cx="9504000" cy="4798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96680">
                  <a:extLst>
                    <a:ext uri="{9D8B030D-6E8A-4147-A177-3AD203B41FA5}">
                      <a16:colId xmlns:a16="http://schemas.microsoft.com/office/drawing/2014/main" val="20004"/>
                    </a:ext>
                  </a:extLst>
                </a:gridCol>
                <a:gridCol w="3383320">
                  <a:extLst>
                    <a:ext uri="{9D8B030D-6E8A-4147-A177-3AD203B41FA5}">
                      <a16:colId xmlns:a16="http://schemas.microsoft.com/office/drawing/2014/main" val="20005"/>
                    </a:ext>
                  </a:extLst>
                </a:gridCol>
              </a:tblGrid>
              <a:tr h="24140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3175"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病院設置</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文献調査、現地ヒアリング等による市場性調査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現地の医療・看護レベルの現状把握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バングラデシュ人医師の受入れ、トレーニングの実施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インフラ環境の調査 ・整備、事業計画策定</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神戸大学にてチッタゴン医科大学から</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名のバングラデシュ医師を受入れ、トレーニングを実施し</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当初、チッタゴンを病院設立の候補地と考えていたが、本調査の結果、チッタゴンでは医療人材の供給力が不足していることが明確になった。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一方で、ダッカに拠点を置くアイチホスピタルグループとの協力関係を築くことができたため、今後はダッカを人材育成拠点として事業展開していくこととした。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臨床研修拠点整備、</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Bio Medical Engineer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養成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現地パートナーのアイチグループと医療技術者養成校の開設・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(Bio Medical Engineer</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学科設立・臨床研修拠点整備を行い、日本式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育成を実施する。</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このスキームで養成された日本式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を広くバングラデシュの大学・病院・医療施設等に供給することでバングラデシュの医療市場を活性化し、日本製医療機器の普及と販路拡大を事業目標としてい</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JP" altLang="en-US" sz="1000" b="1"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日本の臨床工学制度とバングラデシュ</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の違い、日本式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の仕組みの有用性について、現地</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学科を有する大学や医療関係者等に理解頂いた。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日本式臨床研修拠点及び医療技術者養成校の建築計画及び現地工事を進行した。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日系メーカーと協力体制を構築した。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バングラデシュ工科大学（</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BUET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）と協力体制を構築した。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大阪滋慶学園と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を締結し、バングラデシュ向けに日本式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の育成プログラムの協議と編集を行った。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健診・検査普及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コニカミノルタ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日本式の健診・検査サービスを提供するプラットフォームを構築することを目指し、機器固定型健診・検査サービス、巡回型健診・検査サービスのパイロットを実施。</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技術教育の実施、ソフトウェアの開発、現地法人設立準備や健診市場の調査等事業化に向けた準備。</a:t>
                      </a: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農村部公立病院における巡回健診サービスのパイロットを実施し、</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2,282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人に対して健診を提供。</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民間診療所における検査サービスのパイロットで、</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線・血液・超音波検査を実施。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公的医療保険制度の代わりになり得る仕組みとして、「メンバーシップパッケージ（毎月の積立により、医師による診察と年</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回の健診が可能となる仕組み）」の可能性を検討した。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62961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2/3</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569362877"/>
              </p:ext>
            </p:extLst>
          </p:nvPr>
        </p:nvGraphicFramePr>
        <p:xfrm>
          <a:off x="200472" y="1521964"/>
          <a:ext cx="9504000" cy="5094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96680">
                  <a:extLst>
                    <a:ext uri="{9D8B030D-6E8A-4147-A177-3AD203B41FA5}">
                      <a16:colId xmlns:a16="http://schemas.microsoft.com/office/drawing/2014/main" val="20004"/>
                    </a:ext>
                  </a:extLst>
                </a:gridCol>
                <a:gridCol w="3383320">
                  <a:extLst>
                    <a:ext uri="{9D8B030D-6E8A-4147-A177-3AD203B41FA5}">
                      <a16:colId xmlns:a16="http://schemas.microsoft.com/office/drawing/2014/main" val="20005"/>
                    </a:ext>
                  </a:extLst>
                </a:gridCol>
              </a:tblGrid>
              <a:tr h="19176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3175"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757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災害対策</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地域救急</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救急医療に必要な専門医、看護師などの人材育成、また新病院の地域救急や災害対策を考慮した病院計画</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救急部門の課題を抽出し、院内のマネジメントスタフを交え複数回の会議を実施。運営方針と導入設備及び機器を決定した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現地スタッフにトレーニングプログラムを実施。技術指導も行い基礎知識を習得させた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757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国際ヘルスケア拠点構築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医療サービスの各分野における市場性を調査し、現地需要を踏まえた医療サービスの提供範囲や内容の検討</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提供する医療サービス内容を踏まえた研修プログラム、セミナー等による実施調査</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市場調査、既存病院分析、研修・セミナーによる実証調査による結果を踏まえた事業参入モデルの検討</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周産期分野では調査内容を基に課題を明確にし、目標とする医療を定め、</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段階で事業参画する方針を決定した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リハビリテーション分野では国全体のレベル感を把握し、サービス内容の基本方針を決定し、事業計画を策定し</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検体検査では市場の状況を把握した上で、コストシェアという明確なモデルを立案した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患者給食事業では市場性と課題を調査し、試食会を行うことでサービス商品の開発の目度をつけ、業務委託契約による事業参入の方向性をつけた</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857432691"/>
                  </a:ext>
                </a:extLst>
              </a:tr>
              <a:tr h="78757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歯科技工</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普及拠点構築</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モリタ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バングラデシュ国内の歯科医療の現状調査</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サッポロ・デンタル・カレッジ（</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SDC</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）に日本の歯科技工の普及を図る拠点の設立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日本式歯科技工の普及を担う現地人材の育成</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ヒアリングシートによる現地の市場調査を実施し、課題は大きいが魅力的な市場と考察した。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現地人材に対する講義用動画の撮影と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回のオンラインディスカッションを実施</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20244333"/>
                  </a:ext>
                </a:extLst>
              </a:tr>
              <a:tr h="78757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NCDs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早期発見システム構築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miup</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市場性調査と導入予定エリアにおける薬局・ 医療機関の現状分析</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プロトタイプを活用したシステムのトライアル実証調査</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構築モデルにおけるヘルスケアビジネス展開調査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事業参入モデルを検討し、保健家族福祉省へ提案</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医薬品に関する参入障壁は高い一方、医療機器分野では日本企業の参入ポテンシャルがあることを確認した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薬局を対象とした実証調査で薬局来店患者への</a:t>
                      </a:r>
                      <a:r>
                        <a:rPr kumimoji="1" lang="en-US" altLang="ja-JP"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miup</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リスクアセスメントシステムの利用により、</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259</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人が医療機関の受診につながり、うち</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として新規で医療機関の受診につながった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MOH</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（保健家族福祉省）傘下の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DGDA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長官と面会し、本事業への理解、協力を取り付けた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70946496"/>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a:spLocks noChangeArrowheads="1"/>
          </p:cNvSpPr>
          <p:nvPr/>
        </p:nvSpPr>
        <p:spPr bwMode="auto">
          <a:xfrm>
            <a:off x="200472" y="11967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r>
              <a:rPr lang="ja-JP" altLang="en-US" sz="1400" dirty="0">
                <a:solidFill>
                  <a:srgbClr val="000000"/>
                </a:solidFill>
                <a:latin typeface="Arial Black" pitchFamily="34" charset="0"/>
                <a:ea typeface="HGP創英角ｺﾞｼｯｸUB" pitchFamily="50" charset="-128"/>
              </a:rPr>
              <a:t>（続き）</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9111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3/3</a:t>
            </a:r>
            <a:r>
              <a:rPr lang="ja-JP" altLang="en-US" dirty="0"/>
              <a:t>）</a:t>
            </a:r>
          </a:p>
        </p:txBody>
      </p:sp>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0"/>
          <p:cNvGraphicFramePr>
            <a:graphicFrameLocks noGrp="1"/>
          </p:cNvGraphicFramePr>
          <p:nvPr>
            <p:extLst>
              <p:ext uri="{D42A27DB-BD31-4B8C-83A1-F6EECF244321}">
                <p14:modId xmlns:p14="http://schemas.microsoft.com/office/powerpoint/2010/main" val="854697072"/>
              </p:ext>
            </p:extLst>
          </p:nvPr>
        </p:nvGraphicFramePr>
        <p:xfrm>
          <a:off x="200472" y="1556792"/>
          <a:ext cx="9505056" cy="21273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168352">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セミナー等での主な講演者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インバウンド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放射線医学研究所　辻井医師</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バングラデシュから保健省大臣が参加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日本式医療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日本放射線技師会　小川副会長</a:t>
                      </a:r>
                      <a:r>
                        <a:rPr lang="ja-JP" altLang="ja-JP" sz="1000" dirty="0">
                          <a:solidFill>
                            <a:schemeClr val="tx1"/>
                          </a:solidFill>
                        </a:rPr>
                        <a:t>（超音波診断）</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日本放射線技師会　小川先生（</a:t>
                      </a:r>
                      <a:r>
                        <a:rPr lang="ja-JP" altLang="ja-JP" sz="1000" dirty="0">
                          <a:solidFill>
                            <a:schemeClr val="tx1"/>
                          </a:solidFill>
                        </a:rPr>
                        <a:t>放射線ガン治療</a:t>
                      </a: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バングラデシュから保健省大臣、首相アドバイザーが参加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表敬訪問・意見交換、病院視察</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人間ドック</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経済産業省　上田経済産業審議官（表敬訪問）</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　入柿理事（表敬訪問）</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日本人間ドック学会　鏑木医師（講演）</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国際医療福祉大学　縄野教授（講義）</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バングラデシュ保健家族福祉省の幹部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名を日本へ招聘して実施（</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日間）</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3" name="Rectangle 6"/>
          <p:cNvSpPr>
            <a:spLocks noChangeArrowheads="1"/>
          </p:cNvSpPr>
          <p:nvPr/>
        </p:nvSpPr>
        <p:spPr bwMode="auto">
          <a:xfrm>
            <a:off x="200472" y="11967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官民ミッション</a:t>
            </a:r>
            <a:endParaRPr lang="ja-JP" altLang="en-US" sz="1400" dirty="0">
              <a:solidFill>
                <a:srgbClr val="000000"/>
              </a:solidFill>
              <a:latin typeface="Arial Black" pitchFamily="34" charset="0"/>
              <a:ea typeface="HGP創英角ｺﾞｼｯｸUB" pitchFamily="50" charset="-128"/>
            </a:endParaRPr>
          </a:p>
        </p:txBody>
      </p:sp>
      <p:sp>
        <p:nvSpPr>
          <p:cNvPr id="15" name="Rectangle 6"/>
          <p:cNvSpPr>
            <a:spLocks noChangeArrowheads="1"/>
          </p:cNvSpPr>
          <p:nvPr/>
        </p:nvSpPr>
        <p:spPr bwMode="auto">
          <a:xfrm>
            <a:off x="200472" y="386417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貿易投資促進事業</a:t>
            </a:r>
          </a:p>
        </p:txBody>
      </p:sp>
      <p:graphicFrame>
        <p:nvGraphicFramePr>
          <p:cNvPr id="16" name="表 12"/>
          <p:cNvGraphicFramePr>
            <a:graphicFrameLocks noGrp="1"/>
          </p:cNvGraphicFramePr>
          <p:nvPr>
            <p:extLst>
              <p:ext uri="{D42A27DB-BD31-4B8C-83A1-F6EECF244321}">
                <p14:modId xmlns:p14="http://schemas.microsoft.com/office/powerpoint/2010/main" val="1420075407"/>
              </p:ext>
            </p:extLst>
          </p:nvPr>
        </p:nvGraphicFramePr>
        <p:xfrm>
          <a:off x="200471" y="4224213"/>
          <a:ext cx="9505503" cy="899460"/>
        </p:xfrm>
        <a:graphic>
          <a:graphicData uri="http://schemas.openxmlformats.org/drawingml/2006/table">
            <a:tbl>
              <a:tblPr firstRow="1" bandRow="1">
                <a:tableStyleId>{5C22544A-7EE6-4342-B048-85BDC9FD1C3A}</a:tableStyleId>
              </a:tblPr>
              <a:tblGrid>
                <a:gridCol w="374191">
                  <a:extLst>
                    <a:ext uri="{9D8B030D-6E8A-4147-A177-3AD203B41FA5}">
                      <a16:colId xmlns:a16="http://schemas.microsoft.com/office/drawing/2014/main" val="20000"/>
                    </a:ext>
                  </a:extLst>
                </a:gridCol>
                <a:gridCol w="673660">
                  <a:extLst>
                    <a:ext uri="{9D8B030D-6E8A-4147-A177-3AD203B41FA5}">
                      <a16:colId xmlns:a16="http://schemas.microsoft.com/office/drawing/2014/main" val="20001"/>
                    </a:ext>
                  </a:extLst>
                </a:gridCol>
                <a:gridCol w="1047618">
                  <a:extLst>
                    <a:ext uri="{9D8B030D-6E8A-4147-A177-3AD203B41FA5}">
                      <a16:colId xmlns:a16="http://schemas.microsoft.com/office/drawing/2014/main" val="20002"/>
                    </a:ext>
                  </a:extLst>
                </a:gridCol>
                <a:gridCol w="1047734">
                  <a:extLst>
                    <a:ext uri="{9D8B030D-6E8A-4147-A177-3AD203B41FA5}">
                      <a16:colId xmlns:a16="http://schemas.microsoft.com/office/drawing/2014/main" val="20003"/>
                    </a:ext>
                  </a:extLst>
                </a:gridCol>
                <a:gridCol w="6362300">
                  <a:extLst>
                    <a:ext uri="{9D8B030D-6E8A-4147-A177-3AD203B41FA5}">
                      <a16:colId xmlns:a16="http://schemas.microsoft.com/office/drawing/2014/main" val="20004"/>
                    </a:ext>
                  </a:extLst>
                </a:gridCol>
              </a:tblGrid>
              <a:tr h="17848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実施年度</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日本診療</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放射線技師会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バングラデシュ日本画像診断協会等と連携し、ダッカへの専門家派遣及び本邦受入研修を通じた画像診断技術の講義・技術指導を実施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691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9" imgW="270" imgH="270" progId="TCLayout.ActiveDocument.1">
                  <p:embed/>
                </p:oleObj>
              </mc:Choice>
              <mc:Fallback>
                <p:oleObj name="think-cell Slide" r:id="rId139" imgW="270" imgH="270" progId="TCLayout.ActiveDocument.1">
                  <p:embed/>
                  <p:pic>
                    <p:nvPicPr>
                      <p:cNvPr id="7" name="オブジェクト 6" hidden="1"/>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億人まで成長し、成長率はほぼ横ばいの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前後となる見込みである。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3" name="Text Placeholder 12"/>
          <p:cNvSpPr>
            <a:spLocks noGrp="1"/>
          </p:cNvSpPr>
          <p:nvPr>
            <p:custDataLst>
              <p:tags r:id="rId3"/>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48" name="Text Placeholder 12"/>
          <p:cNvSpPr>
            <a:spLocks noGrp="1"/>
          </p:cNvSpPr>
          <p:nvPr>
            <p:custDataLst>
              <p:tags r:id="rId4"/>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9" name="Text Placeholder 12"/>
          <p:cNvSpPr>
            <a:spLocks noGrp="1"/>
          </p:cNvSpPr>
          <p:nvPr>
            <p:custDataLst>
              <p:tags r:id="rId5"/>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82" name="Text Placeholder 12"/>
          <p:cNvSpPr>
            <a:spLocks noGrp="1"/>
          </p:cNvSpPr>
          <p:nvPr>
            <p:custDataLst>
              <p:tags r:id="rId6"/>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85" name="Text Placeholder 12"/>
          <p:cNvSpPr>
            <a:spLocks noGrp="1"/>
          </p:cNvSpPr>
          <p:nvPr>
            <p:custDataLst>
              <p:tags r:id="rId7"/>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51" name="Text Placeholder 12"/>
          <p:cNvSpPr>
            <a:spLocks noGrp="1"/>
          </p:cNvSpPr>
          <p:nvPr>
            <p:custDataLst>
              <p:tags r:id="rId8"/>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84" name="Text Placeholder 12"/>
          <p:cNvSpPr>
            <a:spLocks noGrp="1"/>
          </p:cNvSpPr>
          <p:nvPr>
            <p:custDataLst>
              <p:tags r:id="rId9"/>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43" name="Text Placeholder 12"/>
          <p:cNvSpPr>
            <a:spLocks noGrp="1"/>
          </p:cNvSpPr>
          <p:nvPr>
            <p:custDataLst>
              <p:tags r:id="rId10"/>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40" name="Text Placeholder 12"/>
          <p:cNvSpPr>
            <a:spLocks noGrp="1"/>
          </p:cNvSpPr>
          <p:nvPr>
            <p:custDataLst>
              <p:tags r:id="rId11"/>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p:nvSpPr>
          <p:cNvPr id="80" name="Text Placeholder 12"/>
          <p:cNvSpPr>
            <a:spLocks noGrp="1"/>
          </p:cNvSpPr>
          <p:nvPr>
            <p:custDataLst>
              <p:tags r:id="rId12"/>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78" name="Text Placeholder 12"/>
          <p:cNvSpPr>
            <a:spLocks noGrp="1"/>
          </p:cNvSpPr>
          <p:nvPr>
            <p:custDataLst>
              <p:tags r:id="rId13"/>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47" name="Text Placeholder 12"/>
          <p:cNvSpPr>
            <a:spLocks noGrp="1"/>
          </p:cNvSpPr>
          <p:nvPr>
            <p:custDataLst>
              <p:tags r:id="rId14"/>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6" name="Text Placeholder 12"/>
          <p:cNvSpPr>
            <a:spLocks noGrp="1"/>
          </p:cNvSpPr>
          <p:nvPr>
            <p:custDataLst>
              <p:tags r:id="rId15"/>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1" name="Text Placeholder 12"/>
          <p:cNvSpPr>
            <a:spLocks noGrp="1"/>
          </p:cNvSpPr>
          <p:nvPr>
            <p:custDataLst>
              <p:tags r:id="rId16"/>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17"/>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44" name="Text Placeholder 12"/>
          <p:cNvSpPr>
            <a:spLocks noGrp="1"/>
          </p:cNvSpPr>
          <p:nvPr>
            <p:custDataLst>
              <p:tags r:id="rId18"/>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2" name="Text Placeholder 12"/>
          <p:cNvSpPr>
            <a:spLocks noGrp="1"/>
          </p:cNvSpPr>
          <p:nvPr>
            <p:custDataLst>
              <p:tags r:id="rId19"/>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0" name="Text Placeholder 12"/>
          <p:cNvSpPr>
            <a:spLocks noGrp="1"/>
          </p:cNvSpPr>
          <p:nvPr>
            <p:custDataLst>
              <p:tags r:id="rId20"/>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76" name="Text Placeholder 12"/>
          <p:cNvSpPr>
            <a:spLocks noGrp="1"/>
          </p:cNvSpPr>
          <p:nvPr>
            <p:custDataLst>
              <p:tags r:id="rId21"/>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45" name="Text Placeholder 12"/>
          <p:cNvSpPr>
            <a:spLocks noGrp="1"/>
          </p:cNvSpPr>
          <p:nvPr>
            <p:custDataLst>
              <p:tags r:id="rId22"/>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77" name="Text Placeholder 12"/>
          <p:cNvSpPr>
            <a:spLocks noGrp="1"/>
          </p:cNvSpPr>
          <p:nvPr>
            <p:custDataLst>
              <p:tags r:id="rId23"/>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195" name="Text Placeholder 12"/>
          <p:cNvSpPr>
            <a:spLocks noGrp="1"/>
          </p:cNvSpPr>
          <p:nvPr>
            <p:custDataLst>
              <p:tags r:id="rId24"/>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6" name="Text Placeholder 12"/>
          <p:cNvSpPr>
            <a:spLocks noGrp="1"/>
          </p:cNvSpPr>
          <p:nvPr>
            <p:custDataLst>
              <p:tags r:id="rId25"/>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197" name="Text Placeholder 12"/>
          <p:cNvSpPr>
            <a:spLocks noGrp="1"/>
          </p:cNvSpPr>
          <p:nvPr>
            <p:custDataLst>
              <p:tags r:id="rId26"/>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53" name="Text Placeholder 12"/>
          <p:cNvSpPr>
            <a:spLocks noGrp="1"/>
          </p:cNvSpPr>
          <p:nvPr>
            <p:custDataLst>
              <p:tags r:id="rId27"/>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52" name="Text Placeholder 12"/>
          <p:cNvSpPr>
            <a:spLocks noGrp="1"/>
          </p:cNvSpPr>
          <p:nvPr>
            <p:custDataLst>
              <p:tags r:id="rId28"/>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39" name="Text Placeholder 12"/>
          <p:cNvSpPr>
            <a:spLocks noGrp="1"/>
          </p:cNvSpPr>
          <p:nvPr>
            <p:custDataLst>
              <p:tags r:id="rId29"/>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cxnSp>
        <p:nvCxnSpPr>
          <p:cNvPr id="87" name="Straight Connector 86"/>
          <p:cNvCxnSpPr/>
          <p:nvPr>
            <p:custDataLst>
              <p:tags r:id="rId30"/>
            </p:custDataLst>
          </p:nvPr>
        </p:nvCxnSpPr>
        <p:spPr bwMode="gray">
          <a:xfrm>
            <a:off x="8455025" y="16541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31"/>
            </p:custDataLst>
          </p:nvPr>
        </p:nvSpPr>
        <p:spPr bwMode="gray">
          <a:xfrm>
            <a:off x="8535988" y="17907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32"/>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33"/>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34"/>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70" name="Straight Connector 269">
            <a:extLst>
              <a:ext uri="{FF2B5EF4-FFF2-40B4-BE49-F238E27FC236}">
                <a16:creationId xmlns:a16="http://schemas.microsoft.com/office/drawing/2014/main" id="{45A83A54-8EC9-4CA6-9FC4-0D926A02916E}"/>
              </a:ext>
            </a:extLst>
          </p:cNvPr>
          <p:cNvCxnSpPr/>
          <p:nvPr>
            <p:custDataLst>
              <p:tags r:id="rId35"/>
            </p:custDataLst>
          </p:nvPr>
        </p:nvCxnSpPr>
        <p:spPr bwMode="auto">
          <a:xfrm>
            <a:off x="6443663" y="578643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36"/>
            </p:custDataLst>
          </p:nvPr>
        </p:nvCxnSpPr>
        <p:spPr bwMode="auto">
          <a:xfrm>
            <a:off x="912813" y="5676899"/>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37"/>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38"/>
            </p:custDataLst>
          </p:nvPr>
        </p:nvCxnSpPr>
        <p:spPr bwMode="auto">
          <a:xfrm>
            <a:off x="7134225" y="580548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39"/>
            </p:custDataLst>
          </p:nvPr>
        </p:nvCxnSpPr>
        <p:spPr bwMode="auto">
          <a:xfrm>
            <a:off x="6789738"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40"/>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41"/>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42"/>
            </p:custDataLst>
          </p:nvPr>
        </p:nvCxnSpPr>
        <p:spPr bwMode="auto">
          <a:xfrm>
            <a:off x="7480300" y="487362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43"/>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44"/>
            </p:custDataLst>
          </p:nvPr>
        </p:nvCxnSpPr>
        <p:spPr bwMode="auto">
          <a:xfrm>
            <a:off x="1258888" y="48514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45"/>
            </p:custDataLst>
          </p:nvPr>
        </p:nvCxnSpPr>
        <p:spPr bwMode="auto">
          <a:xfrm>
            <a:off x="7826375" y="5821362"/>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46"/>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47"/>
            </p:custDataLst>
          </p:nvPr>
        </p:nvCxnSpPr>
        <p:spPr bwMode="auto">
          <a:xfrm>
            <a:off x="8172450" y="4878388"/>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48"/>
            </p:custDataLst>
          </p:nvPr>
        </p:nvCxnSpPr>
        <p:spPr bwMode="auto">
          <a:xfrm>
            <a:off x="8172450" y="5829300"/>
            <a:ext cx="128588"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49"/>
            </p:custDataLst>
          </p:nvPr>
        </p:nvCxnSpPr>
        <p:spPr bwMode="auto">
          <a:xfrm>
            <a:off x="7134225" y="48704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50"/>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51"/>
            </p:custDataLst>
          </p:nvPr>
        </p:nvCxnSpPr>
        <p:spPr bwMode="auto">
          <a:xfrm>
            <a:off x="8516938" y="4908550"/>
            <a:ext cx="128588"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2"/>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53"/>
            </p:custDataLst>
          </p:nvPr>
        </p:nvCxnSpPr>
        <p:spPr bwMode="auto">
          <a:xfrm>
            <a:off x="8863013" y="4954588"/>
            <a:ext cx="128588" cy="587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54"/>
            </p:custDataLst>
          </p:nvPr>
        </p:nvCxnSpPr>
        <p:spPr bwMode="auto">
          <a:xfrm>
            <a:off x="8863012" y="5915026"/>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55"/>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56"/>
            </p:custDataLst>
          </p:nvPr>
        </p:nvCxnSpPr>
        <p:spPr bwMode="auto">
          <a:xfrm>
            <a:off x="4024313" y="572452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57"/>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58"/>
            </p:custDataLst>
          </p:nvPr>
        </p:nvCxnSpPr>
        <p:spPr bwMode="auto">
          <a:xfrm>
            <a:off x="912813" y="48498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59"/>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60"/>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61"/>
            </p:custDataLst>
          </p:nvPr>
        </p:nvCxnSpPr>
        <p:spPr bwMode="auto">
          <a:xfrm>
            <a:off x="1603375" y="485139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62"/>
            </p:custDataLst>
          </p:nvPr>
        </p:nvCxnSpPr>
        <p:spPr bwMode="auto">
          <a:xfrm>
            <a:off x="6443662" y="4865689"/>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63"/>
            </p:custDataLst>
          </p:nvPr>
        </p:nvCxnSpPr>
        <p:spPr bwMode="auto">
          <a:xfrm>
            <a:off x="1603375" y="5689599"/>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4"/>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65"/>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66"/>
            </p:custDataLst>
          </p:nvPr>
        </p:nvCxnSpPr>
        <p:spPr bwMode="auto">
          <a:xfrm>
            <a:off x="1949450" y="48529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67"/>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68"/>
            </p:custDataLst>
          </p:nvPr>
        </p:nvCxnSpPr>
        <p:spPr bwMode="auto">
          <a:xfrm>
            <a:off x="2295525" y="48545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69"/>
            </p:custDataLst>
          </p:nvPr>
        </p:nvCxnSpPr>
        <p:spPr bwMode="auto">
          <a:xfrm>
            <a:off x="2295525" y="57007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0"/>
            </p:custDataLst>
          </p:nvPr>
        </p:nvCxnSpPr>
        <p:spPr bwMode="auto">
          <a:xfrm>
            <a:off x="8516938" y="5872163"/>
            <a:ext cx="128588"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71"/>
            </p:custDataLst>
          </p:nvPr>
        </p:nvCxnSpPr>
        <p:spPr bwMode="auto">
          <a:xfrm>
            <a:off x="2641600" y="48545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72"/>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73"/>
            </p:custDataLst>
          </p:nvPr>
        </p:nvCxnSpPr>
        <p:spPr bwMode="auto">
          <a:xfrm>
            <a:off x="2986088" y="48561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74"/>
            </p:custDataLst>
          </p:nvPr>
        </p:nvCxnSpPr>
        <p:spPr bwMode="auto">
          <a:xfrm>
            <a:off x="2986088" y="571182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75"/>
            </p:custDataLst>
          </p:nvPr>
        </p:nvCxnSpPr>
        <p:spPr bwMode="auto">
          <a:xfrm>
            <a:off x="3678238" y="571976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76"/>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77"/>
            </p:custDataLst>
          </p:nvPr>
        </p:nvCxnSpPr>
        <p:spPr bwMode="auto">
          <a:xfrm>
            <a:off x="3332163" y="48561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78"/>
            </p:custDataLst>
          </p:nvPr>
        </p:nvCxnSpPr>
        <p:spPr bwMode="auto">
          <a:xfrm>
            <a:off x="3332163" y="57165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79"/>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80"/>
            </p:custDataLst>
          </p:nvPr>
        </p:nvCxnSpPr>
        <p:spPr bwMode="auto">
          <a:xfrm>
            <a:off x="4368800" y="5732462"/>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81"/>
            </p:custDataLst>
          </p:nvPr>
        </p:nvCxnSpPr>
        <p:spPr bwMode="auto">
          <a:xfrm>
            <a:off x="6789738" y="579596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82"/>
            </p:custDataLst>
          </p:nvPr>
        </p:nvCxnSpPr>
        <p:spPr bwMode="auto">
          <a:xfrm>
            <a:off x="3678238" y="48577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83"/>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84"/>
            </p:custDataLst>
          </p:nvPr>
        </p:nvCxnSpPr>
        <p:spPr bwMode="auto">
          <a:xfrm>
            <a:off x="7826375" y="48768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85"/>
            </p:custDataLst>
          </p:nvPr>
        </p:nvCxnSpPr>
        <p:spPr bwMode="auto">
          <a:xfrm>
            <a:off x="4024313" y="48593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86"/>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87"/>
            </p:custDataLst>
          </p:nvPr>
        </p:nvCxnSpPr>
        <p:spPr bwMode="auto">
          <a:xfrm>
            <a:off x="4368800" y="48593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8"/>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89"/>
            </p:custDataLst>
          </p:nvPr>
        </p:nvCxnSpPr>
        <p:spPr bwMode="auto">
          <a:xfrm>
            <a:off x="4714875" y="48609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90"/>
            </p:custDataLst>
          </p:nvPr>
        </p:nvCxnSpPr>
        <p:spPr bwMode="auto">
          <a:xfrm>
            <a:off x="4714875" y="5740399"/>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91"/>
            </p:custDataLst>
          </p:nvPr>
        </p:nvCxnSpPr>
        <p:spPr bwMode="auto">
          <a:xfrm>
            <a:off x="1949450" y="56959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92"/>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93"/>
            </p:custDataLst>
          </p:nvPr>
        </p:nvCxnSpPr>
        <p:spPr bwMode="auto">
          <a:xfrm>
            <a:off x="5060950" y="48609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94"/>
            </p:custDataLst>
          </p:nvPr>
        </p:nvCxnSpPr>
        <p:spPr bwMode="auto">
          <a:xfrm>
            <a:off x="2641600" y="570706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95"/>
            </p:custDataLst>
          </p:nvPr>
        </p:nvCxnSpPr>
        <p:spPr bwMode="auto">
          <a:xfrm>
            <a:off x="5060950" y="574833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96"/>
            </p:custDataLst>
          </p:nvPr>
        </p:nvCxnSpPr>
        <p:spPr bwMode="auto">
          <a:xfrm>
            <a:off x="5407025" y="48625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97"/>
            </p:custDataLst>
          </p:nvPr>
        </p:nvCxnSpPr>
        <p:spPr bwMode="auto">
          <a:xfrm>
            <a:off x="5407025" y="575786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98"/>
            </p:custDataLst>
          </p:nvPr>
        </p:nvCxnSpPr>
        <p:spPr bwMode="auto">
          <a:xfrm>
            <a:off x="5719763" y="47990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99"/>
            </p:custDataLst>
          </p:nvPr>
        </p:nvCxnSpPr>
        <p:spPr bwMode="auto">
          <a:xfrm>
            <a:off x="5751513" y="48641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00"/>
            </p:custDataLst>
          </p:nvPr>
        </p:nvCxnSpPr>
        <p:spPr bwMode="auto">
          <a:xfrm>
            <a:off x="5751513" y="576738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101"/>
            </p:custDataLst>
          </p:nvPr>
        </p:nvCxnSpPr>
        <p:spPr bwMode="auto">
          <a:xfrm>
            <a:off x="7480300" y="581342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02"/>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103"/>
            </p:custDataLst>
          </p:nvPr>
        </p:nvCxnSpPr>
        <p:spPr bwMode="auto">
          <a:xfrm>
            <a:off x="6097587" y="4864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104"/>
            </p:custDataLst>
          </p:nvPr>
        </p:nvCxnSpPr>
        <p:spPr bwMode="auto">
          <a:xfrm>
            <a:off x="6097588" y="577691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05"/>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106"/>
            </p:custDataLst>
          </p:nvPr>
        </p:nvCxnSpPr>
        <p:spPr bwMode="auto">
          <a:xfrm>
            <a:off x="1258888" y="5683249"/>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4" name="Text Placeholder 12"/>
          <p:cNvSpPr>
            <a:spLocks noGrp="1"/>
          </p:cNvSpPr>
          <p:nvPr>
            <p:custDataLst>
              <p:tags r:id="rId107"/>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03" name="Text Placeholder 12"/>
          <p:cNvSpPr>
            <a:spLocks noGrp="1"/>
          </p:cNvSpPr>
          <p:nvPr>
            <p:custDataLst>
              <p:tags r:id="rId108"/>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05" name="Text Placeholder 12"/>
          <p:cNvSpPr>
            <a:spLocks noGrp="1"/>
          </p:cNvSpPr>
          <p:nvPr>
            <p:custDataLst>
              <p:tags r:id="rId109"/>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05" name="Text Placeholder 12"/>
          <p:cNvSpPr>
            <a:spLocks noGrp="1"/>
          </p:cNvSpPr>
          <p:nvPr>
            <p:custDataLst>
              <p:tags r:id="rId110"/>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07" name="Text Placeholder 12"/>
          <p:cNvSpPr>
            <a:spLocks noGrp="1"/>
          </p:cNvSpPr>
          <p:nvPr>
            <p:custDataLst>
              <p:tags r:id="rId111"/>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16" name="Text Placeholder 12"/>
          <p:cNvSpPr>
            <a:spLocks noGrp="1"/>
          </p:cNvSpPr>
          <p:nvPr>
            <p:custDataLst>
              <p:tags r:id="rId112"/>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08" name="Text Placeholder 12"/>
          <p:cNvSpPr>
            <a:spLocks noGrp="1"/>
          </p:cNvSpPr>
          <p:nvPr>
            <p:custDataLst>
              <p:tags r:id="rId113"/>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09" name="Text Placeholder 12"/>
          <p:cNvSpPr>
            <a:spLocks noGrp="1"/>
          </p:cNvSpPr>
          <p:nvPr>
            <p:custDataLst>
              <p:tags r:id="rId114"/>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15"/>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110" name="Text Placeholder 12"/>
          <p:cNvSpPr>
            <a:spLocks noGrp="1"/>
          </p:cNvSpPr>
          <p:nvPr>
            <p:custDataLst>
              <p:tags r:id="rId116"/>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12" name="Text Placeholder 12"/>
          <p:cNvSpPr>
            <a:spLocks noGrp="1"/>
          </p:cNvSpPr>
          <p:nvPr>
            <p:custDataLst>
              <p:tags r:id="rId117"/>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11" name="Text Placeholder 12"/>
          <p:cNvSpPr>
            <a:spLocks noGrp="1"/>
          </p:cNvSpPr>
          <p:nvPr>
            <p:custDataLst>
              <p:tags r:id="rId118"/>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18" name="Text Placeholder 12"/>
          <p:cNvSpPr>
            <a:spLocks noGrp="1"/>
          </p:cNvSpPr>
          <p:nvPr>
            <p:custDataLst>
              <p:tags r:id="rId119"/>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13" name="Text Placeholder 12"/>
          <p:cNvSpPr>
            <a:spLocks noGrp="1"/>
          </p:cNvSpPr>
          <p:nvPr>
            <p:custDataLst>
              <p:tags r:id="rId120"/>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14" name="Text Placeholder 12"/>
          <p:cNvSpPr>
            <a:spLocks noGrp="1"/>
          </p:cNvSpPr>
          <p:nvPr>
            <p:custDataLst>
              <p:tags r:id="rId121"/>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15" name="Text Placeholder 12"/>
          <p:cNvSpPr>
            <a:spLocks noGrp="1"/>
          </p:cNvSpPr>
          <p:nvPr>
            <p:custDataLst>
              <p:tags r:id="rId122"/>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17" name="Text Placeholder 12"/>
          <p:cNvSpPr>
            <a:spLocks noGrp="1"/>
          </p:cNvSpPr>
          <p:nvPr>
            <p:custDataLst>
              <p:tags r:id="rId123"/>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19" name="Text Placeholder 12"/>
          <p:cNvSpPr>
            <a:spLocks noGrp="1"/>
          </p:cNvSpPr>
          <p:nvPr>
            <p:custDataLst>
              <p:tags r:id="rId124"/>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20" name="Text Placeholder 12"/>
          <p:cNvSpPr>
            <a:spLocks noGrp="1"/>
          </p:cNvSpPr>
          <p:nvPr>
            <p:custDataLst>
              <p:tags r:id="rId125"/>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207" name="Text Placeholder 12"/>
          <p:cNvSpPr>
            <a:spLocks noGrp="1"/>
          </p:cNvSpPr>
          <p:nvPr>
            <p:custDataLst>
              <p:tags r:id="rId126"/>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21" name="Text Placeholder 12"/>
          <p:cNvSpPr>
            <a:spLocks noGrp="1"/>
          </p:cNvSpPr>
          <p:nvPr>
            <p:custDataLst>
              <p:tags r:id="rId127"/>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22" name="Text Placeholder 12"/>
          <p:cNvSpPr>
            <a:spLocks noGrp="1"/>
          </p:cNvSpPr>
          <p:nvPr>
            <p:custDataLst>
              <p:tags r:id="rId128"/>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23" name="Text Placeholder 12"/>
          <p:cNvSpPr>
            <a:spLocks noGrp="1"/>
          </p:cNvSpPr>
          <p:nvPr>
            <p:custDataLst>
              <p:tags r:id="rId129"/>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30"/>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25" name="Text Placeholder 12"/>
          <p:cNvSpPr>
            <a:spLocks noGrp="1"/>
          </p:cNvSpPr>
          <p:nvPr>
            <p:custDataLst>
              <p:tags r:id="rId131"/>
            </p:custDataLst>
          </p:nvPr>
        </p:nvSpPr>
        <p:spPr bwMode="auto">
          <a:xfrm>
            <a:off x="9310688" y="48291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32"/>
            </p:custDataLst>
          </p:nvPr>
        </p:nvSpPr>
        <p:spPr bwMode="auto">
          <a:xfrm>
            <a:off x="9310688" y="54054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06" name="Text Placeholder 12"/>
          <p:cNvSpPr>
            <a:spLocks noGrp="1"/>
          </p:cNvSpPr>
          <p:nvPr>
            <p:custDataLst>
              <p:tags r:id="rId133"/>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27" name="Text Placeholder 12"/>
          <p:cNvSpPr>
            <a:spLocks noGrp="1"/>
          </p:cNvSpPr>
          <p:nvPr>
            <p:custDataLst>
              <p:tags r:id="rId134"/>
            </p:custDataLst>
          </p:nvPr>
        </p:nvSpPr>
        <p:spPr bwMode="auto">
          <a:xfrm>
            <a:off x="9310688" y="59991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24" name="Text Placeholder 12"/>
          <p:cNvSpPr>
            <a:spLocks noGrp="1"/>
          </p:cNvSpPr>
          <p:nvPr>
            <p:custDataLst>
              <p:tags r:id="rId135"/>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graphicFrame>
        <p:nvGraphicFramePr>
          <p:cNvPr id="4" name="Chart 349">
            <a:extLst>
              <a:ext uri="{FF2B5EF4-FFF2-40B4-BE49-F238E27FC236}">
                <a16:creationId xmlns:a16="http://schemas.microsoft.com/office/drawing/2014/main" id="{372BDA31-0629-86B7-1616-3C9563BF2C92}"/>
              </a:ext>
            </a:extLst>
          </p:cNvPr>
          <p:cNvGraphicFramePr/>
          <p:nvPr>
            <p:custDataLst>
              <p:tags r:id="rId136"/>
            </p:custDataLst>
            <p:extLst>
              <p:ext uri="{D42A27DB-BD31-4B8C-83A1-F6EECF244321}">
                <p14:modId xmlns:p14="http://schemas.microsoft.com/office/powerpoint/2010/main" val="151950978"/>
              </p:ext>
            </p:extLst>
          </p:nvPr>
        </p:nvGraphicFramePr>
        <p:xfrm>
          <a:off x="233363" y="2325688"/>
          <a:ext cx="9377362" cy="1501775"/>
        </p:xfrm>
        <a:graphic>
          <a:graphicData uri="http://schemas.openxmlformats.org/drawingml/2006/chart">
            <c:chart xmlns:c="http://schemas.openxmlformats.org/drawingml/2006/chart" xmlns:r="http://schemas.openxmlformats.org/officeDocument/2006/relationships" r:id="rId141"/>
          </a:graphicData>
        </a:graphic>
      </p:graphicFrame>
      <p:graphicFrame>
        <p:nvGraphicFramePr>
          <p:cNvPr id="8" name="Chart 377">
            <a:extLst>
              <a:ext uri="{FF2B5EF4-FFF2-40B4-BE49-F238E27FC236}">
                <a16:creationId xmlns:a16="http://schemas.microsoft.com/office/drawing/2014/main" id="{4D5FC7F5-9CB2-6211-D6E9-5015FC2F2FFE}"/>
              </a:ext>
            </a:extLst>
          </p:cNvPr>
          <p:cNvGraphicFramePr/>
          <p:nvPr>
            <p:custDataLst>
              <p:tags r:id="rId137"/>
            </p:custDataLst>
            <p:extLst>
              <p:ext uri="{D42A27DB-BD31-4B8C-83A1-F6EECF244321}">
                <p14:modId xmlns:p14="http://schemas.microsoft.com/office/powerpoint/2010/main" val="3492951469"/>
              </p:ext>
            </p:extLst>
          </p:nvPr>
        </p:nvGraphicFramePr>
        <p:xfrm>
          <a:off x="96838" y="4699000"/>
          <a:ext cx="9259887" cy="1600200"/>
        </p:xfrm>
        <a:graphic>
          <a:graphicData uri="http://schemas.openxmlformats.org/drawingml/2006/chart">
            <c:chart xmlns:c="http://schemas.openxmlformats.org/drawingml/2006/chart" xmlns:r="http://schemas.openxmlformats.org/officeDocument/2006/relationships" r:id="rId142"/>
          </a:graphicData>
        </a:graphic>
      </p:graphicFrame>
    </p:spTree>
    <p:extLst>
      <p:ext uri="{BB962C8B-B14F-4D97-AF65-F5344CB8AC3E}">
        <p14:creationId xmlns:p14="http://schemas.microsoft.com/office/powerpoint/2010/main" val="596218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776776050"/>
              </p:ext>
            </p:extLst>
          </p:nvPr>
        </p:nvGraphicFramePr>
        <p:xfrm>
          <a:off x="200472" y="2276872"/>
          <a:ext cx="9505056" cy="2065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ユーグレナを用いた母子保健事業案件化調査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ユーグレナ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母子の栄養改善と乳児死亡率の削減を目指し、現地食習慣に適した形でのユーグレナ（ミドリムシ）の活用方法、栄養状態改善に向けた課題を調査する。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医療廃棄物処理システムの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パッケージ展開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テスコ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医療廃棄物処理システムに関する調査。医療廃棄物処理システム（①適正管理・処理制度の整備支援、②管理処方の普及・医療機関の指導、③処理施設の整備、④処理施設の維持管理）の事業展開を目指す。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母子の栄養改善や、医療廃棄物処理システムの展開といったテーマで事業が実施された。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a:t>
            </a:r>
            <a:r>
              <a:rPr lang="zh-TW" altLang="en-US" sz="800"/>
              <a:t>所） 外</a:t>
            </a:r>
            <a:r>
              <a:rPr lang="zh-TW" altLang="en-US" sz="800" dirty="0"/>
              <a:t>務省</a:t>
            </a:r>
            <a:r>
              <a:rPr lang="ja-JP" altLang="en-US" sz="800" dirty="0"/>
              <a:t>ホームページ</a:t>
            </a:r>
            <a:endParaRPr lang="en-US" altLang="zh-TW" sz="800" dirty="0"/>
          </a:p>
        </p:txBody>
      </p:sp>
    </p:spTree>
    <p:extLst>
      <p:ext uri="{BB962C8B-B14F-4D97-AF65-F5344CB8AC3E}">
        <p14:creationId xmlns:p14="http://schemas.microsoft.com/office/powerpoint/2010/main" val="1213981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厚生労働省とバングラデシュ保健省の協力覚書（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厚生労働省とバングラデシュ保健省は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を締結していない。</a:t>
            </a:r>
          </a:p>
        </p:txBody>
      </p:sp>
    </p:spTree>
    <p:extLst>
      <p:ext uri="{BB962C8B-B14F-4D97-AF65-F5344CB8AC3E}">
        <p14:creationId xmlns:p14="http://schemas.microsoft.com/office/powerpoint/2010/main" val="1997127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月、厚生労働省はバングラデシュ海外移住者福利厚生・海外雇用省と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a:t>
            </a:r>
            <a:r>
              <a:rPr lang="zh-TW" altLang="en-US" sz="800"/>
              <a:t>所） </a:t>
            </a:r>
            <a:r>
              <a:rPr lang="ja-JP" altLang="en-US" sz="800"/>
              <a:t>厚</a:t>
            </a:r>
            <a:r>
              <a:rPr lang="ja-JP" altLang="en-US" sz="800" dirty="0"/>
              <a:t>生労働省ホームページ</a:t>
            </a:r>
            <a:endParaRPr lang="en-US" altLang="zh-TW" sz="800" dirty="0"/>
          </a:p>
        </p:txBody>
      </p:sp>
      <p:graphicFrame>
        <p:nvGraphicFramePr>
          <p:cNvPr id="8" name="表 7"/>
          <p:cNvGraphicFramePr>
            <a:graphicFrameLocks noGrp="1"/>
          </p:cNvGraphicFramePr>
          <p:nvPr>
            <p:extLst>
              <p:ext uri="{D42A27DB-BD31-4B8C-83A1-F6EECF244321}">
                <p14:modId xmlns:p14="http://schemas.microsoft.com/office/powerpoint/2010/main" val="2899446738"/>
              </p:ext>
            </p:extLst>
          </p:nvPr>
        </p:nvGraphicFramePr>
        <p:xfrm>
          <a:off x="200023" y="2061216"/>
          <a:ext cx="9504000" cy="33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日本国法務省・外務省・厚生労働省とバングラデシュ海外移住者福利厚生・海外雇用省との間の技能実習に関する協力覚書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海外移住者福利厚生・海外雇用省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バングラデシュ側が認定した送出機関及び認定を取り消した送出機関を日本で公表し、バングラデシュ側が認定した送出機関からの技能実習生のみを受け入れる。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監理団体・実習実施者に対して、許認可の取消しや改善命令を行った場合は、その結果をバングラデシュ側に通知する。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6210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厚生労働省の主な医療国際化関連事業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角丸四角形 4"/>
          <p:cNvSpPr/>
          <p:nvPr/>
        </p:nvSpPr>
        <p:spPr>
          <a:xfrm>
            <a:off x="5961112" y="2060116"/>
            <a:ext cx="3384376" cy="1008844"/>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6" name="表 5"/>
          <p:cNvGraphicFramePr>
            <a:graphicFrameLocks noGrp="1"/>
          </p:cNvGraphicFramePr>
          <p:nvPr>
            <p:extLst>
              <p:ext uri="{D42A27DB-BD31-4B8C-83A1-F6EECF244321}">
                <p14:modId xmlns:p14="http://schemas.microsoft.com/office/powerpoint/2010/main" val="2121226937"/>
              </p:ext>
            </p:extLst>
          </p:nvPr>
        </p:nvGraphicFramePr>
        <p:xfrm>
          <a:off x="704528" y="3992944"/>
          <a:ext cx="8496000" cy="1920272"/>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196368">
                  <a:extLst>
                    <a:ext uri="{9D8B030D-6E8A-4147-A177-3AD203B41FA5}">
                      <a16:colId xmlns:a16="http://schemas.microsoft.com/office/drawing/2014/main" val="20002"/>
                    </a:ext>
                  </a:extLst>
                </a:gridCol>
                <a:gridCol w="5183632">
                  <a:extLst>
                    <a:ext uri="{9D8B030D-6E8A-4147-A177-3AD203B41FA5}">
                      <a16:colId xmlns:a16="http://schemas.microsoft.com/office/drawing/2014/main" val="20003"/>
                    </a:ext>
                  </a:extLst>
                </a:gridCol>
              </a:tblGrid>
              <a:tr h="300272">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東レ・メディカル株式会社</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経皮的僧帽弁交連裂開術の手技者育成による、働き盛り世代に多い僧帽弁狭窄症患者の救済普及促進事業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3728153720"/>
                  </a:ext>
                </a:extLst>
              </a:tr>
              <a:tr h="54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zh-TW" sz="1100" b="1"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miup</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バングラデシュにおけるマイクロラーニングを活用した臨床検査の質の向上事業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Rectangle 6"/>
          <p:cNvSpPr>
            <a:spLocks noChangeArrowheads="1"/>
          </p:cNvSpPr>
          <p:nvPr/>
        </p:nvSpPr>
        <p:spPr bwMode="auto">
          <a:xfrm>
            <a:off x="704528" y="3720644"/>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a:t>
            </a:r>
            <a:r>
              <a:rPr lang="ja-JP" altLang="en-US" sz="800"/>
              <a:t>所） 国</a:t>
            </a:r>
            <a:r>
              <a:rPr lang="ja-JP" altLang="en-US" sz="800" dirty="0"/>
              <a:t>立国際医療研究センター（</a:t>
            </a:r>
            <a:r>
              <a:rPr lang="en-US" altLang="ja-JP" sz="800" dirty="0"/>
              <a:t>NCGM</a:t>
            </a:r>
            <a:r>
              <a:rPr lang="ja-JP" altLang="en-US" sz="800" dirty="0"/>
              <a:t>）ホームページ</a:t>
            </a:r>
          </a:p>
        </p:txBody>
      </p:sp>
      <p:cxnSp>
        <p:nvCxnSpPr>
          <p:cNvPr id="9" name="直線コネクタ 8"/>
          <p:cNvCxnSpPr/>
          <p:nvPr/>
        </p:nvCxnSpPr>
        <p:spPr>
          <a:xfrm>
            <a:off x="702776" y="1988840"/>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632520" y="213531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843791" y="206011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2" name="角丸四角形 11"/>
          <p:cNvSpPr/>
          <p:nvPr/>
        </p:nvSpPr>
        <p:spPr>
          <a:xfrm>
            <a:off x="1640632" y="2060848"/>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13" name="角丸四角形 12"/>
          <p:cNvSpPr/>
          <p:nvPr/>
        </p:nvSpPr>
        <p:spPr>
          <a:xfrm>
            <a:off x="1712640" y="2525195"/>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14" name="正方形/長方形 13"/>
          <p:cNvSpPr/>
          <p:nvPr/>
        </p:nvSpPr>
        <p:spPr>
          <a:xfrm>
            <a:off x="2072680" y="2525195"/>
            <a:ext cx="183830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lvl="0">
              <a:buClr>
                <a:srgbClr val="5F8AC3"/>
              </a:buClr>
              <a:tabLst>
                <a:tab pos="1749425" algn="r"/>
              </a:tabLst>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15" name="正方形/長方形 14"/>
          <p:cNvSpPr/>
          <p:nvPr/>
        </p:nvSpPr>
        <p:spPr>
          <a:xfrm>
            <a:off x="4176419" y="2525171"/>
            <a:ext cx="864097"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バングラデシュを対象と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16" name="グループ化 15"/>
          <p:cNvGrpSpPr/>
          <p:nvPr/>
        </p:nvGrpSpPr>
        <p:grpSpPr>
          <a:xfrm>
            <a:off x="5097015" y="2571918"/>
            <a:ext cx="1617745" cy="425034"/>
            <a:chOff x="4222174" y="3200558"/>
            <a:chExt cx="1617745" cy="425034"/>
          </a:xfrm>
        </p:grpSpPr>
        <p:sp>
          <p:nvSpPr>
            <p:cNvPr id="17" name="正方形/長方形 16"/>
            <p:cNvSpPr/>
            <p:nvPr/>
          </p:nvSpPr>
          <p:spPr>
            <a:xfrm>
              <a:off x="4366191" y="3271649"/>
              <a:ext cx="1473728"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4222174" y="3200558"/>
              <a:ext cx="18755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p>
          </p:txBody>
        </p:sp>
      </p:grpSp>
    </p:spTree>
    <p:extLst>
      <p:ext uri="{BB962C8B-B14F-4D97-AF65-F5344CB8AC3E}">
        <p14:creationId xmlns:p14="http://schemas.microsoft.com/office/powerpoint/2010/main" val="3582746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1596418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p>
        </p:txBody>
      </p:sp>
      <p:graphicFrame>
        <p:nvGraphicFramePr>
          <p:cNvPr id="7" name="表 6"/>
          <p:cNvGraphicFramePr>
            <a:graphicFrameLocks noGrp="1"/>
          </p:cNvGraphicFramePr>
          <p:nvPr>
            <p:extLst>
              <p:ext uri="{D42A27DB-BD31-4B8C-83A1-F6EECF244321}">
                <p14:modId xmlns:p14="http://schemas.microsoft.com/office/powerpoint/2010/main" val="522336680"/>
              </p:ext>
            </p:extLst>
          </p:nvPr>
        </p:nvGraphicFramePr>
        <p:xfrm>
          <a:off x="200023" y="1412776"/>
          <a:ext cx="9508778" cy="48272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顧みられない熱帯病</a:t>
                      </a:r>
                      <a:r>
                        <a:rPr lang="ja-JP" altLang="en-US"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対策</a:t>
                      </a:r>
                      <a:r>
                        <a:rPr lang="ja-JP" altLang="en-US" sz="1000" b="0" i="0" u="none" strike="noStrike"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ja-JP" altLang="en-US"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ja-JP" altLang="en-US"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特</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にカラ・アザールの診断体制の確立とベクター対策研究プロジェクト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a:t>
                      </a:r>
                    </a:p>
                    <a:p>
                      <a:pPr algn="ctr" fontAlgn="ctr">
                        <a:tabLst>
                          <a:tab pos="627063" algn="r"/>
                        </a:tabLst>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東京大学（医学部附属病院、農学生命科学研究科、医学系研究科）、愛知医科大学医学部</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国際下痢性疾病研究センター、</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母性保護サービス強化プロジェクトフェーズ</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保健家族福祉省保健サービス局及び家族計画局</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母子保健改善事業（保健・人口・栄養セクター</a:t>
                      </a:r>
                      <a:b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開発プログラム）（フェーズ</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50.4</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有償資金協力（一般アンタイド）</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MDG</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（保健分野のミレニアム開発目標）達成に向けた小児科医手術能力向上</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大阪府立母子保健総合医療</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保健家族福祉省（附属教育病院）</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バングラデシュ母乳育児促進プロジェクト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桶谷式乳房管理法研鑽会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こどもと女性の健康研究所</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母子保健および保健システム改善事業</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214.97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175.2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effectLst/>
                        </a:rPr>
                        <a:t>看護サービス人材育成プロジェクト</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保健家族福祉省、バングラデシュ看護審議会（</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BNC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）、ダッカ看護大学他対象看護大学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パイガサ地域の水・保健環境改善プロジェクト</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草の根技協（支援型）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福井大学地域環境研究教育センター</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dirty="0">
                          <a:effectLst/>
                        </a:rPr>
                        <a:t>AOSED</a:t>
                      </a:r>
                      <a:r>
                        <a:rPr lang="ja-JP" altLang="en-US" sz="1000" dirty="0">
                          <a:effectLst/>
                        </a:rPr>
                        <a:t>（現地</a:t>
                      </a:r>
                      <a:r>
                        <a:rPr lang="en-US" altLang="ja-JP" sz="1000" dirty="0">
                          <a:effectLst/>
                        </a:rPr>
                        <a:t>NGO</a:t>
                      </a:r>
                      <a:r>
                        <a:rPr lang="ja-JP" altLang="en-US" sz="1000" dirty="0">
                          <a:effectLst/>
                        </a:rPr>
                        <a:t>）</a:t>
                      </a:r>
                      <a:br>
                        <a:rPr lang="ja-JP" altLang="en-US" sz="1000" dirty="0">
                          <a:effectLst/>
                        </a:rPr>
                      </a:br>
                      <a:r>
                        <a:rPr lang="en-US" altLang="ja-JP" sz="1000" dirty="0">
                          <a:effectLst/>
                        </a:rPr>
                        <a:t>KUET</a:t>
                      </a:r>
                      <a:r>
                        <a:rPr lang="ja-JP" altLang="en-US" sz="1000" dirty="0">
                          <a:effectLst/>
                        </a:rPr>
                        <a:t>（クルナ科学技術大学）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コミュニティ主体の健康づくりプロジェクト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保健サービス強化事業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82.85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65.59</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感染症対策や母子保健といったテーマで事業が実施されている。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a:t>
            </a:r>
            <a:r>
              <a:rPr lang="ja-JP" altLang="en-US" sz="800"/>
              <a:t>所） </a:t>
            </a:r>
            <a:r>
              <a:rPr lang="en-US" altLang="ja-JP" sz="800"/>
              <a:t>JICA </a:t>
            </a:r>
            <a:r>
              <a:rPr lang="ja-JP" altLang="en-US" sz="800"/>
              <a:t>ホ</a:t>
            </a:r>
            <a:r>
              <a:rPr lang="ja-JP" altLang="en-US" sz="800" dirty="0"/>
              <a:t>ームページ</a:t>
            </a:r>
            <a:endParaRPr lang="en-US" altLang="ja-JP" sz="800" dirty="0"/>
          </a:p>
        </p:txBody>
      </p:sp>
      <p:sp>
        <p:nvSpPr>
          <p:cNvPr id="12" name="テキスト ボックス 11"/>
          <p:cNvSpPr txBox="1"/>
          <p:nvPr/>
        </p:nvSpPr>
        <p:spPr>
          <a:xfrm>
            <a:off x="200472" y="6279123"/>
            <a:ext cx="9432478" cy="246221"/>
          </a:xfrm>
          <a:prstGeom prst="rect">
            <a:avLst/>
          </a:prstGeom>
          <a:noFill/>
        </p:spPr>
        <p:txBody>
          <a:bodyPr wrap="square" lIns="0" tIns="0" rIns="0" bIns="0" rtlCol="0">
            <a:spAutoFit/>
          </a:bodyPr>
          <a:lstStyle/>
          <a:p>
            <a:pPr marL="161925" indent="-161925" algn="just">
              <a:spcAft>
                <a:spcPts val="200"/>
              </a:spcAft>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p>
        </p:txBody>
      </p:sp>
    </p:spTree>
    <p:extLst>
      <p:ext uri="{BB962C8B-B14F-4D97-AF65-F5344CB8AC3E}">
        <p14:creationId xmlns:p14="http://schemas.microsoft.com/office/powerpoint/2010/main" val="1789354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a:t>
            </a:r>
            <a:r>
              <a:rPr lang="ja-JP" altLang="en-US" sz="800"/>
              <a:t>所） </a:t>
            </a:r>
            <a:r>
              <a:rPr lang="en-US" altLang="ja-JP" sz="800"/>
              <a:t>AMED</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神戸大学ホームページ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398585"/>
              </p:ext>
            </p:extLst>
          </p:nvPr>
        </p:nvGraphicFramePr>
        <p:xfrm>
          <a:off x="200472" y="1180968"/>
          <a:ext cx="9504000" cy="122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保健関連ポスト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MDG</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課題としての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Noncommunicable Disease (NCD)-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オセアニア・南アジア・アフリカにおける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対策推進のための学際的研究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名古屋大学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バングラデシュにて、</a:t>
                      </a:r>
                      <a:r>
                        <a:rPr lang="en-US" altLang="ja-JP" sz="1000" dirty="0"/>
                        <a:t>NCD</a:t>
                      </a:r>
                      <a:r>
                        <a:rPr lang="ja-JP" altLang="en-US" sz="1000" dirty="0"/>
                        <a:t>に対する意識向上のため、シンポジウム・ワークショップを開催し、併せて健康教育方法を開発する</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994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 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ビジネス潜在ニーズ調査報告書」といったレポートで保健・医療分野について報告されている。</a:t>
            </a:r>
          </a:p>
        </p:txBody>
      </p:sp>
      <p:grpSp>
        <p:nvGrpSpPr>
          <p:cNvPr id="6" name="グループ化 5"/>
          <p:cNvGrpSpPr/>
          <p:nvPr/>
        </p:nvGrpSpPr>
        <p:grpSpPr>
          <a:xfrm>
            <a:off x="4064815" y="3140968"/>
            <a:ext cx="1752281" cy="2160240"/>
            <a:chOff x="3884977" y="3012434"/>
            <a:chExt cx="1752281" cy="2160240"/>
          </a:xfrm>
        </p:grpSpPr>
        <p:grpSp>
          <p:nvGrpSpPr>
            <p:cNvPr id="22" name="グループ化 21"/>
            <p:cNvGrpSpPr/>
            <p:nvPr/>
          </p:nvGrpSpPr>
          <p:grpSpPr>
            <a:xfrm rot="767249">
              <a:off x="3884977" y="3012434"/>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767249">
              <a:off x="4413122" y="3516490"/>
              <a:ext cx="1224136" cy="1656184"/>
              <a:chOff x="2432720" y="3429000"/>
              <a:chExt cx="1224136" cy="1656184"/>
            </a:xfrm>
          </p:grpSpPr>
          <p:sp>
            <p:nvSpPr>
              <p:cNvPr id="45" name="正方形/長方形 4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6" name="直線コネクタ 4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6" name="正方形/長方形 65"/>
          <p:cNvSpPr/>
          <p:nvPr/>
        </p:nvSpPr>
        <p:spPr>
          <a:xfrm>
            <a:off x="992560" y="2348880"/>
            <a:ext cx="6984776" cy="337913"/>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ビジネス潜在ニーズ調査報告書：バングラデシュの保健・医療分野」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p>
        </p:txBody>
      </p:sp>
      <p:grpSp>
        <p:nvGrpSpPr>
          <p:cNvPr id="68" name="グループ化 7"/>
          <p:cNvGrpSpPr/>
          <p:nvPr/>
        </p:nvGrpSpPr>
        <p:grpSpPr>
          <a:xfrm>
            <a:off x="776536" y="1916832"/>
            <a:ext cx="8339160"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418682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236870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8" imgW="360" imgH="360" progId="TCLayout.ActiveDocument.1">
                  <p:embed/>
                </p:oleObj>
              </mc:Choice>
              <mc:Fallback>
                <p:oleObj name="think-cell Slide" r:id="rId48" imgW="360" imgH="360" progId="TCLayout.ActiveDocument.1">
                  <p:embed/>
                  <p:pic>
                    <p:nvPicPr>
                      <p:cNvPr id="8" name="Object 7"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 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特に首都ダッカの人口増加率は顕著で、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倍以上である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万人を超える見込み。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 name="Object 3"/>
          <p:cNvGraphicFramePr>
            <a:graphicFrameLocks/>
          </p:cNvGraphicFramePr>
          <p:nvPr>
            <p:custDataLst>
              <p:tags r:id="rId3"/>
            </p:custDataLst>
            <p:extLst>
              <p:ext uri="{D42A27DB-BD31-4B8C-83A1-F6EECF244321}">
                <p14:modId xmlns:p14="http://schemas.microsoft.com/office/powerpoint/2010/main" val="3684130820"/>
              </p:ext>
            </p:extLst>
          </p:nvPr>
        </p:nvGraphicFramePr>
        <p:xfrm>
          <a:off x="-38100" y="2133600"/>
          <a:ext cx="5086333" cy="4200660"/>
        </p:xfrm>
        <a:graphic>
          <a:graphicData uri="http://schemas.openxmlformats.org/presentationml/2006/ole">
            <mc:AlternateContent xmlns:mc="http://schemas.openxmlformats.org/markup-compatibility/2006">
              <mc:Choice xmlns:v="urn:schemas-microsoft-com:vml" Requires="v">
                <p:oleObj name="Chart" r:id="rId50" imgW="5086333" imgH="4200660" progId="MSGraph.Chart.8">
                  <p:embed followColorScheme="full"/>
                </p:oleObj>
              </mc:Choice>
              <mc:Fallback>
                <p:oleObj name="Chart" r:id="rId50" imgW="5086333" imgH="4200660" progId="MSGraph.Chart.8">
                  <p:embed followColorScheme="full"/>
                  <p:pic>
                    <p:nvPicPr>
                      <p:cNvPr id="4" name="Object 3"/>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8100" y="2133600"/>
                        <a:ext cx="5086333" cy="4200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テキスト プレースホルダ 9"/>
          <p:cNvSpPr>
            <a:spLocks noGrp="1"/>
          </p:cNvSpPr>
          <p:nvPr>
            <p:custDataLst>
              <p:tags r:id="rId4"/>
            </p:custDataLst>
          </p:nvPr>
        </p:nvSpPr>
        <p:spPr bwMode="gray">
          <a:xfrm>
            <a:off x="174626"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14" name="テキスト プレースホルダ 9"/>
          <p:cNvSpPr>
            <a:spLocks noGrp="1"/>
          </p:cNvSpPr>
          <p:nvPr>
            <p:custDataLst>
              <p:tags r:id="rId5"/>
            </p:custDataLst>
          </p:nvPr>
        </p:nvSpPr>
        <p:spPr bwMode="gray">
          <a:xfrm>
            <a:off x="4886325" y="6381750"/>
            <a:ext cx="158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endParaRPr kumimoji="0" lang="en-US" altLang="ja-JP" sz="1200" dirty="0">
              <a:sym typeface="+mn-lt"/>
            </a:endParaRPr>
          </a:p>
          <a:p>
            <a:pPr marL="0" indent="0" algn="r">
              <a:spcBef>
                <a:spcPct val="0"/>
              </a:spcBef>
              <a:buNone/>
            </a:pPr>
            <a:endParaRPr kumimoji="0" lang="ja-JP" altLang="en-US" sz="1200" dirty="0">
              <a:sym typeface="+mn-lt"/>
            </a:endParaRPr>
          </a:p>
        </p:txBody>
      </p:sp>
      <p:sp>
        <p:nvSpPr>
          <p:cNvPr id="36" name="テキスト プレースホルダ 9"/>
          <p:cNvSpPr>
            <a:spLocks noGrp="1"/>
          </p:cNvSpPr>
          <p:nvPr>
            <p:custDataLst>
              <p:tags r:id="rId6"/>
            </p:custDataLst>
          </p:nvPr>
        </p:nvSpPr>
        <p:spPr bwMode="gray">
          <a:xfrm>
            <a:off x="47339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468A38-666E-4D1D-82A3-5AE96C6C2145}" type="datetime'''''''''''''''''''''''''5''''''0'''''''''''''''''''''''''''">
              <a:rPr lang="ja-JP" altLang="en-US" sz="1000"/>
              <a:pPr marL="0" indent="0" algn="ctr">
                <a:spcBef>
                  <a:spcPct val="0"/>
                </a:spcBef>
                <a:buNone/>
              </a:pPr>
              <a:t>50</a:t>
            </a:fld>
            <a:endParaRPr kumimoji="0" lang="ja-JP" altLang="en-US" sz="1000" dirty="0">
              <a:sym typeface="+mn-lt"/>
            </a:endParaRPr>
          </a:p>
        </p:txBody>
      </p:sp>
      <p:sp>
        <p:nvSpPr>
          <p:cNvPr id="32" name="テキスト プレースホルダ 9"/>
          <p:cNvSpPr>
            <a:spLocks noGrp="1"/>
          </p:cNvSpPr>
          <p:nvPr>
            <p:custDataLst>
              <p:tags r:id="rId7"/>
            </p:custDataLst>
          </p:nvPr>
        </p:nvSpPr>
        <p:spPr bwMode="gray">
          <a:xfrm>
            <a:off x="43148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9E5F77-397E-4E3B-9BA1-CC696D8DC64B}" type="datetime'''''''''''''''''''''''4''''''''''''5'">
              <a:rPr lang="ja-JP" altLang="en-US" sz="1000"/>
              <a:pPr marL="0" indent="0" algn="ctr">
                <a:spcBef>
                  <a:spcPct val="0"/>
                </a:spcBef>
                <a:buNone/>
              </a:pPr>
              <a:t>45</a:t>
            </a:fld>
            <a:endParaRPr kumimoji="0" lang="ja-JP" altLang="en-US" sz="1000" dirty="0">
              <a:sym typeface="+mn-lt"/>
            </a:endParaRPr>
          </a:p>
        </p:txBody>
      </p:sp>
      <p:sp>
        <p:nvSpPr>
          <p:cNvPr id="31" name="テキスト プレースホルダ 9"/>
          <p:cNvSpPr>
            <a:spLocks noGrp="1"/>
          </p:cNvSpPr>
          <p:nvPr>
            <p:custDataLst>
              <p:tags r:id="rId8"/>
            </p:custDataLst>
          </p:nvPr>
        </p:nvSpPr>
        <p:spPr bwMode="gray">
          <a:xfrm>
            <a:off x="38862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0D2737-8794-4E54-99D7-C8776452A26A}" type="datetime'''''''''''''''''''''''''''''''''4''''''0'''''''''">
              <a:rPr lang="ja-JP" altLang="en-US" sz="1000"/>
              <a:pPr marL="0" indent="0" algn="ctr">
                <a:spcBef>
                  <a:spcPct val="0"/>
                </a:spcBef>
                <a:buNone/>
              </a:pPr>
              <a:t>40</a:t>
            </a:fld>
            <a:endParaRPr kumimoji="0" lang="ja-JP" altLang="en-US" sz="1000" dirty="0">
              <a:sym typeface="+mn-lt"/>
            </a:endParaRPr>
          </a:p>
        </p:txBody>
      </p:sp>
      <p:sp>
        <p:nvSpPr>
          <p:cNvPr id="30" name="テキスト プレースホルダ 9"/>
          <p:cNvSpPr>
            <a:spLocks noGrp="1"/>
          </p:cNvSpPr>
          <p:nvPr>
            <p:custDataLst>
              <p:tags r:id="rId9"/>
            </p:custDataLst>
          </p:nvPr>
        </p:nvSpPr>
        <p:spPr bwMode="gray">
          <a:xfrm>
            <a:off x="34671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C8F68B-808D-4DFC-8398-82C2C613C62F}" type="datetime'''''''''''''''''''''''3''''''5'''''''''''''''''''''''''">
              <a:rPr lang="ja-JP" altLang="en-US" sz="1000"/>
              <a:pPr marL="0" indent="0" algn="ctr">
                <a:spcBef>
                  <a:spcPct val="0"/>
                </a:spcBef>
                <a:buNone/>
              </a:pPr>
              <a:t>35</a:t>
            </a:fld>
            <a:endParaRPr kumimoji="0" lang="ja-JP" altLang="en-US" sz="1000" dirty="0">
              <a:sym typeface="+mn-lt"/>
            </a:endParaRPr>
          </a:p>
        </p:txBody>
      </p:sp>
      <p:sp>
        <p:nvSpPr>
          <p:cNvPr id="23" name="テキスト プレースホルダ 9"/>
          <p:cNvSpPr>
            <a:spLocks noGrp="1"/>
          </p:cNvSpPr>
          <p:nvPr>
            <p:custDataLst>
              <p:tags r:id="rId10"/>
            </p:custDataLst>
          </p:nvPr>
        </p:nvSpPr>
        <p:spPr bwMode="gray">
          <a:xfrm>
            <a:off x="4445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625B88-1215-497A-BA5C-A5D00AD2DE0B}"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noGrp="1"/>
          </p:cNvSpPr>
          <p:nvPr>
            <p:custDataLst>
              <p:tags r:id="rId11"/>
            </p:custDataLst>
          </p:nvPr>
        </p:nvSpPr>
        <p:spPr bwMode="gray">
          <a:xfrm>
            <a:off x="9334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785EF0-4D43-41D5-87B6-7830FF4B92DB}" type="datetime'''''''''''''''''''''''''0''''''''''''''''''''''5'''''''''">
              <a:rPr lang="ja-JP" altLang="en-US" sz="1000"/>
              <a:pPr marL="0" indent="0" algn="ctr">
                <a:spcBef>
                  <a:spcPct val="0"/>
                </a:spcBef>
                <a:buNone/>
              </a:pPr>
              <a:t>05</a:t>
            </a:fld>
            <a:endParaRPr kumimoji="0" lang="ja-JP" altLang="en-US" sz="1000" dirty="0">
              <a:sym typeface="+mn-lt"/>
            </a:endParaRPr>
          </a:p>
        </p:txBody>
      </p:sp>
      <p:sp>
        <p:nvSpPr>
          <p:cNvPr id="25" name="テキスト プレースホルダ 9"/>
          <p:cNvSpPr>
            <a:spLocks noGrp="1"/>
          </p:cNvSpPr>
          <p:nvPr>
            <p:custDataLst>
              <p:tags r:id="rId12"/>
            </p:custDataLst>
          </p:nvPr>
        </p:nvSpPr>
        <p:spPr bwMode="gray">
          <a:xfrm>
            <a:off x="13620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4D547A-8C58-4E4C-958D-5F556A396934}" type="datetime'''''''1''0'''''''''''''''''''''''''''''''''''''''''">
              <a:rPr lang="ja-JP" altLang="en-US" sz="1000"/>
              <a:pPr marL="0" indent="0" algn="ctr">
                <a:spcBef>
                  <a:spcPct val="0"/>
                </a:spcBef>
                <a:buNone/>
              </a:pPr>
              <a:t>10</a:t>
            </a:fld>
            <a:endParaRPr kumimoji="0" lang="ja-JP" altLang="en-US" sz="1000" dirty="0">
              <a:sym typeface="+mn-lt"/>
            </a:endParaRPr>
          </a:p>
        </p:txBody>
      </p:sp>
      <p:sp>
        <p:nvSpPr>
          <p:cNvPr id="26" name="テキスト プレースホルダ 9"/>
          <p:cNvSpPr>
            <a:spLocks noGrp="1"/>
          </p:cNvSpPr>
          <p:nvPr>
            <p:custDataLst>
              <p:tags r:id="rId13"/>
            </p:custDataLst>
          </p:nvPr>
        </p:nvSpPr>
        <p:spPr bwMode="gray">
          <a:xfrm>
            <a:off x="17811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1D8257-0165-4F31-8164-E59DBE96961C}"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14"/>
            </p:custDataLst>
          </p:nvPr>
        </p:nvSpPr>
        <p:spPr bwMode="gray">
          <a:xfrm>
            <a:off x="22002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2CC2D4-96E6-4B0A-8E25-04C453EF2AFB}"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noGrp="1"/>
          </p:cNvSpPr>
          <p:nvPr>
            <p:custDataLst>
              <p:tags r:id="rId15"/>
            </p:custDataLst>
          </p:nvPr>
        </p:nvSpPr>
        <p:spPr bwMode="gray">
          <a:xfrm>
            <a:off x="26289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97AC1F-F0D7-4A28-B0A0-036B2C958A4F}" type="datetime'''''''''''''''''''''''''''''''''''2''''''5'''''''''''''">
              <a:rPr lang="ja-JP" altLang="en-US" sz="1000"/>
              <a:pPr marL="0" indent="0" algn="ctr">
                <a:spcBef>
                  <a:spcPct val="0"/>
                </a:spcBef>
                <a:buNone/>
              </a:pPr>
              <a:t>25</a:t>
            </a:fld>
            <a:endParaRPr kumimoji="0" lang="ja-JP" altLang="en-US" sz="1000" dirty="0">
              <a:sym typeface="+mn-lt"/>
            </a:endParaRPr>
          </a:p>
        </p:txBody>
      </p:sp>
      <p:sp>
        <p:nvSpPr>
          <p:cNvPr id="29" name="テキスト プレースホルダ 9"/>
          <p:cNvSpPr>
            <a:spLocks noGrp="1"/>
          </p:cNvSpPr>
          <p:nvPr>
            <p:custDataLst>
              <p:tags r:id="rId16"/>
            </p:custDataLst>
          </p:nvPr>
        </p:nvSpPr>
        <p:spPr bwMode="gray">
          <a:xfrm>
            <a:off x="30480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7E2C5C-331A-4031-8B46-D38E767B8E0C}" type="datetime'''''''''''''''''3''''''0'''''''">
              <a:rPr lang="ja-JP" altLang="en-US" sz="1000"/>
              <a:pPr marL="0" indent="0" algn="ctr">
                <a:spcBef>
                  <a:spcPct val="0"/>
                </a:spcBef>
                <a:buNone/>
              </a:pPr>
              <a:t>30</a:t>
            </a:fld>
            <a:endParaRPr kumimoji="0" lang="ja-JP" altLang="en-US" sz="1000" dirty="0">
              <a:sym typeface="+mn-lt"/>
            </a:endParaRPr>
          </a:p>
        </p:txBody>
      </p:sp>
      <p:cxnSp>
        <p:nvCxnSpPr>
          <p:cNvPr id="9" name="Straight Connector 8"/>
          <p:cNvCxnSpPr/>
          <p:nvPr>
            <p:custDataLst>
              <p:tags r:id="rId17"/>
            </p:custDataLst>
          </p:nvPr>
        </p:nvCxnSpPr>
        <p:spPr bwMode="gray">
          <a:xfrm>
            <a:off x="1747838" y="273208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8"/>
            </p:custDataLst>
          </p:nvPr>
        </p:nvCxnSpPr>
        <p:spPr bwMode="gray">
          <a:xfrm>
            <a:off x="1747838" y="293528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19"/>
            </p:custDataLst>
          </p:nvPr>
        </p:nvSpPr>
        <p:spPr bwMode="gray">
          <a:xfrm>
            <a:off x="1857375" y="2901950"/>
            <a:ext cx="66675" cy="66675"/>
          </a:xfrm>
          <a:prstGeom prst="rect">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Oval 9"/>
          <p:cNvSpPr/>
          <p:nvPr>
            <p:custDataLst>
              <p:tags r:id="rId20"/>
            </p:custDataLst>
          </p:nvPr>
        </p:nvSpPr>
        <p:spPr bwMode="gray">
          <a:xfrm>
            <a:off x="1857375" y="2698750"/>
            <a:ext cx="66675" cy="66675"/>
          </a:xfrm>
          <a:prstGeom prst="ellipse">
            <a:avLst/>
          </a:prstGeom>
          <a:solidFill>
            <a:srgbClr val="80CCE8"/>
          </a:solidFill>
          <a:ln w="9525">
            <a:solidFill>
              <a:srgbClr val="80CC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プレースホルダ 9"/>
          <p:cNvSpPr>
            <a:spLocks noGrp="1"/>
          </p:cNvSpPr>
          <p:nvPr>
            <p:custDataLst>
              <p:tags r:id="rId21"/>
            </p:custDataLst>
          </p:nvPr>
        </p:nvSpPr>
        <p:spPr bwMode="gray">
          <a:xfrm>
            <a:off x="2084388" y="28638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854853-78E7-4C5D-BD45-960E7824FB18}" type="datetime'''''''''農''村''''''''''''''''''''''''''部'''''''''''''">
              <a:rPr lang="ja-JP" altLang="en-US" sz="1000"/>
              <a:pPr marL="0" indent="0">
                <a:spcBef>
                  <a:spcPct val="0"/>
                </a:spcBef>
                <a:buNone/>
              </a:pPr>
              <a:t>農村部</a:t>
            </a:fld>
            <a:endParaRPr kumimoji="0" lang="ja-JP" altLang="en-US" sz="1000" dirty="0">
              <a:sym typeface="+mn-lt"/>
            </a:endParaRPr>
          </a:p>
        </p:txBody>
      </p:sp>
      <p:sp>
        <p:nvSpPr>
          <p:cNvPr id="37" name="テキスト プレースホルダ 9"/>
          <p:cNvSpPr>
            <a:spLocks noGrp="1"/>
          </p:cNvSpPr>
          <p:nvPr>
            <p:custDataLst>
              <p:tags r:id="rId22"/>
            </p:custDataLst>
          </p:nvPr>
        </p:nvSpPr>
        <p:spPr bwMode="gray">
          <a:xfrm>
            <a:off x="2084388" y="26606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0E8D61-95A0-4E7B-9337-404C17B4081D}" type="datetime'''都''市''''''''''''''''''部'''''''''''''''''''''''''''''''">
              <a:rPr lang="ja-JP" altLang="en-US" sz="1000">
                <a:sym typeface="+mn-lt"/>
              </a:rPr>
              <a:pPr marL="0" indent="0">
                <a:spcBef>
                  <a:spcPct val="0"/>
                </a:spcBef>
                <a:buNone/>
              </a:pPr>
              <a:t>都市部</a:t>
            </a:fld>
            <a:endParaRPr kumimoji="0" lang="ja-JP" altLang="en-US" sz="1000" dirty="0">
              <a:sym typeface="+mn-lt"/>
            </a:endParaRPr>
          </a:p>
        </p:txBody>
      </p:sp>
      <p:graphicFrame>
        <p:nvGraphicFramePr>
          <p:cNvPr id="13" name="Object 12"/>
          <p:cNvGraphicFramePr>
            <a:graphicFrameLocks/>
          </p:cNvGraphicFramePr>
          <p:nvPr>
            <p:custDataLst>
              <p:tags r:id="rId23"/>
            </p:custDataLst>
            <p:extLst>
              <p:ext uri="{D42A27DB-BD31-4B8C-83A1-F6EECF244321}">
                <p14:modId xmlns:p14="http://schemas.microsoft.com/office/powerpoint/2010/main" val="897452040"/>
              </p:ext>
            </p:extLst>
          </p:nvPr>
        </p:nvGraphicFramePr>
        <p:xfrm>
          <a:off x="4838700" y="2209799"/>
          <a:ext cx="4676812" cy="4067280"/>
        </p:xfrm>
        <a:graphic>
          <a:graphicData uri="http://schemas.openxmlformats.org/presentationml/2006/ole">
            <mc:AlternateContent xmlns:mc="http://schemas.openxmlformats.org/markup-compatibility/2006">
              <mc:Choice xmlns:v="urn:schemas-microsoft-com:vml" Requires="v">
                <p:oleObj name="Chart" r:id="rId52" imgW="4676812" imgH="4067280" progId="MSGraph.Chart.8">
                  <p:embed followColorScheme="full"/>
                </p:oleObj>
              </mc:Choice>
              <mc:Fallback>
                <p:oleObj name="Chart" r:id="rId52" imgW="4676812" imgH="4067280" progId="MSGraph.Chart.8">
                  <p:embed followColorScheme="full"/>
                  <p:pic>
                    <p:nvPicPr>
                      <p:cNvPr id="13" name="Object 12"/>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838700" y="2209799"/>
                        <a:ext cx="4676812" cy="406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直線コネクタ 6"/>
          <p:cNvCxnSpPr/>
          <p:nvPr>
            <p:custDataLst>
              <p:tags r:id="rId24"/>
            </p:custDataLst>
          </p:nvPr>
        </p:nvCxnSpPr>
        <p:spPr bwMode="gray">
          <a:xfrm flipH="1">
            <a:off x="7772400" y="4305300"/>
            <a:ext cx="9207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custDataLst>
              <p:tags r:id="rId25"/>
            </p:custDataLst>
          </p:nvPr>
        </p:nvCxnSpPr>
        <p:spPr bwMode="gray">
          <a:xfrm flipH="1">
            <a:off x="6457950" y="4757738"/>
            <a:ext cx="9207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テキスト プレースホルダ 9"/>
          <p:cNvSpPr>
            <a:spLocks noGrp="1"/>
          </p:cNvSpPr>
          <p:nvPr>
            <p:custDataLst>
              <p:tags r:id="rId26"/>
            </p:custDataLst>
          </p:nvPr>
        </p:nvSpPr>
        <p:spPr bwMode="gray">
          <a:xfrm>
            <a:off x="49720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7" name="テキスト プレースホルダ 9"/>
          <p:cNvSpPr>
            <a:spLocks noGrp="1"/>
          </p:cNvSpPr>
          <p:nvPr>
            <p:custDataLst>
              <p:tags r:id="rId27"/>
            </p:custDataLst>
          </p:nvPr>
        </p:nvSpPr>
        <p:spPr bwMode="gray">
          <a:xfrm>
            <a:off x="8358188"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898D6D-6E4D-44C2-9D7F-147A148B4F0A}"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77" name="テキスト プレースホルダ 9"/>
          <p:cNvSpPr>
            <a:spLocks noGrp="1"/>
          </p:cNvSpPr>
          <p:nvPr>
            <p:custDataLst>
              <p:tags r:id="rId28"/>
            </p:custDataLst>
          </p:nvPr>
        </p:nvSpPr>
        <p:spPr bwMode="gray">
          <a:xfrm>
            <a:off x="8378825" y="3586163"/>
            <a:ext cx="346075" cy="152400"/>
          </a:xfrm>
          <a:prstGeom prst="rect">
            <a:avLst/>
          </a:prstGeom>
          <a:solidFill>
            <a:srgbClr val="C0E6F4"/>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D46B7A-68FE-4E60-B3FF-B1044CE0690F}" type="datetime'''''''''''1'''''''''''',0''3''''''''''''''''''''''''9'''''">
              <a:rPr kumimoji="0" lang="ja-JP" altLang="en-US" sz="1000">
                <a:sym typeface="+mn-lt"/>
              </a:rPr>
              <a:pPr marL="0" indent="0" algn="ctr">
                <a:spcBef>
                  <a:spcPct val="0"/>
                </a:spcBef>
                <a:buNone/>
              </a:pPr>
              <a:t>1,039</a:t>
            </a:fld>
            <a:endParaRPr kumimoji="0" lang="ja-JP" altLang="en-US" sz="1000" dirty="0">
              <a:sym typeface="+mn-lt"/>
            </a:endParaRPr>
          </a:p>
        </p:txBody>
      </p:sp>
      <p:sp>
        <p:nvSpPr>
          <p:cNvPr id="78" name="テキスト プレースホルダ 9"/>
          <p:cNvSpPr>
            <a:spLocks noGrp="1"/>
          </p:cNvSpPr>
          <p:nvPr>
            <p:custDataLst>
              <p:tags r:id="rId29"/>
            </p:custDataLst>
          </p:nvPr>
        </p:nvSpPr>
        <p:spPr bwMode="gray">
          <a:xfrm>
            <a:off x="8845550" y="3500438"/>
            <a:ext cx="241300" cy="152400"/>
          </a:xfrm>
          <a:prstGeom prst="rect">
            <a:avLst/>
          </a:prstGeom>
          <a:solidFill>
            <a:srgbClr val="D2E0E6"/>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31388B-F758-490D-B97E-A5F00D0436D0}" type="datetime'''''''''''''94''''''''''''''''''''''3'''">
              <a:rPr kumimoji="0" lang="ja-JP" altLang="en-US" sz="1000">
                <a:sym typeface="+mn-lt"/>
              </a:rPr>
              <a:pPr marL="0" indent="0" algn="ctr">
                <a:spcBef>
                  <a:spcPct val="0"/>
                </a:spcBef>
                <a:buNone/>
              </a:pPr>
              <a:t>943</a:t>
            </a:fld>
            <a:endParaRPr kumimoji="0" lang="ja-JP" altLang="en-US" sz="1000" dirty="0">
              <a:sym typeface="+mn-lt"/>
            </a:endParaRPr>
          </a:p>
        </p:txBody>
      </p:sp>
      <p:sp>
        <p:nvSpPr>
          <p:cNvPr id="79" name="テキスト プレースホルダ 9"/>
          <p:cNvSpPr>
            <a:spLocks noGrp="1"/>
          </p:cNvSpPr>
          <p:nvPr>
            <p:custDataLst>
              <p:tags r:id="rId30"/>
            </p:custDataLst>
          </p:nvPr>
        </p:nvSpPr>
        <p:spPr bwMode="gray">
          <a:xfrm>
            <a:off x="8431213" y="3433763"/>
            <a:ext cx="241300" cy="152400"/>
          </a:xfrm>
          <a:prstGeom prst="rect">
            <a:avLst/>
          </a:prstGeom>
          <a:solidFill>
            <a:srgbClr val="ECE5F4"/>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0E1264-3A30-42C2-9869-C89C68FFA0E9}" type="datetime'''4''''7''9'''''''''">
              <a:rPr kumimoji="0" lang="ja-JP" altLang="en-US" sz="1000">
                <a:sym typeface="+mn-lt"/>
              </a:rPr>
              <a:pPr marL="0" indent="0" algn="ctr">
                <a:spcBef>
                  <a:spcPct val="0"/>
                </a:spcBef>
                <a:buNone/>
              </a:pPr>
              <a:t>479</a:t>
            </a:fld>
            <a:endParaRPr kumimoji="0" lang="ja-JP" altLang="en-US" sz="1000" dirty="0">
              <a:sym typeface="+mn-lt"/>
            </a:endParaRPr>
          </a:p>
        </p:txBody>
      </p:sp>
      <p:sp>
        <p:nvSpPr>
          <p:cNvPr id="56" name="テキスト プレースホルダ 9"/>
          <p:cNvSpPr>
            <a:spLocks noGrp="1"/>
          </p:cNvSpPr>
          <p:nvPr>
            <p:custDataLst>
              <p:tags r:id="rId31"/>
            </p:custDataLst>
          </p:nvPr>
        </p:nvSpPr>
        <p:spPr bwMode="gray">
          <a:xfrm>
            <a:off x="7292975"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D88E9-F6CF-4200-9F43-9F11954FB53A}"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76" name="テキスト プレースホルダ 9"/>
          <p:cNvSpPr>
            <a:spLocks noGrp="1"/>
          </p:cNvSpPr>
          <p:nvPr>
            <p:custDataLst>
              <p:tags r:id="rId32"/>
            </p:custDataLst>
          </p:nvPr>
        </p:nvSpPr>
        <p:spPr bwMode="gray">
          <a:xfrm>
            <a:off x="7113588" y="4143375"/>
            <a:ext cx="241300" cy="152400"/>
          </a:xfrm>
          <a:prstGeom prst="rect">
            <a:avLst/>
          </a:prstGeom>
          <a:solidFill>
            <a:srgbClr val="D2E0E6"/>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AB3FD7-5F16-4DFF-9972-C58D36418B18}" type="datetime'7''''''''''''''''''86'''''''''''''">
              <a:rPr kumimoji="0" lang="ja-JP" altLang="en-US" sz="1000">
                <a:sym typeface="+mn-lt"/>
              </a:rPr>
              <a:pPr marL="0" indent="0" algn="ctr">
                <a:spcBef>
                  <a:spcPct val="0"/>
                </a:spcBef>
                <a:buNone/>
              </a:pPr>
              <a:t>786</a:t>
            </a:fld>
            <a:endParaRPr kumimoji="0" lang="ja-JP" altLang="en-US" sz="1000" dirty="0">
              <a:sym typeface="+mn-lt"/>
            </a:endParaRPr>
          </a:p>
        </p:txBody>
      </p:sp>
      <p:sp>
        <p:nvSpPr>
          <p:cNvPr id="87" name="テキスト プレースホルダ 9"/>
          <p:cNvSpPr>
            <a:spLocks noGrp="1"/>
          </p:cNvSpPr>
          <p:nvPr>
            <p:custDataLst>
              <p:tags r:id="rId33"/>
            </p:custDataLst>
          </p:nvPr>
        </p:nvSpPr>
        <p:spPr bwMode="gray">
          <a:xfrm>
            <a:off x="7523163" y="4090988"/>
            <a:ext cx="241300" cy="152400"/>
          </a:xfrm>
          <a:prstGeom prst="rect">
            <a:avLst/>
          </a:prstGeom>
          <a:solidFill>
            <a:srgbClr val="ECE5F4"/>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205F07-A639-41FE-AD85-8E844BB83729}" type="datetime'''''''''''''''''''''''''''''''''''4''0''''''''''''''1'''''">
              <a:rPr kumimoji="0" lang="ja-JP" altLang="en-US" sz="1000">
                <a:sym typeface="+mn-lt"/>
              </a:rPr>
              <a:pPr marL="0" indent="0" algn="ctr">
                <a:spcBef>
                  <a:spcPct val="0"/>
                </a:spcBef>
                <a:buNone/>
              </a:pPr>
              <a:t>401</a:t>
            </a:fld>
            <a:endParaRPr kumimoji="0" lang="ja-JP" altLang="en-US" sz="1000" dirty="0">
              <a:sym typeface="+mn-lt"/>
            </a:endParaRPr>
          </a:p>
        </p:txBody>
      </p:sp>
      <p:sp>
        <p:nvSpPr>
          <p:cNvPr id="55" name="テキスト プレースホルダ 9"/>
          <p:cNvSpPr>
            <a:spLocks noGrp="1"/>
          </p:cNvSpPr>
          <p:nvPr>
            <p:custDataLst>
              <p:tags r:id="rId34"/>
            </p:custDataLst>
          </p:nvPr>
        </p:nvSpPr>
        <p:spPr bwMode="gray">
          <a:xfrm>
            <a:off x="5973763"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78CA7B-58F1-4A64-A4B4-281EBD85D876}"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74" name="テキスト プレースホルダ 9"/>
          <p:cNvSpPr>
            <a:spLocks noGrp="1"/>
          </p:cNvSpPr>
          <p:nvPr>
            <p:custDataLst>
              <p:tags r:id="rId35"/>
            </p:custDataLst>
          </p:nvPr>
        </p:nvSpPr>
        <p:spPr bwMode="gray">
          <a:xfrm>
            <a:off x="5792788" y="4595813"/>
            <a:ext cx="241300" cy="152400"/>
          </a:xfrm>
          <a:prstGeom prst="rect">
            <a:avLst/>
          </a:prstGeom>
          <a:solidFill>
            <a:srgbClr val="D2E0E6"/>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E25247-A356-413F-8E34-1263905943CF}" type="datetime'''''''6''''7''''''''''''''''''''''''''''''''8'''''''''''''''">
              <a:rPr kumimoji="0" lang="ja-JP" altLang="en-US" sz="1000">
                <a:sym typeface="+mn-lt"/>
              </a:rPr>
              <a:pPr marL="0" indent="0" algn="ctr">
                <a:spcBef>
                  <a:spcPct val="0"/>
                </a:spcBef>
                <a:buNone/>
              </a:pPr>
              <a:t>678</a:t>
            </a:fld>
            <a:endParaRPr kumimoji="0" lang="ja-JP" altLang="en-US" sz="1000" dirty="0">
              <a:sym typeface="+mn-lt"/>
            </a:endParaRPr>
          </a:p>
        </p:txBody>
      </p:sp>
      <p:sp>
        <p:nvSpPr>
          <p:cNvPr id="86" name="テキスト プレースホルダ 9"/>
          <p:cNvSpPr>
            <a:spLocks noGrp="1"/>
          </p:cNvSpPr>
          <p:nvPr>
            <p:custDataLst>
              <p:tags r:id="rId36"/>
            </p:custDataLst>
          </p:nvPr>
        </p:nvSpPr>
        <p:spPr bwMode="gray">
          <a:xfrm>
            <a:off x="6207125" y="4548188"/>
            <a:ext cx="241300" cy="152400"/>
          </a:xfrm>
          <a:prstGeom prst="rect">
            <a:avLst/>
          </a:prstGeom>
          <a:solidFill>
            <a:srgbClr val="ECE5F4"/>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3E7586-30C2-41C5-AAD4-7F8AF03A5A30}" type="datetime'''''''''''''''''''''''3''''''''''''''''5''''''0'''''''">
              <a:rPr kumimoji="0" lang="ja-JP" altLang="en-US" sz="1000">
                <a:sym typeface="+mn-lt"/>
              </a:rPr>
              <a:pPr marL="0" indent="0" algn="ctr">
                <a:spcBef>
                  <a:spcPct val="0"/>
                </a:spcBef>
                <a:buNone/>
              </a:pPr>
              <a:t>350</a:t>
            </a:fld>
            <a:endParaRPr kumimoji="0" lang="ja-JP" altLang="en-US" sz="1000" dirty="0">
              <a:sym typeface="+mn-lt"/>
            </a:endParaRPr>
          </a:p>
        </p:txBody>
      </p:sp>
      <p:sp>
        <p:nvSpPr>
          <p:cNvPr id="70" name="Rectangle 69"/>
          <p:cNvSpPr/>
          <p:nvPr>
            <p:custDataLst>
              <p:tags r:id="rId37"/>
            </p:custDataLst>
          </p:nvPr>
        </p:nvSpPr>
        <p:spPr bwMode="gray">
          <a:xfrm>
            <a:off x="5956300" y="3071813"/>
            <a:ext cx="179388" cy="133350"/>
          </a:xfrm>
          <a:prstGeom prst="rect">
            <a:avLst/>
          </a:prstGeom>
          <a:solidFill>
            <a:srgbClr val="C0E6F4"/>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Rectangle 67"/>
          <p:cNvSpPr/>
          <p:nvPr>
            <p:custDataLst>
              <p:tags r:id="rId38"/>
            </p:custDataLst>
          </p:nvPr>
        </p:nvSpPr>
        <p:spPr bwMode="gray">
          <a:xfrm>
            <a:off x="5956300" y="2665413"/>
            <a:ext cx="179388" cy="133350"/>
          </a:xfrm>
          <a:prstGeom prst="rect">
            <a:avLst/>
          </a:prstGeom>
          <a:solidFill>
            <a:srgbClr val="ECE5F4"/>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Rectangle 68"/>
          <p:cNvSpPr/>
          <p:nvPr>
            <p:custDataLst>
              <p:tags r:id="rId39"/>
            </p:custDataLst>
          </p:nvPr>
        </p:nvSpPr>
        <p:spPr bwMode="gray">
          <a:xfrm>
            <a:off x="5956300" y="2868613"/>
            <a:ext cx="179388" cy="133350"/>
          </a:xfrm>
          <a:prstGeom prst="rect">
            <a:avLst/>
          </a:prstGeom>
          <a:solidFill>
            <a:srgbClr val="D2E0E6"/>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40"/>
            </p:custDataLst>
          </p:nvPr>
        </p:nvSpPr>
        <p:spPr bwMode="gray">
          <a:xfrm>
            <a:off x="5956300" y="3275013"/>
            <a:ext cx="179388" cy="133350"/>
          </a:xfrm>
          <a:prstGeom prst="rect">
            <a:avLst/>
          </a:prstGeom>
          <a:solidFill>
            <a:srgbClr val="80CCE8"/>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Rectangle 71"/>
          <p:cNvSpPr/>
          <p:nvPr>
            <p:custDataLst>
              <p:tags r:id="rId41"/>
            </p:custDataLst>
          </p:nvPr>
        </p:nvSpPr>
        <p:spPr bwMode="gray">
          <a:xfrm>
            <a:off x="5956300" y="3478213"/>
            <a:ext cx="179388" cy="133350"/>
          </a:xfrm>
          <a:prstGeom prst="rect">
            <a:avLst/>
          </a:prstGeom>
          <a:solidFill>
            <a:srgbClr val="1F497D"/>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プレースホルダ 9"/>
          <p:cNvSpPr>
            <a:spLocks noGrp="1"/>
          </p:cNvSpPr>
          <p:nvPr>
            <p:custDataLst>
              <p:tags r:id="rId42"/>
            </p:custDataLst>
          </p:nvPr>
        </p:nvSpPr>
        <p:spPr bwMode="gray">
          <a:xfrm>
            <a:off x="6186488" y="3270250"/>
            <a:ext cx="528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F2FFAC6-A0AC-4C89-8FFA-61A3BB77D121}" type="datetime'''''''''''''''''''''''''''チ''''ッ''''''タゴ''''''''''''''''ン'''">
              <a:rPr kumimoji="0" lang="ja-JP" altLang="en-US" sz="1000">
                <a:sym typeface="+mn-lt"/>
              </a:rPr>
              <a:pPr marL="0" indent="0">
                <a:spcBef>
                  <a:spcPct val="0"/>
                </a:spcBef>
                <a:buNone/>
              </a:pPr>
              <a:t>チッタゴン</a:t>
            </a:fld>
            <a:endParaRPr kumimoji="0" lang="ja-JP" altLang="en-US" sz="1000" dirty="0">
              <a:sym typeface="+mn-lt"/>
            </a:endParaRPr>
          </a:p>
        </p:txBody>
      </p:sp>
      <p:sp>
        <p:nvSpPr>
          <p:cNvPr id="67" name="テキスト プレースホルダ 9"/>
          <p:cNvSpPr>
            <a:spLocks noGrp="1"/>
          </p:cNvSpPr>
          <p:nvPr>
            <p:custDataLst>
              <p:tags r:id="rId43"/>
            </p:custDataLst>
          </p:nvPr>
        </p:nvSpPr>
        <p:spPr bwMode="gray">
          <a:xfrm>
            <a:off x="6186488" y="3473450"/>
            <a:ext cx="315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60E305-32E7-4376-AAED-BA410CC99D8D}" type="datetime'''''''''''''''''ダ''''ッ''''''カ'''''''''''''''''''''''''''''''''">
              <a:rPr kumimoji="0" lang="ja-JP" altLang="en-US" sz="1000">
                <a:sym typeface="+mn-lt"/>
              </a:rPr>
              <a:pPr marL="0" indent="0">
                <a:spcBef>
                  <a:spcPct val="0"/>
                </a:spcBef>
                <a:buNone/>
              </a:pPr>
              <a:t>ダッカ</a:t>
            </a:fld>
            <a:endParaRPr kumimoji="0" lang="ja-JP" altLang="en-US" sz="1000" dirty="0">
              <a:sym typeface="+mn-lt"/>
            </a:endParaRPr>
          </a:p>
        </p:txBody>
      </p:sp>
      <p:sp>
        <p:nvSpPr>
          <p:cNvPr id="64" name="テキスト プレースホルダ 9"/>
          <p:cNvSpPr>
            <a:spLocks noGrp="1"/>
          </p:cNvSpPr>
          <p:nvPr>
            <p:custDataLst>
              <p:tags r:id="rId44"/>
            </p:custDataLst>
          </p:nvPr>
        </p:nvSpPr>
        <p:spPr bwMode="gray">
          <a:xfrm>
            <a:off x="6186488" y="2660650"/>
            <a:ext cx="6445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337E35A-CCBD-4783-93CC-868C54A206D0}" type="datetime'マ''イ''''''''''''''''''''''''''''''''メ''''ンシ''''''''ン'''''">
              <a:rPr kumimoji="0" lang="ja-JP" altLang="en-US" sz="1000">
                <a:sym typeface="+mn-lt"/>
              </a:rPr>
              <a:pPr marL="0" indent="0">
                <a:spcBef>
                  <a:spcPct val="0"/>
                </a:spcBef>
                <a:buNone/>
              </a:pPr>
              <a:t>マイメンシン</a:t>
            </a:fld>
            <a:endParaRPr kumimoji="0" lang="ja-JP" altLang="en-US" sz="1000" dirty="0">
              <a:sym typeface="+mn-lt"/>
            </a:endParaRPr>
          </a:p>
        </p:txBody>
      </p:sp>
      <p:sp>
        <p:nvSpPr>
          <p:cNvPr id="65" name="テキスト プレースホルダ 9"/>
          <p:cNvSpPr>
            <a:spLocks noGrp="1"/>
          </p:cNvSpPr>
          <p:nvPr>
            <p:custDataLst>
              <p:tags r:id="rId45"/>
            </p:custDataLst>
          </p:nvPr>
        </p:nvSpPr>
        <p:spPr bwMode="gray">
          <a:xfrm>
            <a:off x="6186488" y="3067050"/>
            <a:ext cx="3476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4879AF-114F-4D99-B432-33D95DDDF8DF}" type="datetime'''''''''''''''''ク''''''ル''''''ナ'''''''''''''''''''''''''''''">
              <a:rPr kumimoji="0" lang="ja-JP" altLang="en-US" sz="1000">
                <a:sym typeface="+mn-lt"/>
              </a:rPr>
              <a:pPr marL="0" indent="0">
                <a:spcBef>
                  <a:spcPct val="0"/>
                </a:spcBef>
                <a:buNone/>
              </a:pPr>
              <a:t>クルナ</a:t>
            </a:fld>
            <a:endParaRPr kumimoji="0" lang="ja-JP" altLang="en-US" sz="1000" dirty="0">
              <a:sym typeface="+mn-lt"/>
            </a:endParaRPr>
          </a:p>
        </p:txBody>
      </p:sp>
      <p:sp>
        <p:nvSpPr>
          <p:cNvPr id="63" name="テキスト プレースホルダ 9"/>
          <p:cNvSpPr>
            <a:spLocks noGrp="1"/>
          </p:cNvSpPr>
          <p:nvPr>
            <p:custDataLst>
              <p:tags r:id="rId46"/>
            </p:custDataLst>
          </p:nvPr>
        </p:nvSpPr>
        <p:spPr bwMode="gray">
          <a:xfrm>
            <a:off x="6186488" y="2863850"/>
            <a:ext cx="5302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CEDBFD-94E8-481A-9FEA-686568E091D8}" type="datetime'''''ラ''ジ''''''''''シ''''ャ''''ヒ'''''''''''''''''''''">
              <a:rPr kumimoji="0" lang="ja-JP" altLang="en-US" sz="1000">
                <a:sym typeface="+mn-lt"/>
              </a:rPr>
              <a:pPr marL="0" indent="0">
                <a:spcBef>
                  <a:spcPct val="0"/>
                </a:spcBef>
                <a:buNone/>
              </a:pPr>
              <a:t>ラジシャヒ</a:t>
            </a:fld>
            <a:endParaRPr kumimoji="0" lang="ja-JP" altLang="en-US" sz="1000" dirty="0">
              <a:sym typeface="+mn-lt"/>
            </a:endParaRPr>
          </a:p>
        </p:txBody>
      </p:sp>
    </p:spTree>
    <p:extLst>
      <p:ext uri="{BB962C8B-B14F-4D97-AF65-F5344CB8AC3E}">
        <p14:creationId xmlns:p14="http://schemas.microsoft.com/office/powerpoint/2010/main" val="128260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1" imgW="360" imgH="360" progId="TCLayout.ActiveDocument.1">
                  <p:embed/>
                </p:oleObj>
              </mc:Choice>
              <mc:Fallback>
                <p:oleObj name="think-cell Slide" r:id="rId61" imgW="360" imgH="360" progId="TCLayout.ActiveDocument.1">
                  <p:embed/>
                  <p:pic>
                    <p:nvPicPr>
                      <p:cNvPr id="8" name="Object 7"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455.162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2,646.01</a:t>
            </a:r>
            <a:br>
              <a:rPr lang="en-US" altLang="ja-JP" dirty="0">
                <a:solidFill>
                  <a:schemeClr val="tx1"/>
                </a:solidFill>
                <a:highlight>
                  <a:srgbClr val="FFFF00"/>
                </a:highlight>
                <a:latin typeface="Arial Black" panose="020B0A04020102020204" pitchFamily="34" charset="0"/>
                <a:ea typeface="ＭＳ Ｐゴシック" panose="020B0600070205080204" pitchFamily="50" charset="-128"/>
                <a:cs typeface="Arial" panose="020B0604020202020204" pitchFamily="34" charset="0"/>
              </a:rPr>
            </a:b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6%</a:t>
            </a:r>
            <a:r>
              <a:rPr lang="ja-JP" altLang="en-US" dirty="0"/>
              <a:t>台から</a:t>
            </a:r>
            <a:r>
              <a:rPr lang="en-US" altLang="ja-JP" dirty="0"/>
              <a:t>7%</a:t>
            </a:r>
            <a:r>
              <a:rPr lang="ja-JP" altLang="en-US" dirty="0"/>
              <a:t>台へ伸びていたが、新型コロナの影響もあり、</a:t>
            </a:r>
            <a:r>
              <a:rPr lang="en-US" altLang="ja-JP" dirty="0"/>
              <a:t>2020</a:t>
            </a:r>
            <a:r>
              <a:rPr lang="ja-JP" altLang="en-US" dirty="0"/>
              <a:t>年に急落した。</a:t>
            </a:r>
            <a:endParaRPr lang="en-US" altLang="ja-JP" dirty="0"/>
          </a:p>
          <a:p>
            <a:r>
              <a:rPr lang="en-US" altLang="ja-JP" dirty="0"/>
              <a:t>2021</a:t>
            </a:r>
            <a:r>
              <a:rPr lang="ja-JP" altLang="en-US" dirty="0"/>
              <a:t>年にはコロナ前水準の</a:t>
            </a:r>
            <a:r>
              <a:rPr lang="en-US" altLang="ja-JP" dirty="0"/>
              <a:t>6.9%</a:t>
            </a:r>
            <a:r>
              <a:rPr lang="ja-JP" altLang="en-US" dirty="0"/>
              <a:t>まで回復し、</a:t>
            </a:r>
            <a:r>
              <a:rPr lang="en-US" altLang="ja-JP" dirty="0"/>
              <a:t>2024</a:t>
            </a:r>
            <a:r>
              <a:rPr lang="ja-JP" altLang="en-US" dirty="0"/>
              <a:t>年には名目</a:t>
            </a:r>
            <a:r>
              <a:rPr lang="en-US" altLang="ja-JP" dirty="0"/>
              <a:t>GDP</a:t>
            </a:r>
            <a:r>
              <a:rPr lang="ja-JP" altLang="en-US" dirty="0"/>
              <a:t>が約</a:t>
            </a:r>
            <a:r>
              <a:rPr lang="en-US" altLang="ja-JP" dirty="0"/>
              <a:t>4,552</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42" name="Text Placeholder 12"/>
          <p:cNvSpPr>
            <a:spLocks noGrp="1"/>
          </p:cNvSpPr>
          <p:nvPr>
            <p:custDataLst>
              <p:tags r:id="rId3"/>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4" name="Text Placeholder 12"/>
          <p:cNvSpPr>
            <a:spLocks noGrp="1"/>
          </p:cNvSpPr>
          <p:nvPr>
            <p:custDataLst>
              <p:tags r:id="rId4"/>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63" name="Text Placeholder 12"/>
          <p:cNvSpPr>
            <a:spLocks noGrp="1"/>
          </p:cNvSpPr>
          <p:nvPr>
            <p:custDataLst>
              <p:tags r:id="rId5"/>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1" name="テキスト プレースホルダ 9"/>
          <p:cNvSpPr>
            <a:spLocks noGrp="1"/>
          </p:cNvSpPr>
          <p:nvPr>
            <p:custDataLst>
              <p:tags r:id="rId9"/>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
        <p:nvSpPr>
          <p:cNvPr id="82" name="テキスト プレースホルダ 9"/>
          <p:cNvSpPr>
            <a:spLocks noGrp="1"/>
          </p:cNvSpPr>
          <p:nvPr>
            <p:custDataLst>
              <p:tags r:id="rId10"/>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graphicFrame>
        <p:nvGraphicFramePr>
          <p:cNvPr id="11" name="Chart 107">
            <a:extLst>
              <a:ext uri="{FF2B5EF4-FFF2-40B4-BE49-F238E27FC236}">
                <a16:creationId xmlns:a16="http://schemas.microsoft.com/office/drawing/2014/main" id="{88CB7874-1BDB-795E-C892-2F94F7F3F0D0}"/>
              </a:ext>
            </a:extLst>
          </p:cNvPr>
          <p:cNvGraphicFramePr/>
          <p:nvPr>
            <p:custDataLst>
              <p:tags r:id="rId11"/>
            </p:custDataLst>
            <p:extLst>
              <p:ext uri="{D42A27DB-BD31-4B8C-83A1-F6EECF244321}">
                <p14:modId xmlns:p14="http://schemas.microsoft.com/office/powerpoint/2010/main" val="954144800"/>
              </p:ext>
            </p:extLst>
          </p:nvPr>
        </p:nvGraphicFramePr>
        <p:xfrm>
          <a:off x="338138" y="2101850"/>
          <a:ext cx="7889875" cy="1882775"/>
        </p:xfrm>
        <a:graphic>
          <a:graphicData uri="http://schemas.openxmlformats.org/drawingml/2006/chart">
            <c:chart xmlns:c="http://schemas.openxmlformats.org/drawingml/2006/chart" xmlns:r="http://schemas.openxmlformats.org/officeDocument/2006/relationships" r:id="rId63"/>
          </a:graphicData>
        </a:graphic>
      </p:graphicFrame>
      <p:sp>
        <p:nvSpPr>
          <p:cNvPr id="12" name="Text Placeholder 12">
            <a:extLst>
              <a:ext uri="{FF2B5EF4-FFF2-40B4-BE49-F238E27FC236}">
                <a16:creationId xmlns:a16="http://schemas.microsoft.com/office/drawing/2014/main" id="{E392E533-553B-A97E-A5D1-A7EB799FA220}"/>
              </a:ext>
            </a:extLst>
          </p:cNvPr>
          <p:cNvSpPr>
            <a:spLocks noGrp="1"/>
          </p:cNvSpPr>
          <p:nvPr>
            <p:custDataLst>
              <p:tags r:id="rId12"/>
            </p:custDataLst>
          </p:nvPr>
        </p:nvSpPr>
        <p:spPr bwMode="auto">
          <a:xfrm>
            <a:off x="23812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latin typeface="+mj-lt"/>
              </a:rPr>
              <a:pPr algn="ctr">
                <a:spcBef>
                  <a:spcPct val="0"/>
                </a:spcBef>
                <a:spcAft>
                  <a:spcPct val="0"/>
                </a:spcAft>
              </a:pPr>
              <a:t>05</a:t>
            </a:fld>
            <a:endParaRPr kumimoji="0" lang="ja-JP" altLang="en-US" sz="800" b="0">
              <a:latin typeface="+mj-lt"/>
              <a:sym typeface="+mn-lt"/>
            </a:endParaRPr>
          </a:p>
        </p:txBody>
      </p:sp>
      <p:sp>
        <p:nvSpPr>
          <p:cNvPr id="13" name="Text Placeholder 12">
            <a:extLst>
              <a:ext uri="{FF2B5EF4-FFF2-40B4-BE49-F238E27FC236}">
                <a16:creationId xmlns:a16="http://schemas.microsoft.com/office/drawing/2014/main" id="{9697487E-750B-3ED6-01B9-194DBD9F54BF}"/>
              </a:ext>
            </a:extLst>
          </p:cNvPr>
          <p:cNvSpPr>
            <a:spLocks noGrp="1"/>
          </p:cNvSpPr>
          <p:nvPr>
            <p:custDataLst>
              <p:tags r:id="rId13"/>
            </p:custDataLst>
          </p:nvPr>
        </p:nvSpPr>
        <p:spPr bwMode="auto">
          <a:xfrm>
            <a:off x="145342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latin typeface="+mj-lt"/>
              </a:rPr>
              <a:pPr algn="ctr">
                <a:spcBef>
                  <a:spcPct val="0"/>
                </a:spcBef>
                <a:spcAft>
                  <a:spcPct val="0"/>
                </a:spcAft>
              </a:pPr>
              <a:t>02</a:t>
            </a:fld>
            <a:endParaRPr kumimoji="0" lang="ja-JP" altLang="en-US" sz="800" b="0">
              <a:latin typeface="+mj-lt"/>
              <a:sym typeface="+mn-lt"/>
            </a:endParaRPr>
          </a:p>
        </p:txBody>
      </p:sp>
      <p:sp>
        <p:nvSpPr>
          <p:cNvPr id="14" name="Text Placeholder 12">
            <a:extLst>
              <a:ext uri="{FF2B5EF4-FFF2-40B4-BE49-F238E27FC236}">
                <a16:creationId xmlns:a16="http://schemas.microsoft.com/office/drawing/2014/main" id="{F207792D-3021-0110-0FF9-FF34B2474FB4}"/>
              </a:ext>
            </a:extLst>
          </p:cNvPr>
          <p:cNvSpPr>
            <a:spLocks noGrp="1"/>
          </p:cNvSpPr>
          <p:nvPr>
            <p:custDataLst>
              <p:tags r:id="rId14"/>
            </p:custDataLst>
          </p:nvPr>
        </p:nvSpPr>
        <p:spPr bwMode="auto">
          <a:xfrm>
            <a:off x="11525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latin typeface="+mj-lt"/>
              </a:rPr>
              <a:pPr algn="ctr">
                <a:spcBef>
                  <a:spcPct val="0"/>
                </a:spcBef>
                <a:spcAft>
                  <a:spcPct val="0"/>
                </a:spcAft>
              </a:pPr>
              <a:t>01</a:t>
            </a:fld>
            <a:endParaRPr kumimoji="0" lang="ja-JP" altLang="en-US" sz="800" b="0">
              <a:latin typeface="+mj-lt"/>
              <a:sym typeface="+mn-lt"/>
            </a:endParaRPr>
          </a:p>
        </p:txBody>
      </p:sp>
      <p:sp>
        <p:nvSpPr>
          <p:cNvPr id="15" name="Text Placeholder 12">
            <a:extLst>
              <a:ext uri="{FF2B5EF4-FFF2-40B4-BE49-F238E27FC236}">
                <a16:creationId xmlns:a16="http://schemas.microsoft.com/office/drawing/2014/main" id="{A21BD3EA-7B22-C3AA-B689-3025B42685B2}"/>
              </a:ext>
            </a:extLst>
          </p:cNvPr>
          <p:cNvSpPr>
            <a:spLocks noGrp="1"/>
          </p:cNvSpPr>
          <p:nvPr>
            <p:custDataLst>
              <p:tags r:id="rId15"/>
            </p:custDataLst>
          </p:nvPr>
        </p:nvSpPr>
        <p:spPr bwMode="auto">
          <a:xfrm>
            <a:off x="33020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latin typeface="+mj-lt"/>
              </a:rPr>
              <a:pPr algn="ctr">
                <a:spcBef>
                  <a:spcPct val="0"/>
                </a:spcBef>
                <a:spcAft>
                  <a:spcPct val="0"/>
                </a:spcAft>
              </a:pPr>
              <a:t>08</a:t>
            </a:fld>
            <a:endParaRPr kumimoji="0" lang="ja-JP" altLang="en-US" sz="800" b="0">
              <a:latin typeface="+mj-lt"/>
              <a:sym typeface="+mn-lt"/>
            </a:endParaRPr>
          </a:p>
        </p:txBody>
      </p:sp>
      <p:sp>
        <p:nvSpPr>
          <p:cNvPr id="16" name="Text Placeholder 12">
            <a:extLst>
              <a:ext uri="{FF2B5EF4-FFF2-40B4-BE49-F238E27FC236}">
                <a16:creationId xmlns:a16="http://schemas.microsoft.com/office/drawing/2014/main" id="{B09156C4-6B2D-31A1-A583-53A641752FD9}"/>
              </a:ext>
            </a:extLst>
          </p:cNvPr>
          <p:cNvSpPr>
            <a:spLocks noGrp="1"/>
          </p:cNvSpPr>
          <p:nvPr>
            <p:custDataLst>
              <p:tags r:id="rId16"/>
            </p:custDataLst>
          </p:nvPr>
        </p:nvSpPr>
        <p:spPr bwMode="auto">
          <a:xfrm>
            <a:off x="76200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latin typeface="+mj-lt"/>
              </a:rPr>
              <a:pPr algn="ctr">
                <a:spcBef>
                  <a:spcPct val="0"/>
                </a:spcBef>
                <a:spcAft>
                  <a:spcPct val="0"/>
                </a:spcAft>
              </a:pPr>
              <a:t>2000</a:t>
            </a:fld>
            <a:endParaRPr kumimoji="0" lang="ja-JP" altLang="en-US" sz="800" b="0">
              <a:latin typeface="+mj-lt"/>
              <a:sym typeface="+mn-lt"/>
            </a:endParaRPr>
          </a:p>
        </p:txBody>
      </p:sp>
      <p:sp>
        <p:nvSpPr>
          <p:cNvPr id="17" name="Text Placeholder 12">
            <a:extLst>
              <a:ext uri="{FF2B5EF4-FFF2-40B4-BE49-F238E27FC236}">
                <a16:creationId xmlns:a16="http://schemas.microsoft.com/office/drawing/2014/main" id="{8DED6DAC-D64A-F75A-6D8B-106C43485380}"/>
              </a:ext>
            </a:extLst>
          </p:cNvPr>
          <p:cNvSpPr>
            <a:spLocks noGrp="1"/>
          </p:cNvSpPr>
          <p:nvPr>
            <p:custDataLst>
              <p:tags r:id="rId17"/>
            </p:custDataLst>
          </p:nvPr>
        </p:nvSpPr>
        <p:spPr bwMode="auto">
          <a:xfrm>
            <a:off x="177410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latin typeface="+mj-lt"/>
              </a:rPr>
              <a:pPr algn="ctr">
                <a:spcBef>
                  <a:spcPct val="0"/>
                </a:spcBef>
                <a:spcAft>
                  <a:spcPct val="0"/>
                </a:spcAft>
              </a:pPr>
              <a:t>03</a:t>
            </a:fld>
            <a:endParaRPr kumimoji="0" lang="ja-JP" altLang="en-US" sz="800" b="0">
              <a:latin typeface="+mj-lt"/>
              <a:sym typeface="+mn-lt"/>
            </a:endParaRPr>
          </a:p>
        </p:txBody>
      </p:sp>
      <p:sp>
        <p:nvSpPr>
          <p:cNvPr id="18" name="Text Placeholder 12">
            <a:extLst>
              <a:ext uri="{FF2B5EF4-FFF2-40B4-BE49-F238E27FC236}">
                <a16:creationId xmlns:a16="http://schemas.microsoft.com/office/drawing/2014/main" id="{0E429593-7E00-C6D1-CC58-C6A13C1FF7DA}"/>
              </a:ext>
            </a:extLst>
          </p:cNvPr>
          <p:cNvSpPr>
            <a:spLocks noGrp="1"/>
          </p:cNvSpPr>
          <p:nvPr>
            <p:custDataLst>
              <p:tags r:id="rId18"/>
            </p:custDataLst>
          </p:nvPr>
        </p:nvSpPr>
        <p:spPr bwMode="auto">
          <a:xfrm>
            <a:off x="207767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latin typeface="+mj-lt"/>
              </a:rPr>
              <a:pPr algn="ctr">
                <a:spcBef>
                  <a:spcPct val="0"/>
                </a:spcBef>
                <a:spcAft>
                  <a:spcPct val="0"/>
                </a:spcAft>
              </a:pPr>
              <a:t>04</a:t>
            </a:fld>
            <a:endParaRPr kumimoji="0" lang="ja-JP" altLang="en-US" sz="800" b="0">
              <a:latin typeface="+mj-lt"/>
              <a:sym typeface="+mn-lt"/>
            </a:endParaRPr>
          </a:p>
        </p:txBody>
      </p:sp>
      <p:sp>
        <p:nvSpPr>
          <p:cNvPr id="19" name="Text Placeholder 12">
            <a:extLst>
              <a:ext uri="{FF2B5EF4-FFF2-40B4-BE49-F238E27FC236}">
                <a16:creationId xmlns:a16="http://schemas.microsoft.com/office/drawing/2014/main" id="{EB635E52-BDA1-FFCC-E547-49D52FDF0C6F}"/>
              </a:ext>
            </a:extLst>
          </p:cNvPr>
          <p:cNvSpPr>
            <a:spLocks noGrp="1"/>
          </p:cNvSpPr>
          <p:nvPr>
            <p:custDataLst>
              <p:tags r:id="rId19"/>
            </p:custDataLst>
          </p:nvPr>
        </p:nvSpPr>
        <p:spPr bwMode="auto">
          <a:xfrm>
            <a:off x="269407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20" name="Text Placeholder 12">
            <a:extLst>
              <a:ext uri="{FF2B5EF4-FFF2-40B4-BE49-F238E27FC236}">
                <a16:creationId xmlns:a16="http://schemas.microsoft.com/office/drawing/2014/main" id="{C1CACC04-A738-94F7-3286-E2DBD80EFA2A}"/>
              </a:ext>
            </a:extLst>
          </p:cNvPr>
          <p:cNvSpPr>
            <a:spLocks noGrp="1"/>
          </p:cNvSpPr>
          <p:nvPr>
            <p:custDataLst>
              <p:tags r:id="rId20"/>
            </p:custDataLst>
          </p:nvPr>
        </p:nvSpPr>
        <p:spPr bwMode="auto">
          <a:xfrm>
            <a:off x="3014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latin typeface="+mj-lt"/>
              </a:rPr>
              <a:pPr algn="ctr">
                <a:spcBef>
                  <a:spcPct val="0"/>
                </a:spcBef>
                <a:spcAft>
                  <a:spcPct val="0"/>
                </a:spcAft>
              </a:pPr>
              <a:t>07</a:t>
            </a:fld>
            <a:endParaRPr kumimoji="0" lang="ja-JP" altLang="en-US" sz="800" b="0">
              <a:latin typeface="+mj-lt"/>
              <a:sym typeface="+mn-lt"/>
            </a:endParaRPr>
          </a:p>
        </p:txBody>
      </p:sp>
      <p:sp>
        <p:nvSpPr>
          <p:cNvPr id="21" name="Text Placeholder 12">
            <a:extLst>
              <a:ext uri="{FF2B5EF4-FFF2-40B4-BE49-F238E27FC236}">
                <a16:creationId xmlns:a16="http://schemas.microsoft.com/office/drawing/2014/main" id="{E1E999B5-9FF0-7FB5-AFBE-CA683DAF2676}"/>
              </a:ext>
            </a:extLst>
          </p:cNvPr>
          <p:cNvSpPr>
            <a:spLocks noGrp="1"/>
          </p:cNvSpPr>
          <p:nvPr>
            <p:custDataLst>
              <p:tags r:id="rId21"/>
            </p:custDataLst>
          </p:nvPr>
        </p:nvSpPr>
        <p:spPr bwMode="auto">
          <a:xfrm>
            <a:off x="360600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latin typeface="+mj-lt"/>
              </a:rPr>
              <a:pPr algn="ctr">
                <a:spcBef>
                  <a:spcPct val="0"/>
                </a:spcBef>
                <a:spcAft>
                  <a:spcPct val="0"/>
                </a:spcAft>
              </a:pPr>
              <a:t>09</a:t>
            </a:fld>
            <a:endParaRPr kumimoji="0" lang="ja-JP" altLang="en-US" sz="800" b="0">
              <a:latin typeface="+mj-lt"/>
              <a:sym typeface="+mn-lt"/>
            </a:endParaRPr>
          </a:p>
        </p:txBody>
      </p:sp>
      <p:sp>
        <p:nvSpPr>
          <p:cNvPr id="22" name="Text Placeholder 12">
            <a:extLst>
              <a:ext uri="{FF2B5EF4-FFF2-40B4-BE49-F238E27FC236}">
                <a16:creationId xmlns:a16="http://schemas.microsoft.com/office/drawing/2014/main" id="{39127EAE-1392-338F-FAF9-912006A17EBD}"/>
              </a:ext>
            </a:extLst>
          </p:cNvPr>
          <p:cNvSpPr>
            <a:spLocks noGrp="1"/>
          </p:cNvSpPr>
          <p:nvPr>
            <p:custDataLst>
              <p:tags r:id="rId22"/>
            </p:custDataLst>
          </p:nvPr>
        </p:nvSpPr>
        <p:spPr bwMode="auto">
          <a:xfrm>
            <a:off x="544538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latin typeface="+mj-lt"/>
              </a:rPr>
              <a:pPr algn="ctr">
                <a:spcBef>
                  <a:spcPct val="0"/>
                </a:spcBef>
                <a:spcAft>
                  <a:spcPct val="0"/>
                </a:spcAft>
              </a:pPr>
              <a:t>15</a:t>
            </a:fld>
            <a:endParaRPr kumimoji="0" lang="ja-JP" altLang="en-US" sz="800" b="0">
              <a:latin typeface="+mj-lt"/>
              <a:sym typeface="+mn-lt"/>
            </a:endParaRPr>
          </a:p>
        </p:txBody>
      </p:sp>
      <p:sp>
        <p:nvSpPr>
          <p:cNvPr id="23" name="Text Placeholder 12">
            <a:extLst>
              <a:ext uri="{FF2B5EF4-FFF2-40B4-BE49-F238E27FC236}">
                <a16:creationId xmlns:a16="http://schemas.microsoft.com/office/drawing/2014/main" id="{1DE6E0F0-0124-4256-68EE-90AB52F908B8}"/>
              </a:ext>
            </a:extLst>
          </p:cNvPr>
          <p:cNvSpPr>
            <a:spLocks noGrp="1"/>
          </p:cNvSpPr>
          <p:nvPr>
            <p:custDataLst>
              <p:tags r:id="rId23"/>
            </p:custDataLst>
          </p:nvPr>
        </p:nvSpPr>
        <p:spPr bwMode="auto">
          <a:xfrm>
            <a:off x="391218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latin typeface="+mj-lt"/>
              </a:rPr>
              <a:pPr algn="ctr">
                <a:spcBef>
                  <a:spcPct val="0"/>
                </a:spcBef>
                <a:spcAft>
                  <a:spcPct val="0"/>
                </a:spcAft>
              </a:pPr>
              <a:t>10</a:t>
            </a:fld>
            <a:endParaRPr kumimoji="0" lang="ja-JP" altLang="en-US" sz="800" b="0">
              <a:latin typeface="+mj-lt"/>
              <a:sym typeface="+mn-lt"/>
            </a:endParaRPr>
          </a:p>
        </p:txBody>
      </p:sp>
      <p:sp>
        <p:nvSpPr>
          <p:cNvPr id="43" name="Text Placeholder 12">
            <a:extLst>
              <a:ext uri="{FF2B5EF4-FFF2-40B4-BE49-F238E27FC236}">
                <a16:creationId xmlns:a16="http://schemas.microsoft.com/office/drawing/2014/main" id="{26EEFF53-1F67-E583-4D90-BAE1F955E986}"/>
              </a:ext>
            </a:extLst>
          </p:cNvPr>
          <p:cNvSpPr>
            <a:spLocks noGrp="1"/>
          </p:cNvSpPr>
          <p:nvPr>
            <p:custDataLst>
              <p:tags r:id="rId24"/>
            </p:custDataLst>
          </p:nvPr>
        </p:nvSpPr>
        <p:spPr bwMode="auto">
          <a:xfrm>
            <a:off x="422198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latin typeface="+mj-lt"/>
              </a:rPr>
              <a:pPr algn="ctr">
                <a:spcBef>
                  <a:spcPct val="0"/>
                </a:spcBef>
                <a:spcAft>
                  <a:spcPct val="0"/>
                </a:spcAft>
              </a:pPr>
              <a:t>11</a:t>
            </a:fld>
            <a:endParaRPr kumimoji="0" lang="ja-JP" altLang="en-US" sz="800" b="0">
              <a:latin typeface="+mj-lt"/>
              <a:sym typeface="+mn-lt"/>
            </a:endParaRPr>
          </a:p>
        </p:txBody>
      </p:sp>
      <p:sp>
        <p:nvSpPr>
          <p:cNvPr id="45" name="Text Placeholder 12">
            <a:extLst>
              <a:ext uri="{FF2B5EF4-FFF2-40B4-BE49-F238E27FC236}">
                <a16:creationId xmlns:a16="http://schemas.microsoft.com/office/drawing/2014/main" id="{C962D82B-7343-5649-E86B-B07FB79A48C5}"/>
              </a:ext>
            </a:extLst>
          </p:cNvPr>
          <p:cNvSpPr>
            <a:spLocks noGrp="1"/>
          </p:cNvSpPr>
          <p:nvPr>
            <p:custDataLst>
              <p:tags r:id="rId25"/>
            </p:custDataLst>
          </p:nvPr>
        </p:nvSpPr>
        <p:spPr bwMode="auto">
          <a:xfrm>
            <a:off x="698232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latin typeface="+mj-lt"/>
              </a:rPr>
              <a:pPr algn="ctr">
                <a:spcBef>
                  <a:spcPct val="0"/>
                </a:spcBef>
                <a:spcAft>
                  <a:spcPct val="0"/>
                </a:spcAft>
              </a:pPr>
              <a:t>20</a:t>
            </a:fld>
            <a:endParaRPr kumimoji="0" lang="ja-JP" altLang="en-US" sz="800" b="0">
              <a:latin typeface="+mj-lt"/>
              <a:sym typeface="+mn-lt"/>
            </a:endParaRPr>
          </a:p>
        </p:txBody>
      </p:sp>
      <p:sp>
        <p:nvSpPr>
          <p:cNvPr id="46" name="Text Placeholder 12">
            <a:extLst>
              <a:ext uri="{FF2B5EF4-FFF2-40B4-BE49-F238E27FC236}">
                <a16:creationId xmlns:a16="http://schemas.microsoft.com/office/drawing/2014/main" id="{2C11F6BD-8ABB-2CAA-67F4-5542DA6DF784}"/>
              </a:ext>
            </a:extLst>
          </p:cNvPr>
          <p:cNvSpPr>
            <a:spLocks noGrp="1"/>
          </p:cNvSpPr>
          <p:nvPr>
            <p:custDataLst>
              <p:tags r:id="rId26"/>
            </p:custDataLst>
          </p:nvPr>
        </p:nvSpPr>
        <p:spPr bwMode="auto">
          <a:xfrm>
            <a:off x="516064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latin typeface="+mj-lt"/>
              </a:rPr>
              <a:pPr algn="ctr">
                <a:spcBef>
                  <a:spcPct val="0"/>
                </a:spcBef>
                <a:spcAft>
                  <a:spcPct val="0"/>
                </a:spcAft>
              </a:pPr>
              <a:t>14</a:t>
            </a:fld>
            <a:endParaRPr kumimoji="0" lang="ja-JP" altLang="en-US" sz="800" b="0">
              <a:latin typeface="+mj-lt"/>
              <a:sym typeface="+mn-lt"/>
            </a:endParaRPr>
          </a:p>
        </p:txBody>
      </p:sp>
      <p:sp>
        <p:nvSpPr>
          <p:cNvPr id="47" name="Text Placeholder 12">
            <a:extLst>
              <a:ext uri="{FF2B5EF4-FFF2-40B4-BE49-F238E27FC236}">
                <a16:creationId xmlns:a16="http://schemas.microsoft.com/office/drawing/2014/main" id="{65A209BE-A1C6-679E-5228-70189D884AEB}"/>
              </a:ext>
            </a:extLst>
          </p:cNvPr>
          <p:cNvSpPr>
            <a:spLocks noGrp="1"/>
          </p:cNvSpPr>
          <p:nvPr>
            <p:custDataLst>
              <p:tags r:id="rId27"/>
            </p:custDataLst>
          </p:nvPr>
        </p:nvSpPr>
        <p:spPr bwMode="auto">
          <a:xfrm>
            <a:off x="453177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latin typeface="+mj-lt"/>
              </a:rPr>
              <a:pPr algn="ctr">
                <a:spcBef>
                  <a:spcPct val="0"/>
                </a:spcBef>
                <a:spcAft>
                  <a:spcPct val="0"/>
                </a:spcAft>
              </a:pPr>
              <a:t>12</a:t>
            </a:fld>
            <a:endParaRPr kumimoji="0" lang="ja-JP" altLang="en-US" sz="800" b="0">
              <a:latin typeface="+mj-lt"/>
              <a:sym typeface="+mn-lt"/>
            </a:endParaRPr>
          </a:p>
        </p:txBody>
      </p:sp>
      <p:sp>
        <p:nvSpPr>
          <p:cNvPr id="48" name="Text Placeholder 12">
            <a:extLst>
              <a:ext uri="{FF2B5EF4-FFF2-40B4-BE49-F238E27FC236}">
                <a16:creationId xmlns:a16="http://schemas.microsoft.com/office/drawing/2014/main" id="{2DE62F6C-0365-13B9-5583-C298791A2A36}"/>
              </a:ext>
            </a:extLst>
          </p:cNvPr>
          <p:cNvSpPr>
            <a:spLocks noGrp="1"/>
          </p:cNvSpPr>
          <p:nvPr>
            <p:custDataLst>
              <p:tags r:id="rId28"/>
            </p:custDataLst>
          </p:nvPr>
        </p:nvSpPr>
        <p:spPr bwMode="auto">
          <a:xfrm>
            <a:off x="484082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latin typeface="+mj-lt"/>
              </a:rPr>
              <a:pPr algn="ctr">
                <a:spcBef>
                  <a:spcPct val="0"/>
                </a:spcBef>
                <a:spcAft>
                  <a:spcPct val="0"/>
                </a:spcAft>
              </a:pPr>
              <a:t>13</a:t>
            </a:fld>
            <a:endParaRPr kumimoji="0" lang="ja-JP" altLang="en-US" sz="800" b="0">
              <a:latin typeface="+mj-lt"/>
              <a:sym typeface="+mn-lt"/>
            </a:endParaRPr>
          </a:p>
        </p:txBody>
      </p:sp>
      <p:sp>
        <p:nvSpPr>
          <p:cNvPr id="61" name="Text Placeholder 12">
            <a:extLst>
              <a:ext uri="{FF2B5EF4-FFF2-40B4-BE49-F238E27FC236}">
                <a16:creationId xmlns:a16="http://schemas.microsoft.com/office/drawing/2014/main" id="{CF863746-ED00-7BCB-C2BD-D42F43BE26ED}"/>
              </a:ext>
            </a:extLst>
          </p:cNvPr>
          <p:cNvSpPr>
            <a:spLocks noGrp="1"/>
          </p:cNvSpPr>
          <p:nvPr>
            <p:custDataLst>
              <p:tags r:id="rId29"/>
            </p:custDataLst>
          </p:nvPr>
        </p:nvSpPr>
        <p:spPr bwMode="auto">
          <a:xfrm>
            <a:off x="575370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latin typeface="+mj-lt"/>
              </a:rPr>
              <a:pPr algn="ctr">
                <a:spcBef>
                  <a:spcPct val="0"/>
                </a:spcBef>
                <a:spcAft>
                  <a:spcPct val="0"/>
                </a:spcAft>
              </a:pPr>
              <a:t>16</a:t>
            </a:fld>
            <a:endParaRPr kumimoji="0" lang="ja-JP" altLang="en-US" sz="800" b="0">
              <a:latin typeface="+mj-lt"/>
              <a:sym typeface="+mn-lt"/>
            </a:endParaRPr>
          </a:p>
        </p:txBody>
      </p:sp>
      <p:sp>
        <p:nvSpPr>
          <p:cNvPr id="62" name="Text Placeholder 12">
            <a:extLst>
              <a:ext uri="{FF2B5EF4-FFF2-40B4-BE49-F238E27FC236}">
                <a16:creationId xmlns:a16="http://schemas.microsoft.com/office/drawing/2014/main" id="{C547A7AD-6C6C-DB55-0A5F-8CEA5E7AF362}"/>
              </a:ext>
            </a:extLst>
          </p:cNvPr>
          <p:cNvSpPr>
            <a:spLocks noGrp="1"/>
          </p:cNvSpPr>
          <p:nvPr>
            <p:custDataLst>
              <p:tags r:id="rId30"/>
            </p:custDataLst>
          </p:nvPr>
        </p:nvSpPr>
        <p:spPr bwMode="auto">
          <a:xfrm>
            <a:off x="606203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latin typeface="+mj-lt"/>
              </a:rPr>
              <a:pPr algn="ctr">
                <a:spcBef>
                  <a:spcPct val="0"/>
                </a:spcBef>
                <a:spcAft>
                  <a:spcPct val="0"/>
                </a:spcAft>
              </a:pPr>
              <a:t>17</a:t>
            </a:fld>
            <a:endParaRPr kumimoji="0" lang="ja-JP" altLang="en-US" sz="800" b="0">
              <a:latin typeface="+mj-lt"/>
              <a:sym typeface="+mn-lt"/>
            </a:endParaRPr>
          </a:p>
        </p:txBody>
      </p:sp>
      <p:sp>
        <p:nvSpPr>
          <p:cNvPr id="85" name="Text Placeholder 12">
            <a:extLst>
              <a:ext uri="{FF2B5EF4-FFF2-40B4-BE49-F238E27FC236}">
                <a16:creationId xmlns:a16="http://schemas.microsoft.com/office/drawing/2014/main" id="{8453C4F6-72D7-91A5-87BE-B0816D41FC88}"/>
              </a:ext>
            </a:extLst>
          </p:cNvPr>
          <p:cNvSpPr>
            <a:spLocks noGrp="1"/>
          </p:cNvSpPr>
          <p:nvPr>
            <p:custDataLst>
              <p:tags r:id="rId31"/>
            </p:custDataLst>
          </p:nvPr>
        </p:nvSpPr>
        <p:spPr bwMode="auto">
          <a:xfrm>
            <a:off x="637035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latin typeface="+mj-lt"/>
              </a:rPr>
              <a:pPr algn="ctr">
                <a:spcBef>
                  <a:spcPct val="0"/>
                </a:spcBef>
                <a:spcAft>
                  <a:spcPct val="0"/>
                </a:spcAft>
              </a:pPr>
              <a:t>18</a:t>
            </a:fld>
            <a:endParaRPr kumimoji="0" lang="ja-JP" altLang="en-US" sz="800" b="0">
              <a:latin typeface="+mj-lt"/>
              <a:sym typeface="+mn-lt"/>
            </a:endParaRPr>
          </a:p>
        </p:txBody>
      </p:sp>
      <p:sp>
        <p:nvSpPr>
          <p:cNvPr id="89" name="Text Placeholder 12">
            <a:extLst>
              <a:ext uri="{FF2B5EF4-FFF2-40B4-BE49-F238E27FC236}">
                <a16:creationId xmlns:a16="http://schemas.microsoft.com/office/drawing/2014/main" id="{B2AF022A-9174-5524-90E8-5159B2C19542}"/>
              </a:ext>
            </a:extLst>
          </p:cNvPr>
          <p:cNvSpPr>
            <a:spLocks noGrp="1"/>
          </p:cNvSpPr>
          <p:nvPr>
            <p:custDataLst>
              <p:tags r:id="rId32"/>
            </p:custDataLst>
          </p:nvPr>
        </p:nvSpPr>
        <p:spPr bwMode="auto">
          <a:xfrm>
            <a:off x="668285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latin typeface="+mj-lt"/>
              </a:rPr>
              <a:pPr algn="ctr">
                <a:spcBef>
                  <a:spcPct val="0"/>
                </a:spcBef>
                <a:spcAft>
                  <a:spcPct val="0"/>
                </a:spcAft>
              </a:pPr>
              <a:t>19</a:t>
            </a:fld>
            <a:endParaRPr kumimoji="0" lang="ja-JP" altLang="en-US" sz="800" b="0">
              <a:latin typeface="+mj-lt"/>
              <a:sym typeface="+mn-lt"/>
            </a:endParaRPr>
          </a:p>
        </p:txBody>
      </p:sp>
      <p:sp>
        <p:nvSpPr>
          <p:cNvPr id="90" name="Text Placeholder 12">
            <a:extLst>
              <a:ext uri="{FF2B5EF4-FFF2-40B4-BE49-F238E27FC236}">
                <a16:creationId xmlns:a16="http://schemas.microsoft.com/office/drawing/2014/main" id="{E52DB0A2-C1F7-F4C5-7DE9-648252286979}"/>
              </a:ext>
            </a:extLst>
          </p:cNvPr>
          <p:cNvSpPr>
            <a:spLocks noGrp="1"/>
          </p:cNvSpPr>
          <p:nvPr>
            <p:custDataLst>
              <p:tags r:id="rId33"/>
            </p:custDataLst>
          </p:nvPr>
        </p:nvSpPr>
        <p:spPr bwMode="auto">
          <a:xfrm>
            <a:off x="72358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a:latin typeface="+mj-lt"/>
              </a:rPr>
              <a:t>21</a:t>
            </a:r>
            <a:endParaRPr kumimoji="0" lang="ja-JP" altLang="en-US" sz="800" b="0">
              <a:latin typeface="+mj-lt"/>
              <a:sym typeface="+mn-lt"/>
            </a:endParaRPr>
          </a:p>
        </p:txBody>
      </p:sp>
      <p:sp>
        <p:nvSpPr>
          <p:cNvPr id="91" name="Text Placeholder 12">
            <a:extLst>
              <a:ext uri="{FF2B5EF4-FFF2-40B4-BE49-F238E27FC236}">
                <a16:creationId xmlns:a16="http://schemas.microsoft.com/office/drawing/2014/main" id="{7FC3A2F8-8714-7DD7-8869-E1FF52D4C2AA}"/>
              </a:ext>
            </a:extLst>
          </p:cNvPr>
          <p:cNvSpPr>
            <a:spLocks noGrp="1"/>
          </p:cNvSpPr>
          <p:nvPr>
            <p:custDataLst>
              <p:tags r:id="rId34"/>
            </p:custDataLst>
          </p:nvPr>
        </p:nvSpPr>
        <p:spPr bwMode="auto">
          <a:xfrm>
            <a:off x="7538312"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2022</a:t>
            </a:r>
            <a:endParaRPr kumimoji="0" lang="ja-JP" altLang="en-US" sz="800" b="0" dirty="0">
              <a:latin typeface="+mj-lt"/>
              <a:sym typeface="+mn-lt"/>
            </a:endParaRPr>
          </a:p>
        </p:txBody>
      </p:sp>
      <p:graphicFrame>
        <p:nvGraphicFramePr>
          <p:cNvPr id="92" name="Chart 110">
            <a:extLst>
              <a:ext uri="{FF2B5EF4-FFF2-40B4-BE49-F238E27FC236}">
                <a16:creationId xmlns:a16="http://schemas.microsoft.com/office/drawing/2014/main" id="{8B208D37-6A63-64E9-4B53-0BCB78C51C7E}"/>
              </a:ext>
            </a:extLst>
          </p:cNvPr>
          <p:cNvGraphicFramePr/>
          <p:nvPr>
            <p:custDataLst>
              <p:tags r:id="rId35"/>
            </p:custDataLst>
            <p:extLst>
              <p:ext uri="{D42A27DB-BD31-4B8C-83A1-F6EECF244321}">
                <p14:modId xmlns:p14="http://schemas.microsoft.com/office/powerpoint/2010/main" val="2537882776"/>
              </p:ext>
            </p:extLst>
          </p:nvPr>
        </p:nvGraphicFramePr>
        <p:xfrm>
          <a:off x="200025" y="4587875"/>
          <a:ext cx="7753350" cy="1892300"/>
        </p:xfrm>
        <a:graphic>
          <a:graphicData uri="http://schemas.openxmlformats.org/drawingml/2006/chart">
            <c:chart xmlns:c="http://schemas.openxmlformats.org/drawingml/2006/chart" xmlns:r="http://schemas.openxmlformats.org/officeDocument/2006/relationships" r:id="rId64"/>
          </a:graphicData>
        </a:graphic>
      </p:graphicFrame>
      <p:sp>
        <p:nvSpPr>
          <p:cNvPr id="93" name="Text Placeholder 12">
            <a:extLst>
              <a:ext uri="{FF2B5EF4-FFF2-40B4-BE49-F238E27FC236}">
                <a16:creationId xmlns:a16="http://schemas.microsoft.com/office/drawing/2014/main" id="{6DBE2B67-3997-FC08-8786-5BF419B1E34F}"/>
              </a:ext>
            </a:extLst>
          </p:cNvPr>
          <p:cNvSpPr>
            <a:spLocks noGrp="1"/>
          </p:cNvSpPr>
          <p:nvPr>
            <p:custDataLst>
              <p:tags r:id="rId36"/>
            </p:custDataLst>
          </p:nvPr>
        </p:nvSpPr>
        <p:spPr bwMode="auto">
          <a:xfrm>
            <a:off x="267376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latin typeface="+mj-lt"/>
              </a:rPr>
              <a:pPr algn="ctr">
                <a:spcBef>
                  <a:spcPct val="0"/>
                </a:spcBef>
                <a:spcAft>
                  <a:spcPct val="0"/>
                </a:spcAft>
              </a:pPr>
              <a:t>06</a:t>
            </a:fld>
            <a:endParaRPr kumimoji="0" lang="ja-JP" altLang="en-US" sz="800" b="0">
              <a:latin typeface="+mj-lt"/>
              <a:sym typeface="+mn-lt"/>
            </a:endParaRPr>
          </a:p>
        </p:txBody>
      </p:sp>
      <p:sp>
        <p:nvSpPr>
          <p:cNvPr id="94" name="Text Placeholder 12">
            <a:extLst>
              <a:ext uri="{FF2B5EF4-FFF2-40B4-BE49-F238E27FC236}">
                <a16:creationId xmlns:a16="http://schemas.microsoft.com/office/drawing/2014/main" id="{03CEEDA7-1246-BE0B-7D5C-FA3C7DAA3232}"/>
              </a:ext>
            </a:extLst>
          </p:cNvPr>
          <p:cNvSpPr>
            <a:spLocks noGrp="1"/>
          </p:cNvSpPr>
          <p:nvPr>
            <p:custDataLst>
              <p:tags r:id="rId37"/>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latin typeface="+mj-lt"/>
              </a:rPr>
              <a:pPr algn="ctr">
                <a:spcBef>
                  <a:spcPct val="0"/>
                </a:spcBef>
                <a:spcAft>
                  <a:spcPct val="0"/>
                </a:spcAft>
              </a:pPr>
              <a:t>2000</a:t>
            </a:fld>
            <a:endParaRPr kumimoji="0" lang="ja-JP" altLang="en-US" sz="800" b="0">
              <a:latin typeface="+mj-lt"/>
              <a:sym typeface="+mn-lt"/>
            </a:endParaRPr>
          </a:p>
        </p:txBody>
      </p:sp>
      <p:sp>
        <p:nvSpPr>
          <p:cNvPr id="96" name="Text Placeholder 12">
            <a:extLst>
              <a:ext uri="{FF2B5EF4-FFF2-40B4-BE49-F238E27FC236}">
                <a16:creationId xmlns:a16="http://schemas.microsoft.com/office/drawing/2014/main" id="{04BCC53C-FFB5-FFFE-51F3-5AFEFCDB837A}"/>
              </a:ext>
            </a:extLst>
          </p:cNvPr>
          <p:cNvSpPr>
            <a:spLocks noGrp="1"/>
          </p:cNvSpPr>
          <p:nvPr>
            <p:custDataLst>
              <p:tags r:id="rId38"/>
            </p:custDataLst>
          </p:nvPr>
        </p:nvSpPr>
        <p:spPr bwMode="auto">
          <a:xfrm>
            <a:off x="111918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latin typeface="+mj-lt"/>
              </a:rPr>
              <a:pPr algn="ctr">
                <a:spcBef>
                  <a:spcPct val="0"/>
                </a:spcBef>
                <a:spcAft>
                  <a:spcPct val="0"/>
                </a:spcAft>
              </a:pPr>
              <a:t>01</a:t>
            </a:fld>
            <a:endParaRPr kumimoji="0" lang="ja-JP" altLang="en-US" sz="800" b="0">
              <a:latin typeface="+mj-lt"/>
              <a:sym typeface="+mn-lt"/>
            </a:endParaRPr>
          </a:p>
        </p:txBody>
      </p:sp>
      <p:sp>
        <p:nvSpPr>
          <p:cNvPr id="97" name="Text Placeholder 12">
            <a:extLst>
              <a:ext uri="{FF2B5EF4-FFF2-40B4-BE49-F238E27FC236}">
                <a16:creationId xmlns:a16="http://schemas.microsoft.com/office/drawing/2014/main" id="{4C220468-D9A0-9EB2-0FD3-4FCBF534E3B6}"/>
              </a:ext>
            </a:extLst>
          </p:cNvPr>
          <p:cNvSpPr>
            <a:spLocks noGrp="1"/>
          </p:cNvSpPr>
          <p:nvPr>
            <p:custDataLst>
              <p:tags r:id="rId39"/>
            </p:custDataLst>
          </p:nvPr>
        </p:nvSpPr>
        <p:spPr bwMode="auto">
          <a:xfrm>
            <a:off x="236158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latin typeface="+mj-lt"/>
              </a:rPr>
              <a:pPr algn="ctr">
                <a:spcBef>
                  <a:spcPct val="0"/>
                </a:spcBef>
                <a:spcAft>
                  <a:spcPct val="0"/>
                </a:spcAft>
              </a:pPr>
              <a:t>05</a:t>
            </a:fld>
            <a:endParaRPr kumimoji="0" lang="ja-JP" altLang="en-US" sz="800" b="0">
              <a:latin typeface="+mj-lt"/>
              <a:sym typeface="+mn-lt"/>
            </a:endParaRPr>
          </a:p>
        </p:txBody>
      </p:sp>
      <p:sp>
        <p:nvSpPr>
          <p:cNvPr id="98" name="Text Placeholder 12">
            <a:extLst>
              <a:ext uri="{FF2B5EF4-FFF2-40B4-BE49-F238E27FC236}">
                <a16:creationId xmlns:a16="http://schemas.microsoft.com/office/drawing/2014/main" id="{53322F58-8225-58E1-DD93-F6B2B1A941AA}"/>
              </a:ext>
            </a:extLst>
          </p:cNvPr>
          <p:cNvSpPr>
            <a:spLocks noGrp="1"/>
          </p:cNvSpPr>
          <p:nvPr>
            <p:custDataLst>
              <p:tags r:id="rId40"/>
            </p:custDataLst>
          </p:nvPr>
        </p:nvSpPr>
        <p:spPr bwMode="auto">
          <a:xfrm>
            <a:off x="174032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latin typeface="+mj-lt"/>
              </a:rPr>
              <a:pPr algn="ctr">
                <a:spcBef>
                  <a:spcPct val="0"/>
                </a:spcBef>
                <a:spcAft>
                  <a:spcPct val="0"/>
                </a:spcAft>
              </a:pPr>
              <a:t>03</a:t>
            </a:fld>
            <a:endParaRPr kumimoji="0" lang="ja-JP" altLang="en-US" sz="800" b="0">
              <a:latin typeface="+mj-lt"/>
              <a:sym typeface="+mn-lt"/>
            </a:endParaRPr>
          </a:p>
        </p:txBody>
      </p:sp>
      <p:sp>
        <p:nvSpPr>
          <p:cNvPr id="99" name="Text Placeholder 12">
            <a:extLst>
              <a:ext uri="{FF2B5EF4-FFF2-40B4-BE49-F238E27FC236}">
                <a16:creationId xmlns:a16="http://schemas.microsoft.com/office/drawing/2014/main" id="{7DA8E298-3B59-8ECE-873D-7A854E169922}"/>
              </a:ext>
            </a:extLst>
          </p:cNvPr>
          <p:cNvSpPr>
            <a:spLocks noGrp="1"/>
          </p:cNvSpPr>
          <p:nvPr>
            <p:custDataLst>
              <p:tags r:id="rId41"/>
            </p:custDataLst>
          </p:nvPr>
        </p:nvSpPr>
        <p:spPr bwMode="auto">
          <a:xfrm>
            <a:off x="142848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latin typeface="+mj-lt"/>
              </a:rPr>
              <a:pPr algn="ctr">
                <a:spcBef>
                  <a:spcPct val="0"/>
                </a:spcBef>
                <a:spcAft>
                  <a:spcPct val="0"/>
                </a:spcAft>
              </a:pPr>
              <a:t>02</a:t>
            </a:fld>
            <a:endParaRPr kumimoji="0" lang="ja-JP" altLang="en-US" sz="800" b="0">
              <a:latin typeface="+mj-lt"/>
              <a:sym typeface="+mn-lt"/>
            </a:endParaRPr>
          </a:p>
        </p:txBody>
      </p:sp>
      <p:sp>
        <p:nvSpPr>
          <p:cNvPr id="100" name="Text Placeholder 12">
            <a:extLst>
              <a:ext uri="{FF2B5EF4-FFF2-40B4-BE49-F238E27FC236}">
                <a16:creationId xmlns:a16="http://schemas.microsoft.com/office/drawing/2014/main" id="{5BE0F572-E6E0-1F8B-365D-AECD9AE65BC0}"/>
              </a:ext>
            </a:extLst>
          </p:cNvPr>
          <p:cNvSpPr>
            <a:spLocks noGrp="1"/>
          </p:cNvSpPr>
          <p:nvPr>
            <p:custDataLst>
              <p:tags r:id="rId42"/>
            </p:custDataLst>
          </p:nvPr>
        </p:nvSpPr>
        <p:spPr bwMode="auto">
          <a:xfrm>
            <a:off x="204941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latin typeface="+mj-lt"/>
              </a:rPr>
              <a:pPr algn="ctr">
                <a:spcBef>
                  <a:spcPct val="0"/>
                </a:spcBef>
                <a:spcAft>
                  <a:spcPct val="0"/>
                </a:spcAft>
              </a:pPr>
              <a:t>04</a:t>
            </a:fld>
            <a:endParaRPr kumimoji="0" lang="ja-JP" altLang="en-US" sz="800" b="0">
              <a:latin typeface="+mj-lt"/>
              <a:sym typeface="+mn-lt"/>
            </a:endParaRPr>
          </a:p>
        </p:txBody>
      </p:sp>
      <p:sp>
        <p:nvSpPr>
          <p:cNvPr id="101" name="Text Placeholder 12">
            <a:extLst>
              <a:ext uri="{FF2B5EF4-FFF2-40B4-BE49-F238E27FC236}">
                <a16:creationId xmlns:a16="http://schemas.microsoft.com/office/drawing/2014/main" id="{41143B35-4C35-AC62-4BB1-1BD66EC02E2A}"/>
              </a:ext>
            </a:extLst>
          </p:cNvPr>
          <p:cNvSpPr>
            <a:spLocks noGrp="1"/>
          </p:cNvSpPr>
          <p:nvPr>
            <p:custDataLst>
              <p:tags r:id="rId43"/>
            </p:custDataLst>
          </p:nvPr>
        </p:nvSpPr>
        <p:spPr bwMode="auto">
          <a:xfrm>
            <a:off x="299258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latin typeface="+mj-lt"/>
              </a:rPr>
              <a:pPr algn="ctr">
                <a:spcBef>
                  <a:spcPct val="0"/>
                </a:spcBef>
                <a:spcAft>
                  <a:spcPct val="0"/>
                </a:spcAft>
              </a:pPr>
              <a:t>07</a:t>
            </a:fld>
            <a:endParaRPr kumimoji="0" lang="ja-JP" altLang="en-US" sz="800" b="0">
              <a:latin typeface="+mj-lt"/>
              <a:sym typeface="+mn-lt"/>
            </a:endParaRPr>
          </a:p>
        </p:txBody>
      </p:sp>
      <p:sp>
        <p:nvSpPr>
          <p:cNvPr id="103" name="Text Placeholder 12">
            <a:extLst>
              <a:ext uri="{FF2B5EF4-FFF2-40B4-BE49-F238E27FC236}">
                <a16:creationId xmlns:a16="http://schemas.microsoft.com/office/drawing/2014/main" id="{69F38C6F-3C7F-66AC-7E5C-D8934C9E5466}"/>
              </a:ext>
            </a:extLst>
          </p:cNvPr>
          <p:cNvSpPr>
            <a:spLocks noGrp="1"/>
          </p:cNvSpPr>
          <p:nvPr>
            <p:custDataLst>
              <p:tags r:id="rId44"/>
            </p:custDataLst>
          </p:nvPr>
        </p:nvSpPr>
        <p:spPr bwMode="auto">
          <a:xfrm>
            <a:off x="329016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latin typeface="+mj-lt"/>
              </a:rPr>
              <a:pPr algn="ctr">
                <a:spcBef>
                  <a:spcPct val="0"/>
                </a:spcBef>
                <a:spcAft>
                  <a:spcPct val="0"/>
                </a:spcAft>
              </a:pPr>
              <a:t>08</a:t>
            </a:fld>
            <a:endParaRPr kumimoji="0" lang="ja-JP" altLang="en-US" sz="800" b="0">
              <a:latin typeface="+mj-lt"/>
              <a:sym typeface="+mn-lt"/>
            </a:endParaRPr>
          </a:p>
        </p:txBody>
      </p:sp>
      <p:sp>
        <p:nvSpPr>
          <p:cNvPr id="107" name="Text Placeholder 12">
            <a:extLst>
              <a:ext uri="{FF2B5EF4-FFF2-40B4-BE49-F238E27FC236}">
                <a16:creationId xmlns:a16="http://schemas.microsoft.com/office/drawing/2014/main" id="{2D8F0217-34EB-D73F-DC42-077A4ADC939A}"/>
              </a:ext>
            </a:extLst>
          </p:cNvPr>
          <p:cNvSpPr>
            <a:spLocks noGrp="1"/>
          </p:cNvSpPr>
          <p:nvPr>
            <p:custDataLst>
              <p:tags r:id="rId45"/>
            </p:custDataLst>
          </p:nvPr>
        </p:nvSpPr>
        <p:spPr bwMode="auto">
          <a:xfrm>
            <a:off x="360088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latin typeface="+mj-lt"/>
              </a:rPr>
              <a:pPr algn="ctr">
                <a:spcBef>
                  <a:spcPct val="0"/>
                </a:spcBef>
                <a:spcAft>
                  <a:spcPct val="0"/>
                </a:spcAft>
              </a:pPr>
              <a:t>09</a:t>
            </a:fld>
            <a:endParaRPr kumimoji="0" lang="ja-JP" altLang="en-US" sz="800" b="0">
              <a:latin typeface="+mj-lt"/>
              <a:sym typeface="+mn-lt"/>
            </a:endParaRPr>
          </a:p>
        </p:txBody>
      </p:sp>
      <p:sp>
        <p:nvSpPr>
          <p:cNvPr id="110" name="Text Placeholder 12">
            <a:extLst>
              <a:ext uri="{FF2B5EF4-FFF2-40B4-BE49-F238E27FC236}">
                <a16:creationId xmlns:a16="http://schemas.microsoft.com/office/drawing/2014/main" id="{BE740A35-8D6C-F679-95E4-ED5298BFA525}"/>
              </a:ext>
            </a:extLst>
          </p:cNvPr>
          <p:cNvSpPr>
            <a:spLocks noGrp="1"/>
          </p:cNvSpPr>
          <p:nvPr>
            <p:custDataLst>
              <p:tags r:id="rId46"/>
            </p:custDataLst>
          </p:nvPr>
        </p:nvSpPr>
        <p:spPr bwMode="auto">
          <a:xfrm>
            <a:off x="391159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latin typeface="+mj-lt"/>
              </a:rPr>
              <a:pPr algn="ctr">
                <a:spcBef>
                  <a:spcPct val="0"/>
                </a:spcBef>
                <a:spcAft>
                  <a:spcPct val="0"/>
                </a:spcAft>
              </a:pPr>
              <a:t>10</a:t>
            </a:fld>
            <a:endParaRPr kumimoji="0" lang="ja-JP" altLang="en-US" sz="800" b="0">
              <a:latin typeface="+mj-lt"/>
              <a:sym typeface="+mn-lt"/>
            </a:endParaRPr>
          </a:p>
        </p:txBody>
      </p:sp>
      <p:sp>
        <p:nvSpPr>
          <p:cNvPr id="113" name="Text Placeholder 12">
            <a:extLst>
              <a:ext uri="{FF2B5EF4-FFF2-40B4-BE49-F238E27FC236}">
                <a16:creationId xmlns:a16="http://schemas.microsoft.com/office/drawing/2014/main" id="{801DB194-7386-EFD1-A1EE-DF339F31ECBE}"/>
              </a:ext>
            </a:extLst>
          </p:cNvPr>
          <p:cNvSpPr>
            <a:spLocks noGrp="1"/>
          </p:cNvSpPr>
          <p:nvPr>
            <p:custDataLst>
              <p:tags r:id="rId47"/>
            </p:custDataLst>
          </p:nvPr>
        </p:nvSpPr>
        <p:spPr bwMode="auto">
          <a:xfrm>
            <a:off x="700246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latin typeface="+mj-lt"/>
              </a:rPr>
              <a:pPr algn="ctr">
                <a:spcBef>
                  <a:spcPct val="0"/>
                </a:spcBef>
                <a:spcAft>
                  <a:spcPct val="0"/>
                </a:spcAft>
              </a:pPr>
              <a:t>20</a:t>
            </a:fld>
            <a:endParaRPr kumimoji="0" lang="ja-JP" altLang="en-US" sz="800" b="0">
              <a:latin typeface="+mj-lt"/>
              <a:sym typeface="+mn-lt"/>
            </a:endParaRPr>
          </a:p>
        </p:txBody>
      </p:sp>
      <p:sp>
        <p:nvSpPr>
          <p:cNvPr id="114" name="Text Placeholder 12">
            <a:extLst>
              <a:ext uri="{FF2B5EF4-FFF2-40B4-BE49-F238E27FC236}">
                <a16:creationId xmlns:a16="http://schemas.microsoft.com/office/drawing/2014/main" id="{AB368445-863A-A56A-7082-4997E4A98701}"/>
              </a:ext>
            </a:extLst>
          </p:cNvPr>
          <p:cNvSpPr>
            <a:spLocks noGrp="1"/>
          </p:cNvSpPr>
          <p:nvPr>
            <p:custDataLst>
              <p:tags r:id="rId48"/>
            </p:custDataLst>
          </p:nvPr>
        </p:nvSpPr>
        <p:spPr bwMode="auto">
          <a:xfrm>
            <a:off x="422198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latin typeface="+mj-lt"/>
              </a:rPr>
              <a:pPr algn="ctr">
                <a:spcBef>
                  <a:spcPct val="0"/>
                </a:spcBef>
                <a:spcAft>
                  <a:spcPct val="0"/>
                </a:spcAft>
              </a:pPr>
              <a:t>11</a:t>
            </a:fld>
            <a:endParaRPr kumimoji="0" lang="ja-JP" altLang="en-US" sz="800" b="0">
              <a:latin typeface="+mj-lt"/>
              <a:sym typeface="+mn-lt"/>
            </a:endParaRPr>
          </a:p>
        </p:txBody>
      </p:sp>
      <p:sp>
        <p:nvSpPr>
          <p:cNvPr id="115" name="Text Placeholder 12">
            <a:extLst>
              <a:ext uri="{FF2B5EF4-FFF2-40B4-BE49-F238E27FC236}">
                <a16:creationId xmlns:a16="http://schemas.microsoft.com/office/drawing/2014/main" id="{74C8D51F-9D1E-7201-8C3E-F3A20E95B070}"/>
              </a:ext>
            </a:extLst>
          </p:cNvPr>
          <p:cNvSpPr>
            <a:spLocks noGrp="1"/>
          </p:cNvSpPr>
          <p:nvPr>
            <p:custDataLst>
              <p:tags r:id="rId49"/>
            </p:custDataLst>
          </p:nvPr>
        </p:nvSpPr>
        <p:spPr bwMode="auto">
          <a:xfrm>
            <a:off x="453177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latin typeface="+mj-lt"/>
              </a:rPr>
              <a:pPr algn="ctr">
                <a:spcBef>
                  <a:spcPct val="0"/>
                </a:spcBef>
                <a:spcAft>
                  <a:spcPct val="0"/>
                </a:spcAft>
              </a:pPr>
              <a:t>12</a:t>
            </a:fld>
            <a:endParaRPr kumimoji="0" lang="ja-JP" altLang="en-US" sz="800" b="0">
              <a:latin typeface="+mj-lt"/>
              <a:sym typeface="+mn-lt"/>
            </a:endParaRPr>
          </a:p>
        </p:txBody>
      </p:sp>
      <p:sp>
        <p:nvSpPr>
          <p:cNvPr id="116" name="Text Placeholder 12">
            <a:extLst>
              <a:ext uri="{FF2B5EF4-FFF2-40B4-BE49-F238E27FC236}">
                <a16:creationId xmlns:a16="http://schemas.microsoft.com/office/drawing/2014/main" id="{080E8291-DDAD-9105-3578-464EE131440C}"/>
              </a:ext>
            </a:extLst>
          </p:cNvPr>
          <p:cNvSpPr>
            <a:spLocks noGrp="1"/>
          </p:cNvSpPr>
          <p:nvPr>
            <p:custDataLst>
              <p:tags r:id="rId50"/>
            </p:custDataLst>
          </p:nvPr>
        </p:nvSpPr>
        <p:spPr bwMode="auto">
          <a:xfrm>
            <a:off x="483869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latin typeface="+mj-lt"/>
              </a:rPr>
              <a:pPr algn="ctr">
                <a:spcBef>
                  <a:spcPct val="0"/>
                </a:spcBef>
                <a:spcAft>
                  <a:spcPct val="0"/>
                </a:spcAft>
              </a:pPr>
              <a:t>13</a:t>
            </a:fld>
            <a:endParaRPr kumimoji="0" lang="ja-JP" altLang="en-US" sz="800" b="0">
              <a:latin typeface="+mj-lt"/>
              <a:sym typeface="+mn-lt"/>
            </a:endParaRPr>
          </a:p>
        </p:txBody>
      </p:sp>
      <p:sp>
        <p:nvSpPr>
          <p:cNvPr id="117" name="Text Placeholder 12">
            <a:extLst>
              <a:ext uri="{FF2B5EF4-FFF2-40B4-BE49-F238E27FC236}">
                <a16:creationId xmlns:a16="http://schemas.microsoft.com/office/drawing/2014/main" id="{CE027ED1-67E7-ABEE-C4AD-DBB5C14A7DA9}"/>
              </a:ext>
            </a:extLst>
          </p:cNvPr>
          <p:cNvSpPr>
            <a:spLocks noGrp="1"/>
          </p:cNvSpPr>
          <p:nvPr>
            <p:custDataLst>
              <p:tags r:id="rId51"/>
            </p:custDataLst>
          </p:nvPr>
        </p:nvSpPr>
        <p:spPr bwMode="auto">
          <a:xfrm>
            <a:off x="514290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latin typeface="+mj-lt"/>
              </a:rPr>
              <a:pPr algn="ctr">
                <a:spcBef>
                  <a:spcPct val="0"/>
                </a:spcBef>
                <a:spcAft>
                  <a:spcPct val="0"/>
                </a:spcAft>
              </a:pPr>
              <a:t>14</a:t>
            </a:fld>
            <a:endParaRPr kumimoji="0" lang="ja-JP" altLang="en-US" sz="800" b="0">
              <a:latin typeface="+mj-lt"/>
              <a:sym typeface="+mn-lt"/>
            </a:endParaRPr>
          </a:p>
        </p:txBody>
      </p:sp>
      <p:sp>
        <p:nvSpPr>
          <p:cNvPr id="118" name="Text Placeholder 12">
            <a:extLst>
              <a:ext uri="{FF2B5EF4-FFF2-40B4-BE49-F238E27FC236}">
                <a16:creationId xmlns:a16="http://schemas.microsoft.com/office/drawing/2014/main" id="{59D3E3A2-84C1-C0AF-45CE-4F2575373D47}"/>
              </a:ext>
            </a:extLst>
          </p:cNvPr>
          <p:cNvSpPr>
            <a:spLocks noGrp="1"/>
          </p:cNvSpPr>
          <p:nvPr>
            <p:custDataLst>
              <p:tags r:id="rId52"/>
            </p:custDataLst>
          </p:nvPr>
        </p:nvSpPr>
        <p:spPr bwMode="auto">
          <a:xfrm>
            <a:off x="544937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latin typeface="+mj-lt"/>
              </a:rPr>
              <a:pPr algn="ctr">
                <a:spcBef>
                  <a:spcPct val="0"/>
                </a:spcBef>
                <a:spcAft>
                  <a:spcPct val="0"/>
                </a:spcAft>
              </a:pPr>
              <a:t>15</a:t>
            </a:fld>
            <a:endParaRPr kumimoji="0" lang="ja-JP" altLang="en-US" sz="800" b="0">
              <a:latin typeface="+mj-lt"/>
              <a:sym typeface="+mn-lt"/>
            </a:endParaRPr>
          </a:p>
        </p:txBody>
      </p:sp>
      <p:sp>
        <p:nvSpPr>
          <p:cNvPr id="119" name="Text Placeholder 12">
            <a:extLst>
              <a:ext uri="{FF2B5EF4-FFF2-40B4-BE49-F238E27FC236}">
                <a16:creationId xmlns:a16="http://schemas.microsoft.com/office/drawing/2014/main" id="{22EC0808-D7D3-4C5F-4B22-D597E77E56D7}"/>
              </a:ext>
            </a:extLst>
          </p:cNvPr>
          <p:cNvSpPr>
            <a:spLocks noGrp="1"/>
          </p:cNvSpPr>
          <p:nvPr>
            <p:custDataLst>
              <p:tags r:id="rId53"/>
            </p:custDataLst>
          </p:nvPr>
        </p:nvSpPr>
        <p:spPr bwMode="auto">
          <a:xfrm>
            <a:off x="670029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latin typeface="+mj-lt"/>
              </a:rPr>
              <a:pPr algn="ctr">
                <a:spcBef>
                  <a:spcPct val="0"/>
                </a:spcBef>
                <a:spcAft>
                  <a:spcPct val="0"/>
                </a:spcAft>
              </a:pPr>
              <a:t>19</a:t>
            </a:fld>
            <a:endParaRPr kumimoji="0" lang="ja-JP" altLang="en-US" sz="800" b="0">
              <a:latin typeface="+mj-lt"/>
              <a:sym typeface="+mn-lt"/>
            </a:endParaRPr>
          </a:p>
        </p:txBody>
      </p:sp>
      <p:sp>
        <p:nvSpPr>
          <p:cNvPr id="120" name="Text Placeholder 12">
            <a:extLst>
              <a:ext uri="{FF2B5EF4-FFF2-40B4-BE49-F238E27FC236}">
                <a16:creationId xmlns:a16="http://schemas.microsoft.com/office/drawing/2014/main" id="{4CA22899-D1D8-001A-D5DF-59C3B59F55D1}"/>
              </a:ext>
            </a:extLst>
          </p:cNvPr>
          <p:cNvSpPr>
            <a:spLocks noGrp="1"/>
          </p:cNvSpPr>
          <p:nvPr>
            <p:custDataLst>
              <p:tags r:id="rId54"/>
            </p:custDataLst>
          </p:nvPr>
        </p:nvSpPr>
        <p:spPr bwMode="auto">
          <a:xfrm>
            <a:off x="577322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latin typeface="+mj-lt"/>
              </a:rPr>
              <a:pPr algn="ctr">
                <a:spcBef>
                  <a:spcPct val="0"/>
                </a:spcBef>
                <a:spcAft>
                  <a:spcPct val="0"/>
                </a:spcAft>
              </a:pPr>
              <a:t>16</a:t>
            </a:fld>
            <a:endParaRPr kumimoji="0" lang="ja-JP" altLang="en-US" sz="800" b="0">
              <a:latin typeface="+mj-lt"/>
              <a:sym typeface="+mn-lt"/>
            </a:endParaRPr>
          </a:p>
        </p:txBody>
      </p:sp>
      <p:sp>
        <p:nvSpPr>
          <p:cNvPr id="121" name="Text Placeholder 12">
            <a:extLst>
              <a:ext uri="{FF2B5EF4-FFF2-40B4-BE49-F238E27FC236}">
                <a16:creationId xmlns:a16="http://schemas.microsoft.com/office/drawing/2014/main" id="{1D5097F2-BA3E-66EA-C354-6ADE067E4808}"/>
              </a:ext>
            </a:extLst>
          </p:cNvPr>
          <p:cNvSpPr>
            <a:spLocks noGrp="1"/>
          </p:cNvSpPr>
          <p:nvPr>
            <p:custDataLst>
              <p:tags r:id="rId55"/>
            </p:custDataLst>
          </p:nvPr>
        </p:nvSpPr>
        <p:spPr bwMode="auto">
          <a:xfrm>
            <a:off x="607427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latin typeface="+mj-lt"/>
              </a:rPr>
              <a:pPr algn="ctr">
                <a:spcBef>
                  <a:spcPct val="0"/>
                </a:spcBef>
                <a:spcAft>
                  <a:spcPct val="0"/>
                </a:spcAft>
              </a:pPr>
              <a:t>17</a:t>
            </a:fld>
            <a:endParaRPr kumimoji="0" lang="ja-JP" altLang="en-US" sz="800" b="0">
              <a:latin typeface="+mj-lt"/>
              <a:sym typeface="+mn-lt"/>
            </a:endParaRPr>
          </a:p>
        </p:txBody>
      </p:sp>
      <p:sp>
        <p:nvSpPr>
          <p:cNvPr id="123" name="Text Placeholder 12">
            <a:extLst>
              <a:ext uri="{FF2B5EF4-FFF2-40B4-BE49-F238E27FC236}">
                <a16:creationId xmlns:a16="http://schemas.microsoft.com/office/drawing/2014/main" id="{E7703A7C-CFBD-7118-721F-7EBF969D9AD8}"/>
              </a:ext>
            </a:extLst>
          </p:cNvPr>
          <p:cNvSpPr>
            <a:spLocks noGrp="1"/>
          </p:cNvSpPr>
          <p:nvPr>
            <p:custDataLst>
              <p:tags r:id="rId56"/>
            </p:custDataLst>
          </p:nvPr>
        </p:nvSpPr>
        <p:spPr bwMode="auto">
          <a:xfrm>
            <a:off x="639812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latin typeface="+mj-lt"/>
              </a:rPr>
              <a:pPr algn="ctr">
                <a:spcBef>
                  <a:spcPct val="0"/>
                </a:spcBef>
                <a:spcAft>
                  <a:spcPct val="0"/>
                </a:spcAft>
              </a:pPr>
              <a:t>18</a:t>
            </a:fld>
            <a:endParaRPr kumimoji="0" lang="ja-JP" altLang="en-US" sz="800" b="0">
              <a:latin typeface="+mj-lt"/>
              <a:sym typeface="+mn-lt"/>
            </a:endParaRPr>
          </a:p>
        </p:txBody>
      </p:sp>
      <p:sp>
        <p:nvSpPr>
          <p:cNvPr id="124" name="Text Placeholder 12">
            <a:extLst>
              <a:ext uri="{FF2B5EF4-FFF2-40B4-BE49-F238E27FC236}">
                <a16:creationId xmlns:a16="http://schemas.microsoft.com/office/drawing/2014/main" id="{C5E97054-752F-D429-2B7B-8CF8B0ABC643}"/>
              </a:ext>
            </a:extLst>
          </p:cNvPr>
          <p:cNvSpPr>
            <a:spLocks noGrp="1"/>
          </p:cNvSpPr>
          <p:nvPr>
            <p:custDataLst>
              <p:tags r:id="rId57"/>
            </p:custDataLst>
          </p:nvPr>
        </p:nvSpPr>
        <p:spPr bwMode="auto">
          <a:xfrm>
            <a:off x="7246212"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a:latin typeface="+mj-lt"/>
              </a:rPr>
              <a:t>21</a:t>
            </a:r>
            <a:endParaRPr kumimoji="0" lang="ja-JP" altLang="en-US" sz="800" b="0">
              <a:latin typeface="+mj-lt"/>
              <a:sym typeface="+mn-lt"/>
            </a:endParaRPr>
          </a:p>
        </p:txBody>
      </p:sp>
      <p:sp>
        <p:nvSpPr>
          <p:cNvPr id="125" name="Text Placeholder 12">
            <a:extLst>
              <a:ext uri="{FF2B5EF4-FFF2-40B4-BE49-F238E27FC236}">
                <a16:creationId xmlns:a16="http://schemas.microsoft.com/office/drawing/2014/main" id="{32FC97D8-E207-1001-93EC-CAD3A8D9835D}"/>
              </a:ext>
            </a:extLst>
          </p:cNvPr>
          <p:cNvSpPr>
            <a:spLocks noGrp="1"/>
          </p:cNvSpPr>
          <p:nvPr>
            <p:custDataLst>
              <p:tags r:id="rId58"/>
            </p:custDataLst>
          </p:nvPr>
        </p:nvSpPr>
        <p:spPr bwMode="auto">
          <a:xfrm>
            <a:off x="756090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2022</a:t>
            </a:r>
            <a:endParaRPr kumimoji="0" lang="ja-JP" altLang="en-US" sz="800" b="0" dirty="0">
              <a:latin typeface="+mj-lt"/>
              <a:sym typeface="+mn-lt"/>
            </a:endParaRPr>
          </a:p>
        </p:txBody>
      </p:sp>
    </p:spTree>
    <p:extLst>
      <p:ext uri="{BB962C8B-B14F-4D97-AF65-F5344CB8AC3E}">
        <p14:creationId xmlns:p14="http://schemas.microsoft.com/office/powerpoint/2010/main" val="36620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176286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0" imgW="360" imgH="360" progId="TCLayout.ActiveDocument.1">
                  <p:embed/>
                </p:oleObj>
              </mc:Choice>
              <mc:Fallback>
                <p:oleObj name="think-cell Slide" r:id="rId60" imgW="360" imgH="360" progId="TCLayout.ActiveDocument.1">
                  <p:embed/>
                  <p:pic>
                    <p:nvPicPr>
                      <p:cNvPr id="7" name="Object 6"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、バングラデシュ銀行</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世界的な</a:t>
            </a:r>
            <a:r>
              <a:rPr lang="ja-JP" altLang="en-US" sz="1400" b="0" i="0" dirty="0">
                <a:solidFill>
                  <a:srgbClr val="000000"/>
                </a:solidFill>
                <a:effectLst/>
                <a:latin typeface="ヒラギノ角ゴ Pro W3"/>
              </a:rPr>
              <a:t>食品・日用品などの価格上昇を受け</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まで急上昇したが、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年には元と近い水準に戻る見込みである。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186129" y="2370138"/>
            <a:ext cx="1031984" cy="4175202"/>
            <a:chOff x="6497301" y="-215875"/>
            <a:chExt cx="1329709" cy="4205613"/>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497301" y="3783005"/>
              <a:ext cx="1287479"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80" name="Text Placeholder 12"/>
          <p:cNvSpPr>
            <a:spLocks noGrp="1"/>
          </p:cNvSpPr>
          <p:nvPr>
            <p:custDataLst>
              <p:tags r:id="rId3"/>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p:nvSpPr>
          <p:cNvPr id="77" name="Text Placeholder 12"/>
          <p:cNvSpPr>
            <a:spLocks noGrp="1"/>
          </p:cNvSpPr>
          <p:nvPr>
            <p:custDataLst>
              <p:tags r:id="rId4"/>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p:nvSpPr>
          <p:cNvPr id="75" name="Text Placeholder 12"/>
          <p:cNvSpPr>
            <a:spLocks noGrp="1"/>
          </p:cNvSpPr>
          <p:nvPr>
            <p:custDataLst>
              <p:tags r:id="rId5"/>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9" name="Text Placeholder 12"/>
          <p:cNvSpPr>
            <a:spLocks noGrp="1"/>
          </p:cNvSpPr>
          <p:nvPr>
            <p:custDataLst>
              <p:tags r:id="rId6"/>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p:nvSpPr>
          <p:cNvPr id="76" name="Text Placeholder 12"/>
          <p:cNvSpPr>
            <a:spLocks noGrp="1"/>
          </p:cNvSpPr>
          <p:nvPr>
            <p:custDataLst>
              <p:tags r:id="rId7"/>
            </p:custDataLst>
          </p:nvPr>
        </p:nvSpPr>
        <p:spPr bwMode="auto">
          <a:xfrm>
            <a:off x="34448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74" name="Text Placeholder 12"/>
          <p:cNvSpPr>
            <a:spLocks noGrp="1"/>
          </p:cNvSpPr>
          <p:nvPr>
            <p:custDataLst>
              <p:tags r:id="rId8"/>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p:nvSpPr>
          <p:cNvPr id="78" name="Text Placeholder 12"/>
          <p:cNvSpPr>
            <a:spLocks noGrp="1"/>
          </p:cNvSpPr>
          <p:nvPr>
            <p:custDataLst>
              <p:tags r:id="rId9"/>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p:nvSpPr>
          <p:cNvPr id="87" name="Text Placeholder 12"/>
          <p:cNvSpPr>
            <a:spLocks noGrp="1"/>
          </p:cNvSpPr>
          <p:nvPr>
            <p:custDataLst>
              <p:tags r:id="rId10"/>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p:nvSpPr>
          <p:cNvPr id="79" name="Text Placeholder 12"/>
          <p:cNvSpPr>
            <a:spLocks noGrp="1"/>
          </p:cNvSpPr>
          <p:nvPr>
            <p:custDataLst>
              <p:tags r:id="rId11"/>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p:nvSpPr>
          <p:cNvPr id="83" name="Text Placeholder 12"/>
          <p:cNvSpPr>
            <a:spLocks noGrp="1"/>
          </p:cNvSpPr>
          <p:nvPr>
            <p:custDataLst>
              <p:tags r:id="rId12"/>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p:nvSpPr>
          <p:cNvPr id="81" name="Text Placeholder 12"/>
          <p:cNvSpPr>
            <a:spLocks noGrp="1"/>
          </p:cNvSpPr>
          <p:nvPr>
            <p:custDataLst>
              <p:tags r:id="rId13"/>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p:nvSpPr>
          <p:cNvPr id="133" name="Text Placeholder 12"/>
          <p:cNvSpPr>
            <a:spLocks noGrp="1"/>
          </p:cNvSpPr>
          <p:nvPr>
            <p:custDataLst>
              <p:tags r:id="rId14"/>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p:nvSpPr>
          <p:cNvPr id="86" name="Text Placeholder 12"/>
          <p:cNvSpPr>
            <a:spLocks noGrp="1"/>
          </p:cNvSpPr>
          <p:nvPr>
            <p:custDataLst>
              <p:tags r:id="rId15"/>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p:nvSpPr>
          <p:cNvPr id="82" name="Text Placeholder 12"/>
          <p:cNvSpPr>
            <a:spLocks noGrp="1"/>
          </p:cNvSpPr>
          <p:nvPr>
            <p:custDataLst>
              <p:tags r:id="rId16"/>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84" name="Text Placeholder 12"/>
          <p:cNvSpPr>
            <a:spLocks noGrp="1"/>
          </p:cNvSpPr>
          <p:nvPr>
            <p:custDataLst>
              <p:tags r:id="rId17"/>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p:nvSpPr>
          <p:cNvPr id="71" name="Text Placeholder 12"/>
          <p:cNvSpPr>
            <a:spLocks noGrp="1"/>
          </p:cNvSpPr>
          <p:nvPr>
            <p:custDataLst>
              <p:tags r:id="rId18"/>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p:nvSpPr>
          <p:cNvPr id="85" name="Text Placeholder 12"/>
          <p:cNvSpPr>
            <a:spLocks noGrp="1"/>
          </p:cNvSpPr>
          <p:nvPr>
            <p:custDataLst>
              <p:tags r:id="rId19"/>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p:nvSpPr>
          <p:cNvPr id="88" name="Text Placeholder 12"/>
          <p:cNvSpPr>
            <a:spLocks noGrp="1"/>
          </p:cNvSpPr>
          <p:nvPr>
            <p:custDataLst>
              <p:tags r:id="rId20"/>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p:nvSpPr>
          <p:cNvPr id="90" name="Text Placeholder 12"/>
          <p:cNvSpPr>
            <a:spLocks noGrp="1"/>
          </p:cNvSpPr>
          <p:nvPr>
            <p:custDataLst>
              <p:tags r:id="rId21"/>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p:nvSpPr>
          <p:cNvPr id="69" name="Text Placeholder 12"/>
          <p:cNvSpPr>
            <a:spLocks noGrp="1"/>
          </p:cNvSpPr>
          <p:nvPr>
            <p:custDataLst>
              <p:tags r:id="rId22"/>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p:nvSpPr>
          <p:cNvPr id="70" name="Text Placeholder 12"/>
          <p:cNvSpPr>
            <a:spLocks noGrp="1"/>
          </p:cNvSpPr>
          <p:nvPr>
            <p:custDataLst>
              <p:tags r:id="rId23"/>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p:nvSpPr>
          <p:cNvPr id="135" name="Text Placeholder 12"/>
          <p:cNvSpPr>
            <a:spLocks noGrp="1"/>
          </p:cNvSpPr>
          <p:nvPr>
            <p:custDataLst>
              <p:tags r:id="rId24"/>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p:nvSpPr>
          <p:cNvPr id="72" name="Text Placeholder 12"/>
          <p:cNvSpPr>
            <a:spLocks noGrp="1"/>
          </p:cNvSpPr>
          <p:nvPr>
            <p:custDataLst>
              <p:tags r:id="rId25"/>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p:nvSpPr>
          <p:cNvPr id="73" name="Text Placeholder 12"/>
          <p:cNvSpPr>
            <a:spLocks noGrp="1"/>
          </p:cNvSpPr>
          <p:nvPr>
            <p:custDataLst>
              <p:tags r:id="rId26"/>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27"/>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28"/>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29"/>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graphicFrame>
        <p:nvGraphicFramePr>
          <p:cNvPr id="121" name="Chart 120">
            <a:extLst>
              <a:ext uri="{FF2B5EF4-FFF2-40B4-BE49-F238E27FC236}">
                <a16:creationId xmlns:a16="http://schemas.microsoft.com/office/drawing/2014/main" id="{BCABD202-887F-4D9C-8159-6F1629CAE3FA}"/>
              </a:ext>
            </a:extLst>
          </p:cNvPr>
          <p:cNvGraphicFramePr/>
          <p:nvPr>
            <p:custDataLst>
              <p:tags r:id="rId30"/>
            </p:custDataLst>
            <p:extLst>
              <p:ext uri="{D42A27DB-BD31-4B8C-83A1-F6EECF244321}">
                <p14:modId xmlns:p14="http://schemas.microsoft.com/office/powerpoint/2010/main" val="769774265"/>
              </p:ext>
            </p:extLst>
          </p:nvPr>
        </p:nvGraphicFramePr>
        <p:xfrm>
          <a:off x="5000625" y="2271713"/>
          <a:ext cx="4633913" cy="3870325"/>
        </p:xfrm>
        <a:graphic>
          <a:graphicData uri="http://schemas.openxmlformats.org/drawingml/2006/chart">
            <c:chart xmlns:c="http://schemas.openxmlformats.org/drawingml/2006/chart" xmlns:r="http://schemas.openxmlformats.org/officeDocument/2006/relationships" r:id="rId62"/>
          </a:graphicData>
        </a:graphic>
      </p:graphicFrame>
      <p:cxnSp>
        <p:nvCxnSpPr>
          <p:cNvPr id="59" name="直線コネクタ 1">
            <a:extLst>
              <a:ext uri="{FF2B5EF4-FFF2-40B4-BE49-F238E27FC236}">
                <a16:creationId xmlns:a16="http://schemas.microsoft.com/office/drawing/2014/main" id="{151166FA-BEB6-4895-8725-89B3084F433A}"/>
              </a:ext>
            </a:extLst>
          </p:cNvPr>
          <p:cNvCxnSpPr/>
          <p:nvPr>
            <p:custDataLst>
              <p:tags r:id="rId31"/>
            </p:custDataLst>
          </p:nvPr>
        </p:nvCxnSpPr>
        <p:spPr bwMode="auto">
          <a:xfrm flipH="1" flipV="1">
            <a:off x="8955088" y="4062413"/>
            <a:ext cx="55562" cy="1968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テキスト プレースホルダ 9">
            <a:extLst>
              <a:ext uri="{FF2B5EF4-FFF2-40B4-BE49-F238E27FC236}">
                <a16:creationId xmlns:a16="http://schemas.microsoft.com/office/drawing/2014/main" id="{860F0D7C-5A3B-4FDD-A5A6-3D057895CD5D}"/>
              </a:ext>
            </a:extLst>
          </p:cNvPr>
          <p:cNvSpPr>
            <a:spLocks noGrp="1"/>
          </p:cNvSpPr>
          <p:nvPr>
            <p:custDataLst>
              <p:tags r:id="rId32"/>
            </p:custDataLst>
          </p:nvPr>
        </p:nvSpPr>
        <p:spPr bwMode="auto">
          <a:xfrm>
            <a:off x="8351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DF65F5-7232-4B51-8EC8-02A253B8FB9A}" type="datetime'''''''''''''''''''''''''''17'''''''">
              <a:rPr lang="en-US" altLang="en-US" sz="800" smtClean="0"/>
              <a:pPr/>
              <a:t>17</a:t>
            </a:fld>
            <a:endParaRPr lang="ja-JP" altLang="en-US" sz="800" dirty="0">
              <a:sym typeface="+mn-lt"/>
            </a:endParaRPr>
          </a:p>
        </p:txBody>
      </p:sp>
      <p:sp>
        <p:nvSpPr>
          <p:cNvPr id="64" name="テキスト プレースホルダ 9">
            <a:extLst>
              <a:ext uri="{FF2B5EF4-FFF2-40B4-BE49-F238E27FC236}">
                <a16:creationId xmlns:a16="http://schemas.microsoft.com/office/drawing/2014/main" id="{BB0790E7-9F50-49D2-BBBE-D9C6F6716043}"/>
              </a:ext>
            </a:extLst>
          </p:cNvPr>
          <p:cNvSpPr>
            <a:spLocks noGrp="1"/>
          </p:cNvSpPr>
          <p:nvPr>
            <p:custDataLst>
              <p:tags r:id="rId33"/>
            </p:custDataLst>
          </p:nvPr>
        </p:nvSpPr>
        <p:spPr bwMode="auto">
          <a:xfrm>
            <a:off x="5922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FD201D-B91D-4EA0-83BD-A8D4974DA89F}" type="datetime'''''''''''''''''''''''0''''''''''''''''''''''''3'''''''">
              <a:rPr lang="en-US" altLang="en-US" sz="800" smtClean="0"/>
              <a:pPr/>
              <a:t>03</a:t>
            </a:fld>
            <a:endParaRPr lang="ja-JP" altLang="en-US" sz="800" dirty="0">
              <a:sym typeface="+mn-lt"/>
            </a:endParaRPr>
          </a:p>
        </p:txBody>
      </p:sp>
      <p:sp>
        <p:nvSpPr>
          <p:cNvPr id="103" name="テキスト プレースホルダ 9">
            <a:extLst>
              <a:ext uri="{FF2B5EF4-FFF2-40B4-BE49-F238E27FC236}">
                <a16:creationId xmlns:a16="http://schemas.microsoft.com/office/drawing/2014/main" id="{C635E198-1271-428F-BE73-E6E5BAFF77DE}"/>
              </a:ext>
            </a:extLst>
          </p:cNvPr>
          <p:cNvSpPr>
            <a:spLocks noGrp="1"/>
          </p:cNvSpPr>
          <p:nvPr>
            <p:custDataLst>
              <p:tags r:id="rId34"/>
            </p:custDataLst>
          </p:nvPr>
        </p:nvSpPr>
        <p:spPr bwMode="auto">
          <a:xfrm>
            <a:off x="69643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0536DA-D5EF-4A90-B2B6-06A45DD30F87}" type="datetime'''''''0''''''''''''9'">
              <a:rPr lang="en-US" altLang="en-US" sz="800" smtClean="0"/>
              <a:pPr/>
              <a:t>09</a:t>
            </a:fld>
            <a:endParaRPr lang="ja-JP" altLang="en-US" sz="800" dirty="0">
              <a:sym typeface="+mn-lt"/>
            </a:endParaRPr>
          </a:p>
        </p:txBody>
      </p:sp>
      <p:sp>
        <p:nvSpPr>
          <p:cNvPr id="61" name="テキスト プレースホルダ 9">
            <a:extLst>
              <a:ext uri="{FF2B5EF4-FFF2-40B4-BE49-F238E27FC236}">
                <a16:creationId xmlns:a16="http://schemas.microsoft.com/office/drawing/2014/main" id="{DF24376E-44C9-4425-A0F7-AE8830A849E1}"/>
              </a:ext>
            </a:extLst>
          </p:cNvPr>
          <p:cNvSpPr>
            <a:spLocks noGrp="1"/>
          </p:cNvSpPr>
          <p:nvPr>
            <p:custDataLst>
              <p:tags r:id="rId35"/>
            </p:custDataLst>
          </p:nvPr>
        </p:nvSpPr>
        <p:spPr bwMode="auto">
          <a:xfrm>
            <a:off x="60960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5E3C9-67F5-4A9A-8E01-1EEE1CEC4ACB}" type="datetime'''''''''''''''''''''''''0''''''''''''''''''''4'''''''''''''">
              <a:rPr lang="en-US" altLang="en-US" sz="800" smtClean="0"/>
              <a:pPr/>
              <a:t>04</a:t>
            </a:fld>
            <a:endParaRPr lang="ja-JP" altLang="en-US" sz="800" dirty="0">
              <a:sym typeface="+mn-lt"/>
            </a:endParaRPr>
          </a:p>
        </p:txBody>
      </p:sp>
      <p:sp>
        <p:nvSpPr>
          <p:cNvPr id="62" name="テキスト プレースホルダ 9">
            <a:extLst>
              <a:ext uri="{FF2B5EF4-FFF2-40B4-BE49-F238E27FC236}">
                <a16:creationId xmlns:a16="http://schemas.microsoft.com/office/drawing/2014/main" id="{3DDEE8C7-7510-4F94-BCBD-80BEA82D5CD5}"/>
              </a:ext>
            </a:extLst>
          </p:cNvPr>
          <p:cNvSpPr>
            <a:spLocks noGrp="1"/>
          </p:cNvSpPr>
          <p:nvPr>
            <p:custDataLst>
              <p:tags r:id="rId36"/>
            </p:custDataLst>
          </p:nvPr>
        </p:nvSpPr>
        <p:spPr bwMode="auto">
          <a:xfrm>
            <a:off x="5092700" y="2130425"/>
            <a:ext cx="490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タカ）</a:t>
            </a:r>
          </a:p>
        </p:txBody>
      </p:sp>
      <p:sp>
        <p:nvSpPr>
          <p:cNvPr id="60" name="テキスト プレースホルダ 9">
            <a:extLst>
              <a:ext uri="{FF2B5EF4-FFF2-40B4-BE49-F238E27FC236}">
                <a16:creationId xmlns:a16="http://schemas.microsoft.com/office/drawing/2014/main" id="{70F72EC3-0F3E-4381-910C-EC5DCAE03566}"/>
              </a:ext>
            </a:extLst>
          </p:cNvPr>
          <p:cNvSpPr>
            <a:spLocks noGrp="1"/>
          </p:cNvSpPr>
          <p:nvPr>
            <p:custDataLst>
              <p:tags r:id="rId37"/>
            </p:custDataLst>
          </p:nvPr>
        </p:nvSpPr>
        <p:spPr bwMode="auto">
          <a:xfrm>
            <a:off x="5575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A681D9-2498-47A7-8C1E-43AA393F7847}" type="datetime'''''''0''''''''''''''''''''''''''''''''''1'''''''''''''''">
              <a:rPr lang="en-US" altLang="en-US" sz="800" smtClean="0"/>
              <a:pPr/>
              <a:t>01</a:t>
            </a:fld>
            <a:endParaRPr lang="ja-JP" altLang="en-US" sz="800" dirty="0">
              <a:sym typeface="+mn-lt"/>
            </a:endParaRPr>
          </a:p>
        </p:txBody>
      </p:sp>
      <p:sp>
        <p:nvSpPr>
          <p:cNvPr id="65" name="テキスト プレースホルダ 9">
            <a:extLst>
              <a:ext uri="{FF2B5EF4-FFF2-40B4-BE49-F238E27FC236}">
                <a16:creationId xmlns:a16="http://schemas.microsoft.com/office/drawing/2014/main" id="{505541BB-924B-45E8-B54F-BCCE60BF46AB}"/>
              </a:ext>
            </a:extLst>
          </p:cNvPr>
          <p:cNvSpPr>
            <a:spLocks noGrp="1"/>
          </p:cNvSpPr>
          <p:nvPr>
            <p:custDataLst>
              <p:tags r:id="rId38"/>
            </p:custDataLst>
          </p:nvPr>
        </p:nvSpPr>
        <p:spPr bwMode="auto">
          <a:xfrm>
            <a:off x="534511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1ECE69-A800-4BDF-8A29-A339FF26EAB4}" type="datetime'''''''''''''''''''''''''''2''''''''''''''''''''00''''0'''''">
              <a:rPr lang="en-US" altLang="en-US" sz="800" smtClean="0"/>
              <a:pPr/>
              <a:t>2000</a:t>
            </a:fld>
            <a:endParaRPr lang="ja-JP" altLang="en-US" sz="800" dirty="0">
              <a:sym typeface="+mn-lt"/>
            </a:endParaRPr>
          </a:p>
        </p:txBody>
      </p:sp>
      <p:sp>
        <p:nvSpPr>
          <p:cNvPr id="92" name="テキスト プレースホルダ 9">
            <a:extLst>
              <a:ext uri="{FF2B5EF4-FFF2-40B4-BE49-F238E27FC236}">
                <a16:creationId xmlns:a16="http://schemas.microsoft.com/office/drawing/2014/main" id="{324919EF-A56F-413F-826D-C1EE65B13084}"/>
              </a:ext>
            </a:extLst>
          </p:cNvPr>
          <p:cNvSpPr>
            <a:spLocks noGrp="1"/>
          </p:cNvSpPr>
          <p:nvPr>
            <p:custDataLst>
              <p:tags r:id="rId39"/>
            </p:custDataLst>
          </p:nvPr>
        </p:nvSpPr>
        <p:spPr bwMode="auto">
          <a:xfrm>
            <a:off x="57499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3F53D2-6ECE-4F9E-8D11-451D9EB6E71F}" type="datetime'0''''''''''''''''''2'''''''''''''''''">
              <a:rPr lang="en-US" altLang="en-US" sz="800" smtClean="0"/>
              <a:pPr/>
              <a:t>02</a:t>
            </a:fld>
            <a:endParaRPr lang="ja-JP" altLang="en-US" sz="800" dirty="0">
              <a:sym typeface="+mn-lt"/>
            </a:endParaRPr>
          </a:p>
        </p:txBody>
      </p:sp>
      <p:sp>
        <p:nvSpPr>
          <p:cNvPr id="68" name="テキスト プレースホルダ 9">
            <a:extLst>
              <a:ext uri="{FF2B5EF4-FFF2-40B4-BE49-F238E27FC236}">
                <a16:creationId xmlns:a16="http://schemas.microsoft.com/office/drawing/2014/main" id="{EFA95ABB-A7BF-466E-9E33-0496A5117EF0}"/>
              </a:ext>
            </a:extLst>
          </p:cNvPr>
          <p:cNvSpPr>
            <a:spLocks noGrp="1"/>
          </p:cNvSpPr>
          <p:nvPr>
            <p:custDataLst>
              <p:tags r:id="rId40"/>
            </p:custDataLst>
          </p:nvPr>
        </p:nvSpPr>
        <p:spPr bwMode="auto">
          <a:xfrm>
            <a:off x="6270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AD0A4B-5A85-48D3-9795-10F2ECDC7F64}" type="datetime'''''''''''''''''''0''''''''''''''''''''''5'''''''''''''''''''">
              <a:rPr lang="en-US" altLang="en-US" sz="800" smtClean="0"/>
              <a:pPr/>
              <a:t>05</a:t>
            </a:fld>
            <a:endParaRPr lang="ja-JP" altLang="en-US" sz="800" dirty="0">
              <a:sym typeface="+mn-lt"/>
            </a:endParaRPr>
          </a:p>
        </p:txBody>
      </p:sp>
      <p:sp>
        <p:nvSpPr>
          <p:cNvPr id="112" name="テキスト プレースホルダ 9">
            <a:extLst>
              <a:ext uri="{FF2B5EF4-FFF2-40B4-BE49-F238E27FC236}">
                <a16:creationId xmlns:a16="http://schemas.microsoft.com/office/drawing/2014/main" id="{D246D985-4250-4274-9B07-BEAAF2E90F04}"/>
              </a:ext>
            </a:extLst>
          </p:cNvPr>
          <p:cNvSpPr>
            <a:spLocks noGrp="1"/>
          </p:cNvSpPr>
          <p:nvPr>
            <p:custDataLst>
              <p:tags r:id="rId41"/>
            </p:custDataLst>
          </p:nvPr>
        </p:nvSpPr>
        <p:spPr bwMode="auto">
          <a:xfrm>
            <a:off x="81788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44E31A-E873-413D-A5B7-8BFC54F08BFE}" type="datetime'''1''''''6'''''''''''''''''''''''''''''''''''''''">
              <a:rPr lang="en-US" altLang="en-US" sz="800" smtClean="0"/>
              <a:pPr/>
              <a:t>16</a:t>
            </a:fld>
            <a:endParaRPr lang="ja-JP" altLang="en-US" sz="800" dirty="0">
              <a:sym typeface="+mn-lt"/>
            </a:endParaRPr>
          </a:p>
        </p:txBody>
      </p:sp>
      <p:sp>
        <p:nvSpPr>
          <p:cNvPr id="67" name="テキスト プレースホルダ 9">
            <a:extLst>
              <a:ext uri="{FF2B5EF4-FFF2-40B4-BE49-F238E27FC236}">
                <a16:creationId xmlns:a16="http://schemas.microsoft.com/office/drawing/2014/main" id="{B2F9CE76-D8E6-4E5B-A1BB-DB6E93AA533D}"/>
              </a:ext>
            </a:extLst>
          </p:cNvPr>
          <p:cNvSpPr>
            <a:spLocks noGrp="1"/>
          </p:cNvSpPr>
          <p:nvPr>
            <p:custDataLst>
              <p:tags r:id="rId42"/>
            </p:custDataLst>
          </p:nvPr>
        </p:nvSpPr>
        <p:spPr bwMode="auto">
          <a:xfrm>
            <a:off x="64436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3B68AB-5D1B-406D-9520-EEB8B5833DF1}" type="datetime'''0''''''''''''''''''''''''''''''''''''''''''''''''6'''''">
              <a:rPr lang="en-US" altLang="en-US" sz="800" smtClean="0"/>
              <a:pPr/>
              <a:t>06</a:t>
            </a:fld>
            <a:endParaRPr lang="ja-JP" altLang="en-US" sz="800" dirty="0">
              <a:sym typeface="+mn-lt"/>
            </a:endParaRPr>
          </a:p>
        </p:txBody>
      </p:sp>
      <p:sp>
        <p:nvSpPr>
          <p:cNvPr id="99" name="テキスト プレースホルダ 9">
            <a:extLst>
              <a:ext uri="{FF2B5EF4-FFF2-40B4-BE49-F238E27FC236}">
                <a16:creationId xmlns:a16="http://schemas.microsoft.com/office/drawing/2014/main" id="{74F7D42E-92EA-42E2-A656-AE40E5804DA9}"/>
              </a:ext>
            </a:extLst>
          </p:cNvPr>
          <p:cNvSpPr>
            <a:spLocks noGrp="1"/>
          </p:cNvSpPr>
          <p:nvPr>
            <p:custDataLst>
              <p:tags r:id="rId43"/>
            </p:custDataLst>
          </p:nvPr>
        </p:nvSpPr>
        <p:spPr bwMode="auto">
          <a:xfrm>
            <a:off x="6616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F6877F-98D3-4F88-B99B-5C79A7651D8A}" type="datetime'''''''''''''''0''''''''''''''''''''''''7'''''''''''''''">
              <a:rPr lang="en-US" altLang="en-US" sz="800" smtClean="0"/>
              <a:pPr/>
              <a:t>07</a:t>
            </a:fld>
            <a:endParaRPr lang="ja-JP" altLang="en-US" sz="800" dirty="0">
              <a:sym typeface="+mn-lt"/>
            </a:endParaRPr>
          </a:p>
        </p:txBody>
      </p:sp>
      <p:sp>
        <p:nvSpPr>
          <p:cNvPr id="100" name="テキスト プレースホルダ 9">
            <a:extLst>
              <a:ext uri="{FF2B5EF4-FFF2-40B4-BE49-F238E27FC236}">
                <a16:creationId xmlns:a16="http://schemas.microsoft.com/office/drawing/2014/main" id="{1C60DB17-14EE-4A0A-8137-D6EE4849724F}"/>
              </a:ext>
            </a:extLst>
          </p:cNvPr>
          <p:cNvSpPr>
            <a:spLocks noGrp="1"/>
          </p:cNvSpPr>
          <p:nvPr>
            <p:custDataLst>
              <p:tags r:id="rId44"/>
            </p:custDataLst>
          </p:nvPr>
        </p:nvSpPr>
        <p:spPr bwMode="auto">
          <a:xfrm>
            <a:off x="67913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01B814-AB1A-4992-9030-C487A99BF94E}" type="datetime'''''''''''''''''''''0''''''''''''''''''''''''''''8'''''''''''">
              <a:rPr lang="en-US" altLang="en-US" sz="800" smtClean="0"/>
              <a:pPr/>
              <a:t>08</a:t>
            </a:fld>
            <a:endParaRPr lang="ja-JP" altLang="en-US" sz="800" dirty="0">
              <a:sym typeface="+mn-lt"/>
            </a:endParaRPr>
          </a:p>
        </p:txBody>
      </p:sp>
      <p:sp>
        <p:nvSpPr>
          <p:cNvPr id="104" name="テキスト プレースホルダ 9">
            <a:extLst>
              <a:ext uri="{FF2B5EF4-FFF2-40B4-BE49-F238E27FC236}">
                <a16:creationId xmlns:a16="http://schemas.microsoft.com/office/drawing/2014/main" id="{A49DB943-0D2D-425D-85EB-E58918A7671B}"/>
              </a:ext>
            </a:extLst>
          </p:cNvPr>
          <p:cNvSpPr>
            <a:spLocks noGrp="1"/>
          </p:cNvSpPr>
          <p:nvPr>
            <p:custDataLst>
              <p:tags r:id="rId45"/>
            </p:custDataLst>
          </p:nvPr>
        </p:nvSpPr>
        <p:spPr bwMode="auto">
          <a:xfrm>
            <a:off x="7137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E94230-669F-4A1F-92B9-8D3FC7AFAF5F}" type="datetime'''''''''1''''''''0'''''''''''''''''''''''''''''''''">
              <a:rPr lang="en-US" altLang="en-US" sz="800" smtClean="0"/>
              <a:pPr/>
              <a:t>10</a:t>
            </a:fld>
            <a:endParaRPr lang="ja-JP" altLang="en-US" sz="800" dirty="0">
              <a:sym typeface="+mn-lt"/>
            </a:endParaRPr>
          </a:p>
        </p:txBody>
      </p:sp>
      <p:sp>
        <p:nvSpPr>
          <p:cNvPr id="107" name="テキスト プレースホルダ 9">
            <a:extLst>
              <a:ext uri="{FF2B5EF4-FFF2-40B4-BE49-F238E27FC236}">
                <a16:creationId xmlns:a16="http://schemas.microsoft.com/office/drawing/2014/main" id="{11638722-2D9A-4966-BFD6-A6E38A8B9DAD}"/>
              </a:ext>
            </a:extLst>
          </p:cNvPr>
          <p:cNvSpPr>
            <a:spLocks noGrp="1"/>
          </p:cNvSpPr>
          <p:nvPr>
            <p:custDataLst>
              <p:tags r:id="rId46"/>
            </p:custDataLst>
          </p:nvPr>
        </p:nvSpPr>
        <p:spPr bwMode="auto">
          <a:xfrm>
            <a:off x="73120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250FEF-B058-4523-A3CB-28526ACA4B35}" type="datetime'1''''''''''''''''''''''''''''1'''''''''''''''''''''''''''''''">
              <a:rPr lang="en-US" altLang="en-US" sz="800" smtClean="0"/>
              <a:pPr/>
              <a:t>11</a:t>
            </a:fld>
            <a:endParaRPr lang="ja-JP" altLang="en-US" sz="800" dirty="0">
              <a:sym typeface="+mn-lt"/>
            </a:endParaRPr>
          </a:p>
        </p:txBody>
      </p:sp>
      <p:sp>
        <p:nvSpPr>
          <p:cNvPr id="108" name="テキスト プレースホルダ 9">
            <a:extLst>
              <a:ext uri="{FF2B5EF4-FFF2-40B4-BE49-F238E27FC236}">
                <a16:creationId xmlns:a16="http://schemas.microsoft.com/office/drawing/2014/main" id="{55168562-68B4-4536-A17B-1DA899919753}"/>
              </a:ext>
            </a:extLst>
          </p:cNvPr>
          <p:cNvSpPr>
            <a:spLocks noGrp="1"/>
          </p:cNvSpPr>
          <p:nvPr>
            <p:custDataLst>
              <p:tags r:id="rId47"/>
            </p:custDataLst>
          </p:nvPr>
        </p:nvSpPr>
        <p:spPr bwMode="auto">
          <a:xfrm>
            <a:off x="7485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0D3FC3-092F-4311-AA7B-DEAD32E6A757}" type="datetime'''''''1''''''''2'''''''''">
              <a:rPr lang="en-US" altLang="en-US" sz="800" smtClean="0"/>
              <a:pPr/>
              <a:t>12</a:t>
            </a:fld>
            <a:endParaRPr lang="ja-JP" altLang="en-US" sz="800" dirty="0">
              <a:sym typeface="+mn-lt"/>
            </a:endParaRPr>
          </a:p>
        </p:txBody>
      </p:sp>
      <p:sp>
        <p:nvSpPr>
          <p:cNvPr id="109" name="テキスト プレースホルダ 9">
            <a:extLst>
              <a:ext uri="{FF2B5EF4-FFF2-40B4-BE49-F238E27FC236}">
                <a16:creationId xmlns:a16="http://schemas.microsoft.com/office/drawing/2014/main" id="{E57848DA-0A08-47CD-B5C5-5FEB947E7C39}"/>
              </a:ext>
            </a:extLst>
          </p:cNvPr>
          <p:cNvSpPr>
            <a:spLocks noGrp="1"/>
          </p:cNvSpPr>
          <p:nvPr>
            <p:custDataLst>
              <p:tags r:id="rId48"/>
            </p:custDataLst>
          </p:nvPr>
        </p:nvSpPr>
        <p:spPr bwMode="auto">
          <a:xfrm>
            <a:off x="76581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3E286C-2A5A-4693-8580-F52F6876ECCB}" type="datetime'''''1''''''''''''''''''''''''''''3'''''''''''">
              <a:rPr lang="en-US" altLang="en-US" sz="800" smtClean="0"/>
              <a:pPr/>
              <a:t>13</a:t>
            </a:fld>
            <a:endParaRPr lang="ja-JP" altLang="en-US" sz="800" dirty="0">
              <a:sym typeface="+mn-lt"/>
            </a:endParaRPr>
          </a:p>
        </p:txBody>
      </p:sp>
      <p:sp>
        <p:nvSpPr>
          <p:cNvPr id="110" name="テキスト プレースホルダ 9">
            <a:extLst>
              <a:ext uri="{FF2B5EF4-FFF2-40B4-BE49-F238E27FC236}">
                <a16:creationId xmlns:a16="http://schemas.microsoft.com/office/drawing/2014/main" id="{62287AF5-9F7E-44F4-AD2D-6495D96B6F3D}"/>
              </a:ext>
            </a:extLst>
          </p:cNvPr>
          <p:cNvSpPr>
            <a:spLocks noGrp="1"/>
          </p:cNvSpPr>
          <p:nvPr>
            <p:custDataLst>
              <p:tags r:id="rId49"/>
            </p:custDataLst>
          </p:nvPr>
        </p:nvSpPr>
        <p:spPr bwMode="auto">
          <a:xfrm>
            <a:off x="7831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6ED9B8-4671-4354-8442-B7786B557350}" type="datetime'''1''''''''4'''''''''''''">
              <a:rPr lang="en-US" altLang="en-US" sz="800" smtClean="0"/>
              <a:pPr/>
              <a:t>14</a:t>
            </a:fld>
            <a:endParaRPr lang="ja-JP" altLang="en-US" sz="800" dirty="0">
              <a:sym typeface="+mn-lt"/>
            </a:endParaRPr>
          </a:p>
        </p:txBody>
      </p:sp>
      <p:sp>
        <p:nvSpPr>
          <p:cNvPr id="115" name="テキスト プレースホルダ 9">
            <a:extLst>
              <a:ext uri="{FF2B5EF4-FFF2-40B4-BE49-F238E27FC236}">
                <a16:creationId xmlns:a16="http://schemas.microsoft.com/office/drawing/2014/main" id="{2AEF0119-BDDB-4F54-912D-6A6E4F668D5E}"/>
              </a:ext>
            </a:extLst>
          </p:cNvPr>
          <p:cNvSpPr>
            <a:spLocks noGrp="1"/>
          </p:cNvSpPr>
          <p:nvPr>
            <p:custDataLst>
              <p:tags r:id="rId50"/>
            </p:custDataLst>
          </p:nvPr>
        </p:nvSpPr>
        <p:spPr bwMode="auto">
          <a:xfrm>
            <a:off x="8872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B88BC7-4DA7-4F2C-AE1D-B896E45C5AAD}" type="datetime'''2''''''0'''''''''''''''''''''''''''''''''''''''''''">
              <a:rPr lang="en-US" altLang="en-US" sz="800" smtClean="0"/>
              <a:pPr/>
              <a:t>20</a:t>
            </a:fld>
            <a:endParaRPr lang="ja-JP" altLang="en-US" sz="800" dirty="0">
              <a:sym typeface="+mn-lt"/>
            </a:endParaRPr>
          </a:p>
        </p:txBody>
      </p:sp>
      <p:sp>
        <p:nvSpPr>
          <p:cNvPr id="111" name="テキスト プレースホルダ 9">
            <a:extLst>
              <a:ext uri="{FF2B5EF4-FFF2-40B4-BE49-F238E27FC236}">
                <a16:creationId xmlns:a16="http://schemas.microsoft.com/office/drawing/2014/main" id="{29EECC8F-6D14-4843-B4D9-034FA9AA0433}"/>
              </a:ext>
            </a:extLst>
          </p:cNvPr>
          <p:cNvSpPr>
            <a:spLocks noGrp="1"/>
          </p:cNvSpPr>
          <p:nvPr>
            <p:custDataLst>
              <p:tags r:id="rId51"/>
            </p:custDataLst>
          </p:nvPr>
        </p:nvSpPr>
        <p:spPr bwMode="auto">
          <a:xfrm>
            <a:off x="8005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50A07B-AE45-4E22-ABA9-00C89F80D22B}" type="datetime'''15'''''''''''''''''''''''''''''''''''''''''''''''">
              <a:rPr lang="en-US" altLang="en-US" sz="800" smtClean="0"/>
              <a:pPr/>
              <a:t>15</a:t>
            </a:fld>
            <a:endParaRPr lang="ja-JP" altLang="en-US" sz="800" dirty="0">
              <a:sym typeface="+mn-lt"/>
            </a:endParaRPr>
          </a:p>
        </p:txBody>
      </p:sp>
      <p:sp>
        <p:nvSpPr>
          <p:cNvPr id="113" name="テキスト プレースホルダ 9">
            <a:extLst>
              <a:ext uri="{FF2B5EF4-FFF2-40B4-BE49-F238E27FC236}">
                <a16:creationId xmlns:a16="http://schemas.microsoft.com/office/drawing/2014/main" id="{05BDB1DF-15E6-4900-B7AF-246EF185CB96}"/>
              </a:ext>
            </a:extLst>
          </p:cNvPr>
          <p:cNvSpPr>
            <a:spLocks noGrp="1"/>
          </p:cNvSpPr>
          <p:nvPr>
            <p:custDataLst>
              <p:tags r:id="rId52"/>
            </p:custDataLst>
          </p:nvPr>
        </p:nvSpPr>
        <p:spPr bwMode="auto">
          <a:xfrm>
            <a:off x="85264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D17B54-7125-45FE-BA2E-03F0000E0A86}" type="datetime'''''''''''''''''''''''''''''''''1''''''''''''''''''''''''8'''">
              <a:rPr lang="en-US" altLang="en-US" sz="800" smtClean="0"/>
              <a:pPr/>
              <a:t>18</a:t>
            </a:fld>
            <a:endParaRPr lang="ja-JP" altLang="en-US" sz="800" dirty="0">
              <a:sym typeface="+mn-lt"/>
            </a:endParaRPr>
          </a:p>
        </p:txBody>
      </p:sp>
      <p:sp>
        <p:nvSpPr>
          <p:cNvPr id="114" name="テキスト プレースホルダ 9">
            <a:extLst>
              <a:ext uri="{FF2B5EF4-FFF2-40B4-BE49-F238E27FC236}">
                <a16:creationId xmlns:a16="http://schemas.microsoft.com/office/drawing/2014/main" id="{9FC77CEE-2C02-44CA-AAE7-3FEEAAB9D598}"/>
              </a:ext>
            </a:extLst>
          </p:cNvPr>
          <p:cNvSpPr>
            <a:spLocks noGrp="1"/>
          </p:cNvSpPr>
          <p:nvPr>
            <p:custDataLst>
              <p:tags r:id="rId53"/>
            </p:custDataLst>
          </p:nvPr>
        </p:nvSpPr>
        <p:spPr bwMode="auto">
          <a:xfrm>
            <a:off x="8699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41313C-57B0-4BE0-809C-0ED8A7B620A4}" type="datetime'''''''''''''''''''''''''''''''''''''''''''''''1''''''''9'">
              <a:rPr lang="en-US" altLang="en-US" sz="800" smtClean="0"/>
              <a:pPr/>
              <a:t>19</a:t>
            </a:fld>
            <a:endParaRPr lang="ja-JP" altLang="en-US" sz="800" dirty="0">
              <a:sym typeface="+mn-lt"/>
            </a:endParaRPr>
          </a:p>
        </p:txBody>
      </p:sp>
      <p:sp>
        <p:nvSpPr>
          <p:cNvPr id="116" name="テキスト プレースホルダ 9">
            <a:extLst>
              <a:ext uri="{FF2B5EF4-FFF2-40B4-BE49-F238E27FC236}">
                <a16:creationId xmlns:a16="http://schemas.microsoft.com/office/drawing/2014/main" id="{26BBA5B3-A33A-4FF9-BD73-472BEC39AB13}"/>
              </a:ext>
            </a:extLst>
          </p:cNvPr>
          <p:cNvSpPr>
            <a:spLocks noGrp="1"/>
          </p:cNvSpPr>
          <p:nvPr>
            <p:custDataLst>
              <p:tags r:id="rId54"/>
            </p:custDataLst>
          </p:nvPr>
        </p:nvSpPr>
        <p:spPr bwMode="auto">
          <a:xfrm>
            <a:off x="9047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412E76-50EC-41BD-A86C-3ABADC18A11C}" type="datetime'''''''''''''''''2''''''''''''''''1'''''''''''''">
              <a:rPr lang="en-US" altLang="en-US" sz="800" smtClean="0"/>
              <a:pPr/>
              <a:t>21</a:t>
            </a:fld>
            <a:endParaRPr lang="ja-JP" altLang="en-US" sz="800" dirty="0">
              <a:sym typeface="+mn-lt"/>
            </a:endParaRPr>
          </a:p>
        </p:txBody>
      </p:sp>
      <p:sp>
        <p:nvSpPr>
          <p:cNvPr id="66" name="テキスト プレースホルダ 9">
            <a:extLst>
              <a:ext uri="{FF2B5EF4-FFF2-40B4-BE49-F238E27FC236}">
                <a16:creationId xmlns:a16="http://schemas.microsoft.com/office/drawing/2014/main" id="{6C5B1DCC-8B1E-4269-A4BC-D75C9FA7FDF7}"/>
              </a:ext>
            </a:extLst>
          </p:cNvPr>
          <p:cNvSpPr>
            <a:spLocks noGrp="1"/>
          </p:cNvSpPr>
          <p:nvPr>
            <p:custDataLst>
              <p:tags r:id="rId55"/>
            </p:custDataLst>
          </p:nvPr>
        </p:nvSpPr>
        <p:spPr bwMode="auto">
          <a:xfrm>
            <a:off x="922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1415F1-82B3-4077-B055-BDA70351DE4B}" type="datetime'2''''''''''2'''''">
              <a:rPr lang="en-US" altLang="en-US" sz="800" smtClean="0"/>
              <a:pPr/>
              <a:t>22</a:t>
            </a:fld>
            <a:endParaRPr lang="ja-JP" altLang="en-US" sz="800" dirty="0">
              <a:sym typeface="+mn-lt"/>
            </a:endParaRPr>
          </a:p>
        </p:txBody>
      </p:sp>
      <p:sp>
        <p:nvSpPr>
          <p:cNvPr id="118" name="テキスト プレースホルダ 9">
            <a:extLst>
              <a:ext uri="{FF2B5EF4-FFF2-40B4-BE49-F238E27FC236}">
                <a16:creationId xmlns:a16="http://schemas.microsoft.com/office/drawing/2014/main" id="{C9C566A2-1B96-4DAD-89D0-2BCE73993909}"/>
              </a:ext>
            </a:extLst>
          </p:cNvPr>
          <p:cNvSpPr>
            <a:spLocks noGrp="1"/>
          </p:cNvSpPr>
          <p:nvPr>
            <p:custDataLst>
              <p:tags r:id="rId56"/>
            </p:custDataLst>
          </p:nvPr>
        </p:nvSpPr>
        <p:spPr bwMode="gray">
          <a:xfrm>
            <a:off x="8970963" y="3687763"/>
            <a:ext cx="279400"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ACB9B1-6AE9-4682-9A68-D5590DBBDE0D}" type="datetime'''''''''''''''1.''''''''''''''''''''''''''''''''29'''''''''''">
              <a:rPr lang="en-US" altLang="en-US" sz="1000" smtClean="0">
                <a:effectLst/>
                <a:sym typeface="+mn-lt"/>
              </a:rPr>
              <a:pPr marL="0" indent="0" algn="ctr">
                <a:spcBef>
                  <a:spcPct val="0"/>
                </a:spcBef>
                <a:buNone/>
              </a:pPr>
              <a:t>1.29</a:t>
            </a:fld>
            <a:endParaRPr lang="ja-JP" altLang="en-US" sz="1000" dirty="0">
              <a:sym typeface="+mn-lt"/>
            </a:endParaRPr>
          </a:p>
        </p:txBody>
      </p:sp>
      <p:graphicFrame>
        <p:nvGraphicFramePr>
          <p:cNvPr id="3" name="Chart 105">
            <a:extLst>
              <a:ext uri="{FF2B5EF4-FFF2-40B4-BE49-F238E27FC236}">
                <a16:creationId xmlns:a16="http://schemas.microsoft.com/office/drawing/2014/main" id="{80751DE8-9C85-70E8-4207-2928737DEC61}"/>
              </a:ext>
            </a:extLst>
          </p:cNvPr>
          <p:cNvGraphicFramePr/>
          <p:nvPr>
            <p:custDataLst>
              <p:tags r:id="rId57"/>
            </p:custDataLst>
            <p:extLst>
              <p:ext uri="{D42A27DB-BD31-4B8C-83A1-F6EECF244321}">
                <p14:modId xmlns:p14="http://schemas.microsoft.com/office/powerpoint/2010/main" val="720180337"/>
              </p:ext>
            </p:extLst>
          </p:nvPr>
        </p:nvGraphicFramePr>
        <p:xfrm>
          <a:off x="28575" y="2241550"/>
          <a:ext cx="4897438" cy="3900488"/>
        </p:xfrm>
        <a:graphic>
          <a:graphicData uri="http://schemas.openxmlformats.org/drawingml/2006/chart">
            <c:chart xmlns:c="http://schemas.openxmlformats.org/drawingml/2006/chart" xmlns:r="http://schemas.openxmlformats.org/officeDocument/2006/relationships" r:id="rId63"/>
          </a:graphicData>
        </a:graphic>
      </p:graphicFrame>
    </p:spTree>
    <p:extLst>
      <p:ext uri="{BB962C8B-B14F-4D97-AF65-F5344CB8AC3E}">
        <p14:creationId xmlns:p14="http://schemas.microsoft.com/office/powerpoint/2010/main" val="163765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4.57859768435390090957E+00&quot;&gt;&lt;m_msothmcolidx val=&quot;0&quot;/&gt;&lt;m_rgb r=&quot;80&quot; g=&quot;CC&quot; b=&quot;E8&quot;/&gt;&lt;m_nBrightness endver=&quot;26206&quot; val=&quot;0&quot;/&gt;&lt;/elem&gt;&lt;elem m_fUsage=&quot;2.65990130343154840276E+00&quot;&gt;&lt;m_msothmcolidx val=&quot;0&quot;/&gt;&lt;m_rgb r=&quot;1F&quot; g=&quot;49&quot; b=&quot;7D&quot;/&gt;&lt;m_nBrightness endver=&quot;26206&quot; val=&quot;0&quot;/&gt;&lt;/elem&gt;&lt;elem m_fUsage=&quot;2.03069510999999991441E+00&quot;&gt;&lt;m_msothmcolidx val=&quot;0&quot;/&gt;&lt;m_rgb r=&quot;33&quot; g=&quot;99&quot; b=&quot;CC&quot;/&gt;&lt;m_nBrightness endver=&quot;26206&quot; val=&quot;0&quot;/&gt;&lt;/elem&gt;&lt;elem m_fUsage=&quot;4.24067310407609421308E-01&quot;&gt;&lt;m_msothmcolidx val=&quot;0&quot;/&gt;&lt;m_rgb r=&quot;C0&quot; g=&quot;E6&quot; b=&quot;F4&quot;/&gt;&lt;m_nBrightness endver=&quot;26206&quot; val=&quot;0&quot;/&gt;&lt;/elem&gt;&lt;elem m_fUsage=&quot;8.86293811965250810658E-02&quot;&gt;&lt;m_msothmcolidx val=&quot;0&quot;/&gt;&lt;m_rgb r=&quot;F3&quot; g=&quot;F3&quot; b=&quot;F3&quot;/&gt;&lt;m_nBrightness endver=&quot;26206&quot; val=&quot;0&quot;/&gt;&lt;/elem&gt;&lt;elem m_fUsage=&quot;7.97664430768725701837E-02&quot;&gt;&lt;m_msothmcolidx val=&quot;0&quot;/&gt;&lt;m_rgb r=&quot;EB&quot; g=&quot;EF&quot; b=&quot;CF&quot;/&gt;&lt;m_nBrightness endver=&quot;26206&quot; val=&quot;0&quot;/&gt;&lt;/elem&gt;&lt;elem m_fUsage=&quot;7.22008970858909887580E-02&quot;&gt;&lt;m_msothmcolidx val=&quot;0&quot;/&gt;&lt;m_rgb r=&quot;EC&quot; g=&quot;E5&quot; b=&quot;F4&quot;/&gt;&lt;m_nBrightness endver=&quot;26206&quot; val=&quot;0&quot;/&gt;&lt;/elem&gt;&lt;elem m_fUsage=&quot;6.49808073773018857189E-02&quot;&gt;&lt;m_msothmcolidx val=&quot;0&quot;/&gt;&lt;m_rgb r=&quot;D2&quot; g=&quot;E0&quot; b=&quot;E6&quot;/&gt;&lt;m_nBrightness endver=&quot;26206&quot; val=&quot;0&quot;/&gt;&lt;/elem&gt;&lt;elem m_fUsage=&quot;1.16106307035309465380E-04&quot;&gt;&lt;m_msothmcolidx val=&quot;0&quot;/&gt;&lt;m_rgb r=&quot;C5&quot; g=&quot;C5&quot; b=&quot;D3&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E7YpbfxQVi_zcSLdl9Q_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mCcq21.cQYqv3bLgqQEJQ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ShBCyLQSDuEUt7OdcS9t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CBJKL15T3CMX6Yqlnyhd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71YwJw9CS4aN2jdWDCCdJ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lTsow5SMQlGdWhh4rmmaN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i_t_vTO.QVighOTh5j.D8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1VLajUHmRw.DMOxnLdNx1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KF8nwyoRk.qc7nZycXD1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n2nzcoPqSh2unqxHfoSwU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BSKYcnoSaG6Fx6e.Aeng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ldCGMwNFQrG.idal6wp8F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H.SvuZnR5CTHYr6LnZNZ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xNpO7l16QwWOmppNasE1B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MVXeDuXGRiepV7Y70efTq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AsoXuK.RgyiNgrGdGSzS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5Lc.uBIRkSZOoGlZBzU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ubAoMOT7R2qBp2sHBhI_c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oCaIchDOQ32bCod0NH5ip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Qn.OpYTMT7CEIO1cb7wpK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Tb2RM1dCQRuJCsP6oX8xT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7pPqC7mnTx2jTpI6vx4Br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5aozwKQR_GnGAxrcAMd8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iz6Z..MXSQO8refvA5Ikj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89EHs5mJSeyU59VO14e7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01.CDjMGTySt876Vako50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qV_j6E8GSIi2bY.HMa4bo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o9hcDrITu2rUSeh4Gxyn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E3zTtUL0Su6GILjfD6DYt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IAzxmP8jQImddJuEfDXnW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nv1ukuMsTq26WWAETOC21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TRYHoVKTnicd2GGUne4O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bxrLTtEZQg6hrt6lFzrXj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sZU.jKbQ6WIRWYa0FWCF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CKRmw2UGSCWDxQ5FZQgeB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lJmE6pFjTNGl0gJtRgyjz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apkEiOVFTu2Qc1Mp.mptq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A7c1YxDuR9GnMwSUvvMIH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K2pOkmlZRl2mZ_hF6mfZP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qZHjMecfT5658G8MgkPNt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W7q02fEBTtexdXoVlXzBr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KoQ9X05SBC81yOftneel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FXupG_oFQqWSIJRFEpb46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Qc9qaBc0QeaFC.iJgcZAk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5YuA.AHRRdaqoYsOEbeDJ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__ydKAeUAe5mUrVFIP9PQ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vmzuoSrzI7A32JE_eaNQR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K1EUUlGtNI5AInzjRiyv4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M9IuSEswxbY4whufLk9JN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FRctNRwsKT1ZbSomFxiw5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WYRARBs4lL.zrcxgLUsO6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PSzYdHY9khfrGgwByGOie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Kpr6C3QnjMbvyyM22Uo0M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Gpx5.ahVFbdQDyNsbpRbJ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SyQD8UNyn2d_v0VaJwEXE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NY3GWhBOFpY.ceTBmftc9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G5Q9pQ5yywLJ6rJwaBCf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fzDwfwoYqU3SwnMi._jeJ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QHeokPprGyKZlTGHwxciw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egEqgVfnE0VmF_sHCoB0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9ub3oS_N1BboUAKhdE3N1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gxWvfhsP1qGxXZQiLMO0E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TtiuBPXH_e._nqratLTYF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kNe8rc8S4o66MOCtSv8S_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w3UN6GGjBeVVDgLhTikIZ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P1MimvoAqU.6fytapaIRI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1oK57I.8zirVm_WfvIHC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dlUAFB8tCPsjNdbgHZz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2.RKI1PxLPTy2ocVqJD7c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YY45hJ.JfA5GuGWodEz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JNeFymxJKelG05TMSphO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KXFCx1RwviHcBQ8feRvPo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bQBMo0h4TEaKRnPFpv21s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yekJ.ssSf245_K3h6FUm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VHoH82tCTSyJoQzIDcyuI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QmoO46YlTxSYv7Y.Zn2QW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0hl8lbQkSLi4mcSuDDxVc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SZJKtyqSPaF2XTY73YBB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jGFnUDO4TUKRNXKmiGCIH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eeOPxlLMQtioujZ2nYGI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zb2rxHABTqunRkTkDs6Z2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bmz1S6st1xkHqLRQCdgU1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vI6Lf3XYQwGzo_fySVu0b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fIEK6lg4RGWiLrL9Rz5TD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mQ6oa6LNQGaFI_KEpgRdr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5LDZVg92LokZ8JKxTuHTl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aty8QJKs367UDrYu1P6u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n6jtUwQOgIuKPV.vuj0IJ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FzSINx73nlnPqwsep7Kao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Bdefa2BIZI8GB1d4DPCAY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fdd4F.5ruRV1Y4nMW7YNQ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JbMUMLIOTwWDSm_8oTdAU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n6jtUwQOgIuKPV.vuj0IJ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Q6oa6LNQGaFI_KEpgRdr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cErk50jdQAuy7FA018bBZ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sOfaXihvh6YbVeukhKJHo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1aM4_dJpntDbvfQSDdds1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7i5vBNhWc2vs05RNYmmS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zRQRbdPiRuyvYME063JwP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4EzuO_2ROzc6wvFrSGTjd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YI6i_cMESXuWEzXXsOr.d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VSJW_8EZTtigzAfzWovVV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nOZ2D6PiQGuveREhntg63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s3gaD1ueRoaYs6BUZncUH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XqQHhVF8RWiVqftAg9REJ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wgITonPSYqTh5czXYmpX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5yUfOP7aRmr3geBXh8UZr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fX.x2o8DT6yfsxbFaCNgE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Tf1nRnlRQvCdToDYSii7a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T3CHwL0qLwTfTwbaSXk6w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68Zbma8LQfi_LKdf.b.Yh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7A5LtzpqTMaohld5YuaJb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8hSaapARxS8Rk.Bi2uPU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cxJ.5hBMSNaUVZJndJC21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LLaq9MmxTo2umBvXudND.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RbJL4pZCTsi.Q5iTnGtiH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jsw8TcqVQtGiI1LqYZL2j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f5rcDfWJlAmoDqNjOZjuM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SbmgoCHS_fn2rlyo5VeBu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NOyPAPUtTOWWcL3wFdgNl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ImPTWRx.SC.A5Quo2OaWw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SbmgoCHS_fn2rlyo5VeBu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UqIIFWj4QbmRnsCT8m_xx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txoqDsOkRHuiFPK_UQQld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L0zvd.hTSuW3EdKv_a8H8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A4GqjnNSRxWWj299zuFyi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wxfKzZcP9S0ZFkcp43dmq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c6Pa8_9eQtmbFwtSrrjd0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448.xml><?xml version="1.0" encoding="utf-8"?>
<p:tagLst xmlns:a="http://schemas.openxmlformats.org/drawingml/2006/main" xmlns:r="http://schemas.openxmlformats.org/officeDocument/2006/relationships" xmlns:p="http://schemas.openxmlformats.org/presentationml/2006/main">
  <p:tag name="NAME" val="4. Footno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msWRZqTHQ4ilCtTrAIq2b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fVb9KJJ8Rue6.P48OjlZE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ks8v6VNbTdOVIFhj4e2Tt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d.d9oMiSaSqCPn.EL0dB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Bh9atRTSO2cjxD2Tz8vk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rwnhbbUDSgO5bk0VD9DRZ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kHTCNMOXRlmkMxbf_rWkv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AckShcXxSXyLKdl7ILcAg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fp3x6.fpjU5ogCsATRzRw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NdFnn4hgptFcAgGvDKz2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dE3k9mR7MZu1cvQoCC1Vy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49aI.wA6Q2aaZzMOgDoyT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Esh.eA0eNsJK9VuFdcc.Z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l3ZfInH_cGivwg0h_87tC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jevIcth8JKibaHEH7jcc6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LbLmTk0aSBa0f.6bYunqp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b3WOZJQBt7iL1icEzNeaK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9XfKzINChAG_n4sBQ04ph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MucqysVgSxeh2oc_4.zI5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FaAQnE.NL3m3jbfGDZsoU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sp.fp29DnA8g4vIst47tM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8Y2qXL.3dl5rW9lTPvcPM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_Q1xFE2H1lo.iVaxoTjIV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IN5aY6UAG99bdOJofnzOS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Ky2riBp1SBWvThXr1hZxJ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8oWBgWcs6XNyJ6qGuWmcP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ADHwiV.MULgf4mp1tl1W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jl5kepyaS3e.zvJh4yvZi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y4O3c2m1FkKbMIRXqLKw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Av9m2BGuIvNjhrdxkRcN4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szvCQfB.bhcB51uLLHZPe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f6gPxRTo84e6i57C3c2p7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TrbcmaPPeWYUjHPsyThsA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wsNxXFHqx4vHNR2hV98R6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YYTf9PXG1gSMDFAFkDA6X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zHIahma82jT3Bi_TONh83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fSCJnDO6bgQRnrh_wEA5X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ks8v6VNbTdOVIFhj4e2Tt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d.d9oMiSaSqCPn.EL0dB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Bh9atRTSO2cjxD2Tz8vk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rwnhbbUDSgO5bk0VD9DRZ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kHTCNMOXRlmkMxbf_rWkv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AckShcXxSXyLKdl7ILcAg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fp3x6.fpjU5ogCsATRzRw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NdFnn4hgptFcAgGvDKz2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taIWDDXaQ17hXNJCWB2LK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8HlWrZAWn8XqDI3YGBl4o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5ggrZYdQ.W2kOvIzmUqf1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9pW3hDHY8Bpstb_ags2iw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GtfHiuR2pfOCn7hHCjOVN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eCah38IvXaOW3p8o.H8nV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gRU5X0dNflWf7DJQPFf97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m2YB3yLrZBP4pKGZTa8f_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47QKZ_cBruIlEgmGm6eA2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4JtBOUGVHpnCMWWf.NSvt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eaBOM4KhBeYWkYy66wJ8G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lA0SiRips3NutAXqwfMTQ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Yd59pROpcG.bgP.opQBFw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BKaifW5eSG5_6Z6k5D394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vv9lkM2ZGIRQjeU5Z0XZ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aW6Cau_uJHDQB7NYTF1S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7spy1N1pWqTffRHBf0F3w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Kem1.uSysMlbrmGx0rKXH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yDtiFeBzZ3DBKn7G0GW8w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6Dph_1sdGl7lyWJlAaPst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ypx8vfCjFeezwgoChDVpc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BTGm4p2f.5oUXk.p5KDNw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OmZTiFSNnARg6wI.W70Xn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mvhHmFPyrzZwFRLDv7Gu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j4XrvX2BkeNQ8Nff8wWWf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GtfHiuR2pfOCn7hHCjOVN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6Dph_1sdGl7lyWJlAaPst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tYbMGfRSt885yoH49qIKZ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Ard2s3ypa8eU9SUS3PH.P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2a4p.XsVH93FUeHhg3WmQ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KtpsBITprCwUVeNgpk8I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kemUSngn8DevYspzOpAV3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JbtPxoLSBpzQofU8Mxik1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Cj3jcY1Tlwcp6aJtqU8W.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z_zqTW4AEzfPKJjxmJXV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0ABQLhOjsZ6M.64BvX7LM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0ABQLhOjsZ6M.64BvX7LM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NAME" val="4. Footno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50301</TotalTime>
  <Words>13442</Words>
  <Application>Microsoft Office PowerPoint</Application>
  <PresentationFormat>A4 210 x 297 mm</PresentationFormat>
  <Paragraphs>2436</Paragraphs>
  <Slides>67</Slides>
  <Notes>16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67</vt:i4>
      </vt:variant>
    </vt:vector>
  </HeadingPairs>
  <TitlesOfParts>
    <vt:vector size="78" baseType="lpstr">
      <vt:lpstr>HGP創英角ｺﾞｼｯｸUB</vt:lpstr>
      <vt:lpstr>MS Pゴシック</vt:lpstr>
      <vt:lpstr>ＭＳ Ｐゴシック</vt:lpstr>
      <vt:lpstr>ヒラギノ角ゴ Pro W3</vt:lpstr>
      <vt:lpstr>Arial</vt:lpstr>
      <vt:lpstr>Arial Black</vt:lpstr>
      <vt:lpstr>Segoe UI</vt:lpstr>
      <vt:lpstr>Wingdings</vt:lpstr>
      <vt:lpstr>NRI Template</vt:lpstr>
      <vt:lpstr>think-cell Slide</vt:lpstr>
      <vt:lpstr>Chart</vt:lpstr>
      <vt:lpstr>PowerPoint プレゼンテーション</vt:lpstr>
      <vt:lpstr>PowerPoint プレゼンテーション</vt:lpstr>
      <vt:lpstr>PowerPoint プレゼンテーション</vt:lpstr>
      <vt:lpstr>一般概況</vt:lpstr>
      <vt:lpstr>バングラデシュ／一般概況</vt:lpstr>
      <vt:lpstr>バングラデシュ／一般概況／経済</vt:lpstr>
      <vt:lpstr>バングラデシュ／一般概況／経済</vt:lpstr>
      <vt:lpstr>バングラデシュ／一般概況／経済</vt:lpstr>
      <vt:lpstr>バングラデシュ／一般概況／経済</vt:lpstr>
      <vt:lpstr>バングラデシュ／一般概況／規制</vt:lpstr>
      <vt:lpstr>バングラデシュ／一般概況／規制</vt:lpstr>
      <vt:lpstr>バングラデシュ／一般概況／規制</vt:lpstr>
      <vt:lpstr>医療関連</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バングラデシュ／医療関連／医療サービス</vt:lpstr>
      <vt:lpstr>バングラデシュ／医療関連／医療機器</vt:lpstr>
      <vt:lpstr>バングラデシュ／医療関連／医療機器</vt:lpstr>
      <vt:lpstr>バングラデシュ／医療関連／医療機器</vt:lpstr>
      <vt:lpstr>バングラデシュ／医療関連／医薬品</vt:lpstr>
      <vt:lpstr>バングラデシュ／医療関連／医薬品</vt:lpstr>
      <vt:lpstr>バングラデシュ／医療関連／医薬品</vt:lpstr>
      <vt:lpstr>バングラデシュ／医療関連／介護</vt:lpstr>
      <vt:lpstr>バングラデシュ／医療関連／介護</vt:lpstr>
      <vt:lpstr>バングラデシュ／医療関連／歯科</vt:lpstr>
      <vt:lpstr>その他</vt:lpstr>
      <vt:lpstr>バングラデシュ／医療関連／その他</vt:lpstr>
      <vt:lpstr>バングラデシュ／医療関連／その他</vt:lpstr>
      <vt:lpstr>バングラデシュ／医療関連／その他</vt:lpstr>
      <vt:lpstr>バングラデシュ／医療関連／その他</vt:lpstr>
      <vt:lpstr>バングラデシュ／医療関連／その他</vt:lpstr>
      <vt:lpstr>政策動向</vt:lpstr>
      <vt:lpstr>バングラデシュ／政策動向</vt:lpstr>
      <vt:lpstr>バングラデシュ／政策動向</vt:lpstr>
      <vt:lpstr>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更新countryreport_Bangladesh_20221201</dc:title>
  <dc:creator>TOKSPC Yang Fan</dc:creator>
  <cp:lastModifiedBy>Sato2</cp:lastModifiedBy>
  <cp:revision>3470</cp:revision>
  <cp:lastPrinted>2023-03-27T00:22:17Z</cp:lastPrinted>
  <dcterms:created xsi:type="dcterms:W3CDTF">2014-08-05T09:20:40Z</dcterms:created>
  <dcterms:modified xsi:type="dcterms:W3CDTF">2024-04-10T03:02:09Z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ea60d57e-af5b-4752-ac57-3e4f28ca11dc_Enabled">
    <vt:lpwstr>true</vt:lpwstr>
  </property>
  <property fmtid="{D5CDD505-2E9C-101B-9397-08002B2CF9AE}" pid="4" name="MSIP_Label_ea60d57e-af5b-4752-ac57-3e4f28ca11dc_SetDate">
    <vt:lpwstr>2023-11-22T07:38:17Z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01e2e454-fd8a-4371-9acc-eca115e63c5d</vt:lpwstr>
  </property>
  <property fmtid="{D5CDD505-2E9C-101B-9397-08002B2CF9AE}" pid="9" name="MSIP_Label_ea60d57e-af5b-4752-ac57-3e4f28ca11dc_ContentBits">
    <vt:lpwstr>0</vt:lpwstr>
  </property>
</Properties>
</file>