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charts/chart3.xml" ContentType="application/vnd.openxmlformats-officedocument.drawingml.chart+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charts/chart21.xml" ContentType="application/vnd.openxmlformats-officedocument.drawingml.chart+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notesSlides/notesSlide4.xml" ContentType="application/vnd.openxmlformats-officedocument.presentationml.notesSlide+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charts/chart22.xml" ContentType="application/vnd.openxmlformats-officedocument.drawingml.chart+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charts/chart23.xml" ContentType="application/vnd.openxmlformats-officedocument.drawingml.chart+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charts/chart28.xml" ContentType="application/vnd.openxmlformats-officedocument.drawingml.chart+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charts/chart29.xml" ContentType="application/vnd.openxmlformats-officedocument.drawingml.chart+xml"/>
  <Override PartName="/ppt/tags/tag983.xml" ContentType="application/vnd.openxmlformats-officedocument.presentationml.tags+xml"/>
  <Override PartName="/ppt/tags/tag984.xml" ContentType="application/vnd.openxmlformats-officedocument.presentationml.tags+xml"/>
  <Override PartName="/ppt/notesSlides/notesSlide5.xml" ContentType="application/vnd.openxmlformats-officedocument.presentationml.notesSlide+xml"/>
  <Override PartName="/ppt/tags/tag98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6"/>
  </p:notesMasterIdLst>
  <p:handoutMasterIdLst>
    <p:handoutMasterId r:id="rId87"/>
  </p:handoutMasterIdLst>
  <p:sldIdLst>
    <p:sldId id="494" r:id="rId2"/>
    <p:sldId id="2147470423" r:id="rId3"/>
    <p:sldId id="2147470424" r:id="rId4"/>
    <p:sldId id="385" r:id="rId5"/>
    <p:sldId id="2147470418" r:id="rId6"/>
    <p:sldId id="2147470415" r:id="rId7"/>
    <p:sldId id="564" r:id="rId8"/>
    <p:sldId id="2147470416" r:id="rId9"/>
    <p:sldId id="2147470417" r:id="rId10"/>
    <p:sldId id="2147470419" r:id="rId11"/>
    <p:sldId id="2147470420" r:id="rId12"/>
    <p:sldId id="2147470421" r:id="rId13"/>
    <p:sldId id="734" r:id="rId14"/>
    <p:sldId id="391" r:id="rId15"/>
    <p:sldId id="654" r:id="rId16"/>
    <p:sldId id="655" r:id="rId17"/>
    <p:sldId id="656" r:id="rId18"/>
    <p:sldId id="657" r:id="rId19"/>
    <p:sldId id="658" r:id="rId20"/>
    <p:sldId id="566" r:id="rId21"/>
    <p:sldId id="485" r:id="rId22"/>
    <p:sldId id="461" r:id="rId23"/>
    <p:sldId id="547" r:id="rId24"/>
    <p:sldId id="462" r:id="rId25"/>
    <p:sldId id="659" r:id="rId26"/>
    <p:sldId id="2147470410" r:id="rId27"/>
    <p:sldId id="432" r:id="rId28"/>
    <p:sldId id="534" r:id="rId29"/>
    <p:sldId id="535" r:id="rId30"/>
    <p:sldId id="418" r:id="rId31"/>
    <p:sldId id="2147470340" r:id="rId32"/>
    <p:sldId id="433" r:id="rId33"/>
    <p:sldId id="577" r:id="rId34"/>
    <p:sldId id="436" r:id="rId35"/>
    <p:sldId id="484" r:id="rId36"/>
    <p:sldId id="437" r:id="rId37"/>
    <p:sldId id="751" r:id="rId38"/>
    <p:sldId id="648" r:id="rId39"/>
    <p:sldId id="486" r:id="rId40"/>
    <p:sldId id="511" r:id="rId41"/>
    <p:sldId id="653" r:id="rId42"/>
    <p:sldId id="660" r:id="rId43"/>
    <p:sldId id="738" r:id="rId44"/>
    <p:sldId id="716" r:id="rId45"/>
    <p:sldId id="439" r:id="rId46"/>
    <p:sldId id="517" r:id="rId47"/>
    <p:sldId id="518" r:id="rId48"/>
    <p:sldId id="573" r:id="rId49"/>
    <p:sldId id="748" r:id="rId50"/>
    <p:sldId id="441" r:id="rId51"/>
    <p:sldId id="718" r:id="rId52"/>
    <p:sldId id="442" r:id="rId53"/>
    <p:sldId id="519" r:id="rId54"/>
    <p:sldId id="520" r:id="rId55"/>
    <p:sldId id="443" r:id="rId56"/>
    <p:sldId id="682" r:id="rId57"/>
    <p:sldId id="570" r:id="rId58"/>
    <p:sldId id="651" r:id="rId59"/>
    <p:sldId id="2147470422" r:id="rId60"/>
    <p:sldId id="2147470317" r:id="rId61"/>
    <p:sldId id="747" r:id="rId62"/>
    <p:sldId id="663" r:id="rId63"/>
    <p:sldId id="474" r:id="rId64"/>
    <p:sldId id="510" r:id="rId65"/>
    <p:sldId id="490" r:id="rId66"/>
    <p:sldId id="392" r:id="rId67"/>
    <p:sldId id="749" r:id="rId68"/>
    <p:sldId id="750" r:id="rId69"/>
    <p:sldId id="662" r:id="rId70"/>
    <p:sldId id="447" r:id="rId71"/>
    <p:sldId id="448" r:id="rId72"/>
    <p:sldId id="393" r:id="rId73"/>
    <p:sldId id="542" r:id="rId74"/>
    <p:sldId id="476" r:id="rId75"/>
    <p:sldId id="512" r:id="rId76"/>
    <p:sldId id="478" r:id="rId77"/>
    <p:sldId id="543" r:id="rId78"/>
    <p:sldId id="574" r:id="rId79"/>
    <p:sldId id="544" r:id="rId80"/>
    <p:sldId id="481" r:id="rId81"/>
    <p:sldId id="546" r:id="rId82"/>
    <p:sldId id="545" r:id="rId83"/>
    <p:sldId id="567" r:id="rId84"/>
    <p:sldId id="449" r:id="rId85"/>
  </p:sldIdLst>
  <p:sldSz cx="9906000" cy="6858000" type="A4"/>
  <p:notesSz cx="6735763" cy="9866313"/>
  <p:custDataLst>
    <p:tags r:id="rId8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3120" userDrawn="1">
          <p15:clr>
            <a:srgbClr val="A4A3A4"/>
          </p15:clr>
        </p15:guide>
        <p15:guide id="8" orient="horz" pos="3158" userDrawn="1">
          <p15:clr>
            <a:srgbClr val="A4A3A4"/>
          </p15:clr>
        </p15:guide>
        <p15:guide id="10" pos="1487" userDrawn="1">
          <p15:clr>
            <a:srgbClr val="A4A3A4"/>
          </p15:clr>
        </p15:guide>
        <p15:guide id="11" pos="126" userDrawn="1">
          <p15:clr>
            <a:srgbClr val="A4A3A4"/>
          </p15:clr>
        </p15:guide>
        <p15:guide id="13" orient="horz" pos="1389" userDrawn="1">
          <p15:clr>
            <a:srgbClr val="A4A3A4"/>
          </p15:clr>
        </p15:guide>
        <p15:guide id="14" pos="6114" userDrawn="1">
          <p15:clr>
            <a:srgbClr val="A4A3A4"/>
          </p15:clr>
        </p15:guide>
        <p15:guide id="15" orient="horz" pos="2750" userDrawn="1">
          <p15:clr>
            <a:srgbClr val="A4A3A4"/>
          </p15:clr>
        </p15:guide>
        <p15:guide id="16" orient="horz" pos="4192" userDrawn="1">
          <p15:clr>
            <a:srgbClr val="A4A3A4"/>
          </p15:clr>
        </p15:guide>
        <p15:guide id="17" orient="horz" pos="7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AEC"/>
    <a:srgbClr val="5F8AC3"/>
    <a:srgbClr val="868686"/>
    <a:srgbClr val="77D4ED"/>
    <a:srgbClr val="38BEE2"/>
    <a:srgbClr val="D2F0FA"/>
    <a:srgbClr val="AFE6F7"/>
    <a:srgbClr val="0F99BC"/>
    <a:srgbClr val="027F9C"/>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2B390-059B-4BDB-A830-0A3C1FF58C82}" v="9" dt="2023-03-27T23:50:12.857"/>
    <p1510:client id="{A18799C4-C9BB-4192-89C8-F43F5B6A63EC}" v="26" dt="2023-03-27T15:04:01.922"/>
    <p1510:client id="{B9E9E94D-6674-4361-9B38-C345B6D9F6AB}" v="17" dt="2023-03-28T04:32:48.47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397" autoAdjust="0"/>
    <p:restoredTop sz="96582" autoAdjust="0"/>
  </p:normalViewPr>
  <p:slideViewPr>
    <p:cSldViewPr>
      <p:cViewPr varScale="1">
        <p:scale>
          <a:sx n="109" d="100"/>
          <a:sy n="109" d="100"/>
        </p:scale>
        <p:origin x="1716" y="78"/>
      </p:cViewPr>
      <p:guideLst>
        <p:guide orient="horz" pos="4247"/>
        <p:guide pos="3120"/>
        <p:guide orient="horz" pos="3158"/>
        <p:guide pos="1487"/>
        <p:guide pos="126"/>
        <p:guide orient="horz" pos="1389"/>
        <p:guide pos="6114"/>
        <p:guide orient="horz" pos="2750"/>
        <p:guide orient="horz" pos="4192"/>
        <p:guide orient="horz" pos="73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69025952140209E-2"/>
          <c:y val="7.1593533487297925E-2"/>
          <c:w val="0.907819346140883"/>
          <c:h val="0.8568129330254041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5023094688221708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DDA-4548-B1C9-89C76E1D0BC3}"/>
                </c:ext>
              </c:extLst>
            </c:dLbl>
            <c:dLbl>
              <c:idx val="1"/>
              <c:layout>
                <c:manualLayout>
                  <c:x val="0"/>
                  <c:y val="-0.4745958429561201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DDA-4548-B1C9-89C76E1D0BC3}"/>
                </c:ext>
              </c:extLst>
            </c:dLbl>
            <c:dLbl>
              <c:idx val="2"/>
              <c:layout>
                <c:manualLayout>
                  <c:x val="0"/>
                  <c:y val="-0.4618937644341801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DDA-4548-B1C9-89C76E1D0BC3}"/>
                </c:ext>
              </c:extLst>
            </c:dLbl>
            <c:dLbl>
              <c:idx val="3"/>
              <c:layout>
                <c:manualLayout>
                  <c:x val="0"/>
                  <c:y val="-0.4468822170900693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DDA-4548-B1C9-89C76E1D0BC3}"/>
                </c:ext>
              </c:extLst>
            </c:dLbl>
            <c:dLbl>
              <c:idx val="4"/>
              <c:layout>
                <c:manualLayout>
                  <c:x val="0"/>
                  <c:y val="-0.4318706697459584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DDA-4548-B1C9-89C76E1D0BC3}"/>
                </c:ext>
              </c:extLst>
            </c:dLbl>
            <c:dLbl>
              <c:idx val="5"/>
              <c:layout>
                <c:manualLayout>
                  <c:x val="0"/>
                  <c:y val="-0.4157043879907621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DDA-4548-B1C9-89C76E1D0BC3}"/>
                </c:ext>
              </c:extLst>
            </c:dLbl>
            <c:dLbl>
              <c:idx val="6"/>
              <c:layout>
                <c:manualLayout>
                  <c:x val="0"/>
                  <c:y val="-0.4053117782909930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DDA-4548-B1C9-89C76E1D0BC3}"/>
                </c:ext>
              </c:extLst>
            </c:dLbl>
            <c:dLbl>
              <c:idx val="7"/>
              <c:layout>
                <c:manualLayout>
                  <c:x val="0"/>
                  <c:y val="-0.4053117782909930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DDA-4548-B1C9-89C76E1D0BC3}"/>
                </c:ext>
              </c:extLst>
            </c:dLbl>
            <c:dLbl>
              <c:idx val="8"/>
              <c:layout>
                <c:manualLayout>
                  <c:x val="0"/>
                  <c:y val="-0.3983833718244803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DDA-4548-B1C9-89C76E1D0BC3}"/>
                </c:ext>
              </c:extLst>
            </c:dLbl>
            <c:dLbl>
              <c:idx val="9"/>
              <c:layout>
                <c:manualLayout>
                  <c:x val="0"/>
                  <c:y val="-0.3856812933025404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DDA-4548-B1C9-89C76E1D0BC3}"/>
                </c:ext>
              </c:extLst>
            </c:dLbl>
            <c:dLbl>
              <c:idx val="10"/>
              <c:layout>
                <c:manualLayout>
                  <c:x val="0"/>
                  <c:y val="-0.367205542725173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DDA-4548-B1C9-89C76E1D0BC3}"/>
                </c:ext>
              </c:extLst>
            </c:dLbl>
            <c:dLbl>
              <c:idx val="11"/>
              <c:layout>
                <c:manualLayout>
                  <c:x val="0"/>
                  <c:y val="-0.3683602771362586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DDA-4548-B1C9-89C76E1D0BC3}"/>
                </c:ext>
              </c:extLst>
            </c:dLbl>
            <c:dLbl>
              <c:idx val="12"/>
              <c:layout>
                <c:manualLayout>
                  <c:x val="0"/>
                  <c:y val="-0.3695150115473441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DDA-4548-B1C9-89C76E1D0BC3}"/>
                </c:ext>
              </c:extLst>
            </c:dLbl>
            <c:dLbl>
              <c:idx val="13"/>
              <c:layout>
                <c:manualLayout>
                  <c:x val="0"/>
                  <c:y val="-0.3729792147806004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DDA-4548-B1C9-89C76E1D0BC3}"/>
                </c:ext>
              </c:extLst>
            </c:dLbl>
            <c:dLbl>
              <c:idx val="14"/>
              <c:layout>
                <c:manualLayout>
                  <c:x val="0"/>
                  <c:y val="-0.3729792147806004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DDA-4548-B1C9-89C76E1D0BC3}"/>
                </c:ext>
              </c:extLst>
            </c:dLbl>
            <c:dLbl>
              <c:idx val="15"/>
              <c:layout>
                <c:manualLayout>
                  <c:x val="0"/>
                  <c:y val="-0.3752886836027713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DDA-4548-B1C9-89C76E1D0BC3}"/>
                </c:ext>
              </c:extLst>
            </c:dLbl>
            <c:dLbl>
              <c:idx val="16"/>
              <c:layout>
                <c:manualLayout>
                  <c:x val="0"/>
                  <c:y val="-0.3764434180138568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DDA-4548-B1C9-89C76E1D0BC3}"/>
                </c:ext>
              </c:extLst>
            </c:dLbl>
            <c:dLbl>
              <c:idx val="17"/>
              <c:layout>
                <c:manualLayout>
                  <c:x val="0"/>
                  <c:y val="-0.3775981524249422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DDA-4548-B1C9-89C76E1D0BC3}"/>
                </c:ext>
              </c:extLst>
            </c:dLbl>
            <c:dLbl>
              <c:idx val="18"/>
              <c:layout>
                <c:manualLayout>
                  <c:x val="0"/>
                  <c:y val="-0.378752886836027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DDA-4548-B1C9-89C76E1D0BC3}"/>
                </c:ext>
              </c:extLst>
            </c:dLbl>
            <c:dLbl>
              <c:idx val="19"/>
              <c:layout>
                <c:manualLayout>
                  <c:x val="0"/>
                  <c:y val="-0.378752886836027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DDA-4548-B1C9-89C76E1D0BC3}"/>
                </c:ext>
              </c:extLst>
            </c:dLbl>
            <c:dLbl>
              <c:idx val="20"/>
              <c:layout>
                <c:manualLayout>
                  <c:x val="0"/>
                  <c:y val="-0.3810623556581986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DDA-4548-B1C9-89C76E1D0BC3}"/>
                </c:ext>
              </c:extLst>
            </c:dLbl>
            <c:dLbl>
              <c:idx val="21"/>
              <c:layout>
                <c:manualLayout>
                  <c:x val="0"/>
                  <c:y val="-0.3810623556581986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DDA-4548-B1C9-89C76E1D0BC3}"/>
                </c:ext>
              </c:extLst>
            </c:dLbl>
            <c:dLbl>
              <c:idx val="22"/>
              <c:layout>
                <c:manualLayout>
                  <c:x val="0"/>
                  <c:y val="-0.3822170900692840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DDA-4548-B1C9-89C76E1D0BC3}"/>
                </c:ext>
              </c:extLst>
            </c:dLbl>
            <c:dLbl>
              <c:idx val="23"/>
              <c:layout>
                <c:manualLayout>
                  <c:x val="0"/>
                  <c:y val="-0.3775981524249422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DDA-4548-B1C9-89C76E1D0BC3}"/>
                </c:ext>
              </c:extLst>
            </c:dLbl>
            <c:dLbl>
              <c:idx val="24"/>
              <c:layout>
                <c:manualLayout>
                  <c:x val="0"/>
                  <c:y val="-0.364896073903002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DDA-4548-B1C9-89C76E1D0B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63.066603000000001</c:v>
                </c:pt>
                <c:pt idx="1">
                  <c:v>63.649892000000001</c:v>
                </c:pt>
                <c:pt idx="2">
                  <c:v>64.222579999999994</c:v>
                </c:pt>
                <c:pt idx="3">
                  <c:v>64.776955999999998</c:v>
                </c:pt>
                <c:pt idx="4">
                  <c:v>65.311166</c:v>
                </c:pt>
                <c:pt idx="5">
                  <c:v>65.821359999999999</c:v>
                </c:pt>
                <c:pt idx="6">
                  <c:v>66.319524999999999</c:v>
                </c:pt>
                <c:pt idx="7">
                  <c:v>66.826753999999994</c:v>
                </c:pt>
                <c:pt idx="8">
                  <c:v>67.328239999999994</c:v>
                </c:pt>
                <c:pt idx="9">
                  <c:v>67.813654</c:v>
                </c:pt>
                <c:pt idx="10">
                  <c:v>68.270489999999995</c:v>
                </c:pt>
                <c:pt idx="11">
                  <c:v>68.712845999999999</c:v>
                </c:pt>
                <c:pt idx="12">
                  <c:v>69.157022999999995</c:v>
                </c:pt>
                <c:pt idx="13">
                  <c:v>69.578603000000001</c:v>
                </c:pt>
                <c:pt idx="14">
                  <c:v>69.960943</c:v>
                </c:pt>
                <c:pt idx="15">
                  <c:v>70.294397000000004</c:v>
                </c:pt>
                <c:pt idx="16">
                  <c:v>70.607037000000005</c:v>
                </c:pt>
                <c:pt idx="17">
                  <c:v>70.898202999999995</c:v>
                </c:pt>
                <c:pt idx="18">
                  <c:v>71.127802000000003</c:v>
                </c:pt>
                <c:pt idx="19">
                  <c:v>71.307762999999994</c:v>
                </c:pt>
                <c:pt idx="20">
                  <c:v>71.475665000000006</c:v>
                </c:pt>
                <c:pt idx="21">
                  <c:v>71.601102999999995</c:v>
                </c:pt>
                <c:pt idx="22">
                  <c:v>72.060017999999999</c:v>
                </c:pt>
                <c:pt idx="23">
                  <c:v>70.916075000000006</c:v>
                </c:pt>
                <c:pt idx="24">
                  <c:v>67.880082999999999</c:v>
                </c:pt>
              </c:numCache>
            </c:numRef>
          </c:val>
          <c:extLst>
            <c:ext xmlns:c16="http://schemas.microsoft.com/office/drawing/2014/chart" uri="{C3380CC4-5D6E-409C-BE32-E72D297353CC}">
              <c16:uniqueId val="{00000019-8DDA-4548-B1C9-89C76E1D0BC3}"/>
            </c:ext>
          </c:extLst>
        </c:ser>
        <c:dLbls>
          <c:showLegendKey val="0"/>
          <c:showVal val="0"/>
          <c:showCatName val="0"/>
          <c:showSerName val="0"/>
          <c:showPercent val="0"/>
          <c:showBubbleSize val="0"/>
        </c:dLbls>
        <c:gapWidth val="60"/>
        <c:overlap val="100"/>
        <c:axId val="1797964400"/>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2"/>
              <c:layout>
                <c:manualLayout>
                  <c:x val="-1.3481631277384564E-3"/>
                  <c:y val="0.2332563510392609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DDA-4548-B1C9-89C76E1D0BC3}"/>
                </c:ext>
              </c:extLst>
            </c:dLbl>
            <c:dLbl>
              <c:idx val="5"/>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DDA-4548-B1C9-89C76E1D0BC3}"/>
                </c:ext>
              </c:extLst>
            </c:dLbl>
            <c:dLbl>
              <c:idx val="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DDA-4548-B1C9-89C76E1D0BC3}"/>
                </c:ext>
              </c:extLst>
            </c:dLbl>
            <c:dLbl>
              <c:idx val="7"/>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DDA-4548-B1C9-89C76E1D0BC3}"/>
                </c:ext>
              </c:extLst>
            </c:dLbl>
            <c:dLbl>
              <c:idx val="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DDA-4548-B1C9-89C76E1D0BC3}"/>
                </c:ext>
              </c:extLst>
            </c:dLbl>
            <c:dLbl>
              <c:idx val="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DDA-4548-B1C9-89C76E1D0BC3}"/>
                </c:ext>
              </c:extLst>
            </c:dLbl>
            <c:dLbl>
              <c:idx val="1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DDA-4548-B1C9-89C76E1D0BC3}"/>
                </c:ext>
              </c:extLst>
            </c:dLbl>
            <c:dLbl>
              <c:idx val="1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DDA-4548-B1C9-89C76E1D0BC3}"/>
                </c:ext>
              </c:extLst>
            </c:dLbl>
            <c:dLbl>
              <c:idx val="1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DDA-4548-B1C9-89C76E1D0BC3}"/>
                </c:ext>
              </c:extLst>
            </c:dLbl>
            <c:dLbl>
              <c:idx val="13"/>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DDA-4548-B1C9-89C76E1D0BC3}"/>
                </c:ext>
              </c:extLst>
            </c:dLbl>
            <c:dLbl>
              <c:idx val="14"/>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8DDA-4548-B1C9-89C76E1D0BC3}"/>
                </c:ext>
              </c:extLst>
            </c:dLbl>
            <c:dLbl>
              <c:idx val="15"/>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8DDA-4548-B1C9-89C76E1D0BC3}"/>
                </c:ext>
              </c:extLst>
            </c:dLbl>
            <c:dLbl>
              <c:idx val="1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8DDA-4548-B1C9-89C76E1D0BC3}"/>
                </c:ext>
              </c:extLst>
            </c:dLbl>
            <c:dLbl>
              <c:idx val="17"/>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8DDA-4548-B1C9-89C76E1D0BC3}"/>
                </c:ext>
              </c:extLst>
            </c:dLbl>
            <c:dLbl>
              <c:idx val="1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8DDA-4548-B1C9-89C76E1D0BC3}"/>
                </c:ext>
              </c:extLst>
            </c:dLbl>
            <c:dLbl>
              <c:idx val="1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8DDA-4548-B1C9-89C76E1D0BC3}"/>
                </c:ext>
              </c:extLst>
            </c:dLbl>
            <c:dLbl>
              <c:idx val="2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8DDA-4548-B1C9-89C76E1D0BC3}"/>
                </c:ext>
              </c:extLst>
            </c:dLbl>
            <c:dLbl>
              <c:idx val="2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8DDA-4548-B1C9-89C76E1D0BC3}"/>
                </c:ext>
              </c:extLst>
            </c:dLbl>
            <c:dLbl>
              <c:idx val="22"/>
              <c:layout>
                <c:manualLayout>
                  <c:x val="0"/>
                  <c:y val="0.12471131639722864"/>
                </c:manualLayout>
              </c:layout>
              <c:numFmt formatCode="#,##0.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8DDA-4548-B1C9-89C76E1D0B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0.99923846924374615</c:v>
                </c:pt>
                <c:pt idx="1">
                  <c:v>0.92487778357113193</c:v>
                </c:pt>
                <c:pt idx="2">
                  <c:v>0.89974700978281419</c:v>
                </c:pt>
                <c:pt idx="3">
                  <c:v>0.86321041602501758</c:v>
                </c:pt>
                <c:pt idx="4">
                  <c:v>0.82469142267198592</c:v>
                </c:pt>
                <c:pt idx="5">
                  <c:v>0.78117423290222643</c:v>
                </c:pt>
                <c:pt idx="6">
                  <c:v>0.75684397891504496</c:v>
                </c:pt>
                <c:pt idx="7">
                  <c:v>0.76482604481862282</c:v>
                </c:pt>
                <c:pt idx="8">
                  <c:v>0.75042699215945863</c:v>
                </c:pt>
                <c:pt idx="9">
                  <c:v>0.72096641765773128</c:v>
                </c:pt>
                <c:pt idx="10">
                  <c:v>0.6736637432927628</c:v>
                </c:pt>
                <c:pt idx="11">
                  <c:v>0.64794613309500093</c:v>
                </c:pt>
                <c:pt idx="12">
                  <c:v>0.64642497852585024</c:v>
                </c:pt>
                <c:pt idx="13">
                  <c:v>0.60959824716573241</c:v>
                </c:pt>
                <c:pt idx="14">
                  <c:v>0.54950801469813015</c:v>
                </c:pt>
                <c:pt idx="15">
                  <c:v>0.47662879558385551</c:v>
                </c:pt>
                <c:pt idx="16">
                  <c:v>0.44475806514139293</c:v>
                </c:pt>
                <c:pt idx="17">
                  <c:v>0.41237532740538985</c:v>
                </c:pt>
                <c:pt idx="18">
                  <c:v>0.32384318682945334</c:v>
                </c:pt>
                <c:pt idx="19">
                  <c:v>0.25301077066881561</c:v>
                </c:pt>
                <c:pt idx="20">
                  <c:v>0.23546103949441122</c:v>
                </c:pt>
                <c:pt idx="21">
                  <c:v>0.1754974927480335</c:v>
                </c:pt>
                <c:pt idx="22">
                  <c:v>-1.5404228489845906E-2</c:v>
                </c:pt>
                <c:pt idx="23">
                  <c:v>-0.28739965530318878</c:v>
                </c:pt>
                <c:pt idx="24">
                  <c:v>-0.56097429382739872</c:v>
                </c:pt>
              </c:numCache>
            </c:numRef>
          </c:val>
          <c:smooth val="0"/>
          <c:extLst>
            <c:ext xmlns:c16="http://schemas.microsoft.com/office/drawing/2014/chart" uri="{C3380CC4-5D6E-409C-BE32-E72D297353CC}">
              <c16:uniqueId val="{0000002D-8DDA-4548-B1C9-89C76E1D0BC3}"/>
            </c:ext>
          </c:extLst>
        </c:ser>
        <c:dLbls>
          <c:showLegendKey val="0"/>
          <c:showVal val="0"/>
          <c:showCatName val="0"/>
          <c:showSerName val="0"/>
          <c:showPercent val="0"/>
          <c:showBubbleSize val="0"/>
        </c:dLbls>
        <c:marker val="1"/>
        <c:smooth val="0"/>
        <c:axId val="3"/>
        <c:axId val="2"/>
      </c:lineChart>
      <c:catAx>
        <c:axId val="179796440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797964400"/>
        <c:crosses val="min"/>
        <c:crossBetween val="between"/>
        <c:majorUnit val="100"/>
      </c:valAx>
      <c:valAx>
        <c:axId val="2"/>
        <c:scaling>
          <c:orientation val="minMax"/>
          <c:max val="1.5"/>
          <c:min val="-1"/>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772696400271678E-2"/>
          <c:y val="6.860158311345646E-2"/>
          <c:w val="0.97645460719945665"/>
          <c:h val="0.86279683377308702"/>
        </c:manualLayout>
      </c:layout>
      <c:barChart>
        <c:barDir val="col"/>
        <c:grouping val="stacked"/>
        <c:varyColors val="0"/>
        <c:ser>
          <c:idx val="0"/>
          <c:order val="0"/>
          <c:spPr>
            <a:solidFill>
              <a:srgbClr val="80CCE8"/>
            </a:solidFill>
            <a:ln w="9525" algn="ctr">
              <a:solidFill>
                <a:srgbClr val="808080"/>
              </a:solidFill>
              <a:prstDash val="solid"/>
            </a:ln>
          </c:spPr>
          <c:invertIfNegative val="0"/>
          <c:val>
            <c:numRef>
              <c:f>Sheet1!$A$1:$T$1</c:f>
              <c:numCache>
                <c:formatCode>General</c:formatCode>
                <c:ptCount val="20"/>
                <c:pt idx="0">
                  <c:v>4476.8419187288127</c:v>
                </c:pt>
                <c:pt idx="1">
                  <c:v>4504.7603208887267</c:v>
                </c:pt>
                <c:pt idx="2">
                  <c:v>5963.6488848301788</c:v>
                </c:pt>
                <c:pt idx="3">
                  <c:v>6297.5362330866883</c:v>
                </c:pt>
                <c:pt idx="4">
                  <c:v>6585.5852808781765</c:v>
                </c:pt>
                <c:pt idx="5">
                  <c:v>6863.1310826835906</c:v>
                </c:pt>
                <c:pt idx="6">
                  <c:v>7981.5550401898108</c:v>
                </c:pt>
                <c:pt idx="7">
                  <c:v>9108.6731666522755</c:v>
                </c:pt>
                <c:pt idx="8">
                  <c:v>10007.40903627938</c:v>
                </c:pt>
                <c:pt idx="9">
                  <c:v>10089.093081255607</c:v>
                </c:pt>
                <c:pt idx="10">
                  <c:v>10249.353741531435</c:v>
                </c:pt>
                <c:pt idx="11">
                  <c:v>11269.896163699701</c:v>
                </c:pt>
                <c:pt idx="12">
                  <c:v>11878.630826429664</c:v>
                </c:pt>
                <c:pt idx="13">
                  <c:v>11936.227434509328</c:v>
                </c:pt>
                <c:pt idx="14">
                  <c:v>12815.711748994576</c:v>
                </c:pt>
                <c:pt idx="15">
                  <c:v>13028.426474786689</c:v>
                </c:pt>
                <c:pt idx="16">
                  <c:v>13979.364394124566</c:v>
                </c:pt>
                <c:pt idx="17">
                  <c:v>14126.241509233001</c:v>
                </c:pt>
                <c:pt idx="18">
                  <c:v>14319.431247263537</c:v>
                </c:pt>
                <c:pt idx="19">
                  <c:v>14776.565009089169</c:v>
                </c:pt>
              </c:numCache>
            </c:numRef>
          </c:val>
          <c:extLst>
            <c:ext xmlns:c16="http://schemas.microsoft.com/office/drawing/2014/chart" uri="{C3380CC4-5D6E-409C-BE32-E72D297353CC}">
              <c16:uniqueId val="{00000000-54A7-4C0C-9A30-8F5AEA8405DB}"/>
            </c:ext>
          </c:extLst>
        </c:ser>
        <c:ser>
          <c:idx val="1"/>
          <c:order val="1"/>
          <c:spPr>
            <a:solidFill>
              <a:srgbClr val="C0E6F4"/>
            </a:solidFill>
            <a:ln w="9525" algn="ctr">
              <a:solidFill>
                <a:srgbClr val="808080"/>
              </a:solidFill>
              <a:prstDash val="solid"/>
            </a:ln>
          </c:spPr>
          <c:invertIfNegative val="0"/>
          <c:val>
            <c:numRef>
              <c:f>Sheet1!$A$2:$T$2</c:f>
              <c:numCache>
                <c:formatCode>General</c:formatCode>
                <c:ptCount val="20"/>
                <c:pt idx="0">
                  <c:v>3635.0919052718418</c:v>
                </c:pt>
                <c:pt idx="1">
                  <c:v>3683.5210338340703</c:v>
                </c:pt>
                <c:pt idx="2">
                  <c:v>3614.1860318519275</c:v>
                </c:pt>
                <c:pt idx="3">
                  <c:v>3686.8316388369785</c:v>
                </c:pt>
                <c:pt idx="4">
                  <c:v>3685.7792255385775</c:v>
                </c:pt>
                <c:pt idx="5">
                  <c:v>3909.3085517054587</c:v>
                </c:pt>
                <c:pt idx="6">
                  <c:v>3111.2621586665409</c:v>
                </c:pt>
                <c:pt idx="7">
                  <c:v>2938.2444431800122</c:v>
                </c:pt>
                <c:pt idx="8">
                  <c:v>3270.5084566506703</c:v>
                </c:pt>
                <c:pt idx="9">
                  <c:v>3707.2512304669417</c:v>
                </c:pt>
                <c:pt idx="10">
                  <c:v>3643.8366696084413</c:v>
                </c:pt>
                <c:pt idx="11">
                  <c:v>3476.2894995191728</c:v>
                </c:pt>
                <c:pt idx="12">
                  <c:v>3734.7856494123371</c:v>
                </c:pt>
                <c:pt idx="13">
                  <c:v>3779.1019503517618</c:v>
                </c:pt>
                <c:pt idx="14">
                  <c:v>4117.4846171678164</c:v>
                </c:pt>
                <c:pt idx="15">
                  <c:v>4356.8062092109631</c:v>
                </c:pt>
                <c:pt idx="16">
                  <c:v>4425.7361540010988</c:v>
                </c:pt>
                <c:pt idx="17">
                  <c:v>5502.3097360034772</c:v>
                </c:pt>
                <c:pt idx="18">
                  <c:v>6000.5802873428456</c:v>
                </c:pt>
                <c:pt idx="19">
                  <c:v>5844.1033738923543</c:v>
                </c:pt>
              </c:numCache>
            </c:numRef>
          </c:val>
          <c:extLst>
            <c:ext xmlns:c16="http://schemas.microsoft.com/office/drawing/2014/chart" uri="{C3380CC4-5D6E-409C-BE32-E72D297353CC}">
              <c16:uniqueId val="{00000001-54A7-4C0C-9A30-8F5AEA8405DB}"/>
            </c:ext>
          </c:extLst>
        </c:ser>
        <c:dLbls>
          <c:showLegendKey val="0"/>
          <c:showVal val="0"/>
          <c:showCatName val="0"/>
          <c:showSerName val="0"/>
          <c:showPercent val="0"/>
          <c:showBubbleSize val="0"/>
        </c:dLbls>
        <c:gapWidth val="60"/>
        <c:overlap val="100"/>
        <c:axId val="865798671"/>
        <c:axId val="1"/>
      </c:barChart>
      <c:catAx>
        <c:axId val="8657986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865798671"/>
        <c:crosses val="min"/>
        <c:crossBetween val="between"/>
        <c:majorUnit val="5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a:noFill/>
              </a:ln>
            </c:spPr>
            <c:extLst>
              <c:ext xmlns:c16="http://schemas.microsoft.com/office/drawing/2014/chart" uri="{C3380CC4-5D6E-409C-BE32-E72D297353CC}">
                <c16:uniqueId val="{00000000-6CAB-47D3-BDB9-FA9DC55F2819}"/>
              </c:ext>
            </c:extLst>
          </c:dPt>
          <c:dPt>
            <c:idx val="1"/>
            <c:bubble3D val="0"/>
            <c:spPr>
              <a:solidFill>
                <a:srgbClr val="80CCE8"/>
              </a:solidFill>
              <a:ln>
                <a:noFill/>
              </a:ln>
            </c:spPr>
            <c:extLst>
              <c:ext xmlns:c16="http://schemas.microsoft.com/office/drawing/2014/chart" uri="{C3380CC4-5D6E-409C-BE32-E72D297353CC}">
                <c16:uniqueId val="{00000001-6CAB-47D3-BDB9-FA9DC55F2819}"/>
              </c:ext>
            </c:extLst>
          </c:dPt>
          <c:dPt>
            <c:idx val="2"/>
            <c:bubble3D val="0"/>
            <c:spPr>
              <a:solidFill>
                <a:srgbClr val="C0E6F4"/>
              </a:solidFill>
              <a:ln>
                <a:noFill/>
              </a:ln>
            </c:spPr>
            <c:extLst>
              <c:ext xmlns:c16="http://schemas.microsoft.com/office/drawing/2014/chart" uri="{C3380CC4-5D6E-409C-BE32-E72D297353CC}">
                <c16:uniqueId val="{00000002-6CAB-47D3-BDB9-FA9DC55F2819}"/>
              </c:ext>
            </c:extLst>
          </c:dPt>
          <c:dLbls>
            <c:dLbl>
              <c:idx val="0"/>
              <c:layout>
                <c:manualLayout>
                  <c:x val="5.1593959731543626E-2"/>
                  <c:y val="3.8225255972696243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AB-47D3-BDB9-FA9DC55F2819}"/>
                </c:ext>
              </c:extLst>
            </c:dLbl>
            <c:dLbl>
              <c:idx val="1"/>
              <c:layout>
                <c:manualLayout>
                  <c:x val="-5.9563758389261742E-2"/>
                  <c:y val="9.5563139931740607E-3"/>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CAB-47D3-BDB9-FA9DC55F2819}"/>
                </c:ext>
              </c:extLst>
            </c:dLbl>
            <c:dLbl>
              <c:idx val="2"/>
              <c:layout>
                <c:manualLayout>
                  <c:x val="-3.4815436241610737E-2"/>
                  <c:y val="-9.6928327645051188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CAB-47D3-BDB9-FA9DC55F28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63.775999999999996</c:v>
                </c:pt>
                <c:pt idx="1">
                  <c:v>19.275100000000002</c:v>
                </c:pt>
                <c:pt idx="2">
                  <c:v>16.948900000000002</c:v>
                </c:pt>
              </c:numCache>
            </c:numRef>
          </c:val>
          <c:extLst>
            <c:ext xmlns:c16="http://schemas.microsoft.com/office/drawing/2014/chart" uri="{C3380CC4-5D6E-409C-BE32-E72D297353CC}">
              <c16:uniqueId val="{00000003-6CAB-47D3-BDB9-FA9DC55F281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a:noFill/>
              </a:ln>
            </c:spPr>
            <c:extLst>
              <c:ext xmlns:c16="http://schemas.microsoft.com/office/drawing/2014/chart" uri="{C3380CC4-5D6E-409C-BE32-E72D297353CC}">
                <c16:uniqueId val="{00000000-8C53-4A62-B496-688736BC891E}"/>
              </c:ext>
            </c:extLst>
          </c:dPt>
          <c:dPt>
            <c:idx val="1"/>
            <c:bubble3D val="0"/>
            <c:spPr>
              <a:solidFill>
                <a:srgbClr val="80CCE8"/>
              </a:solidFill>
              <a:ln>
                <a:noFill/>
              </a:ln>
            </c:spPr>
            <c:extLst>
              <c:ext xmlns:c16="http://schemas.microsoft.com/office/drawing/2014/chart" uri="{C3380CC4-5D6E-409C-BE32-E72D297353CC}">
                <c16:uniqueId val="{00000001-8C53-4A62-B496-688736BC891E}"/>
              </c:ext>
            </c:extLst>
          </c:dPt>
          <c:dPt>
            <c:idx val="2"/>
            <c:bubble3D val="0"/>
            <c:spPr>
              <a:solidFill>
                <a:srgbClr val="C0E6F4"/>
              </a:solidFill>
              <a:ln>
                <a:noFill/>
              </a:ln>
            </c:spPr>
            <c:extLst>
              <c:ext xmlns:c16="http://schemas.microsoft.com/office/drawing/2014/chart" uri="{C3380CC4-5D6E-409C-BE32-E72D297353CC}">
                <c16:uniqueId val="{00000002-8C53-4A62-B496-688736BC891E}"/>
              </c:ext>
            </c:extLst>
          </c:dPt>
          <c:dLbls>
            <c:dLbl>
              <c:idx val="0"/>
              <c:layout>
                <c:manualLayout>
                  <c:x val="4.2365771812080538E-2"/>
                  <c:y val="7.4402730375426621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C53-4A62-B496-688736BC891E}"/>
                </c:ext>
              </c:extLst>
            </c:dLbl>
            <c:dLbl>
              <c:idx val="1"/>
              <c:layout>
                <c:manualLayout>
                  <c:x val="-4.9916107382550333E-2"/>
                  <c:y val="-4.709897610921502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C53-4A62-B496-688736BC891E}"/>
                </c:ext>
              </c:extLst>
            </c:dLbl>
            <c:dLbl>
              <c:idx val="2"/>
              <c:layout>
                <c:manualLayout>
                  <c:x val="-2.6006711409395974E-2"/>
                  <c:y val="-0.13378839590443686"/>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C53-4A62-B496-688736BC89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76.310804192092235</c:v>
                </c:pt>
                <c:pt idx="1">
                  <c:v>14.057102863755761</c:v>
                </c:pt>
                <c:pt idx="2">
                  <c:v>9.6320929441520065</c:v>
                </c:pt>
              </c:numCache>
            </c:numRef>
          </c:val>
          <c:extLst>
            <c:ext xmlns:c16="http://schemas.microsoft.com/office/drawing/2014/chart" uri="{C3380CC4-5D6E-409C-BE32-E72D297353CC}">
              <c16:uniqueId val="{00000003-8C53-4A62-B496-688736BC891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759167492566897E-2"/>
          <c:y val="5.2899287894201424E-2"/>
          <c:w val="0.94631648496861576"/>
          <c:h val="0.79755849440488302"/>
        </c:manualLayout>
      </c:layout>
      <c:barChart>
        <c:barDir val="bar"/>
        <c:grouping val="stacked"/>
        <c:varyColors val="0"/>
        <c:ser>
          <c:idx val="0"/>
          <c:order val="0"/>
          <c:spPr>
            <a:solidFill>
              <a:srgbClr val="1F497D"/>
            </a:solidFill>
            <a:ln w="9525" cap="flat" algn="ctr">
              <a:solidFill>
                <a:schemeClr val="bg1"/>
              </a:solidFill>
              <a:prstDash val="solid"/>
            </a:ln>
          </c:spPr>
          <c:invertIfNegative val="0"/>
          <c:val>
            <c:numRef>
              <c:f>Sheet1!$A$1</c:f>
              <c:numCache>
                <c:formatCode>General</c:formatCode>
                <c:ptCount val="1"/>
                <c:pt idx="0">
                  <c:v>21.9559</c:v>
                </c:pt>
              </c:numCache>
            </c:numRef>
          </c:val>
          <c:extLst>
            <c:ext xmlns:c16="http://schemas.microsoft.com/office/drawing/2014/chart" uri="{C3380CC4-5D6E-409C-BE32-E72D297353CC}">
              <c16:uniqueId val="{00000000-024D-413B-B469-32811010393C}"/>
            </c:ext>
          </c:extLst>
        </c:ser>
        <c:ser>
          <c:idx val="1"/>
          <c:order val="1"/>
          <c:spPr>
            <a:solidFill>
              <a:srgbClr val="1F497D"/>
            </a:solidFill>
            <a:ln w="9525" cap="flat" algn="ctr">
              <a:solidFill>
                <a:schemeClr val="bg1"/>
              </a:solidFill>
              <a:prstDash val="solid"/>
            </a:ln>
          </c:spPr>
          <c:invertIfNegative val="0"/>
          <c:val>
            <c:numRef>
              <c:f>Sheet1!$A$2</c:f>
              <c:numCache>
                <c:formatCode>General</c:formatCode>
                <c:ptCount val="1"/>
                <c:pt idx="0">
                  <c:v>21.954699999999999</c:v>
                </c:pt>
              </c:numCache>
            </c:numRef>
          </c:val>
          <c:extLst>
            <c:ext xmlns:c16="http://schemas.microsoft.com/office/drawing/2014/chart" uri="{C3380CC4-5D6E-409C-BE32-E72D297353CC}">
              <c16:uniqueId val="{00000001-024D-413B-B469-32811010393C}"/>
            </c:ext>
          </c:extLst>
        </c:ser>
        <c:ser>
          <c:idx val="2"/>
          <c:order val="2"/>
          <c:spPr>
            <a:solidFill>
              <a:srgbClr val="1F497D"/>
            </a:solidFill>
            <a:ln w="9525" cap="flat" algn="ctr">
              <a:solidFill>
                <a:schemeClr val="bg1"/>
              </a:solidFill>
              <a:prstDash val="solid"/>
            </a:ln>
          </c:spPr>
          <c:invertIfNegative val="0"/>
          <c:val>
            <c:numRef>
              <c:f>Sheet1!$A$3</c:f>
              <c:numCache>
                <c:formatCode>General</c:formatCode>
                <c:ptCount val="1"/>
                <c:pt idx="0">
                  <c:v>7.8690000000000033</c:v>
                </c:pt>
              </c:numCache>
            </c:numRef>
          </c:val>
          <c:extLst>
            <c:ext xmlns:c16="http://schemas.microsoft.com/office/drawing/2014/chart" uri="{C3380CC4-5D6E-409C-BE32-E72D297353CC}">
              <c16:uniqueId val="{00000002-024D-413B-B469-32811010393C}"/>
            </c:ext>
          </c:extLst>
        </c:ser>
        <c:ser>
          <c:idx val="3"/>
          <c:order val="3"/>
          <c:spPr>
            <a:solidFill>
              <a:srgbClr val="1F497D"/>
            </a:solidFill>
            <a:ln w="9525" cap="flat" algn="ctr">
              <a:solidFill>
                <a:schemeClr val="bg1"/>
              </a:solidFill>
              <a:prstDash val="solid"/>
            </a:ln>
          </c:spPr>
          <c:invertIfNegative val="0"/>
          <c:val>
            <c:numRef>
              <c:f>Sheet1!$A$4</c:f>
              <c:numCache>
                <c:formatCode>General</c:formatCode>
                <c:ptCount val="1"/>
                <c:pt idx="0">
                  <c:v>7.8173000000000048</c:v>
                </c:pt>
              </c:numCache>
            </c:numRef>
          </c:val>
          <c:extLst>
            <c:ext xmlns:c16="http://schemas.microsoft.com/office/drawing/2014/chart" uri="{C3380CC4-5D6E-409C-BE32-E72D297353CC}">
              <c16:uniqueId val="{00000003-024D-413B-B469-32811010393C}"/>
            </c:ext>
          </c:extLst>
        </c:ser>
        <c:ser>
          <c:idx val="4"/>
          <c:order val="4"/>
          <c:spPr>
            <a:solidFill>
              <a:srgbClr val="1F497D"/>
            </a:solidFill>
            <a:ln w="9525" cap="flat" algn="ctr">
              <a:solidFill>
                <a:schemeClr val="bg1"/>
              </a:solidFill>
              <a:prstDash val="solid"/>
            </a:ln>
          </c:spPr>
          <c:invertIfNegative val="0"/>
          <c:val>
            <c:numRef>
              <c:f>Sheet1!$A$5</c:f>
              <c:numCache>
                <c:formatCode>General</c:formatCode>
                <c:ptCount val="1"/>
                <c:pt idx="0">
                  <c:v>5.8347000000000033</c:v>
                </c:pt>
              </c:numCache>
            </c:numRef>
          </c:val>
          <c:extLst>
            <c:ext xmlns:c16="http://schemas.microsoft.com/office/drawing/2014/chart" uri="{C3380CC4-5D6E-409C-BE32-E72D297353CC}">
              <c16:uniqueId val="{00000004-024D-413B-B469-32811010393C}"/>
            </c:ext>
          </c:extLst>
        </c:ser>
        <c:ser>
          <c:idx val="5"/>
          <c:order val="5"/>
          <c:spPr>
            <a:solidFill>
              <a:srgbClr val="1F497D"/>
            </a:solidFill>
            <a:ln w="9525" cap="flat" algn="ctr">
              <a:solidFill>
                <a:schemeClr val="bg1"/>
              </a:solidFill>
              <a:prstDash val="solid"/>
            </a:ln>
          </c:spPr>
          <c:invertIfNegative val="0"/>
          <c:val>
            <c:numRef>
              <c:f>Sheet1!$A$6</c:f>
              <c:numCache>
                <c:formatCode>General</c:formatCode>
                <c:ptCount val="1"/>
                <c:pt idx="0">
                  <c:v>4.2403999999999993</c:v>
                </c:pt>
              </c:numCache>
            </c:numRef>
          </c:val>
          <c:extLst>
            <c:ext xmlns:c16="http://schemas.microsoft.com/office/drawing/2014/chart" uri="{C3380CC4-5D6E-409C-BE32-E72D297353CC}">
              <c16:uniqueId val="{00000005-024D-413B-B469-32811010393C}"/>
            </c:ext>
          </c:extLst>
        </c:ser>
        <c:ser>
          <c:idx val="6"/>
          <c:order val="6"/>
          <c:spPr>
            <a:solidFill>
              <a:srgbClr val="1F497D"/>
            </a:solidFill>
            <a:ln w="9525" cap="flat" algn="ctr">
              <a:solidFill>
                <a:schemeClr val="bg1"/>
              </a:solidFill>
              <a:prstDash val="solid"/>
            </a:ln>
          </c:spPr>
          <c:invertIfNegative val="0"/>
          <c:val>
            <c:numRef>
              <c:f>Sheet1!$A$7</c:f>
              <c:numCache>
                <c:formatCode>General</c:formatCode>
                <c:ptCount val="1"/>
                <c:pt idx="0">
                  <c:v>2.3472000000000048</c:v>
                </c:pt>
              </c:numCache>
            </c:numRef>
          </c:val>
          <c:extLst>
            <c:ext xmlns:c16="http://schemas.microsoft.com/office/drawing/2014/chart" uri="{C3380CC4-5D6E-409C-BE32-E72D297353CC}">
              <c16:uniqueId val="{00000006-024D-413B-B469-32811010393C}"/>
            </c:ext>
          </c:extLst>
        </c:ser>
        <c:ser>
          <c:idx val="7"/>
          <c:order val="7"/>
          <c:spPr>
            <a:solidFill>
              <a:srgbClr val="1F497D"/>
            </a:solidFill>
            <a:ln w="9525" cap="flat" algn="ctr">
              <a:solidFill>
                <a:schemeClr val="bg1"/>
              </a:solidFill>
              <a:prstDash val="solid"/>
            </a:ln>
          </c:spPr>
          <c:invertIfNegative val="0"/>
          <c:val>
            <c:numRef>
              <c:f>Sheet1!$A$8</c:f>
              <c:numCache>
                <c:formatCode>General</c:formatCode>
                <c:ptCount val="1"/>
                <c:pt idx="0">
                  <c:v>0.66829999999999945</c:v>
                </c:pt>
              </c:numCache>
            </c:numRef>
          </c:val>
          <c:extLst>
            <c:ext xmlns:c16="http://schemas.microsoft.com/office/drawing/2014/chart" uri="{C3380CC4-5D6E-409C-BE32-E72D297353CC}">
              <c16:uniqueId val="{00000007-024D-413B-B469-32811010393C}"/>
            </c:ext>
          </c:extLst>
        </c:ser>
        <c:ser>
          <c:idx val="8"/>
          <c:order val="8"/>
          <c:spPr>
            <a:solidFill>
              <a:srgbClr val="1F497D"/>
            </a:solidFill>
            <a:ln w="9525" cap="flat" algn="ctr">
              <a:solidFill>
                <a:schemeClr val="bg1"/>
              </a:solidFill>
              <a:prstDash val="solid"/>
            </a:ln>
          </c:spPr>
          <c:invertIfNegative val="0"/>
          <c:val>
            <c:numRef>
              <c:f>Sheet1!$A$9</c:f>
              <c:numCache>
                <c:formatCode>General</c:formatCode>
                <c:ptCount val="1"/>
                <c:pt idx="0">
                  <c:v>0.64779999999999838</c:v>
                </c:pt>
              </c:numCache>
            </c:numRef>
          </c:val>
          <c:extLst>
            <c:ext xmlns:c16="http://schemas.microsoft.com/office/drawing/2014/chart" uri="{C3380CC4-5D6E-409C-BE32-E72D297353CC}">
              <c16:uniqueId val="{00000008-024D-413B-B469-32811010393C}"/>
            </c:ext>
          </c:extLst>
        </c:ser>
        <c:ser>
          <c:idx val="9"/>
          <c:order val="9"/>
          <c:spPr>
            <a:solidFill>
              <a:srgbClr val="1F497D"/>
            </a:solidFill>
            <a:ln w="9525" cap="flat" algn="ctr">
              <a:solidFill>
                <a:schemeClr val="bg1"/>
              </a:solidFill>
              <a:prstDash val="solid"/>
            </a:ln>
          </c:spPr>
          <c:invertIfNegative val="0"/>
          <c:val>
            <c:numRef>
              <c:f>Sheet1!$A$10</c:f>
              <c:numCache>
                <c:formatCode>General</c:formatCode>
                <c:ptCount val="1"/>
                <c:pt idx="0">
                  <c:v>0.34210000000000074</c:v>
                </c:pt>
              </c:numCache>
            </c:numRef>
          </c:val>
          <c:extLst>
            <c:ext xmlns:c16="http://schemas.microsoft.com/office/drawing/2014/chart" uri="{C3380CC4-5D6E-409C-BE32-E72D297353CC}">
              <c16:uniqueId val="{00000009-024D-413B-B469-32811010393C}"/>
            </c:ext>
          </c:extLst>
        </c:ser>
        <c:ser>
          <c:idx val="10"/>
          <c:order val="10"/>
          <c:spPr>
            <a:solidFill>
              <a:srgbClr val="F9DFB5"/>
            </a:solidFill>
            <a:ln w="9525" cap="flat" algn="ctr">
              <a:solidFill>
                <a:schemeClr val="bg1"/>
              </a:solidFill>
              <a:prstDash val="solid"/>
            </a:ln>
          </c:spPr>
          <c:invertIfNegative val="0"/>
          <c:val>
            <c:numRef>
              <c:f>Sheet1!$A$11</c:f>
              <c:numCache>
                <c:formatCode>General</c:formatCode>
                <c:ptCount val="1"/>
                <c:pt idx="0">
                  <c:v>6.8690999999176938E-5</c:v>
                </c:pt>
              </c:numCache>
            </c:numRef>
          </c:val>
          <c:extLst>
            <c:ext xmlns:c16="http://schemas.microsoft.com/office/drawing/2014/chart" uri="{C3380CC4-5D6E-409C-BE32-E72D297353CC}">
              <c16:uniqueId val="{0000000A-024D-413B-B469-32811010393C}"/>
            </c:ext>
          </c:extLst>
        </c:ser>
        <c:ser>
          <c:idx val="11"/>
          <c:order val="11"/>
          <c:spPr>
            <a:solidFill>
              <a:srgbClr val="F9DFB5"/>
            </a:solidFill>
            <a:ln w="9525" cap="flat" algn="ctr">
              <a:solidFill>
                <a:schemeClr val="bg1"/>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024D-413B-B469-32811010393C}"/>
            </c:ext>
          </c:extLst>
        </c:ser>
        <c:ser>
          <c:idx val="12"/>
          <c:order val="12"/>
          <c:spPr>
            <a:solidFill>
              <a:srgbClr val="C0E6F4"/>
            </a:solidFill>
            <a:ln w="9525" cap="flat" algn="ctr">
              <a:solidFill>
                <a:schemeClr val="bg1"/>
              </a:solidFill>
              <a:prstDash val="solid"/>
            </a:ln>
          </c:spPr>
          <c:invertIfNegative val="0"/>
          <c:val>
            <c:numRef>
              <c:f>Sheet1!$A$13</c:f>
              <c:numCache>
                <c:formatCode>General</c:formatCode>
                <c:ptCount val="1"/>
                <c:pt idx="0">
                  <c:v>9.0825000000000049</c:v>
                </c:pt>
              </c:numCache>
            </c:numRef>
          </c:val>
          <c:extLst>
            <c:ext xmlns:c16="http://schemas.microsoft.com/office/drawing/2014/chart" uri="{C3380CC4-5D6E-409C-BE32-E72D297353CC}">
              <c16:uniqueId val="{0000000C-024D-413B-B469-32811010393C}"/>
            </c:ext>
          </c:extLst>
        </c:ser>
        <c:ser>
          <c:idx val="13"/>
          <c:order val="13"/>
          <c:spPr>
            <a:solidFill>
              <a:srgbClr val="C0E6F4"/>
            </a:solidFill>
            <a:ln w="9525" cap="flat" algn="ctr">
              <a:solidFill>
                <a:schemeClr val="bg1"/>
              </a:solidFill>
              <a:prstDash val="solid"/>
            </a:ln>
          </c:spPr>
          <c:invertIfNegative val="0"/>
          <c:val>
            <c:numRef>
              <c:f>Sheet1!$A$14</c:f>
              <c:numCache>
                <c:formatCode>General</c:formatCode>
                <c:ptCount val="1"/>
                <c:pt idx="0">
                  <c:v>4.1672000000000047</c:v>
                </c:pt>
              </c:numCache>
            </c:numRef>
          </c:val>
          <c:extLst>
            <c:ext xmlns:c16="http://schemas.microsoft.com/office/drawing/2014/chart" uri="{C3380CC4-5D6E-409C-BE32-E72D297353CC}">
              <c16:uniqueId val="{0000000D-024D-413B-B469-32811010393C}"/>
            </c:ext>
          </c:extLst>
        </c:ser>
        <c:ser>
          <c:idx val="14"/>
          <c:order val="14"/>
          <c:spPr>
            <a:solidFill>
              <a:srgbClr val="C0E6F4"/>
            </a:solidFill>
            <a:ln w="9525" cap="flat" algn="ctr">
              <a:solidFill>
                <a:schemeClr val="bg1"/>
              </a:solidFill>
              <a:prstDash val="solid"/>
            </a:ln>
          </c:spPr>
          <c:invertIfNegative val="0"/>
          <c:val>
            <c:numRef>
              <c:f>Sheet1!$A$15</c:f>
              <c:numCache>
                <c:formatCode>General</c:formatCode>
                <c:ptCount val="1"/>
                <c:pt idx="0">
                  <c:v>1.1821999999999999</c:v>
                </c:pt>
              </c:numCache>
            </c:numRef>
          </c:val>
          <c:extLst>
            <c:ext xmlns:c16="http://schemas.microsoft.com/office/drawing/2014/chart" uri="{C3380CC4-5D6E-409C-BE32-E72D297353CC}">
              <c16:uniqueId val="{0000000E-024D-413B-B469-32811010393C}"/>
            </c:ext>
          </c:extLst>
        </c:ser>
        <c:ser>
          <c:idx val="15"/>
          <c:order val="15"/>
          <c:spPr>
            <a:solidFill>
              <a:srgbClr val="C0E6F4"/>
            </a:solidFill>
            <a:ln w="9525" cap="flat" algn="ctr">
              <a:solidFill>
                <a:schemeClr val="bg1"/>
              </a:solidFill>
              <a:prstDash val="solid"/>
            </a:ln>
          </c:spPr>
          <c:invertIfNegative val="0"/>
          <c:val>
            <c:numRef>
              <c:f>Sheet1!$A$16</c:f>
              <c:numCache>
                <c:formatCode>General</c:formatCode>
                <c:ptCount val="1"/>
                <c:pt idx="0">
                  <c:v>0.87469999999999493</c:v>
                </c:pt>
              </c:numCache>
            </c:numRef>
          </c:val>
          <c:extLst>
            <c:ext xmlns:c16="http://schemas.microsoft.com/office/drawing/2014/chart" uri="{C3380CC4-5D6E-409C-BE32-E72D297353CC}">
              <c16:uniqueId val="{0000000F-024D-413B-B469-32811010393C}"/>
            </c:ext>
          </c:extLst>
        </c:ser>
        <c:ser>
          <c:idx val="16"/>
          <c:order val="16"/>
          <c:spPr>
            <a:solidFill>
              <a:srgbClr val="C0E6F4"/>
            </a:solidFill>
            <a:ln w="9525" cap="flat" algn="ctr">
              <a:solidFill>
                <a:schemeClr val="bg1"/>
              </a:solidFill>
              <a:prstDash val="solid"/>
            </a:ln>
          </c:spPr>
          <c:invertIfNegative val="0"/>
          <c:val>
            <c:numRef>
              <c:f>Sheet1!$A$17</c:f>
              <c:numCache>
                <c:formatCode>General</c:formatCode>
                <c:ptCount val="1"/>
                <c:pt idx="0">
                  <c:v>0.53790000000000227</c:v>
                </c:pt>
              </c:numCache>
            </c:numRef>
          </c:val>
          <c:extLst>
            <c:ext xmlns:c16="http://schemas.microsoft.com/office/drawing/2014/chart" uri="{C3380CC4-5D6E-409C-BE32-E72D297353CC}">
              <c16:uniqueId val="{00000010-024D-413B-B469-32811010393C}"/>
            </c:ext>
          </c:extLst>
        </c:ser>
        <c:ser>
          <c:idx val="17"/>
          <c:order val="17"/>
          <c:spPr>
            <a:solidFill>
              <a:srgbClr val="C0E6F4"/>
            </a:solidFill>
            <a:ln w="9525" cap="flat" algn="ctr">
              <a:solidFill>
                <a:schemeClr val="bg1"/>
              </a:solidFill>
              <a:prstDash val="solid"/>
            </a:ln>
          </c:spPr>
          <c:invertIfNegative val="0"/>
          <c:val>
            <c:numRef>
              <c:f>Sheet1!$A$18</c:f>
              <c:numCache>
                <c:formatCode>General</c:formatCode>
                <c:ptCount val="1"/>
                <c:pt idx="0">
                  <c:v>9.9300000000002164E-2</c:v>
                </c:pt>
              </c:numCache>
            </c:numRef>
          </c:val>
          <c:extLst>
            <c:ext xmlns:c16="http://schemas.microsoft.com/office/drawing/2014/chart" uri="{C3380CC4-5D6E-409C-BE32-E72D297353CC}">
              <c16:uniqueId val="{00000011-024D-413B-B469-32811010393C}"/>
            </c:ext>
          </c:extLst>
        </c:ser>
        <c:ser>
          <c:idx val="18"/>
          <c:order val="18"/>
          <c:spPr>
            <a:solidFill>
              <a:srgbClr val="C0E6F4"/>
            </a:solidFill>
            <a:ln w="9525" cap="flat" algn="ctr">
              <a:solidFill>
                <a:schemeClr val="bg1"/>
              </a:solidFill>
              <a:prstDash val="solid"/>
            </a:ln>
          </c:spPr>
          <c:invertIfNegative val="0"/>
          <c:val>
            <c:numRef>
              <c:f>Sheet1!$A$19</c:f>
              <c:numCache>
                <c:formatCode>General</c:formatCode>
                <c:ptCount val="1"/>
                <c:pt idx="0">
                  <c:v>5.1199999999995693E-2</c:v>
                </c:pt>
              </c:numCache>
            </c:numRef>
          </c:val>
          <c:extLst>
            <c:ext xmlns:c16="http://schemas.microsoft.com/office/drawing/2014/chart" uri="{C3380CC4-5D6E-409C-BE32-E72D297353CC}">
              <c16:uniqueId val="{00000012-024D-413B-B469-32811010393C}"/>
            </c:ext>
          </c:extLst>
        </c:ser>
        <c:ser>
          <c:idx val="19"/>
          <c:order val="19"/>
          <c:spPr>
            <a:solidFill>
              <a:srgbClr val="80CCE8"/>
            </a:solidFill>
            <a:ln w="9525" cap="flat" algn="ctr">
              <a:solidFill>
                <a:schemeClr val="bg1"/>
              </a:solidFill>
              <a:prstDash val="solid"/>
            </a:ln>
          </c:spPr>
          <c:invertIfNegative val="0"/>
          <c:val>
            <c:numRef>
              <c:f>Sheet1!$A$20</c:f>
              <c:numCache>
                <c:formatCode>General</c:formatCode>
                <c:ptCount val="1"/>
                <c:pt idx="0">
                  <c:v>4.300499999999996</c:v>
                </c:pt>
              </c:numCache>
            </c:numRef>
          </c:val>
          <c:extLst>
            <c:ext xmlns:c16="http://schemas.microsoft.com/office/drawing/2014/chart" uri="{C3380CC4-5D6E-409C-BE32-E72D297353CC}">
              <c16:uniqueId val="{00000013-024D-413B-B469-32811010393C}"/>
            </c:ext>
          </c:extLst>
        </c:ser>
        <c:ser>
          <c:idx val="20"/>
          <c:order val="20"/>
          <c:spPr>
            <a:solidFill>
              <a:srgbClr val="80CCE8"/>
            </a:solidFill>
            <a:ln w="9525" cap="flat" algn="ctr">
              <a:solidFill>
                <a:schemeClr val="bg1"/>
              </a:solidFill>
              <a:prstDash val="solid"/>
            </a:ln>
          </c:spPr>
          <c:invertIfNegative val="0"/>
          <c:val>
            <c:numRef>
              <c:f>Sheet1!$A$21</c:f>
              <c:numCache>
                <c:formatCode>General</c:formatCode>
                <c:ptCount val="1"/>
                <c:pt idx="0">
                  <c:v>3.2274999999999943</c:v>
                </c:pt>
              </c:numCache>
            </c:numRef>
          </c:val>
          <c:extLst>
            <c:ext xmlns:c16="http://schemas.microsoft.com/office/drawing/2014/chart" uri="{C3380CC4-5D6E-409C-BE32-E72D297353CC}">
              <c16:uniqueId val="{00000014-024D-413B-B469-32811010393C}"/>
            </c:ext>
          </c:extLst>
        </c:ser>
        <c:ser>
          <c:idx val="21"/>
          <c:order val="21"/>
          <c:spPr>
            <a:solidFill>
              <a:srgbClr val="80CCE8"/>
            </a:solidFill>
            <a:ln w="9525" cap="flat" algn="ctr">
              <a:solidFill>
                <a:schemeClr val="bg1"/>
              </a:solidFill>
              <a:prstDash val="solid"/>
            </a:ln>
          </c:spPr>
          <c:invertIfNegative val="0"/>
          <c:val>
            <c:numRef>
              <c:f>Sheet1!$A$22</c:f>
              <c:numCache>
                <c:formatCode>General</c:formatCode>
                <c:ptCount val="1"/>
                <c:pt idx="0">
                  <c:v>2.7994999999999992</c:v>
                </c:pt>
              </c:numCache>
            </c:numRef>
          </c:val>
          <c:extLst>
            <c:ext xmlns:c16="http://schemas.microsoft.com/office/drawing/2014/chart" uri="{C3380CC4-5D6E-409C-BE32-E72D297353CC}">
              <c16:uniqueId val="{00000015-024D-413B-B469-32811010393C}"/>
            </c:ext>
          </c:extLst>
        </c:ser>
        <c:dLbls>
          <c:showLegendKey val="0"/>
          <c:showVal val="0"/>
          <c:showCatName val="0"/>
          <c:showSerName val="0"/>
          <c:showPercent val="0"/>
          <c:showBubbleSize val="0"/>
        </c:dLbls>
        <c:gapWidth val="170"/>
        <c:overlap val="100"/>
        <c:axId val="908054816"/>
        <c:axId val="1"/>
      </c:barChart>
      <c:catAx>
        <c:axId val="908054816"/>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sz="800" kern="1200">
                <a:solidFill>
                  <a:schemeClr val="tx1"/>
                </a:solidFill>
                <a:latin typeface="+mn-lt"/>
                <a:ea typeface="+mn-ea"/>
                <a:cs typeface="+mn-cs"/>
                <a:sym typeface="+mn-lt"/>
              </a:defRPr>
            </a:pPr>
            <a:endParaRPr lang="en-US"/>
          </a:p>
        </c:txPr>
        <c:crossAx val="908054816"/>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147951311503507E-3"/>
          <c:y val="6.205250596658711E-2"/>
          <c:w val="0.98217040973769931"/>
          <c:h val="0.87589498806682575"/>
        </c:manualLayout>
      </c:layout>
      <c:barChart>
        <c:barDir val="bar"/>
        <c:grouping val="stacked"/>
        <c:varyColors val="0"/>
        <c:ser>
          <c:idx val="0"/>
          <c:order val="0"/>
          <c:spPr>
            <a:solidFill>
              <a:srgbClr val="1F497D"/>
            </a:solidFill>
            <a:ln w="9525" cap="flat" algn="ctr">
              <a:solidFill>
                <a:schemeClr val="bg1"/>
              </a:solidFill>
              <a:prstDash val="solid"/>
            </a:ln>
          </c:spPr>
          <c:invertIfNegative val="0"/>
          <c:val>
            <c:numRef>
              <c:f>Sheet1!$A$1</c:f>
              <c:numCache>
                <c:formatCode>General</c:formatCode>
                <c:ptCount val="1"/>
                <c:pt idx="0">
                  <c:v>23.282357966578346</c:v>
                </c:pt>
              </c:numCache>
            </c:numRef>
          </c:val>
          <c:extLst>
            <c:ext xmlns:c16="http://schemas.microsoft.com/office/drawing/2014/chart" uri="{C3380CC4-5D6E-409C-BE32-E72D297353CC}">
              <c16:uniqueId val="{00000000-40BF-4966-ADF4-ED241E1C8E14}"/>
            </c:ext>
          </c:extLst>
        </c:ser>
        <c:ser>
          <c:idx val="1"/>
          <c:order val="1"/>
          <c:spPr>
            <a:solidFill>
              <a:srgbClr val="1F497D"/>
            </a:solidFill>
            <a:ln w="9525" cap="flat" algn="ctr">
              <a:solidFill>
                <a:schemeClr val="bg1"/>
              </a:solidFill>
              <a:prstDash val="solid"/>
            </a:ln>
          </c:spPr>
          <c:invertIfNegative val="0"/>
          <c:val>
            <c:numRef>
              <c:f>Sheet1!$A$2</c:f>
              <c:numCache>
                <c:formatCode>General</c:formatCode>
                <c:ptCount val="1"/>
                <c:pt idx="0">
                  <c:v>23.224912773882902</c:v>
                </c:pt>
              </c:numCache>
            </c:numRef>
          </c:val>
          <c:extLst>
            <c:ext xmlns:c16="http://schemas.microsoft.com/office/drawing/2014/chart" uri="{C3380CC4-5D6E-409C-BE32-E72D297353CC}">
              <c16:uniqueId val="{00000001-40BF-4966-ADF4-ED241E1C8E14}"/>
            </c:ext>
          </c:extLst>
        </c:ser>
        <c:ser>
          <c:idx val="2"/>
          <c:order val="2"/>
          <c:spPr>
            <a:solidFill>
              <a:srgbClr val="1F497D"/>
            </a:solidFill>
            <a:ln w="9525" cap="flat" algn="ctr">
              <a:solidFill>
                <a:schemeClr val="bg1"/>
              </a:solidFill>
              <a:prstDash val="solid"/>
            </a:ln>
          </c:spPr>
          <c:invertIfNegative val="0"/>
          <c:val>
            <c:numRef>
              <c:f>Sheet1!$A$3</c:f>
              <c:numCache>
                <c:formatCode>General</c:formatCode>
                <c:ptCount val="1"/>
                <c:pt idx="0">
                  <c:v>9.4512406435948826</c:v>
                </c:pt>
              </c:numCache>
            </c:numRef>
          </c:val>
          <c:extLst>
            <c:ext xmlns:c16="http://schemas.microsoft.com/office/drawing/2014/chart" uri="{C3380CC4-5D6E-409C-BE32-E72D297353CC}">
              <c16:uniqueId val="{00000002-40BF-4966-ADF4-ED241E1C8E14}"/>
            </c:ext>
          </c:extLst>
        </c:ser>
        <c:ser>
          <c:idx val="3"/>
          <c:order val="3"/>
          <c:spPr>
            <a:solidFill>
              <a:srgbClr val="1F497D"/>
            </a:solidFill>
            <a:ln w="9525" cap="flat" algn="ctr">
              <a:solidFill>
                <a:schemeClr val="bg1"/>
              </a:solidFill>
              <a:prstDash val="solid"/>
            </a:ln>
          </c:spPr>
          <c:invertIfNegative val="0"/>
          <c:val>
            <c:numRef>
              <c:f>Sheet1!$A$4</c:f>
              <c:numCache>
                <c:formatCode>General</c:formatCode>
                <c:ptCount val="1"/>
                <c:pt idx="0">
                  <c:v>6.5597250125666084</c:v>
                </c:pt>
              </c:numCache>
            </c:numRef>
          </c:val>
          <c:extLst>
            <c:ext xmlns:c16="http://schemas.microsoft.com/office/drawing/2014/chart" uri="{C3380CC4-5D6E-409C-BE32-E72D297353CC}">
              <c16:uniqueId val="{00000003-40BF-4966-ADF4-ED241E1C8E14}"/>
            </c:ext>
          </c:extLst>
        </c:ser>
        <c:ser>
          <c:idx val="4"/>
          <c:order val="4"/>
          <c:spPr>
            <a:solidFill>
              <a:srgbClr val="1F497D"/>
            </a:solidFill>
            <a:ln w="9525" cap="flat" algn="ctr">
              <a:solidFill>
                <a:schemeClr val="bg1"/>
              </a:solidFill>
              <a:prstDash val="solid"/>
            </a:ln>
          </c:spPr>
          <c:invertIfNegative val="0"/>
          <c:val>
            <c:numRef>
              <c:f>Sheet1!$A$5</c:f>
              <c:numCache>
                <c:formatCode>General</c:formatCode>
                <c:ptCount val="1"/>
                <c:pt idx="0">
                  <c:v>5.3947011819857504</c:v>
                </c:pt>
              </c:numCache>
            </c:numRef>
          </c:val>
          <c:extLst>
            <c:ext xmlns:c16="http://schemas.microsoft.com/office/drawing/2014/chart" uri="{C3380CC4-5D6E-409C-BE32-E72D297353CC}">
              <c16:uniqueId val="{00000004-40BF-4966-ADF4-ED241E1C8E14}"/>
            </c:ext>
          </c:extLst>
        </c:ser>
        <c:ser>
          <c:idx val="5"/>
          <c:order val="5"/>
          <c:spPr>
            <a:solidFill>
              <a:srgbClr val="1F497D"/>
            </a:solidFill>
            <a:ln w="9525" cap="flat" algn="ctr">
              <a:solidFill>
                <a:schemeClr val="bg1"/>
              </a:solidFill>
              <a:prstDash val="solid"/>
            </a:ln>
          </c:spPr>
          <c:invertIfNegative val="0"/>
          <c:val>
            <c:numRef>
              <c:f>Sheet1!$A$6</c:f>
              <c:numCache>
                <c:formatCode>General</c:formatCode>
                <c:ptCount val="1"/>
                <c:pt idx="0">
                  <c:v>4.8089783306625051</c:v>
                </c:pt>
              </c:numCache>
            </c:numRef>
          </c:val>
          <c:extLst>
            <c:ext xmlns:c16="http://schemas.microsoft.com/office/drawing/2014/chart" uri="{C3380CC4-5D6E-409C-BE32-E72D297353CC}">
              <c16:uniqueId val="{00000005-40BF-4966-ADF4-ED241E1C8E14}"/>
            </c:ext>
          </c:extLst>
        </c:ser>
        <c:ser>
          <c:idx val="6"/>
          <c:order val="6"/>
          <c:spPr>
            <a:solidFill>
              <a:srgbClr val="1F497D"/>
            </a:solidFill>
            <a:ln w="9525" cap="flat" algn="ctr">
              <a:solidFill>
                <a:schemeClr val="bg1"/>
              </a:solidFill>
              <a:prstDash val="solid"/>
            </a:ln>
          </c:spPr>
          <c:invertIfNegative val="0"/>
          <c:val>
            <c:numRef>
              <c:f>Sheet1!$A$7</c:f>
              <c:numCache>
                <c:formatCode>General</c:formatCode>
                <c:ptCount val="1"/>
                <c:pt idx="0">
                  <c:v>2.3804700721404726</c:v>
                </c:pt>
              </c:numCache>
            </c:numRef>
          </c:val>
          <c:extLst>
            <c:ext xmlns:c16="http://schemas.microsoft.com/office/drawing/2014/chart" uri="{C3380CC4-5D6E-409C-BE32-E72D297353CC}">
              <c16:uniqueId val="{00000006-40BF-4966-ADF4-ED241E1C8E14}"/>
            </c:ext>
          </c:extLst>
        </c:ser>
        <c:ser>
          <c:idx val="7"/>
          <c:order val="7"/>
          <c:spPr>
            <a:solidFill>
              <a:srgbClr val="1F497D"/>
            </a:solidFill>
            <a:ln w="9525" cap="flat" algn="ctr">
              <a:solidFill>
                <a:schemeClr val="bg1"/>
              </a:solidFill>
              <a:prstDash val="solid"/>
            </a:ln>
          </c:spPr>
          <c:invertIfNegative val="0"/>
          <c:val>
            <c:numRef>
              <c:f>Sheet1!$A$8</c:f>
              <c:numCache>
                <c:formatCode>General</c:formatCode>
                <c:ptCount val="1"/>
                <c:pt idx="0">
                  <c:v>0.68843766456671007</c:v>
                </c:pt>
              </c:numCache>
            </c:numRef>
          </c:val>
          <c:extLst>
            <c:ext xmlns:c16="http://schemas.microsoft.com/office/drawing/2014/chart" uri="{C3380CC4-5D6E-409C-BE32-E72D297353CC}">
              <c16:uniqueId val="{00000007-40BF-4966-ADF4-ED241E1C8E14}"/>
            </c:ext>
          </c:extLst>
        </c:ser>
        <c:ser>
          <c:idx val="8"/>
          <c:order val="8"/>
          <c:spPr>
            <a:solidFill>
              <a:srgbClr val="1F497D"/>
            </a:solidFill>
            <a:ln w="9525" cap="flat" algn="ctr">
              <a:solidFill>
                <a:schemeClr val="bg1"/>
              </a:solidFill>
              <a:prstDash val="solid"/>
            </a:ln>
          </c:spPr>
          <c:invertIfNegative val="0"/>
          <c:val>
            <c:numRef>
              <c:f>Sheet1!$A$9</c:f>
              <c:numCache>
                <c:formatCode>General</c:formatCode>
                <c:ptCount val="1"/>
                <c:pt idx="0">
                  <c:v>0.29445386943794949</c:v>
                </c:pt>
              </c:numCache>
            </c:numRef>
          </c:val>
          <c:extLst>
            <c:ext xmlns:c16="http://schemas.microsoft.com/office/drawing/2014/chart" uri="{C3380CC4-5D6E-409C-BE32-E72D297353CC}">
              <c16:uniqueId val="{00000008-40BF-4966-ADF4-ED241E1C8E14}"/>
            </c:ext>
          </c:extLst>
        </c:ser>
        <c:ser>
          <c:idx val="9"/>
          <c:order val="9"/>
          <c:spPr>
            <a:solidFill>
              <a:srgbClr val="1F497D"/>
            </a:solidFill>
            <a:ln w="9525" cap="flat" algn="ctr">
              <a:solidFill>
                <a:schemeClr val="bg1"/>
              </a:solidFill>
              <a:prstDash val="solid"/>
            </a:ln>
          </c:spPr>
          <c:invertIfNegative val="0"/>
          <c:val>
            <c:numRef>
              <c:f>Sheet1!$A$10</c:f>
              <c:numCache>
                <c:formatCode>General</c:formatCode>
                <c:ptCount val="1"/>
                <c:pt idx="0">
                  <c:v>0.22508229497976151</c:v>
                </c:pt>
              </c:numCache>
            </c:numRef>
          </c:val>
          <c:extLst>
            <c:ext xmlns:c16="http://schemas.microsoft.com/office/drawing/2014/chart" uri="{C3380CC4-5D6E-409C-BE32-E72D297353CC}">
              <c16:uniqueId val="{00000009-40BF-4966-ADF4-ED241E1C8E14}"/>
            </c:ext>
          </c:extLst>
        </c:ser>
        <c:ser>
          <c:idx val="10"/>
          <c:order val="10"/>
          <c:spPr>
            <a:solidFill>
              <a:srgbClr val="F9DFB5"/>
            </a:solidFill>
            <a:ln w="9525" cap="flat" algn="ctr">
              <a:solidFill>
                <a:schemeClr val="bg1"/>
              </a:solidFill>
              <a:prstDash val="solid"/>
            </a:ln>
          </c:spPr>
          <c:invertIfNegative val="0"/>
          <c:val>
            <c:numRef>
              <c:f>Sheet1!$A$11</c:f>
              <c:numCache>
                <c:formatCode>General</c:formatCode>
                <c:ptCount val="1"/>
                <c:pt idx="0">
                  <c:v>4.4438169635174773E-4</c:v>
                </c:pt>
              </c:numCache>
            </c:numRef>
          </c:val>
          <c:extLst>
            <c:ext xmlns:c16="http://schemas.microsoft.com/office/drawing/2014/chart" uri="{C3380CC4-5D6E-409C-BE32-E72D297353CC}">
              <c16:uniqueId val="{0000000A-40BF-4966-ADF4-ED241E1C8E14}"/>
            </c:ext>
          </c:extLst>
        </c:ser>
        <c:ser>
          <c:idx val="11"/>
          <c:order val="11"/>
          <c:spPr>
            <a:solidFill>
              <a:srgbClr val="C0E6F4"/>
            </a:solidFill>
            <a:ln w="9525" cap="flat" algn="ctr">
              <a:solidFill>
                <a:schemeClr val="bg1"/>
              </a:solidFill>
              <a:prstDash val="solid"/>
            </a:ln>
          </c:spPr>
          <c:invertIfNegative val="0"/>
          <c:val>
            <c:numRef>
              <c:f>Sheet1!$A$12</c:f>
              <c:numCache>
                <c:formatCode>General</c:formatCode>
                <c:ptCount val="1"/>
                <c:pt idx="0">
                  <c:v>7.8066038049461</c:v>
                </c:pt>
              </c:numCache>
            </c:numRef>
          </c:val>
          <c:extLst>
            <c:ext xmlns:c16="http://schemas.microsoft.com/office/drawing/2014/chart" uri="{C3380CC4-5D6E-409C-BE32-E72D297353CC}">
              <c16:uniqueId val="{0000000B-40BF-4966-ADF4-ED241E1C8E14}"/>
            </c:ext>
          </c:extLst>
        </c:ser>
        <c:ser>
          <c:idx val="12"/>
          <c:order val="12"/>
          <c:spPr>
            <a:solidFill>
              <a:srgbClr val="C0E6F4"/>
            </a:solidFill>
            <a:ln w="9525" cap="flat" algn="ctr">
              <a:solidFill>
                <a:schemeClr val="bg1"/>
              </a:solidFill>
              <a:prstDash val="solid"/>
            </a:ln>
          </c:spPr>
          <c:invertIfNegative val="0"/>
          <c:val>
            <c:numRef>
              <c:f>Sheet1!$A$13</c:f>
              <c:numCache>
                <c:formatCode>General</c:formatCode>
                <c:ptCount val="1"/>
                <c:pt idx="0">
                  <c:v>3.4705903105256231</c:v>
                </c:pt>
              </c:numCache>
            </c:numRef>
          </c:val>
          <c:extLst>
            <c:ext xmlns:c16="http://schemas.microsoft.com/office/drawing/2014/chart" uri="{C3380CC4-5D6E-409C-BE32-E72D297353CC}">
              <c16:uniqueId val="{0000000C-40BF-4966-ADF4-ED241E1C8E14}"/>
            </c:ext>
          </c:extLst>
        </c:ser>
        <c:ser>
          <c:idx val="13"/>
          <c:order val="13"/>
          <c:spPr>
            <a:solidFill>
              <a:srgbClr val="C0E6F4"/>
            </a:solidFill>
            <a:ln w="9525" cap="flat" algn="ctr">
              <a:solidFill>
                <a:schemeClr val="bg1"/>
              </a:solidFill>
              <a:prstDash val="solid"/>
            </a:ln>
          </c:spPr>
          <c:invertIfNegative val="0"/>
          <c:val>
            <c:numRef>
              <c:f>Sheet1!$A$14</c:f>
              <c:numCache>
                <c:formatCode>General</c:formatCode>
                <c:ptCount val="1"/>
                <c:pt idx="0">
                  <c:v>1.4268988714920661</c:v>
                </c:pt>
              </c:numCache>
            </c:numRef>
          </c:val>
          <c:extLst>
            <c:ext xmlns:c16="http://schemas.microsoft.com/office/drawing/2014/chart" uri="{C3380CC4-5D6E-409C-BE32-E72D297353CC}">
              <c16:uniqueId val="{0000000D-40BF-4966-ADF4-ED241E1C8E14}"/>
            </c:ext>
          </c:extLst>
        </c:ser>
        <c:ser>
          <c:idx val="14"/>
          <c:order val="14"/>
          <c:spPr>
            <a:solidFill>
              <a:srgbClr val="C0E6F4"/>
            </a:solidFill>
            <a:ln w="9525" cap="flat" algn="ctr">
              <a:solidFill>
                <a:schemeClr val="bg1"/>
              </a:solidFill>
              <a:prstDash val="solid"/>
            </a:ln>
          </c:spPr>
          <c:invertIfNegative val="0"/>
          <c:val>
            <c:numRef>
              <c:f>Sheet1!$A$15</c:f>
              <c:numCache>
                <c:formatCode>General</c:formatCode>
                <c:ptCount val="1"/>
                <c:pt idx="0">
                  <c:v>0.70083539145381346</c:v>
                </c:pt>
              </c:numCache>
            </c:numRef>
          </c:val>
          <c:extLst>
            <c:ext xmlns:c16="http://schemas.microsoft.com/office/drawing/2014/chart" uri="{C3380CC4-5D6E-409C-BE32-E72D297353CC}">
              <c16:uniqueId val="{0000000E-40BF-4966-ADF4-ED241E1C8E14}"/>
            </c:ext>
          </c:extLst>
        </c:ser>
        <c:ser>
          <c:idx val="15"/>
          <c:order val="15"/>
          <c:spPr>
            <a:solidFill>
              <a:srgbClr val="C0E6F4"/>
            </a:solidFill>
            <a:ln w="9525" cap="flat" algn="ctr">
              <a:solidFill>
                <a:schemeClr val="bg1"/>
              </a:solidFill>
              <a:prstDash val="solid"/>
            </a:ln>
          </c:spPr>
          <c:invertIfNegative val="0"/>
          <c:val>
            <c:numRef>
              <c:f>Sheet1!$A$16</c:f>
              <c:numCache>
                <c:formatCode>General</c:formatCode>
                <c:ptCount val="1"/>
                <c:pt idx="0">
                  <c:v>0.39663035259571711</c:v>
                </c:pt>
              </c:numCache>
            </c:numRef>
          </c:val>
          <c:extLst>
            <c:ext xmlns:c16="http://schemas.microsoft.com/office/drawing/2014/chart" uri="{C3380CC4-5D6E-409C-BE32-E72D297353CC}">
              <c16:uniqueId val="{0000000F-40BF-4966-ADF4-ED241E1C8E14}"/>
            </c:ext>
          </c:extLst>
        </c:ser>
        <c:ser>
          <c:idx val="16"/>
          <c:order val="16"/>
          <c:spPr>
            <a:solidFill>
              <a:srgbClr val="C0E6F4"/>
            </a:solidFill>
            <a:ln w="9525" cap="flat" algn="ctr">
              <a:solidFill>
                <a:schemeClr val="bg1"/>
              </a:solidFill>
              <a:prstDash val="solid"/>
            </a:ln>
          </c:spPr>
          <c:invertIfNegative val="0"/>
          <c:val>
            <c:numRef>
              <c:f>Sheet1!$A$17</c:f>
              <c:numCache>
                <c:formatCode>General</c:formatCode>
                <c:ptCount val="1"/>
                <c:pt idx="0">
                  <c:v>0.19939195736528026</c:v>
                </c:pt>
              </c:numCache>
            </c:numRef>
          </c:val>
          <c:extLst>
            <c:ext xmlns:c16="http://schemas.microsoft.com/office/drawing/2014/chart" uri="{C3380CC4-5D6E-409C-BE32-E72D297353CC}">
              <c16:uniqueId val="{00000010-40BF-4966-ADF4-ED241E1C8E14}"/>
            </c:ext>
          </c:extLst>
        </c:ser>
        <c:ser>
          <c:idx val="17"/>
          <c:order val="17"/>
          <c:spPr>
            <a:solidFill>
              <a:srgbClr val="C0E6F4"/>
            </a:solidFill>
            <a:ln w="9525" cap="flat" algn="ctr">
              <a:solidFill>
                <a:schemeClr val="bg1"/>
              </a:solidFill>
              <a:prstDash val="solid"/>
            </a:ln>
          </c:spPr>
          <c:invertIfNegative val="0"/>
          <c:val>
            <c:numRef>
              <c:f>Sheet1!$A$18</c:f>
              <c:numCache>
                <c:formatCode>General</c:formatCode>
                <c:ptCount val="1"/>
                <c:pt idx="0">
                  <c:v>5.6152175377177649E-2</c:v>
                </c:pt>
              </c:numCache>
            </c:numRef>
          </c:val>
          <c:extLst>
            <c:ext xmlns:c16="http://schemas.microsoft.com/office/drawing/2014/chart" uri="{C3380CC4-5D6E-409C-BE32-E72D297353CC}">
              <c16:uniqueId val="{00000011-40BF-4966-ADF4-ED241E1C8E14}"/>
            </c:ext>
          </c:extLst>
        </c:ser>
        <c:ser>
          <c:idx val="18"/>
          <c:order val="18"/>
          <c:spPr>
            <a:solidFill>
              <a:srgbClr val="80CCE8"/>
            </a:solidFill>
            <a:ln w="9525" cap="flat" algn="ctr">
              <a:solidFill>
                <a:schemeClr val="bg1"/>
              </a:solidFill>
              <a:prstDash val="solid"/>
            </a:ln>
          </c:spPr>
          <c:invertIfNegative val="0"/>
          <c:val>
            <c:numRef>
              <c:f>Sheet1!$A$19</c:f>
              <c:numCache>
                <c:formatCode>General</c:formatCode>
                <c:ptCount val="1"/>
                <c:pt idx="0">
                  <c:v>4.1300053649162223</c:v>
                </c:pt>
              </c:numCache>
            </c:numRef>
          </c:val>
          <c:extLst>
            <c:ext xmlns:c16="http://schemas.microsoft.com/office/drawing/2014/chart" uri="{C3380CC4-5D6E-409C-BE32-E72D297353CC}">
              <c16:uniqueId val="{00000012-40BF-4966-ADF4-ED241E1C8E14}"/>
            </c:ext>
          </c:extLst>
        </c:ser>
        <c:ser>
          <c:idx val="19"/>
          <c:order val="19"/>
          <c:spPr>
            <a:solidFill>
              <a:srgbClr val="80CCE8"/>
            </a:solidFill>
            <a:ln w="9525" cap="flat" algn="ctr">
              <a:solidFill>
                <a:schemeClr val="bg1"/>
              </a:solidFill>
              <a:prstDash val="solid"/>
            </a:ln>
          </c:spPr>
          <c:invertIfNegative val="0"/>
          <c:val>
            <c:numRef>
              <c:f>Sheet1!$A$20</c:f>
              <c:numCache>
                <c:formatCode>General</c:formatCode>
                <c:ptCount val="1"/>
                <c:pt idx="0">
                  <c:v>3.2447710414054365</c:v>
                </c:pt>
              </c:numCache>
            </c:numRef>
          </c:val>
          <c:extLst>
            <c:ext xmlns:c16="http://schemas.microsoft.com/office/drawing/2014/chart" uri="{C3380CC4-5D6E-409C-BE32-E72D297353CC}">
              <c16:uniqueId val="{00000013-40BF-4966-ADF4-ED241E1C8E14}"/>
            </c:ext>
          </c:extLst>
        </c:ser>
        <c:ser>
          <c:idx val="20"/>
          <c:order val="20"/>
          <c:spPr>
            <a:solidFill>
              <a:srgbClr val="80CCE8"/>
            </a:solidFill>
            <a:ln w="9525" cap="flat" algn="ctr">
              <a:solidFill>
                <a:schemeClr val="bg1"/>
              </a:solidFill>
              <a:prstDash val="solid"/>
            </a:ln>
          </c:spPr>
          <c:invertIfNegative val="0"/>
          <c:val>
            <c:numRef>
              <c:f>Sheet1!$A$21</c:f>
              <c:numCache>
                <c:formatCode>General</c:formatCode>
                <c:ptCount val="1"/>
                <c:pt idx="0">
                  <c:v>2.257316537830345</c:v>
                </c:pt>
              </c:numCache>
            </c:numRef>
          </c:val>
          <c:extLst>
            <c:ext xmlns:c16="http://schemas.microsoft.com/office/drawing/2014/chart" uri="{C3380CC4-5D6E-409C-BE32-E72D297353CC}">
              <c16:uniqueId val="{00000014-40BF-4966-ADF4-ED241E1C8E14}"/>
            </c:ext>
          </c:extLst>
        </c:ser>
        <c:dLbls>
          <c:showLegendKey val="0"/>
          <c:showVal val="0"/>
          <c:showCatName val="0"/>
          <c:showSerName val="0"/>
          <c:showPercent val="0"/>
          <c:showBubbleSize val="0"/>
        </c:dLbls>
        <c:gapWidth val="170"/>
        <c:overlap val="100"/>
        <c:axId val="972653360"/>
        <c:axId val="1"/>
      </c:barChart>
      <c:catAx>
        <c:axId val="972653360"/>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972653360"/>
        <c:crosses val="max"/>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54794520547945"/>
          <c:y val="2.7145359019264449E-2"/>
          <c:w val="0.76917808219178085"/>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3997373029772329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BA4-45F1-972D-FDEE52A2FD80}"/>
                </c:ext>
              </c:extLst>
            </c:dLbl>
            <c:dLbl>
              <c:idx val="1"/>
              <c:layout>
                <c:manualLayout>
                  <c:x val="0"/>
                  <c:y val="-0.4225043782837127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BA4-45F1-972D-FDEE52A2FD80}"/>
                </c:ext>
              </c:extLst>
            </c:dLbl>
            <c:dLbl>
              <c:idx val="2"/>
              <c:layout>
                <c:manualLayout>
                  <c:x val="0"/>
                  <c:y val="-0.4207530647985989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BA4-45F1-972D-FDEE52A2FD80}"/>
                </c:ext>
              </c:extLst>
            </c:dLbl>
            <c:dLbl>
              <c:idx val="3"/>
              <c:layout>
                <c:manualLayout>
                  <c:x val="0"/>
                  <c:y val="-0.4430823117338003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BA4-45F1-972D-FDEE52A2FD80}"/>
                </c:ext>
              </c:extLst>
            </c:dLbl>
            <c:dLbl>
              <c:idx val="4"/>
              <c:layout>
                <c:manualLayout>
                  <c:x val="0"/>
                  <c:y val="-0.4649737302977233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BA4-45F1-972D-FDEE52A2FD8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141500</c:v>
                </c:pt>
                <c:pt idx="1">
                  <c:v>150094</c:v>
                </c:pt>
                <c:pt idx="2">
                  <c:v>149641</c:v>
                </c:pt>
                <c:pt idx="3">
                  <c:v>158026</c:v>
                </c:pt>
                <c:pt idx="4">
                  <c:v>166314</c:v>
                </c:pt>
              </c:numCache>
            </c:numRef>
          </c:val>
          <c:extLst>
            <c:ext xmlns:c16="http://schemas.microsoft.com/office/drawing/2014/chart" uri="{C3380CC4-5D6E-409C-BE32-E72D297353CC}">
              <c16:uniqueId val="{00000005-2BA4-45F1-972D-FDEE52A2FD80}"/>
            </c:ext>
          </c:extLst>
        </c:ser>
        <c:dLbls>
          <c:showLegendKey val="0"/>
          <c:showVal val="0"/>
          <c:showCatName val="0"/>
          <c:showSerName val="0"/>
          <c:showPercent val="0"/>
          <c:showBubbleSize val="0"/>
        </c:dLbls>
        <c:gapWidth val="60"/>
        <c:overlap val="100"/>
        <c:axId val="399856656"/>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6-2BA4-45F1-972D-FDEE52A2FD80}"/>
              </c:ext>
            </c:extLst>
          </c:dPt>
          <c:dPt>
            <c:idx val="1"/>
            <c:marker>
              <c:symbol val="circle"/>
              <c:size val="6"/>
            </c:marker>
            <c:bubble3D val="0"/>
            <c:extLst>
              <c:ext xmlns:c16="http://schemas.microsoft.com/office/drawing/2014/chart" uri="{C3380CC4-5D6E-409C-BE32-E72D297353CC}">
                <c16:uniqueId val="{00000007-2BA4-45F1-972D-FDEE52A2FD80}"/>
              </c:ext>
            </c:extLst>
          </c:dPt>
          <c:dPt>
            <c:idx val="2"/>
            <c:marker>
              <c:symbol val="circle"/>
              <c:size val="6"/>
            </c:marker>
            <c:bubble3D val="0"/>
            <c:extLst>
              <c:ext xmlns:c16="http://schemas.microsoft.com/office/drawing/2014/chart" uri="{C3380CC4-5D6E-409C-BE32-E72D297353CC}">
                <c16:uniqueId val="{00000008-2BA4-45F1-972D-FDEE52A2FD80}"/>
              </c:ext>
            </c:extLst>
          </c:dPt>
          <c:dPt>
            <c:idx val="3"/>
            <c:marker>
              <c:symbol val="circle"/>
              <c:size val="6"/>
            </c:marker>
            <c:bubble3D val="0"/>
            <c:extLst>
              <c:ext xmlns:c16="http://schemas.microsoft.com/office/drawing/2014/chart" uri="{C3380CC4-5D6E-409C-BE32-E72D297353CC}">
                <c16:uniqueId val="{00000009-2BA4-45F1-972D-FDEE52A2FD80}"/>
              </c:ext>
            </c:extLst>
          </c:dPt>
          <c:dPt>
            <c:idx val="4"/>
            <c:marker>
              <c:symbol val="circle"/>
              <c:size val="6"/>
            </c:marker>
            <c:bubble3D val="0"/>
            <c:extLst>
              <c:ext xmlns:c16="http://schemas.microsoft.com/office/drawing/2014/chart" uri="{C3380CC4-5D6E-409C-BE32-E72D297353CC}">
                <c16:uniqueId val="{0000000A-2BA4-45F1-972D-FDEE52A2FD80}"/>
              </c:ext>
            </c:extLst>
          </c:dPt>
          <c:dLbls>
            <c:dLbl>
              <c:idx val="0"/>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BA4-45F1-972D-FDEE52A2FD80}"/>
                </c:ext>
              </c:extLst>
            </c:dLbl>
            <c:dLbl>
              <c:idx val="1"/>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BA4-45F1-972D-FDEE52A2FD80}"/>
                </c:ext>
              </c:extLst>
            </c:dLbl>
            <c:dLbl>
              <c:idx val="2"/>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BA4-45F1-972D-FDEE52A2FD80}"/>
                </c:ext>
              </c:extLst>
            </c:dLbl>
            <c:dLbl>
              <c:idx val="3"/>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BA4-45F1-972D-FDEE52A2FD80}"/>
                </c:ext>
              </c:extLst>
            </c:dLbl>
            <c:dLbl>
              <c:idx val="4"/>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BA4-45F1-972D-FDEE52A2FD8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2.0251606532037614</c:v>
                </c:pt>
                <c:pt idx="1">
                  <c:v>2.1686750469585321</c:v>
                </c:pt>
                <c:pt idx="2">
                  <c:v>2.1553407846978163</c:v>
                </c:pt>
                <c:pt idx="3">
                  <c:v>2.2696406514807688</c:v>
                </c:pt>
                <c:pt idx="4">
                  <c:v>2.3827220630372494</c:v>
                </c:pt>
              </c:numCache>
            </c:numRef>
          </c:val>
          <c:smooth val="0"/>
          <c:extLst>
            <c:ext xmlns:c16="http://schemas.microsoft.com/office/drawing/2014/chart" uri="{C3380CC4-5D6E-409C-BE32-E72D297353CC}">
              <c16:uniqueId val="{0000000B-2BA4-45F1-972D-FDEE52A2FD80}"/>
            </c:ext>
          </c:extLst>
        </c:ser>
        <c:dLbls>
          <c:showLegendKey val="0"/>
          <c:showVal val="0"/>
          <c:showCatName val="0"/>
          <c:showSerName val="0"/>
          <c:showPercent val="0"/>
          <c:showBubbleSize val="0"/>
        </c:dLbls>
        <c:marker val="1"/>
        <c:smooth val="0"/>
        <c:axId val="3"/>
        <c:axId val="2"/>
      </c:lineChart>
      <c:catAx>
        <c:axId val="399856656"/>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8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99856656"/>
        <c:crosses val="min"/>
        <c:crossBetween val="between"/>
        <c:majorUnit val="20000"/>
      </c:valAx>
      <c:valAx>
        <c:axId val="2"/>
        <c:scaling>
          <c:orientation val="minMax"/>
          <c:max val="3"/>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89373814041746"/>
          <c:y val="3.4332898739678402E-2"/>
          <c:w val="0.85237191650853894"/>
          <c:h val="0.93872229465449808"/>
        </c:manualLayout>
      </c:layout>
      <c:barChart>
        <c:barDir val="col"/>
        <c:grouping val="stacked"/>
        <c:varyColors val="0"/>
        <c:ser>
          <c:idx val="0"/>
          <c:order val="0"/>
          <c:spPr>
            <a:solidFill>
              <a:schemeClr val="accent2"/>
            </a:solidFill>
            <a:ln w="9525" cap="flat" algn="ctr">
              <a:solidFill>
                <a:schemeClr val="tx1"/>
              </a:solidFill>
              <a:prstDash val="solid"/>
            </a:ln>
          </c:spPr>
          <c:invertIfNegative val="0"/>
          <c:dLbls>
            <c:dLbl>
              <c:idx val="0"/>
              <c:layout>
                <c:manualLayout>
                  <c:x val="0"/>
                  <c:y val="-0.4372012168622337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8BC-4FEA-A0AD-17AFC382839D}"/>
                </c:ext>
              </c:extLst>
            </c:dLbl>
            <c:dLbl>
              <c:idx val="1"/>
              <c:layout>
                <c:manualLayout>
                  <c:x val="0"/>
                  <c:y val="-0.4819643633202955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8BC-4FEA-A0AD-17AFC382839D}"/>
                </c:ext>
              </c:extLst>
            </c:dLbl>
            <c:dLbl>
              <c:idx val="2"/>
              <c:layout>
                <c:manualLayout>
                  <c:x val="0"/>
                  <c:y val="-0.4654498044328552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8BC-4FEA-A0AD-17AFC382839D}"/>
                </c:ext>
              </c:extLst>
            </c:dLbl>
            <c:dLbl>
              <c:idx val="3"/>
              <c:layout>
                <c:manualLayout>
                  <c:x val="0"/>
                  <c:y val="-0.4867448935245545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8BC-4FEA-A0AD-17AFC382839D}"/>
                </c:ext>
              </c:extLst>
            </c:dLbl>
            <c:dLbl>
              <c:idx val="4"/>
              <c:layout>
                <c:manualLayout>
                  <c:x val="0"/>
                  <c:y val="-0.4823989569752281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8BC-4FEA-A0AD-17AFC38283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1221</c:v>
                </c:pt>
                <c:pt idx="1">
                  <c:v>1354</c:v>
                </c:pt>
                <c:pt idx="2">
                  <c:v>1305</c:v>
                </c:pt>
                <c:pt idx="3">
                  <c:v>1370</c:v>
                </c:pt>
                <c:pt idx="4">
                  <c:v>1356</c:v>
                </c:pt>
              </c:numCache>
            </c:numRef>
          </c:val>
          <c:extLst>
            <c:ext xmlns:c16="http://schemas.microsoft.com/office/drawing/2014/chart" uri="{C3380CC4-5D6E-409C-BE32-E72D297353CC}">
              <c16:uniqueId val="{00000005-58BC-4FEA-A0AD-17AFC382839D}"/>
            </c:ext>
          </c:extLst>
        </c:ser>
        <c:dLbls>
          <c:showLegendKey val="0"/>
          <c:showVal val="0"/>
          <c:showCatName val="0"/>
          <c:showSerName val="0"/>
          <c:showPercent val="0"/>
          <c:showBubbleSize val="0"/>
        </c:dLbls>
        <c:gapWidth val="80"/>
        <c:overlap val="100"/>
        <c:axId val="116179391"/>
        <c:axId val="1"/>
      </c:barChart>
      <c:catAx>
        <c:axId val="116179391"/>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4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6179391"/>
        <c:crosses val="min"/>
        <c:crossBetween val="between"/>
        <c:majorUnit val="2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2"/>
          <c:y val="7.0827669739245716E-2"/>
          <c:w val="0.51878082386981161"/>
          <c:h val="0.87122241865591743"/>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2142-4A1C-9F04-0FFB6E7B25EC}"/>
              </c:ext>
            </c:extLst>
          </c:dPt>
          <c:dPt>
            <c:idx val="1"/>
            <c:bubble3D val="0"/>
            <c:spPr>
              <a:solidFill>
                <a:srgbClr val="A2BBDC"/>
              </a:solidFill>
              <a:ln>
                <a:solidFill>
                  <a:schemeClr val="bg1"/>
                </a:solidFill>
              </a:ln>
            </c:spPr>
            <c:extLst>
              <c:ext xmlns:c16="http://schemas.microsoft.com/office/drawing/2014/chart" uri="{C3380CC4-5D6E-409C-BE32-E72D297353CC}">
                <c16:uniqueId val="{00000003-2142-4A1C-9F04-0FFB6E7B25EC}"/>
              </c:ext>
            </c:extLst>
          </c:dPt>
          <c:cat>
            <c:strRef>
              <c:f>Sheet1!$A$2:$A$3</c:f>
              <c:strCache>
                <c:ptCount val="2"/>
                <c:pt idx="0">
                  <c:v>第 1 四半期</c:v>
                </c:pt>
                <c:pt idx="1">
                  <c:v>第 2 四半期</c:v>
                </c:pt>
              </c:strCache>
            </c:strRef>
          </c:cat>
          <c:val>
            <c:numRef>
              <c:f>Sheet1!$B$2:$B$3</c:f>
              <c:numCache>
                <c:formatCode>General</c:formatCode>
                <c:ptCount val="2"/>
                <c:pt idx="0">
                  <c:v>3000</c:v>
                </c:pt>
                <c:pt idx="1">
                  <c:v>6000</c:v>
                </c:pt>
              </c:numCache>
            </c:numRef>
          </c:val>
          <c:extLst>
            <c:ext xmlns:c16="http://schemas.microsoft.com/office/drawing/2014/chart" uri="{C3380CC4-5D6E-409C-BE32-E72D297353CC}">
              <c16:uniqueId val="{00000004-2142-4A1C-9F04-0FFB6E7B25E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2"/>
          <c:y val="7.0827669739245716E-2"/>
          <c:w val="0.51878082386981161"/>
          <c:h val="0.87122241865591743"/>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C75F-4E8A-98EF-4D6BBD915EA5}"/>
              </c:ext>
            </c:extLst>
          </c:dPt>
          <c:dPt>
            <c:idx val="1"/>
            <c:bubble3D val="0"/>
            <c:spPr>
              <a:solidFill>
                <a:srgbClr val="A2BBDC"/>
              </a:solidFill>
              <a:ln>
                <a:solidFill>
                  <a:schemeClr val="bg1"/>
                </a:solidFill>
              </a:ln>
            </c:spPr>
            <c:extLst>
              <c:ext xmlns:c16="http://schemas.microsoft.com/office/drawing/2014/chart" uri="{C3380CC4-5D6E-409C-BE32-E72D297353CC}">
                <c16:uniqueId val="{00000003-C75F-4E8A-98EF-4D6BBD915EA5}"/>
              </c:ext>
            </c:extLst>
          </c:dPt>
          <c:cat>
            <c:strRef>
              <c:f>Sheet1!$A$2:$A$3</c:f>
              <c:strCache>
                <c:ptCount val="2"/>
                <c:pt idx="0">
                  <c:v>第 1 四半期</c:v>
                </c:pt>
                <c:pt idx="1">
                  <c:v>第 2 四半期</c:v>
                </c:pt>
              </c:strCache>
            </c:strRef>
          </c:cat>
          <c:val>
            <c:numRef>
              <c:f>Sheet1!$B$2:$B$3</c:f>
              <c:numCache>
                <c:formatCode>General</c:formatCode>
                <c:ptCount val="2"/>
                <c:pt idx="0">
                  <c:v>22</c:v>
                </c:pt>
                <c:pt idx="1">
                  <c:v>78</c:v>
                </c:pt>
              </c:numCache>
            </c:numRef>
          </c:val>
          <c:extLst>
            <c:ext xmlns:c16="http://schemas.microsoft.com/office/drawing/2014/chart" uri="{C3380CC4-5D6E-409C-BE32-E72D297353CC}">
              <c16:uniqueId val="{00000004-C75F-4E8A-98EF-4D6BBD915EA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1458403502863"/>
          <c:y val="2.703881378107283E-2"/>
          <c:w val="0.80633209834961261"/>
          <c:h val="0.9459223724378543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1"/>
            <c:marker>
              <c:symbol val="none"/>
            </c:marker>
            <c:bubble3D val="0"/>
            <c:extLst>
              <c:ext xmlns:c16="http://schemas.microsoft.com/office/drawing/2014/chart" uri="{C3380CC4-5D6E-409C-BE32-E72D297353CC}">
                <c16:uniqueId val="{00000000-D664-4239-B40F-8740EECC4781}"/>
              </c:ext>
            </c:extLst>
          </c:dPt>
          <c:dPt>
            <c:idx val="2"/>
            <c:marker>
              <c:symbol val="none"/>
            </c:marker>
            <c:bubble3D val="0"/>
            <c:extLst>
              <c:ext xmlns:c16="http://schemas.microsoft.com/office/drawing/2014/chart" uri="{C3380CC4-5D6E-409C-BE32-E72D297353CC}">
                <c16:uniqueId val="{00000001-D664-4239-B40F-8740EECC4781}"/>
              </c:ext>
            </c:extLst>
          </c:dPt>
          <c:dPt>
            <c:idx val="3"/>
            <c:marker>
              <c:symbol val="none"/>
            </c:marker>
            <c:bubble3D val="0"/>
            <c:extLst>
              <c:ext xmlns:c16="http://schemas.microsoft.com/office/drawing/2014/chart" uri="{C3380CC4-5D6E-409C-BE32-E72D297353CC}">
                <c16:uniqueId val="{00000002-D664-4239-B40F-8740EECC4781}"/>
              </c:ext>
            </c:extLst>
          </c:dPt>
          <c:dPt>
            <c:idx val="4"/>
            <c:marker>
              <c:symbol val="none"/>
            </c:marker>
            <c:bubble3D val="0"/>
            <c:extLst>
              <c:ext xmlns:c16="http://schemas.microsoft.com/office/drawing/2014/chart" uri="{C3380CC4-5D6E-409C-BE32-E72D297353CC}">
                <c16:uniqueId val="{00000003-D664-4239-B40F-8740EECC4781}"/>
              </c:ext>
            </c:extLst>
          </c:dPt>
          <c:dLbls>
            <c:dLbl>
              <c:idx val="0"/>
              <c:layout>
                <c:manualLayout>
                  <c:x val="5.8605591108117208E-2"/>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664-4239-B40F-8740EECC4781}"/>
                </c:ext>
              </c:extLst>
            </c:dLbl>
            <c:dLbl>
              <c:idx val="5"/>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664-4239-B40F-8740EECC4781}"/>
                </c:ext>
              </c:extLst>
            </c:dLbl>
            <c:dLbl>
              <c:idx val="7"/>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664-4239-B40F-8740EECC4781}"/>
                </c:ext>
              </c:extLst>
            </c:dLbl>
            <c:dLbl>
              <c:idx val="8"/>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664-4239-B40F-8740EECC47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138710</c:v>
                </c:pt>
                <c:pt idx="1">
                  <c:v>143514.79999999999</c:v>
                </c:pt>
                <c:pt idx="2">
                  <c:v>148319.6</c:v>
                </c:pt>
                <c:pt idx="3">
                  <c:v>153124.4</c:v>
                </c:pt>
                <c:pt idx="4">
                  <c:v>157929.20000000001</c:v>
                </c:pt>
                <c:pt idx="5">
                  <c:v>162734</c:v>
                </c:pt>
                <c:pt idx="6">
                  <c:v>191218</c:v>
                </c:pt>
                <c:pt idx="7">
                  <c:v>204675</c:v>
                </c:pt>
                <c:pt idx="8">
                  <c:v>191575</c:v>
                </c:pt>
                <c:pt idx="9">
                  <c:v>219473</c:v>
                </c:pt>
              </c:numCache>
            </c:numRef>
          </c:val>
          <c:smooth val="0"/>
          <c:extLst>
            <c:ext xmlns:c16="http://schemas.microsoft.com/office/drawing/2014/chart" uri="{C3380CC4-5D6E-409C-BE32-E72D297353CC}">
              <c16:uniqueId val="{00000008-D664-4239-B40F-8740EECC4781}"/>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1"/>
            <c:marker>
              <c:symbol val="none"/>
            </c:marker>
            <c:bubble3D val="0"/>
            <c:extLst>
              <c:ext xmlns:c16="http://schemas.microsoft.com/office/drawing/2014/chart" uri="{C3380CC4-5D6E-409C-BE32-E72D297353CC}">
                <c16:uniqueId val="{00000009-D664-4239-B40F-8740EECC4781}"/>
              </c:ext>
            </c:extLst>
          </c:dPt>
          <c:dPt>
            <c:idx val="2"/>
            <c:marker>
              <c:symbol val="none"/>
            </c:marker>
            <c:bubble3D val="0"/>
            <c:extLst>
              <c:ext xmlns:c16="http://schemas.microsoft.com/office/drawing/2014/chart" uri="{C3380CC4-5D6E-409C-BE32-E72D297353CC}">
                <c16:uniqueId val="{0000000A-D664-4239-B40F-8740EECC4781}"/>
              </c:ext>
            </c:extLst>
          </c:dPt>
          <c:dPt>
            <c:idx val="3"/>
            <c:marker>
              <c:symbol val="none"/>
            </c:marker>
            <c:bubble3D val="0"/>
            <c:extLst>
              <c:ext xmlns:c16="http://schemas.microsoft.com/office/drawing/2014/chart" uri="{C3380CC4-5D6E-409C-BE32-E72D297353CC}">
                <c16:uniqueId val="{0000000B-D664-4239-B40F-8740EECC4781}"/>
              </c:ext>
            </c:extLst>
          </c:dPt>
          <c:dPt>
            <c:idx val="4"/>
            <c:marker>
              <c:symbol val="none"/>
            </c:marker>
            <c:bubble3D val="0"/>
            <c:extLst>
              <c:ext xmlns:c16="http://schemas.microsoft.com/office/drawing/2014/chart" uri="{C3380CC4-5D6E-409C-BE32-E72D297353CC}">
                <c16:uniqueId val="{0000000C-D664-4239-B40F-8740EECC4781}"/>
              </c:ext>
            </c:extLst>
          </c:dPt>
          <c:dLbls>
            <c:dLbl>
              <c:idx val="0"/>
              <c:layout>
                <c:manualLayout>
                  <c:x val="5.119568878410239E-2"/>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664-4239-B40F-8740EECC4781}"/>
                </c:ext>
              </c:extLst>
            </c:dLbl>
            <c:dLbl>
              <c:idx val="5"/>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664-4239-B40F-8740EECC4781}"/>
                </c:ext>
              </c:extLst>
            </c:dLbl>
            <c:dLbl>
              <c:idx val="6"/>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664-4239-B40F-8740EECC4781}"/>
                </c:ext>
              </c:extLst>
            </c:dLbl>
            <c:dLbl>
              <c:idx val="7"/>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664-4239-B40F-8740EECC4781}"/>
                </c:ext>
              </c:extLst>
            </c:dLbl>
            <c:dLbl>
              <c:idx val="8"/>
              <c:layout>
                <c:manualLayout>
                  <c:x val="-2.1892893230043786E-2"/>
                  <c:y val="-0.1238552115133013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664-4239-B40F-8740EECC4781}"/>
                </c:ext>
              </c:extLst>
            </c:dLbl>
            <c:dLbl>
              <c:idx val="9"/>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664-4239-B40F-8740EECC47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26244</c:v>
                </c:pt>
                <c:pt idx="1">
                  <c:v>27387</c:v>
                </c:pt>
                <c:pt idx="2">
                  <c:v>28530</c:v>
                </c:pt>
                <c:pt idx="3">
                  <c:v>29673</c:v>
                </c:pt>
                <c:pt idx="4">
                  <c:v>30816</c:v>
                </c:pt>
                <c:pt idx="5">
                  <c:v>31959</c:v>
                </c:pt>
                <c:pt idx="6">
                  <c:v>30691</c:v>
                </c:pt>
                <c:pt idx="7">
                  <c:v>55890</c:v>
                </c:pt>
                <c:pt idx="8">
                  <c:v>55890</c:v>
                </c:pt>
                <c:pt idx="9">
                  <c:v>63974</c:v>
                </c:pt>
              </c:numCache>
            </c:numRef>
          </c:val>
          <c:smooth val="0"/>
          <c:extLst>
            <c:ext xmlns:c16="http://schemas.microsoft.com/office/drawing/2014/chart" uri="{C3380CC4-5D6E-409C-BE32-E72D297353CC}">
              <c16:uniqueId val="{00000013-D664-4239-B40F-8740EECC4781}"/>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1"/>
            <c:marker>
              <c:symbol val="none"/>
            </c:marker>
            <c:bubble3D val="0"/>
            <c:extLst>
              <c:ext xmlns:c16="http://schemas.microsoft.com/office/drawing/2014/chart" uri="{C3380CC4-5D6E-409C-BE32-E72D297353CC}">
                <c16:uniqueId val="{00000014-D664-4239-B40F-8740EECC4781}"/>
              </c:ext>
            </c:extLst>
          </c:dPt>
          <c:dPt>
            <c:idx val="2"/>
            <c:marker>
              <c:symbol val="none"/>
            </c:marker>
            <c:bubble3D val="0"/>
            <c:extLst>
              <c:ext xmlns:c16="http://schemas.microsoft.com/office/drawing/2014/chart" uri="{C3380CC4-5D6E-409C-BE32-E72D297353CC}">
                <c16:uniqueId val="{00000015-D664-4239-B40F-8740EECC4781}"/>
              </c:ext>
            </c:extLst>
          </c:dPt>
          <c:dPt>
            <c:idx val="3"/>
            <c:marker>
              <c:symbol val="none"/>
            </c:marker>
            <c:bubble3D val="0"/>
            <c:extLst>
              <c:ext xmlns:c16="http://schemas.microsoft.com/office/drawing/2014/chart" uri="{C3380CC4-5D6E-409C-BE32-E72D297353CC}">
                <c16:uniqueId val="{00000016-D664-4239-B40F-8740EECC4781}"/>
              </c:ext>
            </c:extLst>
          </c:dPt>
          <c:dPt>
            <c:idx val="4"/>
            <c:marker>
              <c:symbol val="none"/>
            </c:marker>
            <c:bubble3D val="0"/>
            <c:extLst>
              <c:ext xmlns:c16="http://schemas.microsoft.com/office/drawing/2014/chart" uri="{C3380CC4-5D6E-409C-BE32-E72D297353CC}">
                <c16:uniqueId val="{00000017-D664-4239-B40F-8740EECC4781}"/>
              </c:ext>
            </c:extLst>
          </c:dPt>
          <c:dLbls>
            <c:dLbl>
              <c:idx val="6"/>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664-4239-B40F-8740EECC4781}"/>
                </c:ext>
              </c:extLst>
            </c:dLbl>
            <c:dLbl>
              <c:idx val="7"/>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664-4239-B40F-8740EECC4781}"/>
                </c:ext>
              </c:extLst>
            </c:dLbl>
            <c:dLbl>
              <c:idx val="8"/>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664-4239-B40F-8740EECC4781}"/>
                </c:ext>
              </c:extLst>
            </c:dLbl>
            <c:dLbl>
              <c:idx val="9"/>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664-4239-B40F-8740EECC47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8700</c:v>
                </c:pt>
                <c:pt idx="1">
                  <c:v>9406.2000000000007</c:v>
                </c:pt>
                <c:pt idx="2">
                  <c:v>10112.4</c:v>
                </c:pt>
                <c:pt idx="3">
                  <c:v>10818.6</c:v>
                </c:pt>
                <c:pt idx="4">
                  <c:v>11524.8</c:v>
                </c:pt>
                <c:pt idx="5">
                  <c:v>12231</c:v>
                </c:pt>
                <c:pt idx="6">
                  <c:v>35767</c:v>
                </c:pt>
                <c:pt idx="7">
                  <c:v>28896</c:v>
                </c:pt>
                <c:pt idx="8">
                  <c:v>38398</c:v>
                </c:pt>
                <c:pt idx="9">
                  <c:v>43936</c:v>
                </c:pt>
              </c:numCache>
            </c:numRef>
          </c:val>
          <c:smooth val="0"/>
          <c:extLst>
            <c:ext xmlns:c16="http://schemas.microsoft.com/office/drawing/2014/chart" uri="{C3380CC4-5D6E-409C-BE32-E72D297353CC}">
              <c16:uniqueId val="{0000001C-D664-4239-B40F-8740EECC4781}"/>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1"/>
            <c:marker>
              <c:symbol val="none"/>
            </c:marker>
            <c:bubble3D val="0"/>
            <c:extLst>
              <c:ext xmlns:c16="http://schemas.microsoft.com/office/drawing/2014/chart" uri="{C3380CC4-5D6E-409C-BE32-E72D297353CC}">
                <c16:uniqueId val="{0000001D-D664-4239-B40F-8740EECC4781}"/>
              </c:ext>
            </c:extLst>
          </c:dPt>
          <c:dPt>
            <c:idx val="2"/>
            <c:marker>
              <c:symbol val="none"/>
            </c:marker>
            <c:bubble3D val="0"/>
            <c:extLst>
              <c:ext xmlns:c16="http://schemas.microsoft.com/office/drawing/2014/chart" uri="{C3380CC4-5D6E-409C-BE32-E72D297353CC}">
                <c16:uniqueId val="{0000001E-D664-4239-B40F-8740EECC4781}"/>
              </c:ext>
            </c:extLst>
          </c:dPt>
          <c:dPt>
            <c:idx val="3"/>
            <c:marker>
              <c:symbol val="none"/>
            </c:marker>
            <c:bubble3D val="0"/>
            <c:extLst>
              <c:ext xmlns:c16="http://schemas.microsoft.com/office/drawing/2014/chart" uri="{C3380CC4-5D6E-409C-BE32-E72D297353CC}">
                <c16:uniqueId val="{0000001F-D664-4239-B40F-8740EECC4781}"/>
              </c:ext>
            </c:extLst>
          </c:dPt>
          <c:dPt>
            <c:idx val="4"/>
            <c:marker>
              <c:symbol val="none"/>
            </c:marker>
            <c:bubble3D val="0"/>
            <c:extLst>
              <c:ext xmlns:c16="http://schemas.microsoft.com/office/drawing/2014/chart" uri="{C3380CC4-5D6E-409C-BE32-E72D297353CC}">
                <c16:uniqueId val="{00000020-D664-4239-B40F-8740EECC4781}"/>
              </c:ext>
            </c:extLst>
          </c:dPt>
          <c:dPt>
            <c:idx val="5"/>
            <c:marker>
              <c:symbol val="none"/>
            </c:marker>
            <c:bubble3D val="0"/>
            <c:extLst>
              <c:ext xmlns:c16="http://schemas.microsoft.com/office/drawing/2014/chart" uri="{C3380CC4-5D6E-409C-BE32-E72D297353CC}">
                <c16:uniqueId val="{00000021-D664-4239-B40F-8740EECC4781}"/>
              </c:ext>
            </c:extLst>
          </c:dPt>
          <c:dLbls>
            <c:dLbl>
              <c:idx val="0"/>
              <c:layout>
                <c:manualLayout>
                  <c:x val="0.12832603570225665"/>
                  <c:y val="-3.183602267771478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664-4239-B40F-8740EECC4781}"/>
                </c:ext>
              </c:extLst>
            </c:dLbl>
            <c:dLbl>
              <c:idx val="8"/>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664-4239-B40F-8740EECC4781}"/>
                </c:ext>
              </c:extLst>
            </c:dLbl>
            <c:dLbl>
              <c:idx val="9"/>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664-4239-B40F-8740EECC47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11847</c:v>
                </c:pt>
                <c:pt idx="1">
                  <c:v>11732.166666666666</c:v>
                </c:pt>
                <c:pt idx="2">
                  <c:v>11617.333333333334</c:v>
                </c:pt>
                <c:pt idx="3">
                  <c:v>11502.5</c:v>
                </c:pt>
                <c:pt idx="4">
                  <c:v>11387.666666666666</c:v>
                </c:pt>
                <c:pt idx="5">
                  <c:v>11272.833333333334</c:v>
                </c:pt>
                <c:pt idx="6">
                  <c:v>11158</c:v>
                </c:pt>
                <c:pt idx="7">
                  <c:v>11575</c:v>
                </c:pt>
                <c:pt idx="8">
                  <c:v>16102</c:v>
                </c:pt>
                <c:pt idx="9">
                  <c:v>18560</c:v>
                </c:pt>
              </c:numCache>
            </c:numRef>
          </c:val>
          <c:smooth val="0"/>
          <c:extLst>
            <c:ext xmlns:c16="http://schemas.microsoft.com/office/drawing/2014/chart" uri="{C3380CC4-5D6E-409C-BE32-E72D297353CC}">
              <c16:uniqueId val="{00000025-D664-4239-B40F-8740EECC4781}"/>
            </c:ext>
          </c:extLst>
        </c:ser>
        <c:dLbls>
          <c:showLegendKey val="0"/>
          <c:showVal val="0"/>
          <c:showCatName val="0"/>
          <c:showSerName val="0"/>
          <c:showPercent val="0"/>
          <c:showBubbleSize val="0"/>
        </c:dLbls>
        <c:marker val="1"/>
        <c:smooth val="0"/>
        <c:axId val="511638592"/>
        <c:axId val="1"/>
      </c:lineChart>
      <c:catAx>
        <c:axId val="51163859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2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511638592"/>
        <c:crosses val="min"/>
        <c:crossBetween val="midCat"/>
        <c:majorUnit val="2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24.055988270495465</c:v>
                </c:pt>
                <c:pt idx="1">
                  <c:v>23.415500846411494</c:v>
                </c:pt>
                <c:pt idx="2">
                  <c:v>22.833184216516994</c:v>
                </c:pt>
                <c:pt idx="3">
                  <c:v>22.303781918989831</c:v>
                </c:pt>
                <c:pt idx="4">
                  <c:v>21.816856874189455</c:v>
                </c:pt>
                <c:pt idx="5">
                  <c:v>21.34851041251267</c:v>
                </c:pt>
                <c:pt idx="6">
                  <c:v>20.884122737610074</c:v>
                </c:pt>
                <c:pt idx="7">
                  <c:v>20.455788713422983</c:v>
                </c:pt>
                <c:pt idx="8">
                  <c:v>20.07083521023894</c:v>
                </c:pt>
                <c:pt idx="9">
                  <c:v>19.703633133407273</c:v>
                </c:pt>
                <c:pt idx="10">
                  <c:v>19.289178379188275</c:v>
                </c:pt>
                <c:pt idx="11">
                  <c:v>18.828865711660377</c:v>
                </c:pt>
                <c:pt idx="12">
                  <c:v>18.394079080008986</c:v>
                </c:pt>
                <c:pt idx="13">
                  <c:v>18.014587171393671</c:v>
                </c:pt>
                <c:pt idx="14">
                  <c:v>17.694660719481728</c:v>
                </c:pt>
                <c:pt idx="15">
                  <c:v>17.402461678417986</c:v>
                </c:pt>
                <c:pt idx="16">
                  <c:v>17.113260962926397</c:v>
                </c:pt>
                <c:pt idx="17">
                  <c:v>16.836577767962456</c:v>
                </c:pt>
                <c:pt idx="18">
                  <c:v>16.579077615810483</c:v>
                </c:pt>
                <c:pt idx="19">
                  <c:v>16.325991042518055</c:v>
                </c:pt>
                <c:pt idx="20">
                  <c:v>16.065976553460374</c:v>
                </c:pt>
                <c:pt idx="21">
                  <c:v>15.800376706487333</c:v>
                </c:pt>
                <c:pt idx="22">
                  <c:v>13.30583000964557</c:v>
                </c:pt>
                <c:pt idx="23">
                  <c:v>12.144494828178905</c:v>
                </c:pt>
                <c:pt idx="24">
                  <c:v>11.498082666590753</c:v>
                </c:pt>
              </c:numCache>
            </c:numRef>
          </c:val>
          <c:extLst>
            <c:ext xmlns:c16="http://schemas.microsoft.com/office/drawing/2014/chart" uri="{C3380CC4-5D6E-409C-BE32-E72D297353CC}">
              <c16:uniqueId val="{00000000-FE16-4E5E-80C1-5C32E5C1AD42}"/>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69.843410385076638</c:v>
                </c:pt>
                <c:pt idx="1">
                  <c:v>70.214870906615204</c:v>
                </c:pt>
                <c:pt idx="2">
                  <c:v>70.530161665881394</c:v>
                </c:pt>
                <c:pt idx="3">
                  <c:v>70.784652955906111</c:v>
                </c:pt>
                <c:pt idx="4">
                  <c:v>70.967358559846858</c:v>
                </c:pt>
                <c:pt idx="5">
                  <c:v>71.107761438629026</c:v>
                </c:pt>
                <c:pt idx="6">
                  <c:v>71.269593683006633</c:v>
                </c:pt>
                <c:pt idx="7">
                  <c:v>71.447035804305528</c:v>
                </c:pt>
                <c:pt idx="8">
                  <c:v>71.605939584979055</c:v>
                </c:pt>
                <c:pt idx="9">
                  <c:v>71.735264934516465</c:v>
                </c:pt>
                <c:pt idx="10">
                  <c:v>71.865110912966287</c:v>
                </c:pt>
                <c:pt idx="11">
                  <c:v>71.988568192911117</c:v>
                </c:pt>
                <c:pt idx="12">
                  <c:v>72.043739505675376</c:v>
                </c:pt>
                <c:pt idx="13">
                  <c:v>71.993634106117597</c:v>
                </c:pt>
                <c:pt idx="14">
                  <c:v>71.843179700994014</c:v>
                </c:pt>
                <c:pt idx="15">
                  <c:v>71.63373775010831</c:v>
                </c:pt>
                <c:pt idx="16">
                  <c:v>71.399560358268531</c:v>
                </c:pt>
                <c:pt idx="17">
                  <c:v>71.132773782240818</c:v>
                </c:pt>
                <c:pt idx="18">
                  <c:v>70.81812889424026</c:v>
                </c:pt>
                <c:pt idx="19">
                  <c:v>70.465660239545031</c:v>
                </c:pt>
                <c:pt idx="20">
                  <c:v>70.083656934731962</c:v>
                </c:pt>
                <c:pt idx="21">
                  <c:v>69.688046565427911</c:v>
                </c:pt>
                <c:pt idx="22">
                  <c:v>65.395085663175934</c:v>
                </c:pt>
                <c:pt idx="23">
                  <c:v>60.498000351105162</c:v>
                </c:pt>
                <c:pt idx="24">
                  <c:v>56.934016690389264</c:v>
                </c:pt>
              </c:numCache>
            </c:numRef>
          </c:val>
          <c:extLst>
            <c:ext xmlns:c16="http://schemas.microsoft.com/office/drawing/2014/chart" uri="{C3380CC4-5D6E-409C-BE32-E72D297353CC}">
              <c16:uniqueId val="{00000001-FE16-4E5E-80C1-5C32E5C1AD42}"/>
            </c:ext>
          </c:extLst>
        </c:ser>
        <c:ser>
          <c:idx val="2"/>
          <c:order val="2"/>
          <c:spPr>
            <a:solidFill>
              <a:srgbClr val="C0E6F4"/>
            </a:solidFill>
            <a:ln w="9525" algn="ctr">
              <a:solidFill>
                <a:srgbClr val="808080"/>
              </a:solidFill>
              <a:prstDash val="solid"/>
            </a:ln>
          </c:spPr>
          <c:invertIfNegative val="0"/>
          <c:dLbls>
            <c:dLbl>
              <c:idx val="0"/>
              <c:layout>
                <c:manualLayout>
                  <c:x val="0"/>
                  <c:y val="-8.48880597014925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16-4E5E-80C1-5C32E5C1AD42}"/>
                </c:ext>
              </c:extLst>
            </c:dLbl>
            <c:dLbl>
              <c:idx val="1"/>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16-4E5E-80C1-5C32E5C1AD42}"/>
                </c:ext>
              </c:extLst>
            </c:dLbl>
            <c:dLbl>
              <c:idx val="2"/>
              <c:layout>
                <c:manualLayout>
                  <c:x val="0"/>
                  <c:y val="-8.675373134328358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E16-4E5E-80C1-5C32E5C1AD42}"/>
                </c:ext>
              </c:extLst>
            </c:dLbl>
            <c:dLbl>
              <c:idx val="3"/>
              <c:layout>
                <c:manualLayout>
                  <c:x val="0"/>
                  <c:y val="-8.768656716417910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E16-4E5E-80C1-5C32E5C1AD42}"/>
                </c:ext>
              </c:extLst>
            </c:dLbl>
            <c:dLbl>
              <c:idx val="4"/>
              <c:layout>
                <c:manualLayout>
                  <c:x val="0"/>
                  <c:y val="-8.9552238805970144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E16-4E5E-80C1-5C32E5C1AD42}"/>
                </c:ext>
              </c:extLst>
            </c:dLbl>
            <c:dLbl>
              <c:idx val="5"/>
              <c:layout>
                <c:manualLayout>
                  <c:x val="0"/>
                  <c:y val="-9.048507462686566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E16-4E5E-80C1-5C32E5C1AD42}"/>
                </c:ext>
              </c:extLst>
            </c:dLbl>
            <c:dLbl>
              <c:idx val="6"/>
              <c:layout>
                <c:manualLayout>
                  <c:x val="0"/>
                  <c:y val="-9.235074626865671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E16-4E5E-80C1-5C32E5C1AD42}"/>
                </c:ext>
              </c:extLst>
            </c:dLbl>
            <c:dLbl>
              <c:idx val="7"/>
              <c:layout>
                <c:manualLayout>
                  <c:x val="0"/>
                  <c:y val="-9.3283582089552244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E16-4E5E-80C1-5C32E5C1AD42}"/>
                </c:ext>
              </c:extLst>
            </c:dLbl>
            <c:dLbl>
              <c:idx val="8"/>
              <c:layout>
                <c:manualLayout>
                  <c:x val="0"/>
                  <c:y val="-9.421641791044775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E16-4E5E-80C1-5C32E5C1AD42}"/>
                </c:ext>
              </c:extLst>
            </c:dLbl>
            <c:dLbl>
              <c:idx val="9"/>
              <c:layout>
                <c:manualLayout>
                  <c:x val="0"/>
                  <c:y val="-9.514925373134328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E16-4E5E-80C1-5C32E5C1AD42}"/>
                </c:ext>
              </c:extLst>
            </c:dLbl>
            <c:dLbl>
              <c:idx val="10"/>
              <c:layout>
                <c:manualLayout>
                  <c:x val="0"/>
                  <c:y val="-9.608208955223880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E16-4E5E-80C1-5C32E5C1AD42}"/>
                </c:ext>
              </c:extLst>
            </c:dLbl>
            <c:dLbl>
              <c:idx val="11"/>
              <c:layout>
                <c:manualLayout>
                  <c:x val="0"/>
                  <c:y val="-9.701492537313433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E16-4E5E-80C1-5C32E5C1AD42}"/>
                </c:ext>
              </c:extLst>
            </c:dLbl>
            <c:dLbl>
              <c:idx val="12"/>
              <c:layout>
                <c:manualLayout>
                  <c:x val="0"/>
                  <c:y val="0"/>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E16-4E5E-80C1-5C32E5C1AD42}"/>
                </c:ext>
              </c:extLst>
            </c:dLbl>
            <c:dLbl>
              <c:idx val="13"/>
              <c:layout>
                <c:manualLayout>
                  <c:x val="0"/>
                  <c:y val="-0.1007462686567164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E16-4E5E-80C1-5C32E5C1AD42}"/>
                </c:ext>
              </c:extLst>
            </c:dLbl>
            <c:dLbl>
              <c:idx val="14"/>
              <c:layout>
                <c:manualLayout>
                  <c:x val="0"/>
                  <c:y val="-0.10261194029850747"/>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E16-4E5E-80C1-5C32E5C1AD42}"/>
                </c:ext>
              </c:extLst>
            </c:dLbl>
            <c:dLbl>
              <c:idx val="15"/>
              <c:layout>
                <c:manualLayout>
                  <c:x val="0"/>
                  <c:y val="-0.1044776119402985"/>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E16-4E5E-80C1-5C32E5C1AD42}"/>
                </c:ext>
              </c:extLst>
            </c:dLbl>
            <c:dLbl>
              <c:idx val="16"/>
              <c:layout>
                <c:manualLayout>
                  <c:x val="0"/>
                  <c:y val="-0.1072761194029850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E16-4E5E-80C1-5C32E5C1AD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6.1006013444278917</c:v>
                </c:pt>
                <c:pt idx="1">
                  <c:v>6.3696282469733028</c:v>
                </c:pt>
                <c:pt idx="2">
                  <c:v>6.6366541176016369</c:v>
                </c:pt>
                <c:pt idx="3">
                  <c:v>6.9115651251040582</c:v>
                </c:pt>
                <c:pt idx="4">
                  <c:v>7.2157845659636788</c:v>
                </c:pt>
                <c:pt idx="5">
                  <c:v>7.5437281488583086</c:v>
                </c:pt>
                <c:pt idx="6">
                  <c:v>7.8462835793832948</c:v>
                </c:pt>
                <c:pt idx="7">
                  <c:v>8.0971754822714797</c:v>
                </c:pt>
                <c:pt idx="8">
                  <c:v>8.3232252047820143</c:v>
                </c:pt>
                <c:pt idx="9">
                  <c:v>8.5611019320762658</c:v>
                </c:pt>
                <c:pt idx="10">
                  <c:v>8.8457107078454342</c:v>
                </c:pt>
                <c:pt idx="11">
                  <c:v>9.182566095428502</c:v>
                </c:pt>
                <c:pt idx="12">
                  <c:v>9.5621814143156634</c:v>
                </c:pt>
                <c:pt idx="13">
                  <c:v>9.9917787224887089</c:v>
                </c:pt>
                <c:pt idx="14">
                  <c:v>10.462159579524254</c:v>
                </c:pt>
                <c:pt idx="15">
                  <c:v>10.963800571473703</c:v>
                </c:pt>
                <c:pt idx="16">
                  <c:v>11.487178678805055</c:v>
                </c:pt>
                <c:pt idx="17">
                  <c:v>12.030648449796743</c:v>
                </c:pt>
                <c:pt idx="18">
                  <c:v>12.60279348994926</c:v>
                </c:pt>
                <c:pt idx="19">
                  <c:v>13.208348717936925</c:v>
                </c:pt>
                <c:pt idx="20">
                  <c:v>13.850366511807666</c:v>
                </c:pt>
                <c:pt idx="21">
                  <c:v>14.511576728084762</c:v>
                </c:pt>
                <c:pt idx="22">
                  <c:v>21.299084327178498</c:v>
                </c:pt>
                <c:pt idx="23">
                  <c:v>27.357504820715928</c:v>
                </c:pt>
                <c:pt idx="24">
                  <c:v>31.567900643019986</c:v>
                </c:pt>
              </c:numCache>
            </c:numRef>
          </c:val>
          <c:extLst>
            <c:ext xmlns:c16="http://schemas.microsoft.com/office/drawing/2014/chart" uri="{C3380CC4-5D6E-409C-BE32-E72D297353CC}">
              <c16:uniqueId val="{00000013-FE16-4E5E-80C1-5C32E5C1AD42}"/>
            </c:ext>
          </c:extLst>
        </c:ser>
        <c:dLbls>
          <c:showLegendKey val="0"/>
          <c:showVal val="0"/>
          <c:showCatName val="0"/>
          <c:showSerName val="0"/>
          <c:showPercent val="0"/>
          <c:showBubbleSize val="0"/>
        </c:dLbls>
        <c:gapWidth val="60"/>
        <c:overlap val="100"/>
        <c:axId val="50155183"/>
        <c:axId val="1"/>
      </c:barChart>
      <c:catAx>
        <c:axId val="501551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50155183"/>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918669131238452E-2"/>
          <c:y val="2.703881378107283E-2"/>
          <c:w val="0.88502772643253236"/>
          <c:h val="0.94592237243785438"/>
        </c:manualLayout>
      </c:layout>
      <c:lineChart>
        <c:grouping val="standard"/>
        <c:varyColors val="0"/>
        <c:ser>
          <c:idx val="0"/>
          <c:order val="0"/>
          <c:spPr>
            <a:ln w="9525" cap="flat" algn="ctr">
              <a:solidFill>
                <a:schemeClr val="tx2"/>
              </a:solidFill>
              <a:prstDash val="solid"/>
            </a:ln>
          </c:spPr>
          <c:marker>
            <c:symbol val="none"/>
          </c:marker>
          <c:dPt>
            <c:idx val="0"/>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0-EC7B-4A31-98A6-08A95B6C56AB}"/>
              </c:ext>
            </c:extLst>
          </c:dPt>
          <c:dPt>
            <c:idx val="5"/>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1-EC7B-4A31-98A6-08A95B6C56AB}"/>
              </c:ext>
            </c:extLst>
          </c:dPt>
          <c:dPt>
            <c:idx val="6"/>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2-EC7B-4A31-98A6-08A95B6C56AB}"/>
              </c:ext>
            </c:extLst>
          </c:dPt>
          <c:dPt>
            <c:idx val="7"/>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3-EC7B-4A31-98A6-08A95B6C56AB}"/>
              </c:ext>
            </c:extLst>
          </c:dPt>
          <c:dPt>
            <c:idx val="8"/>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4-EC7B-4A31-98A6-08A95B6C56AB}"/>
              </c:ext>
            </c:extLst>
          </c:dPt>
          <c:dPt>
            <c:idx val="9"/>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5-EC7B-4A31-98A6-08A95B6C56AB}"/>
              </c:ext>
            </c:extLst>
          </c:dPt>
          <c:dLbls>
            <c:dLbl>
              <c:idx val="0"/>
              <c:layout>
                <c:manualLayout>
                  <c:x val="3.9926062846580408E-2"/>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C7B-4A31-98A6-08A95B6C56AB}"/>
                </c:ext>
              </c:extLst>
            </c:dLbl>
            <c:dLbl>
              <c:idx val="5"/>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C7B-4A31-98A6-08A95B6C56AB}"/>
                </c:ext>
              </c:extLst>
            </c:dLbl>
            <c:dLbl>
              <c:idx val="7"/>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C7B-4A31-98A6-08A95B6C56AB}"/>
                </c:ext>
              </c:extLst>
            </c:dLbl>
            <c:dLbl>
              <c:idx val="8"/>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7B-4A31-98A6-08A95B6C56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20.64</c:v>
                </c:pt>
                <c:pt idx="1">
                  <c:v>21.248000000000001</c:v>
                </c:pt>
                <c:pt idx="2">
                  <c:v>21.856000000000002</c:v>
                </c:pt>
                <c:pt idx="3">
                  <c:v>22.463999999999999</c:v>
                </c:pt>
                <c:pt idx="4">
                  <c:v>23.071999999999999</c:v>
                </c:pt>
                <c:pt idx="5">
                  <c:v>23.68</c:v>
                </c:pt>
                <c:pt idx="6">
                  <c:v>27.72</c:v>
                </c:pt>
                <c:pt idx="7">
                  <c:v>29.57</c:v>
                </c:pt>
                <c:pt idx="8">
                  <c:v>27.59</c:v>
                </c:pt>
                <c:pt idx="9">
                  <c:v>31.52</c:v>
                </c:pt>
              </c:numCache>
            </c:numRef>
          </c:val>
          <c:smooth val="0"/>
          <c:extLst>
            <c:ext xmlns:c16="http://schemas.microsoft.com/office/drawing/2014/chart" uri="{C3380CC4-5D6E-409C-BE32-E72D297353CC}">
              <c16:uniqueId val="{00000006-EC7B-4A31-98A6-08A95B6C56AB}"/>
            </c:ext>
          </c:extLst>
        </c:ser>
        <c:ser>
          <c:idx val="1"/>
          <c:order val="1"/>
          <c:spPr>
            <a:ln w="9525" cap="flat" algn="ctr">
              <a:solidFill>
                <a:schemeClr val="accent1"/>
              </a:solidFill>
              <a:prstDash val="solid"/>
            </a:ln>
          </c:spPr>
          <c:marker>
            <c:symbol val="none"/>
          </c:marker>
          <c:dPt>
            <c:idx val="0"/>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7-EC7B-4A31-98A6-08A95B6C56AB}"/>
              </c:ext>
            </c:extLst>
          </c:dPt>
          <c:dPt>
            <c:idx val="5"/>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8-EC7B-4A31-98A6-08A95B6C56AB}"/>
              </c:ext>
            </c:extLst>
          </c:dPt>
          <c:dPt>
            <c:idx val="6"/>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9-EC7B-4A31-98A6-08A95B6C56AB}"/>
              </c:ext>
            </c:extLst>
          </c:dPt>
          <c:dPt>
            <c:idx val="7"/>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A-EC7B-4A31-98A6-08A95B6C56AB}"/>
              </c:ext>
            </c:extLst>
          </c:dPt>
          <c:dPt>
            <c:idx val="8"/>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B-EC7B-4A31-98A6-08A95B6C56AB}"/>
              </c:ext>
            </c:extLst>
          </c:dPt>
          <c:dPt>
            <c:idx val="9"/>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C-EC7B-4A31-98A6-08A95B6C56AB}"/>
              </c:ext>
            </c:extLst>
          </c:dPt>
          <c:dLbls>
            <c:dLbl>
              <c:idx val="0"/>
              <c:layout>
                <c:manualLayout>
                  <c:x val="3.1792975970425137E-2"/>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C7B-4A31-98A6-08A95B6C56AB}"/>
                </c:ext>
              </c:extLst>
            </c:dLbl>
            <c:dLbl>
              <c:idx val="5"/>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C7B-4A31-98A6-08A95B6C56AB}"/>
                </c:ext>
              </c:extLst>
            </c:dLbl>
            <c:dLbl>
              <c:idx val="6"/>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C7B-4A31-98A6-08A95B6C56AB}"/>
                </c:ext>
              </c:extLst>
            </c:dLbl>
            <c:dLbl>
              <c:idx val="7"/>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C7B-4A31-98A6-08A95B6C56AB}"/>
                </c:ext>
              </c:extLst>
            </c:dLbl>
            <c:dLbl>
              <c:idx val="8"/>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C7B-4A31-98A6-08A95B6C56AB}"/>
                </c:ext>
              </c:extLst>
            </c:dLbl>
            <c:dLbl>
              <c:idx val="9"/>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C7B-4A31-98A6-08A95B6C56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3.91</c:v>
                </c:pt>
                <c:pt idx="1">
                  <c:v>4.0579999999999998</c:v>
                </c:pt>
                <c:pt idx="2">
                  <c:v>4.2060000000000004</c:v>
                </c:pt>
                <c:pt idx="3">
                  <c:v>4.3540000000000001</c:v>
                </c:pt>
                <c:pt idx="4">
                  <c:v>4.5020000000000007</c:v>
                </c:pt>
                <c:pt idx="5">
                  <c:v>4.6500000000000004</c:v>
                </c:pt>
                <c:pt idx="6">
                  <c:v>4.45</c:v>
                </c:pt>
                <c:pt idx="7">
                  <c:v>8.08</c:v>
                </c:pt>
                <c:pt idx="8">
                  <c:v>8.0500000000000007</c:v>
                </c:pt>
                <c:pt idx="9">
                  <c:v>9.19</c:v>
                </c:pt>
              </c:numCache>
            </c:numRef>
          </c:val>
          <c:smooth val="0"/>
          <c:extLst>
            <c:ext xmlns:c16="http://schemas.microsoft.com/office/drawing/2014/chart" uri="{C3380CC4-5D6E-409C-BE32-E72D297353CC}">
              <c16:uniqueId val="{0000000D-EC7B-4A31-98A6-08A95B6C56AB}"/>
            </c:ext>
          </c:extLst>
        </c:ser>
        <c:ser>
          <c:idx val="2"/>
          <c:order val="2"/>
          <c:spPr>
            <a:ln w="9525" cap="flat" algn="ctr">
              <a:solidFill>
                <a:schemeClr val="bg2"/>
              </a:solidFill>
              <a:prstDash val="solid"/>
            </a:ln>
          </c:spPr>
          <c:marker>
            <c:symbol val="none"/>
          </c:marker>
          <c:dPt>
            <c:idx val="0"/>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0E-EC7B-4A31-98A6-08A95B6C56AB}"/>
              </c:ext>
            </c:extLst>
          </c:dPt>
          <c:dPt>
            <c:idx val="5"/>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0F-EC7B-4A31-98A6-08A95B6C56AB}"/>
              </c:ext>
            </c:extLst>
          </c:dPt>
          <c:dPt>
            <c:idx val="6"/>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0-EC7B-4A31-98A6-08A95B6C56AB}"/>
              </c:ext>
            </c:extLst>
          </c:dPt>
          <c:dPt>
            <c:idx val="7"/>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1-EC7B-4A31-98A6-08A95B6C56AB}"/>
              </c:ext>
            </c:extLst>
          </c:dPt>
          <c:dPt>
            <c:idx val="8"/>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2-EC7B-4A31-98A6-08A95B6C56AB}"/>
              </c:ext>
            </c:extLst>
          </c:dPt>
          <c:dPt>
            <c:idx val="9"/>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3-EC7B-4A31-98A6-08A95B6C56AB}"/>
              </c:ext>
            </c:extLst>
          </c:dPt>
          <c:dLbls>
            <c:dLbl>
              <c:idx val="0"/>
              <c:layout>
                <c:manualLayout>
                  <c:x val="3.1792975970425137E-2"/>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C7B-4A31-98A6-08A95B6C56AB}"/>
                </c:ext>
              </c:extLst>
            </c:dLbl>
            <c:dLbl>
              <c:idx val="6"/>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C7B-4A31-98A6-08A95B6C56AB}"/>
                </c:ext>
              </c:extLst>
            </c:dLbl>
            <c:dLbl>
              <c:idx val="7"/>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C7B-4A31-98A6-08A95B6C56AB}"/>
                </c:ext>
              </c:extLst>
            </c:dLbl>
            <c:dLbl>
              <c:idx val="8"/>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C7B-4A31-98A6-08A95B6C56AB}"/>
                </c:ext>
              </c:extLst>
            </c:dLbl>
            <c:dLbl>
              <c:idx val="9"/>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C7B-4A31-98A6-08A95B6C56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1.3</c:v>
                </c:pt>
                <c:pt idx="1">
                  <c:v>1.3960000000000001</c:v>
                </c:pt>
                <c:pt idx="2">
                  <c:v>1.492</c:v>
                </c:pt>
                <c:pt idx="3">
                  <c:v>1.5880000000000001</c:v>
                </c:pt>
                <c:pt idx="4">
                  <c:v>1.6840000000000002</c:v>
                </c:pt>
                <c:pt idx="5">
                  <c:v>1.78</c:v>
                </c:pt>
                <c:pt idx="6">
                  <c:v>5.19</c:v>
                </c:pt>
                <c:pt idx="7">
                  <c:v>4.18</c:v>
                </c:pt>
                <c:pt idx="8">
                  <c:v>5.53</c:v>
                </c:pt>
                <c:pt idx="9">
                  <c:v>6.31</c:v>
                </c:pt>
              </c:numCache>
            </c:numRef>
          </c:val>
          <c:smooth val="0"/>
          <c:extLst>
            <c:ext xmlns:c16="http://schemas.microsoft.com/office/drawing/2014/chart" uri="{C3380CC4-5D6E-409C-BE32-E72D297353CC}">
              <c16:uniqueId val="{00000014-EC7B-4A31-98A6-08A95B6C56AB}"/>
            </c:ext>
          </c:extLst>
        </c:ser>
        <c:ser>
          <c:idx val="3"/>
          <c:order val="3"/>
          <c:spPr>
            <a:ln w="9525" cap="flat" algn="ctr">
              <a:solidFill>
                <a:schemeClr val="bg2"/>
              </a:solidFill>
              <a:prstDash val="solid"/>
            </a:ln>
          </c:spPr>
          <c:marker>
            <c:symbol val="none"/>
          </c:marker>
          <c:dPt>
            <c:idx val="0"/>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5-EC7B-4A31-98A6-08A95B6C56AB}"/>
              </c:ext>
            </c:extLst>
          </c:dPt>
          <c:dPt>
            <c:idx val="6"/>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6-EC7B-4A31-98A6-08A95B6C56AB}"/>
              </c:ext>
            </c:extLst>
          </c:dPt>
          <c:dPt>
            <c:idx val="7"/>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7-EC7B-4A31-98A6-08A95B6C56AB}"/>
              </c:ext>
            </c:extLst>
          </c:dPt>
          <c:dPt>
            <c:idx val="8"/>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8-EC7B-4A31-98A6-08A95B6C56AB}"/>
              </c:ext>
            </c:extLst>
          </c:dPt>
          <c:dPt>
            <c:idx val="9"/>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9-EC7B-4A31-98A6-08A95B6C56AB}"/>
              </c:ext>
            </c:extLst>
          </c:dPt>
          <c:dLbls>
            <c:dLbl>
              <c:idx val="8"/>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C7B-4A31-98A6-08A95B6C56AB}"/>
                </c:ext>
              </c:extLst>
            </c:dLbl>
            <c:dLbl>
              <c:idx val="9"/>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C7B-4A31-98A6-08A95B6C56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1.76</c:v>
                </c:pt>
                <c:pt idx="1">
                  <c:v>1.7366666666666668</c:v>
                </c:pt>
                <c:pt idx="2">
                  <c:v>1.7133333333333334</c:v>
                </c:pt>
                <c:pt idx="3">
                  <c:v>1.69</c:v>
                </c:pt>
                <c:pt idx="4">
                  <c:v>1.6666666666666667</c:v>
                </c:pt>
                <c:pt idx="5">
                  <c:v>1.6433333333333335</c:v>
                </c:pt>
                <c:pt idx="6">
                  <c:v>1.62</c:v>
                </c:pt>
                <c:pt idx="7">
                  <c:v>1.67</c:v>
                </c:pt>
                <c:pt idx="8">
                  <c:v>2.3199999999999998</c:v>
                </c:pt>
                <c:pt idx="9">
                  <c:v>2.67</c:v>
                </c:pt>
              </c:numCache>
            </c:numRef>
          </c:val>
          <c:smooth val="0"/>
          <c:extLst>
            <c:ext xmlns:c16="http://schemas.microsoft.com/office/drawing/2014/chart" uri="{C3380CC4-5D6E-409C-BE32-E72D297353CC}">
              <c16:uniqueId val="{0000001A-EC7B-4A31-98A6-08A95B6C56AB}"/>
            </c:ext>
          </c:extLst>
        </c:ser>
        <c:dLbls>
          <c:showLegendKey val="0"/>
          <c:showVal val="0"/>
          <c:showCatName val="0"/>
          <c:showSerName val="0"/>
          <c:showPercent val="0"/>
          <c:showBubbleSize val="0"/>
        </c:dLbls>
        <c:smooth val="0"/>
        <c:axId val="1524043872"/>
        <c:axId val="1"/>
      </c:lineChart>
      <c:catAx>
        <c:axId val="152404387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32"/>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524043872"/>
        <c:crosses val="min"/>
        <c:crossBetween val="midCat"/>
        <c:majorUnit val="2"/>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5.358037055583374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44-44CF-8E5D-F213AC966A9C}"/>
                </c:ext>
              </c:extLst>
            </c:dLbl>
            <c:dLbl>
              <c:idx val="1"/>
              <c:layout>
                <c:manualLayout>
                  <c:x val="0"/>
                  <c:y val="-5.358037055583374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44-44CF-8E5D-F213AC966A9C}"/>
                </c:ext>
              </c:extLst>
            </c:dLbl>
            <c:dLbl>
              <c:idx val="2"/>
              <c:layout>
                <c:manualLayout>
                  <c:x val="0"/>
                  <c:y val="-5.658487731597396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44-44CF-8E5D-F213AC966A9C}"/>
                </c:ext>
              </c:extLst>
            </c:dLbl>
            <c:dLbl>
              <c:idx val="3"/>
              <c:layout>
                <c:manualLayout>
                  <c:x val="0"/>
                  <c:y val="-6.009013520280420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44-44CF-8E5D-F213AC966A9C}"/>
                </c:ext>
              </c:extLst>
            </c:dLbl>
            <c:dLbl>
              <c:idx val="4"/>
              <c:layout>
                <c:manualLayout>
                  <c:x val="0"/>
                  <c:y val="-6.710065097646469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844-44CF-8E5D-F213AC966A9C}"/>
                </c:ext>
              </c:extLst>
            </c:dLbl>
            <c:dLbl>
              <c:idx val="5"/>
              <c:layout>
                <c:manualLayout>
                  <c:x val="0"/>
                  <c:y val="-7.661492238357536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844-44CF-8E5D-F213AC966A9C}"/>
                </c:ext>
              </c:extLst>
            </c:dLbl>
            <c:dLbl>
              <c:idx val="6"/>
              <c:layout>
                <c:manualLayout>
                  <c:x val="0"/>
                  <c:y val="-8.112168252378568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844-44CF-8E5D-F213AC966A9C}"/>
                </c:ext>
              </c:extLst>
            </c:dLbl>
            <c:dLbl>
              <c:idx val="7"/>
              <c:layout>
                <c:manualLayout>
                  <c:x val="0"/>
                  <c:y val="-8.763144717075613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44-44CF-8E5D-F213AC966A9C}"/>
                </c:ext>
              </c:extLst>
            </c:dLbl>
            <c:dLbl>
              <c:idx val="8"/>
              <c:layout>
                <c:manualLayout>
                  <c:x val="0"/>
                  <c:y val="-0.1051577366049073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44-44CF-8E5D-F213AC966A9C}"/>
                </c:ext>
              </c:extLst>
            </c:dLbl>
            <c:dLbl>
              <c:idx val="9"/>
              <c:layout>
                <c:manualLayout>
                  <c:x val="0"/>
                  <c:y val="-0.1206810215322984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844-44CF-8E5D-F213AC966A9C}"/>
                </c:ext>
              </c:extLst>
            </c:dLbl>
            <c:dLbl>
              <c:idx val="10"/>
              <c:layout>
                <c:manualLayout>
                  <c:x val="0"/>
                  <c:y val="-0.1367050575863795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844-44CF-8E5D-F213AC966A9C}"/>
                </c:ext>
              </c:extLst>
            </c:dLbl>
            <c:dLbl>
              <c:idx val="11"/>
              <c:layout>
                <c:manualLayout>
                  <c:x val="0"/>
                  <c:y val="-0.1577366049073610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844-44CF-8E5D-F213AC966A9C}"/>
                </c:ext>
              </c:extLst>
            </c:dLbl>
            <c:dLbl>
              <c:idx val="12"/>
              <c:layout>
                <c:manualLayout>
                  <c:x val="0"/>
                  <c:y val="-0.2043064596895343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844-44CF-8E5D-F213AC966A9C}"/>
                </c:ext>
              </c:extLst>
            </c:dLbl>
            <c:dLbl>
              <c:idx val="13"/>
              <c:layout>
                <c:manualLayout>
                  <c:x val="0"/>
                  <c:y val="-0.1807711567351026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844-44CF-8E5D-F213AC966A9C}"/>
                </c:ext>
              </c:extLst>
            </c:dLbl>
            <c:dLbl>
              <c:idx val="14"/>
              <c:layout>
                <c:manualLayout>
                  <c:x val="0"/>
                  <c:y val="-0.2043064596895343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844-44CF-8E5D-F213AC966A9C}"/>
                </c:ext>
              </c:extLst>
            </c:dLbl>
            <c:dLbl>
              <c:idx val="15"/>
              <c:layout>
                <c:manualLayout>
                  <c:x val="0"/>
                  <c:y val="-0.2163244867300951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844-44CF-8E5D-F213AC966A9C}"/>
                </c:ext>
              </c:extLst>
            </c:dLbl>
            <c:dLbl>
              <c:idx val="16"/>
              <c:layout>
                <c:manualLayout>
                  <c:x val="0"/>
                  <c:y val="-0.2308462694041061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844-44CF-8E5D-F213AC966A9C}"/>
                </c:ext>
              </c:extLst>
            </c:dLbl>
            <c:dLbl>
              <c:idx val="17"/>
              <c:layout>
                <c:manualLayout>
                  <c:x val="0"/>
                  <c:y val="-0.2353530295443164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844-44CF-8E5D-F213AC966A9C}"/>
                </c:ext>
              </c:extLst>
            </c:dLbl>
            <c:dLbl>
              <c:idx val="18"/>
              <c:layout>
                <c:manualLayout>
                  <c:x val="0"/>
                  <c:y val="-0.2598898347521281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844-44CF-8E5D-F213AC966A9C}"/>
                </c:ext>
              </c:extLst>
            </c:dLbl>
            <c:dLbl>
              <c:idx val="19"/>
              <c:layout>
                <c:manualLayout>
                  <c:x val="0"/>
                  <c:y val="-0.2984476715072608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844-44CF-8E5D-F213AC966A9C}"/>
                </c:ext>
              </c:extLst>
            </c:dLbl>
            <c:dLbl>
              <c:idx val="20"/>
              <c:layout>
                <c:manualLayout>
                  <c:x val="0"/>
                  <c:y val="-0.412618928392588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844-44CF-8E5D-F213AC966A9C}"/>
                </c:ext>
              </c:extLst>
            </c:dLbl>
            <c:dLbl>
              <c:idx val="21"/>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844-44CF-8E5D-F213AC966A9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22.370648165932199</c:v>
                </c:pt>
                <c:pt idx="1">
                  <c:v>22.005753787334999</c:v>
                </c:pt>
                <c:pt idx="2">
                  <c:v>26.054477178609499</c:v>
                </c:pt>
                <c:pt idx="3">
                  <c:v>31.179126713703202</c:v>
                </c:pt>
                <c:pt idx="4">
                  <c:v>40.3779490523454</c:v>
                </c:pt>
                <c:pt idx="5">
                  <c:v>53.508996085279499</c:v>
                </c:pt>
                <c:pt idx="6">
                  <c:v>59.591423828694602</c:v>
                </c:pt>
                <c:pt idx="7">
                  <c:v>68.104842099999999</c:v>
                </c:pt>
                <c:pt idx="8">
                  <c:v>91.978289799999999</c:v>
                </c:pt>
                <c:pt idx="9">
                  <c:v>112.46407290000001</c:v>
                </c:pt>
                <c:pt idx="10">
                  <c:v>134.29213820000001</c:v>
                </c:pt>
                <c:pt idx="11">
                  <c:v>162.32723598379999</c:v>
                </c:pt>
                <c:pt idx="12">
                  <c:v>225.334345961</c:v>
                </c:pt>
                <c:pt idx="13">
                  <c:v>193.62673211890001</c:v>
                </c:pt>
                <c:pt idx="14">
                  <c:v>225.334345961</c:v>
                </c:pt>
                <c:pt idx="15">
                  <c:v>241.7070887683</c:v>
                </c:pt>
                <c:pt idx="16">
                  <c:v>260.77313842863202</c:v>
                </c:pt>
                <c:pt idx="17">
                  <c:v>267.15075034853498</c:v>
                </c:pt>
                <c:pt idx="18">
                  <c:v>300.406348209692</c:v>
                </c:pt>
                <c:pt idx="19">
                  <c:v>351.65826115624401</c:v>
                </c:pt>
                <c:pt idx="20">
                  <c:v>505.767850211498</c:v>
                </c:pt>
                <c:pt idx="21">
                  <c:v>606.79496362597126</c:v>
                </c:pt>
              </c:numCache>
            </c:numRef>
          </c:val>
          <c:extLst>
            <c:ext xmlns:c16="http://schemas.microsoft.com/office/drawing/2014/chart" uri="{C3380CC4-5D6E-409C-BE32-E72D297353CC}">
              <c16:uniqueId val="{00000016-9844-44CF-8E5D-F213AC966A9C}"/>
            </c:ext>
          </c:extLst>
        </c:ser>
        <c:dLbls>
          <c:showLegendKey val="0"/>
          <c:showVal val="0"/>
          <c:showCatName val="0"/>
          <c:showSerName val="0"/>
          <c:showPercent val="0"/>
          <c:showBubbleSize val="0"/>
        </c:dLbls>
        <c:gapWidth val="80"/>
        <c:overlap val="100"/>
        <c:axId val="1045797071"/>
        <c:axId val="1"/>
      </c:barChart>
      <c:catAx>
        <c:axId val="104579707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06.79496362597126"/>
          <c:min val="0"/>
        </c:scaling>
        <c:delete val="1"/>
        <c:axPos val="l"/>
        <c:numFmt formatCode="General" sourceLinked="1"/>
        <c:majorTickMark val="out"/>
        <c:minorTickMark val="none"/>
        <c:tickLblPos val="nextTo"/>
        <c:crossAx val="1045797071"/>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35945583445105E-3"/>
          <c:y val="2.4436090225563908E-2"/>
          <c:w val="0.980072810883311"/>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Sheet1!$A$1:$T$1</c:f>
              <c:numCache>
                <c:formatCode>General</c:formatCode>
                <c:ptCount val="20"/>
                <c:pt idx="0">
                  <c:v>8111.9338240006546</c:v>
                </c:pt>
                <c:pt idx="1">
                  <c:v>8188.281354722797</c:v>
                </c:pt>
                <c:pt idx="2">
                  <c:v>9577.8349166821063</c:v>
                </c:pt>
                <c:pt idx="3">
                  <c:v>9984.3678719236668</c:v>
                </c:pt>
                <c:pt idx="4">
                  <c:v>10271.364506416754</c:v>
                </c:pt>
                <c:pt idx="5">
                  <c:v>10772.439634389049</c:v>
                </c:pt>
                <c:pt idx="6">
                  <c:v>11092.817198856352</c:v>
                </c:pt>
                <c:pt idx="7">
                  <c:v>12046.917609832288</c:v>
                </c:pt>
                <c:pt idx="8">
                  <c:v>13277.91749293005</c:v>
                </c:pt>
                <c:pt idx="9">
                  <c:v>13796.344311722549</c:v>
                </c:pt>
                <c:pt idx="10">
                  <c:v>13893.190411139876</c:v>
                </c:pt>
                <c:pt idx="11">
                  <c:v>14746.185663218874</c:v>
                </c:pt>
                <c:pt idx="12">
                  <c:v>15613.416475842001</c:v>
                </c:pt>
                <c:pt idx="13">
                  <c:v>15715.32938486109</c:v>
                </c:pt>
                <c:pt idx="14">
                  <c:v>16933.196366162392</c:v>
                </c:pt>
                <c:pt idx="15">
                  <c:v>17385.232683997652</c:v>
                </c:pt>
                <c:pt idx="16">
                  <c:v>18405.100548125665</c:v>
                </c:pt>
                <c:pt idx="17">
                  <c:v>19628.551245236478</c:v>
                </c:pt>
                <c:pt idx="18">
                  <c:v>20320.011534606383</c:v>
                </c:pt>
                <c:pt idx="19">
                  <c:v>20620.668382981523</c:v>
                </c:pt>
              </c:numCache>
            </c:numRef>
          </c:val>
          <c:extLst>
            <c:ext xmlns:c16="http://schemas.microsoft.com/office/drawing/2014/chart" uri="{C3380CC4-5D6E-409C-BE32-E72D297353CC}">
              <c16:uniqueId val="{00000000-2CCE-4BB3-9489-2D84BAE68647}"/>
            </c:ext>
          </c:extLst>
        </c:ser>
        <c:dLbls>
          <c:showLegendKey val="0"/>
          <c:showVal val="0"/>
          <c:showCatName val="0"/>
          <c:showSerName val="0"/>
          <c:showPercent val="0"/>
          <c:showBubbleSize val="0"/>
        </c:dLbls>
        <c:gapWidth val="60"/>
        <c:overlap val="100"/>
        <c:axId val="1477768192"/>
        <c:axId val="1"/>
      </c:barChart>
      <c:catAx>
        <c:axId val="147776819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2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477768192"/>
        <c:crosses val="min"/>
        <c:crossBetween val="between"/>
        <c:majorUnit val="200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0-B5EF-4701-8CE5-905751C06A12}"/>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B5EF-4701-8CE5-905751C06A12}"/>
              </c:ext>
            </c:extLst>
          </c:dPt>
          <c:val>
            <c:numRef>
              <c:f>Sheet1!$A$1:$D$1</c:f>
              <c:numCache>
                <c:formatCode>General</c:formatCode>
                <c:ptCount val="4"/>
                <c:pt idx="0">
                  <c:v>6456</c:v>
                </c:pt>
                <c:pt idx="1">
                  <c:v>6344</c:v>
                </c:pt>
                <c:pt idx="2">
                  <c:v>6095</c:v>
                </c:pt>
                <c:pt idx="3">
                  <c:v>6461</c:v>
                </c:pt>
              </c:numCache>
            </c:numRef>
          </c:val>
          <c:extLst>
            <c:ext xmlns:c16="http://schemas.microsoft.com/office/drawing/2014/chart" uri="{C3380CC4-5D6E-409C-BE32-E72D297353CC}">
              <c16:uniqueId val="{00000002-B5EF-4701-8CE5-905751C06A12}"/>
            </c:ext>
          </c:extLst>
        </c:ser>
        <c:dLbls>
          <c:showLegendKey val="0"/>
          <c:showVal val="0"/>
          <c:showCatName val="0"/>
          <c:showSerName val="0"/>
          <c:showPercent val="0"/>
          <c:showBubbleSize val="0"/>
        </c:dLbls>
        <c:gapWidth val="60"/>
        <c:overlap val="100"/>
        <c:axId val="1432642223"/>
        <c:axId val="1"/>
      </c:barChart>
      <c:catAx>
        <c:axId val="143264222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5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432642223"/>
        <c:crosses val="min"/>
        <c:crossBetween val="between"/>
        <c:majorUnit val="5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31300593631947E-2"/>
          <c:y val="2.5316455696202531E-2"/>
          <c:w val="0.97193739881273611"/>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630182541</c:v>
                </c:pt>
                <c:pt idx="1">
                  <c:v>684762894</c:v>
                </c:pt>
                <c:pt idx="2">
                  <c:v>654406817</c:v>
                </c:pt>
                <c:pt idx="3">
                  <c:v>751392035</c:v>
                </c:pt>
                <c:pt idx="4">
                  <c:v>859203566</c:v>
                </c:pt>
              </c:numCache>
            </c:numRef>
          </c:val>
          <c:extLst>
            <c:ext xmlns:c16="http://schemas.microsoft.com/office/drawing/2014/chart" uri="{C3380CC4-5D6E-409C-BE32-E72D297353CC}">
              <c16:uniqueId val="{00000000-B0CB-4D18-9B9B-3AD723326644}"/>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973229749</c:v>
                </c:pt>
                <c:pt idx="1">
                  <c:v>1064396809</c:v>
                </c:pt>
                <c:pt idx="2">
                  <c:v>1102415489</c:v>
                </c:pt>
                <c:pt idx="3">
                  <c:v>1178331280</c:v>
                </c:pt>
                <c:pt idx="4">
                  <c:v>1324556879</c:v>
                </c:pt>
              </c:numCache>
            </c:numRef>
          </c:val>
          <c:extLst>
            <c:ext xmlns:c16="http://schemas.microsoft.com/office/drawing/2014/chart" uri="{C3380CC4-5D6E-409C-BE32-E72D297353CC}">
              <c16:uniqueId val="{00000001-B0CB-4D18-9B9B-3AD723326644}"/>
            </c:ext>
          </c:extLst>
        </c:ser>
        <c:dLbls>
          <c:showLegendKey val="0"/>
          <c:showVal val="0"/>
          <c:showCatName val="0"/>
          <c:showSerName val="0"/>
          <c:showPercent val="0"/>
          <c:showBubbleSize val="0"/>
        </c:dLbls>
        <c:gapWidth val="60"/>
        <c:axId val="542519871"/>
        <c:axId val="1"/>
      </c:barChart>
      <c:catAx>
        <c:axId val="5425198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542519871"/>
        <c:crosses val="min"/>
        <c:crossBetween val="between"/>
        <c:majorUnit val="1000000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51A3-4F2C-8C91-285EC759911D}"/>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51A3-4F2C-8C91-285EC759911D}"/>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51A3-4F2C-8C91-285EC759911D}"/>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51A3-4F2C-8C91-285EC759911D}"/>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51A3-4F2C-8C91-285EC759911D}"/>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51A3-4F2C-8C91-285EC759911D}"/>
              </c:ext>
            </c:extLst>
          </c:dPt>
          <c:dLbls>
            <c:dLbl>
              <c:idx val="0"/>
              <c:layout>
                <c:manualLayout>
                  <c:x val="0.11054637865311309"/>
                  <c:y val="-0.12833545108005082"/>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1A3-4F2C-8C91-285EC759911D}"/>
                </c:ext>
              </c:extLst>
            </c:dLbl>
            <c:dLbl>
              <c:idx val="1"/>
              <c:layout>
                <c:manualLayout>
                  <c:x val="0.16200762388818296"/>
                  <c:y val="4.6378653113087677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1A3-4F2C-8C91-285EC759911D}"/>
                </c:ext>
              </c:extLst>
            </c:dLbl>
            <c:dLbl>
              <c:idx val="2"/>
              <c:layout>
                <c:manualLayout>
                  <c:x val="7.4968233799237616E-2"/>
                  <c:y val="0.15883100381194409"/>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1A3-4F2C-8C91-285EC759911D}"/>
                </c:ext>
              </c:extLst>
            </c:dLbl>
            <c:dLbl>
              <c:idx val="3"/>
              <c:layout>
                <c:manualLayout>
                  <c:x val="-5.273189326556544E-2"/>
                  <c:y val="0.1728081321473951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1A3-4F2C-8C91-285EC759911D}"/>
                </c:ext>
              </c:extLst>
            </c:dLbl>
            <c:dLbl>
              <c:idx val="4"/>
              <c:layout>
                <c:manualLayout>
                  <c:x val="-0.12198221092757307"/>
                  <c:y val="0.1308767471410419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1A3-4F2C-8C91-285EC759911D}"/>
                </c:ext>
              </c:extLst>
            </c:dLbl>
            <c:dLbl>
              <c:idx val="5"/>
              <c:layout>
                <c:manualLayout>
                  <c:x val="-0.15184243964421856"/>
                  <c:y val="-7.1156289707750953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1A3-4F2C-8C91-285EC75991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22.541168629495488</c:v>
                </c:pt>
                <c:pt idx="1">
                  <c:v>13.761451432300964</c:v>
                </c:pt>
                <c:pt idx="2">
                  <c:v>13.287695792398658</c:v>
                </c:pt>
                <c:pt idx="3">
                  <c:v>10.2156274177933</c:v>
                </c:pt>
                <c:pt idx="4">
                  <c:v>4.2097621439915844</c:v>
                </c:pt>
                <c:pt idx="5">
                  <c:v>35.984294584019985</c:v>
                </c:pt>
              </c:numCache>
            </c:numRef>
          </c:val>
          <c:extLst>
            <c:ext xmlns:c16="http://schemas.microsoft.com/office/drawing/2014/chart" uri="{C3380CC4-5D6E-409C-BE32-E72D297353CC}">
              <c16:uniqueId val="{00000006-51A3-4F2C-8C91-285EC759911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16810097532989E-2"/>
          <c:y val="2.4880382775119617E-2"/>
          <c:w val="0.97016637980493403"/>
          <c:h val="0.95023923444976077"/>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512009707</c:v>
                </c:pt>
                <c:pt idx="1">
                  <c:v>557922259</c:v>
                </c:pt>
                <c:pt idx="2">
                  <c:v>598824144</c:v>
                </c:pt>
                <c:pt idx="3">
                  <c:v>576175261</c:v>
                </c:pt>
                <c:pt idx="4">
                  <c:v>620101733</c:v>
                </c:pt>
              </c:numCache>
            </c:numRef>
          </c:val>
          <c:extLst>
            <c:ext xmlns:c16="http://schemas.microsoft.com/office/drawing/2014/chart" uri="{C3380CC4-5D6E-409C-BE32-E72D297353CC}">
              <c16:uniqueId val="{00000000-92B8-4FA6-8D1D-D394F4C40406}"/>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2258263237</c:v>
                </c:pt>
                <c:pt idx="1">
                  <c:v>2555564278</c:v>
                </c:pt>
                <c:pt idx="2">
                  <c:v>2251947183</c:v>
                </c:pt>
                <c:pt idx="3">
                  <c:v>2475172605</c:v>
                </c:pt>
                <c:pt idx="4">
                  <c:v>3777673403</c:v>
                </c:pt>
              </c:numCache>
            </c:numRef>
          </c:val>
          <c:extLst>
            <c:ext xmlns:c16="http://schemas.microsoft.com/office/drawing/2014/chart" uri="{C3380CC4-5D6E-409C-BE32-E72D297353CC}">
              <c16:uniqueId val="{00000001-92B8-4FA6-8D1D-D394F4C40406}"/>
            </c:ext>
          </c:extLst>
        </c:ser>
        <c:dLbls>
          <c:showLegendKey val="0"/>
          <c:showVal val="0"/>
          <c:showCatName val="0"/>
          <c:showSerName val="0"/>
          <c:showPercent val="0"/>
          <c:showBubbleSize val="0"/>
        </c:dLbls>
        <c:gapWidth val="60"/>
        <c:axId val="900087152"/>
        <c:axId val="1"/>
      </c:barChart>
      <c:catAx>
        <c:axId val="90008715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777673403"/>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900087152"/>
        <c:crosses val="min"/>
        <c:crossBetween val="between"/>
        <c:majorUnit val="500000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6978508217446E-2"/>
          <c:y val="3.303684879288437E-2"/>
          <c:w val="0.9292035398230088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48AA-41E2-B44C-F8C131F737E5}"/>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48AA-41E2-B44C-F8C131F737E5}"/>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48AA-41E2-B44C-F8C131F737E5}"/>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48AA-41E2-B44C-F8C131F737E5}"/>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48AA-41E2-B44C-F8C131F737E5}"/>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48AA-41E2-B44C-F8C131F737E5}"/>
              </c:ext>
            </c:extLst>
          </c:dPt>
          <c:dPt>
            <c:idx val="6"/>
            <c:bubble3D val="0"/>
            <c:spPr>
              <a:solidFill>
                <a:schemeClr val="accent2"/>
              </a:solidFill>
              <a:ln w="9525" algn="ctr">
                <a:solidFill>
                  <a:srgbClr val="808080"/>
                </a:solidFill>
                <a:prstDash val="solid"/>
              </a:ln>
            </c:spPr>
            <c:extLst>
              <c:ext xmlns:c16="http://schemas.microsoft.com/office/drawing/2014/chart" uri="{C3380CC4-5D6E-409C-BE32-E72D297353CC}">
                <c16:uniqueId val="{00000006-48AA-41E2-B44C-F8C131F737E5}"/>
              </c:ext>
            </c:extLst>
          </c:dPt>
          <c:dPt>
            <c:idx val="7"/>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7-48AA-41E2-B44C-F8C131F737E5}"/>
              </c:ext>
            </c:extLst>
          </c:dPt>
          <c:dPt>
            <c:idx val="8"/>
            <c:bubble3D val="0"/>
            <c:spPr>
              <a:solidFill>
                <a:schemeClr val="tx2"/>
              </a:solidFill>
              <a:ln w="9525" algn="ctr">
                <a:solidFill>
                  <a:srgbClr val="808080"/>
                </a:solidFill>
                <a:prstDash val="solid"/>
              </a:ln>
            </c:spPr>
            <c:extLst>
              <c:ext xmlns:c16="http://schemas.microsoft.com/office/drawing/2014/chart" uri="{C3380CC4-5D6E-409C-BE32-E72D297353CC}">
                <c16:uniqueId val="{00000008-48AA-41E2-B44C-F8C131F737E5}"/>
              </c:ext>
            </c:extLst>
          </c:dPt>
          <c:dLbls>
            <c:dLbl>
              <c:idx val="0"/>
              <c:layout>
                <c:manualLayout>
                  <c:x val="8.2174462705436158E-2"/>
                  <c:y val="-0.1531130876747141"/>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8AA-41E2-B44C-F8C131F737E5}"/>
                </c:ext>
              </c:extLst>
            </c:dLbl>
            <c:dLbl>
              <c:idx val="1"/>
              <c:layout>
                <c:manualLayout>
                  <c:x val="0.16940581542351454"/>
                  <c:y val="-1.9059720457433291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8AA-41E2-B44C-F8C131F737E5}"/>
                </c:ext>
              </c:extLst>
            </c:dLbl>
            <c:dLbl>
              <c:idx val="2"/>
              <c:layout>
                <c:manualLayout>
                  <c:x val="0.14601769911504425"/>
                  <c:y val="0.1016518424396442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8AA-41E2-B44C-F8C131F737E5}"/>
                </c:ext>
              </c:extLst>
            </c:dLbl>
            <c:dLbl>
              <c:idx val="3"/>
              <c:layout>
                <c:manualLayout>
                  <c:x val="9.1024020227560051E-2"/>
                  <c:y val="0.15628970775095299"/>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8AA-41E2-B44C-F8C131F737E5}"/>
                </c:ext>
              </c:extLst>
            </c:dLbl>
            <c:dLbl>
              <c:idx val="4"/>
              <c:layout>
                <c:manualLayout>
                  <c:x val="3.2237673830594185E-2"/>
                  <c:y val="0.1861499364675984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8AA-41E2-B44C-F8C131F737E5}"/>
                </c:ext>
              </c:extLst>
            </c:dLbl>
            <c:dLbl>
              <c:idx val="5"/>
              <c:layout>
                <c:manualLayout>
                  <c:x val="-2.718078381795196E-2"/>
                  <c:y val="0.1880559085133418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8AA-41E2-B44C-F8C131F737E5}"/>
                </c:ext>
              </c:extLst>
            </c:dLbl>
            <c:dLbl>
              <c:idx val="6"/>
              <c:layout>
                <c:manualLayout>
                  <c:x val="-7.7117572692793929E-2"/>
                  <c:y val="0.16518424396442186"/>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8AA-41E2-B44C-F8C131F737E5}"/>
                </c:ext>
              </c:extLst>
            </c:dLbl>
            <c:dLbl>
              <c:idx val="7"/>
              <c:layout>
                <c:manualLayout>
                  <c:x val="-0.11694058154235146"/>
                  <c:y val="0.13532401524777637"/>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8AA-41E2-B44C-F8C131F737E5}"/>
                </c:ext>
              </c:extLst>
            </c:dLbl>
            <c:dLbl>
              <c:idx val="8"/>
              <c:layout>
                <c:manualLayout>
                  <c:x val="-0.15233881163084703"/>
                  <c:y val="-6.8614993646759853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8AA-41E2-B44C-F8C131F737E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Sheet1!$A$1:$A$9</c:f>
              <c:numCache>
                <c:formatCode>General</c:formatCode>
                <c:ptCount val="9"/>
                <c:pt idx="0">
                  <c:v>15.757473442617121</c:v>
                </c:pt>
                <c:pt idx="1">
                  <c:v>14.942688022051856</c:v>
                </c:pt>
                <c:pt idx="2">
                  <c:v>7.8982217479160424</c:v>
                </c:pt>
                <c:pt idx="3">
                  <c:v>5.9131507777134358</c:v>
                </c:pt>
                <c:pt idx="4">
                  <c:v>5.449629951638701</c:v>
                </c:pt>
                <c:pt idx="5">
                  <c:v>4.6995623911053759</c:v>
                </c:pt>
                <c:pt idx="6">
                  <c:v>4.6855103738995707</c:v>
                </c:pt>
                <c:pt idx="7">
                  <c:v>4.1048270731992043</c:v>
                </c:pt>
                <c:pt idx="8">
                  <c:v>36.54893621985871</c:v>
                </c:pt>
              </c:numCache>
            </c:numRef>
          </c:val>
          <c:extLst>
            <c:ext xmlns:c16="http://schemas.microsoft.com/office/drawing/2014/chart" uri="{C3380CC4-5D6E-409C-BE32-E72D297353CC}">
              <c16:uniqueId val="{00000009-48AA-41E2-B44C-F8C131F737E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295509595677287E-2"/>
          <c:y val="5.5694098088113049E-2"/>
          <c:w val="0.9379541643376188"/>
          <c:h val="0.91853699085619289"/>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2.0122973728339856E-2"/>
                  <c:y val="-4.4887780548628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F35-47D3-86B8-C17C5F705A17}"/>
                </c:ext>
              </c:extLst>
            </c:dLbl>
            <c:dLbl>
              <c:idx val="1"/>
              <c:layout>
                <c:manualLayout>
                  <c:x val="0"/>
                  <c:y val="-4.4887780548628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F35-47D3-86B8-C17C5F705A17}"/>
                </c:ext>
              </c:extLst>
            </c:dLbl>
            <c:dLbl>
              <c:idx val="2"/>
              <c:layout>
                <c:manualLayout>
                  <c:x val="0"/>
                  <c:y val="-4.4887780548628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F35-47D3-86B8-C17C5F705A17}"/>
                </c:ext>
              </c:extLst>
            </c:dLbl>
            <c:dLbl>
              <c:idx val="3"/>
              <c:layout>
                <c:manualLayout>
                  <c:x val="0"/>
                  <c:y val="-4.4887780548628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F35-47D3-86B8-C17C5F705A17}"/>
                </c:ext>
              </c:extLst>
            </c:dLbl>
            <c:dLbl>
              <c:idx val="4"/>
              <c:layout>
                <c:manualLayout>
                  <c:x val="0"/>
                  <c:y val="-4.4887780548628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F35-47D3-86B8-C17C5F705A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14.72773331</c:v>
                </c:pt>
                <c:pt idx="1">
                  <c:v>21.879245569999998</c:v>
                </c:pt>
                <c:pt idx="2">
                  <c:v>27.289051160000003</c:v>
                </c:pt>
                <c:pt idx="3">
                  <c:v>23.049957990000003</c:v>
                </c:pt>
                <c:pt idx="4">
                  <c:v>34.434431089999997</c:v>
                </c:pt>
              </c:numCache>
            </c:numRef>
          </c:val>
          <c:smooth val="0"/>
          <c:extLst>
            <c:ext xmlns:c16="http://schemas.microsoft.com/office/drawing/2014/chart" uri="{C3380CC4-5D6E-409C-BE32-E72D297353CC}">
              <c16:uniqueId val="{00000005-8F35-47D3-86B8-C17C5F705A17}"/>
            </c:ext>
          </c:extLst>
        </c:ser>
        <c:dLbls>
          <c:showLegendKey val="0"/>
          <c:showVal val="0"/>
          <c:showCatName val="0"/>
          <c:showSerName val="0"/>
          <c:showPercent val="0"/>
          <c:showBubbleSize val="0"/>
        </c:dLbls>
        <c:marker val="1"/>
        <c:smooth val="0"/>
        <c:axId val="1237442320"/>
        <c:axId val="1"/>
      </c:lineChart>
      <c:catAx>
        <c:axId val="12374423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237442320"/>
        <c:crosses val="min"/>
        <c:crossBetween val="midCat"/>
        <c:majorUnit val="5"/>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511086877499088E-3"/>
          <c:y val="2.3203926818384651E-2"/>
          <c:w val="0.9810977826245002"/>
          <c:h val="0.95359214636323075"/>
        </c:manualLayout>
      </c:layout>
      <c:barChart>
        <c:barDir val="col"/>
        <c:grouping val="stacked"/>
        <c:varyColors val="0"/>
        <c:ser>
          <c:idx val="0"/>
          <c:order val="0"/>
          <c:spPr>
            <a:solidFill>
              <a:schemeClr val="accent1"/>
            </a:solidFill>
            <a:ln w="9525" cap="flat" algn="ctr">
              <a:solidFill>
                <a:srgbClr val="808080"/>
              </a:solidFill>
              <a:prstDash val="solid"/>
            </a:ln>
          </c:spPr>
          <c:invertIfNegative val="0"/>
          <c:val>
            <c:numRef>
              <c:f>Sheet1!$A$1:$B$1</c:f>
              <c:numCache>
                <c:formatCode>General</c:formatCode>
                <c:ptCount val="2"/>
                <c:pt idx="0">
                  <c:v>432.7852529100528</c:v>
                </c:pt>
                <c:pt idx="1">
                  <c:v>540.89525291005293</c:v>
                </c:pt>
              </c:numCache>
            </c:numRef>
          </c:val>
          <c:extLst>
            <c:ext xmlns:c16="http://schemas.microsoft.com/office/drawing/2014/chart" uri="{C3380CC4-5D6E-409C-BE32-E72D297353CC}">
              <c16:uniqueId val="{00000000-D791-470A-94E3-418200135EFD}"/>
            </c:ext>
          </c:extLst>
        </c:ser>
        <c:ser>
          <c:idx val="1"/>
          <c:order val="1"/>
          <c:spPr>
            <a:solidFill>
              <a:srgbClr val="79A2B3"/>
            </a:solidFill>
            <a:ln w="9525" cap="flat" algn="ctr">
              <a:solidFill>
                <a:srgbClr val="808080"/>
              </a:solidFill>
              <a:prstDash val="solid"/>
            </a:ln>
          </c:spPr>
          <c:invertIfNegative val="0"/>
          <c:val>
            <c:numRef>
              <c:f>Sheet1!$A$2:$B$2</c:f>
              <c:numCache>
                <c:formatCode>General</c:formatCode>
                <c:ptCount val="2"/>
                <c:pt idx="0">
                  <c:v>40.700000000000045</c:v>
                </c:pt>
                <c:pt idx="1">
                  <c:v>48.259000000000015</c:v>
                </c:pt>
              </c:numCache>
            </c:numRef>
          </c:val>
          <c:extLst>
            <c:ext xmlns:c16="http://schemas.microsoft.com/office/drawing/2014/chart" uri="{C3380CC4-5D6E-409C-BE32-E72D297353CC}">
              <c16:uniqueId val="{00000001-D791-470A-94E3-418200135EFD}"/>
            </c:ext>
          </c:extLst>
        </c:ser>
        <c:ser>
          <c:idx val="2"/>
          <c:order val="2"/>
          <c:spPr>
            <a:solidFill>
              <a:srgbClr val="ACC6D0"/>
            </a:solidFill>
            <a:ln w="9525" cap="flat" algn="ctr">
              <a:solidFill>
                <a:srgbClr val="808080"/>
              </a:solidFill>
              <a:prstDash val="solid"/>
            </a:ln>
          </c:spPr>
          <c:invertIfNegative val="0"/>
          <c:val>
            <c:numRef>
              <c:f>Sheet1!$A$3:$B$3</c:f>
              <c:numCache>
                <c:formatCode>General</c:formatCode>
                <c:ptCount val="2"/>
                <c:pt idx="0">
                  <c:v>27.700000000000045</c:v>
                </c:pt>
                <c:pt idx="1">
                  <c:v>32.980000000000018</c:v>
                </c:pt>
              </c:numCache>
            </c:numRef>
          </c:val>
          <c:extLst>
            <c:ext xmlns:c16="http://schemas.microsoft.com/office/drawing/2014/chart" uri="{C3380CC4-5D6E-409C-BE32-E72D297353CC}">
              <c16:uniqueId val="{00000002-D791-470A-94E3-418200135EFD}"/>
            </c:ext>
          </c:extLst>
        </c:ser>
        <c:ser>
          <c:idx val="3"/>
          <c:order val="3"/>
          <c:spPr>
            <a:solidFill>
              <a:srgbClr val="D2E0E6"/>
            </a:solidFill>
            <a:ln w="9525" cap="flat" algn="ctr">
              <a:solidFill>
                <a:srgbClr val="808080"/>
              </a:solidFill>
              <a:prstDash val="solid"/>
            </a:ln>
          </c:spPr>
          <c:invertIfNegative val="0"/>
          <c:dLbls>
            <c:dLbl>
              <c:idx val="0"/>
              <c:layout>
                <c:manualLayout>
                  <c:x val="0.16521264994547438"/>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791-470A-94E3-418200135EFD}"/>
                </c:ext>
              </c:extLst>
            </c:dLbl>
            <c:dLbl>
              <c:idx val="1"/>
              <c:layout>
                <c:manualLayout>
                  <c:x val="0.16521264994547438"/>
                  <c:y val="-4.4622936189201248E-4"/>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791-470A-94E3-418200135EF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11.5</c:v>
                </c:pt>
                <c:pt idx="1">
                  <c:v>9.5570000000000164</c:v>
                </c:pt>
              </c:numCache>
            </c:numRef>
          </c:val>
          <c:extLst>
            <c:ext xmlns:c16="http://schemas.microsoft.com/office/drawing/2014/chart" uri="{C3380CC4-5D6E-409C-BE32-E72D297353CC}">
              <c16:uniqueId val="{00000005-D791-470A-94E3-418200135EFD}"/>
            </c:ext>
          </c:extLst>
        </c:ser>
        <c:ser>
          <c:idx val="4"/>
          <c:order val="4"/>
          <c:spPr>
            <a:solidFill>
              <a:srgbClr val="E2E2E2"/>
            </a:solidFill>
            <a:ln w="9525" cap="flat" algn="ctr">
              <a:solidFill>
                <a:srgbClr val="808080"/>
              </a:solidFill>
              <a:prstDash val="solid"/>
            </a:ln>
          </c:spPr>
          <c:invertIfNegative val="0"/>
          <c:val>
            <c:numRef>
              <c:f>Sheet1!$A$5:$B$5</c:f>
              <c:numCache>
                <c:formatCode>General</c:formatCode>
                <c:ptCount val="2"/>
                <c:pt idx="0">
                  <c:v>551.79125291005289</c:v>
                </c:pt>
                <c:pt idx="1">
                  <c:v>1081.4212529100523</c:v>
                </c:pt>
              </c:numCache>
            </c:numRef>
          </c:val>
          <c:extLst>
            <c:ext xmlns:c16="http://schemas.microsoft.com/office/drawing/2014/chart" uri="{C3380CC4-5D6E-409C-BE32-E72D297353CC}">
              <c16:uniqueId val="{00000006-D791-470A-94E3-418200135EFD}"/>
            </c:ext>
          </c:extLst>
        </c:ser>
        <c:dLbls>
          <c:showLegendKey val="0"/>
          <c:showVal val="0"/>
          <c:showCatName val="0"/>
          <c:showSerName val="0"/>
          <c:showPercent val="0"/>
          <c:showBubbleSize val="0"/>
        </c:dLbls>
        <c:gapWidth val="60"/>
        <c:overlap val="100"/>
        <c:axId val="1273682895"/>
        <c:axId val="1"/>
      </c:barChart>
      <c:catAx>
        <c:axId val="1273682895"/>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722.3765058201054"/>
          <c:min val="0"/>
        </c:scaling>
        <c:delete val="0"/>
        <c:axPos val="l"/>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273682895"/>
        <c:crosses val="min"/>
        <c:crossBetween val="between"/>
        <c:majorUnit val="1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46131805157594"/>
          <c:y val="2.668962548428756E-2"/>
          <c:w val="0.84491404011461313"/>
          <c:h val="0.9466207490314249"/>
        </c:manualLayout>
      </c:layout>
      <c:barChart>
        <c:barDir val="col"/>
        <c:grouping val="stacked"/>
        <c:varyColors val="0"/>
        <c:ser>
          <c:idx val="0"/>
          <c:order val="0"/>
          <c:spPr>
            <a:solidFill>
              <a:srgbClr val="1F497D"/>
            </a:solidFill>
            <a:ln w="9525">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E21-40F0-9B65-5E63E3B0276E}"/>
                </c:ext>
              </c:extLst>
            </c:dLbl>
            <c:dLbl>
              <c:idx val="1"/>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E21-40F0-9B65-5E63E3B0276E}"/>
                </c:ext>
              </c:extLst>
            </c:dLbl>
            <c:dLbl>
              <c:idx val="2"/>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E21-40F0-9B65-5E63E3B0276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6540.5</c:v>
                </c:pt>
                <c:pt idx="1">
                  <c:v>8394.6</c:v>
                </c:pt>
                <c:pt idx="2">
                  <c:v>9473.6</c:v>
                </c:pt>
              </c:numCache>
            </c:numRef>
          </c:val>
          <c:extLst>
            <c:ext xmlns:c16="http://schemas.microsoft.com/office/drawing/2014/chart" uri="{C3380CC4-5D6E-409C-BE32-E72D297353CC}">
              <c16:uniqueId val="{00000003-6E21-40F0-9B65-5E63E3B0276E}"/>
            </c:ext>
          </c:extLst>
        </c:ser>
        <c:ser>
          <c:idx val="1"/>
          <c:order val="1"/>
          <c:spPr>
            <a:solidFill>
              <a:srgbClr val="79A2B3"/>
            </a:solidFill>
            <a:ln w="9525">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E21-40F0-9B65-5E63E3B0276E}"/>
                </c:ext>
              </c:extLst>
            </c:dLbl>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E21-40F0-9B65-5E63E3B0276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447.80000000000018</c:v>
                </c:pt>
                <c:pt idx="1">
                  <c:v>803.39999999999964</c:v>
                </c:pt>
                <c:pt idx="2">
                  <c:v>1066.7999999999993</c:v>
                </c:pt>
              </c:numCache>
            </c:numRef>
          </c:val>
          <c:extLst>
            <c:ext xmlns:c16="http://schemas.microsoft.com/office/drawing/2014/chart" uri="{C3380CC4-5D6E-409C-BE32-E72D297353CC}">
              <c16:uniqueId val="{00000006-6E21-40F0-9B65-5E63E3B0276E}"/>
            </c:ext>
          </c:extLst>
        </c:ser>
        <c:ser>
          <c:idx val="2"/>
          <c:order val="2"/>
          <c:spPr>
            <a:solidFill>
              <a:srgbClr val="ACC6D0"/>
            </a:solidFill>
            <a:ln w="9525">
              <a:solidFill>
                <a:srgbClr val="808080"/>
              </a:solidFill>
              <a:prstDash val="solid"/>
            </a:ln>
          </c:spPr>
          <c:invertIfNegative val="0"/>
          <c:dLbls>
            <c:dLbl>
              <c:idx val="1"/>
              <c:layout>
                <c:manualLayout>
                  <c:x val="-4.4054441260744988E-2"/>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E21-40F0-9B65-5E63E3B0276E}"/>
                </c:ext>
              </c:extLst>
            </c:dLbl>
            <c:dLbl>
              <c:idx val="2"/>
              <c:layout>
                <c:manualLayout>
                  <c:x val="-4.4054441260744988E-2"/>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E21-40F0-9B65-5E63E3B0276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442.60000000000036</c:v>
                </c:pt>
                <c:pt idx="1">
                  <c:v>602.60000000000036</c:v>
                </c:pt>
                <c:pt idx="2">
                  <c:v>672.79999999999927</c:v>
                </c:pt>
              </c:numCache>
            </c:numRef>
          </c:val>
          <c:extLst>
            <c:ext xmlns:c16="http://schemas.microsoft.com/office/drawing/2014/chart" uri="{C3380CC4-5D6E-409C-BE32-E72D297353CC}">
              <c16:uniqueId val="{00000009-6E21-40F0-9B65-5E63E3B0276E}"/>
            </c:ext>
          </c:extLst>
        </c:ser>
        <c:ser>
          <c:idx val="3"/>
          <c:order val="3"/>
          <c:spPr>
            <a:solidFill>
              <a:srgbClr val="D2E0E6"/>
            </a:solidFill>
            <a:ln w="9525">
              <a:solidFill>
                <a:srgbClr val="808080"/>
              </a:solidFill>
              <a:prstDash val="solid"/>
            </a:ln>
          </c:spPr>
          <c:invertIfNegative val="0"/>
          <c:val>
            <c:numRef>
              <c:f>Sheet1!$A$4:$C$4</c:f>
              <c:numCache>
                <c:formatCode>General</c:formatCode>
                <c:ptCount val="3"/>
                <c:pt idx="0">
                  <c:v>390.89999999999964</c:v>
                </c:pt>
                <c:pt idx="1">
                  <c:v>351.20000000000073</c:v>
                </c:pt>
                <c:pt idx="2">
                  <c:v>323.39999999999964</c:v>
                </c:pt>
              </c:numCache>
            </c:numRef>
          </c:val>
          <c:extLst>
            <c:ext xmlns:c16="http://schemas.microsoft.com/office/drawing/2014/chart" uri="{C3380CC4-5D6E-409C-BE32-E72D297353CC}">
              <c16:uniqueId val="{0000000A-6E21-40F0-9B65-5E63E3B0276E}"/>
            </c:ext>
          </c:extLst>
        </c:ser>
        <c:ser>
          <c:idx val="4"/>
          <c:order val="4"/>
          <c:spPr>
            <a:solidFill>
              <a:srgbClr val="E2E2E2"/>
            </a:solidFill>
            <a:ln w="9525">
              <a:solidFill>
                <a:srgbClr val="808080"/>
              </a:solidFill>
              <a:prstDash val="solid"/>
            </a:ln>
          </c:spPr>
          <c:invertIfNegative val="0"/>
          <c:val>
            <c:numRef>
              <c:f>Sheet1!$A$5:$C$5</c:f>
              <c:numCache>
                <c:formatCode>General</c:formatCode>
                <c:ptCount val="3"/>
                <c:pt idx="0">
                  <c:v>342.10000000000036</c:v>
                </c:pt>
                <c:pt idx="1">
                  <c:v>486.70000000000073</c:v>
                </c:pt>
                <c:pt idx="2">
                  <c:v>572.79999999999927</c:v>
                </c:pt>
              </c:numCache>
            </c:numRef>
          </c:val>
          <c:extLst>
            <c:ext xmlns:c16="http://schemas.microsoft.com/office/drawing/2014/chart" uri="{C3380CC4-5D6E-409C-BE32-E72D297353CC}">
              <c16:uniqueId val="{0000000B-6E21-40F0-9B65-5E63E3B0276E}"/>
            </c:ext>
          </c:extLst>
        </c:ser>
        <c:dLbls>
          <c:showLegendKey val="0"/>
          <c:showVal val="0"/>
          <c:showCatName val="0"/>
          <c:showSerName val="0"/>
          <c:showPercent val="0"/>
          <c:showBubbleSize val="0"/>
        </c:dLbls>
        <c:gapWidth val="60"/>
        <c:overlap val="100"/>
        <c:axId val="922138736"/>
        <c:axId val="922086600"/>
      </c:barChart>
      <c:catAx>
        <c:axId val="922138736"/>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086600"/>
        <c:crosses val="min"/>
        <c:auto val="0"/>
        <c:lblAlgn val="ctr"/>
        <c:lblOffset val="100"/>
        <c:noMultiLvlLbl val="0"/>
      </c:catAx>
      <c:valAx>
        <c:axId val="922086600"/>
        <c:scaling>
          <c:orientation val="minMax"/>
          <c:max val="16000"/>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138736"/>
        <c:crosses val="min"/>
        <c:crossBetween val="between"/>
        <c:majorUnit val="20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32539523714228E-2"/>
          <c:y val="0.12040990606319385"/>
          <c:w val="0.89053432059235538"/>
          <c:h val="0.8266438941076003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511528608027327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EB1-4431-AB47-CF647CAA5291}"/>
                </c:ext>
              </c:extLst>
            </c:dLbl>
            <c:dLbl>
              <c:idx val="1"/>
              <c:layout>
                <c:manualLayout>
                  <c:x val="0"/>
                  <c:y val="-0.1460290350128095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EB1-4431-AB47-CF647CAA5291}"/>
                </c:ext>
              </c:extLst>
            </c:dLbl>
            <c:dLbl>
              <c:idx val="2"/>
              <c:layout>
                <c:manualLayout>
                  <c:x val="0"/>
                  <c:y val="-0.1571306575576430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EB1-4431-AB47-CF647CAA5291}"/>
                </c:ext>
              </c:extLst>
            </c:dLbl>
            <c:dLbl>
              <c:idx val="3"/>
              <c:layout>
                <c:manualLayout>
                  <c:x val="0"/>
                  <c:y val="-0.1707941929974380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EB1-4431-AB47-CF647CAA5291}"/>
                </c:ext>
              </c:extLst>
            </c:dLbl>
            <c:dLbl>
              <c:idx val="4"/>
              <c:layout>
                <c:manualLayout>
                  <c:x val="0"/>
                  <c:y val="-0.1861656703672075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EB1-4431-AB47-CF647CAA5291}"/>
                </c:ext>
              </c:extLst>
            </c:dLbl>
            <c:dLbl>
              <c:idx val="5"/>
              <c:layout>
                <c:manualLayout>
                  <c:x val="0"/>
                  <c:y val="-0.1989752348420153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EB1-4431-AB47-CF647CAA5291}"/>
                </c:ext>
              </c:extLst>
            </c:dLbl>
            <c:dLbl>
              <c:idx val="6"/>
              <c:layout>
                <c:manualLayout>
                  <c:x val="0"/>
                  <c:y val="-0.2228864218616566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EB1-4431-AB47-CF647CAA5291}"/>
                </c:ext>
              </c:extLst>
            </c:dLbl>
            <c:dLbl>
              <c:idx val="7"/>
              <c:layout>
                <c:manualLayout>
                  <c:x val="0"/>
                  <c:y val="-0.2544833475661827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EB1-4431-AB47-CF647CAA5291}"/>
                </c:ext>
              </c:extLst>
            </c:dLbl>
            <c:dLbl>
              <c:idx val="8"/>
              <c:layout>
                <c:manualLayout>
                  <c:x val="0"/>
                  <c:y val="-0.4560204953031596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EB1-4431-AB47-CF647CAA5291}"/>
                </c:ext>
              </c:extLst>
            </c:dLbl>
            <c:dLbl>
              <c:idx val="9"/>
              <c:layout>
                <c:manualLayout>
                  <c:x val="0"/>
                  <c:y val="-0.3381725021349273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EB1-4431-AB47-CF647CAA5291}"/>
                </c:ext>
              </c:extLst>
            </c:dLbl>
            <c:dLbl>
              <c:idx val="10"/>
              <c:layout>
                <c:manualLayout>
                  <c:x val="0"/>
                  <c:y val="-0.314261315115286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EB1-4431-AB47-CF647CAA5291}"/>
                </c:ext>
              </c:extLst>
            </c:dLbl>
            <c:dLbl>
              <c:idx val="11"/>
              <c:layout>
                <c:manualLayout>
                  <c:x val="0"/>
                  <c:y val="-0.3492741246797608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EB1-4431-AB47-CF647CAA5291}"/>
                </c:ext>
              </c:extLst>
            </c:dLbl>
            <c:dLbl>
              <c:idx val="12"/>
              <c:layout>
                <c:manualLayout>
                  <c:x val="-2.1813087852711625E-2"/>
                  <c:y val="-0.4756618274978650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EB1-4431-AB47-CF647CAA5291}"/>
                </c:ext>
              </c:extLst>
            </c:dLbl>
            <c:dLbl>
              <c:idx val="13"/>
              <c:layout>
                <c:manualLayout>
                  <c:x val="0"/>
                  <c:y val="-0.3740392826643894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EB1-4431-AB47-CF647CAA5291}"/>
                </c:ext>
              </c:extLst>
            </c:dLbl>
            <c:dLbl>
              <c:idx val="14"/>
              <c:layout>
                <c:manualLayout>
                  <c:x val="0"/>
                  <c:y val="-0.363791631084543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EB1-4431-AB47-CF647CAA5291}"/>
                </c:ext>
              </c:extLst>
            </c:dLbl>
            <c:dLbl>
              <c:idx val="15"/>
              <c:layout>
                <c:manualLayout>
                  <c:x val="0"/>
                  <c:y val="-0.444918872758326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EB1-4431-AB47-CF647CAA5291}"/>
                </c:ext>
              </c:extLst>
            </c:dLbl>
            <c:dLbl>
              <c:idx val="16"/>
              <c:layout>
                <c:manualLayout>
                  <c:x val="0"/>
                  <c:y val="-0.4508966695132365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EB1-4431-AB47-CF647CAA5291}"/>
                </c:ext>
              </c:extLst>
            </c:dLbl>
            <c:dLbl>
              <c:idx val="17"/>
              <c:layout>
                <c:manualLayout>
                  <c:x val="0"/>
                  <c:y val="-0.4568744662681468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EB1-4431-AB47-CF647CAA5291}"/>
                </c:ext>
              </c:extLst>
            </c:dLbl>
            <c:dLbl>
              <c:idx val="18"/>
              <c:layout>
                <c:manualLayout>
                  <c:x val="0"/>
                  <c:y val="-0.4397950469684030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EB1-4431-AB47-CF647CAA5291}"/>
                </c:ext>
              </c:extLst>
            </c:dLbl>
            <c:dLbl>
              <c:idx val="19"/>
              <c:layout>
                <c:manualLayout>
                  <c:x val="0"/>
                  <c:y val="-0.4679760888129803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EB1-4431-AB47-CF647CAA5291}"/>
                </c:ext>
              </c:extLst>
            </c:dLbl>
            <c:dLbl>
              <c:idx val="20"/>
              <c:layout>
                <c:manualLayout>
                  <c:x val="0"/>
                  <c:y val="-0.4346712211784799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EB1-4431-AB47-CF647CAA5291}"/>
                </c:ext>
              </c:extLst>
            </c:dLbl>
            <c:dLbl>
              <c:idx val="21"/>
              <c:layout>
                <c:manualLayout>
                  <c:x val="0"/>
                  <c:y val="-0.4397950469684030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EB1-4431-AB47-CF647CAA52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126.13200000000001</c:v>
                </c:pt>
                <c:pt idx="1">
                  <c:v>120.105</c:v>
                </c:pt>
                <c:pt idx="2">
                  <c:v>134.17699999999999</c:v>
                </c:pt>
                <c:pt idx="3">
                  <c:v>152.142</c:v>
                </c:pt>
                <c:pt idx="4">
                  <c:v>172.75200000000001</c:v>
                </c:pt>
                <c:pt idx="5">
                  <c:v>189.084</c:v>
                </c:pt>
                <c:pt idx="6">
                  <c:v>221.57900000000001</c:v>
                </c:pt>
                <c:pt idx="7">
                  <c:v>263.00700000000001</c:v>
                </c:pt>
                <c:pt idx="8">
                  <c:v>290.97000000000003</c:v>
                </c:pt>
                <c:pt idx="9">
                  <c:v>281.399</c:v>
                </c:pt>
                <c:pt idx="10">
                  <c:v>340.928</c:v>
                </c:pt>
                <c:pt idx="11">
                  <c:v>370.92899999999997</c:v>
                </c:pt>
                <c:pt idx="12">
                  <c:v>397.72199999999998</c:v>
                </c:pt>
                <c:pt idx="13">
                  <c:v>420.36399999999998</c:v>
                </c:pt>
                <c:pt idx="14">
                  <c:v>407.37299999999999</c:v>
                </c:pt>
                <c:pt idx="15">
                  <c:v>401.142</c:v>
                </c:pt>
                <c:pt idx="16">
                  <c:v>413.49700000000001</c:v>
                </c:pt>
                <c:pt idx="17">
                  <c:v>456.52300000000002</c:v>
                </c:pt>
                <c:pt idx="18">
                  <c:v>506.54700000000003</c:v>
                </c:pt>
                <c:pt idx="19">
                  <c:v>544.02700000000004</c:v>
                </c:pt>
                <c:pt idx="20">
                  <c:v>499.75</c:v>
                </c:pt>
                <c:pt idx="21">
                  <c:v>505.90199999999999</c:v>
                </c:pt>
              </c:numCache>
            </c:numRef>
          </c:val>
          <c:extLst>
            <c:ext xmlns:c16="http://schemas.microsoft.com/office/drawing/2014/chart" uri="{C3380CC4-5D6E-409C-BE32-E72D297353CC}">
              <c16:uniqueId val="{00000016-2EB1-4431-AB47-CF647CAA5291}"/>
            </c:ext>
          </c:extLst>
        </c:ser>
        <c:dLbls>
          <c:showLegendKey val="0"/>
          <c:showVal val="0"/>
          <c:showCatName val="0"/>
          <c:showSerName val="0"/>
          <c:showPercent val="0"/>
          <c:showBubbleSize val="0"/>
        </c:dLbls>
        <c:gapWidth val="60"/>
        <c:overlap val="100"/>
        <c:axId val="2115199583"/>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EB1-4431-AB47-CF647CAA5291}"/>
                </c:ext>
              </c:extLst>
            </c:dLbl>
            <c:dLbl>
              <c:idx val="1"/>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EB1-4431-AB47-CF647CAA5291}"/>
                </c:ext>
              </c:extLst>
            </c:dLbl>
            <c:dLbl>
              <c:idx val="2"/>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EB1-4431-AB47-CF647CAA5291}"/>
                </c:ext>
              </c:extLst>
            </c:dLbl>
            <c:dLbl>
              <c:idx val="3"/>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EB1-4431-AB47-CF647CAA5291}"/>
                </c:ext>
              </c:extLst>
            </c:dLbl>
            <c:dLbl>
              <c:idx val="4"/>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EB1-4431-AB47-CF647CAA5291}"/>
                </c:ext>
              </c:extLst>
            </c:dLbl>
            <c:dLbl>
              <c:idx val="5"/>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EB1-4431-AB47-CF647CAA5291}"/>
                </c:ext>
              </c:extLst>
            </c:dLbl>
            <c:dLbl>
              <c:idx val="6"/>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EB1-4431-AB47-CF647CAA5291}"/>
                </c:ext>
              </c:extLst>
            </c:dLbl>
            <c:dLbl>
              <c:idx val="7"/>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2EB1-4431-AB47-CF647CAA5291}"/>
                </c:ext>
              </c:extLst>
            </c:dLbl>
            <c:dLbl>
              <c:idx val="8"/>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2EB1-4431-AB47-CF647CAA5291}"/>
                </c:ext>
              </c:extLst>
            </c:dLbl>
            <c:dLbl>
              <c:idx val="10"/>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2EB1-4431-AB47-CF647CAA5291}"/>
                </c:ext>
              </c:extLst>
            </c:dLbl>
            <c:dLbl>
              <c:idx val="13"/>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2EB1-4431-AB47-CF647CAA5291}"/>
                </c:ext>
              </c:extLst>
            </c:dLbl>
            <c:dLbl>
              <c:idx val="14"/>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EB1-4431-AB47-CF647CAA5291}"/>
                </c:ext>
              </c:extLst>
            </c:dLbl>
            <c:dLbl>
              <c:idx val="15"/>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EB1-4431-AB47-CF647CAA5291}"/>
                </c:ext>
              </c:extLst>
            </c:dLbl>
            <c:dLbl>
              <c:idx val="16"/>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EB1-4431-AB47-CF647CAA5291}"/>
                </c:ext>
              </c:extLst>
            </c:dLbl>
            <c:dLbl>
              <c:idx val="18"/>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EB1-4431-AB47-CF647CAA5291}"/>
                </c:ext>
              </c:extLst>
            </c:dLbl>
            <c:dLbl>
              <c:idx val="19"/>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EB1-4431-AB47-CF647CAA5291}"/>
                </c:ext>
              </c:extLst>
            </c:dLbl>
            <c:dLbl>
              <c:idx val="21"/>
              <c:layout>
                <c:manualLayout>
                  <c:x val="0"/>
                  <c:y val="-9.222886421861656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2EB1-4431-AB47-CF647CAA52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4.4550000000000001</c:v>
                </c:pt>
                <c:pt idx="1">
                  <c:v>3.444</c:v>
                </c:pt>
                <c:pt idx="2">
                  <c:v>6.149</c:v>
                </c:pt>
                <c:pt idx="3">
                  <c:v>7.1890000000000001</c:v>
                </c:pt>
                <c:pt idx="4">
                  <c:v>6.2889999999999997</c:v>
                </c:pt>
                <c:pt idx="5">
                  <c:v>4.1879999999999997</c:v>
                </c:pt>
                <c:pt idx="6">
                  <c:v>4.968</c:v>
                </c:pt>
                <c:pt idx="7">
                  <c:v>5.4349999999999996</c:v>
                </c:pt>
                <c:pt idx="8">
                  <c:v>1.726</c:v>
                </c:pt>
                <c:pt idx="9">
                  <c:v>-0.69099999999999995</c:v>
                </c:pt>
                <c:pt idx="10">
                  <c:v>7.5129999999999999</c:v>
                </c:pt>
                <c:pt idx="11">
                  <c:v>0.84</c:v>
                </c:pt>
                <c:pt idx="12">
                  <c:v>7.2430000000000003</c:v>
                </c:pt>
                <c:pt idx="13">
                  <c:v>2.6869999999999998</c:v>
                </c:pt>
                <c:pt idx="14">
                  <c:v>0.98399999999999999</c:v>
                </c:pt>
                <c:pt idx="15">
                  <c:v>3.1339999999999999</c:v>
                </c:pt>
                <c:pt idx="16">
                  <c:v>3.4350000000000001</c:v>
                </c:pt>
                <c:pt idx="17">
                  <c:v>4.1779999999999999</c:v>
                </c:pt>
                <c:pt idx="18">
                  <c:v>4.2229999999999999</c:v>
                </c:pt>
                <c:pt idx="19">
                  <c:v>2.1520000000000001</c:v>
                </c:pt>
                <c:pt idx="20">
                  <c:v>-6.1950000000000003</c:v>
                </c:pt>
                <c:pt idx="21">
                  <c:v>1.534</c:v>
                </c:pt>
              </c:numCache>
            </c:numRef>
          </c:val>
          <c:smooth val="0"/>
          <c:extLst>
            <c:ext xmlns:c16="http://schemas.microsoft.com/office/drawing/2014/chart" uri="{C3380CC4-5D6E-409C-BE32-E72D297353CC}">
              <c16:uniqueId val="{00000028-2EB1-4431-AB47-CF647CAA5291}"/>
            </c:ext>
          </c:extLst>
        </c:ser>
        <c:dLbls>
          <c:showLegendKey val="0"/>
          <c:showVal val="0"/>
          <c:showCatName val="0"/>
          <c:showSerName val="0"/>
          <c:showPercent val="0"/>
          <c:showBubbleSize val="0"/>
        </c:dLbls>
        <c:marker val="1"/>
        <c:smooth val="0"/>
        <c:axId val="3"/>
        <c:axId val="2"/>
      </c:lineChart>
      <c:catAx>
        <c:axId val="21151995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44.02700000000004"/>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15199583"/>
        <c:crosses val="min"/>
        <c:crossBetween val="between"/>
        <c:majorUnit val="100"/>
      </c:valAx>
      <c:valAx>
        <c:axId val="2"/>
        <c:scaling>
          <c:orientation val="minMax"/>
          <c:max val="8"/>
          <c:min val="-8"/>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19000819003E-2"/>
          <c:y val="9.9236641221374045E-2"/>
          <c:w val="0.92035217035217032"/>
          <c:h val="0.8481764206955047"/>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29855810008481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E35-473E-A958-0394CB7DCE43}"/>
                </c:ext>
              </c:extLst>
            </c:dLbl>
            <c:dLbl>
              <c:idx val="1"/>
              <c:layout>
                <c:manualLayout>
                  <c:x val="0"/>
                  <c:y val="-0.1543681085665818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E35-473E-A958-0394CB7DCE43}"/>
                </c:ext>
              </c:extLst>
            </c:dLbl>
            <c:dLbl>
              <c:idx val="2"/>
              <c:layout>
                <c:manualLayout>
                  <c:x val="4.2997542997542998E-3"/>
                  <c:y val="-0.1653944020356234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E35-473E-A958-0394CB7DCE43}"/>
                </c:ext>
              </c:extLst>
            </c:dLbl>
            <c:dLbl>
              <c:idx val="3"/>
              <c:layout>
                <c:manualLayout>
                  <c:x val="6.9615069615069618E-3"/>
                  <c:y val="-0.1789652247667514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E35-473E-A958-0394CB7DCE43}"/>
                </c:ext>
              </c:extLst>
            </c:dLbl>
            <c:dLbl>
              <c:idx val="4"/>
              <c:layout>
                <c:manualLayout>
                  <c:x val="8.3947583947583948E-3"/>
                  <c:y val="-0.1950805767599660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E35-473E-A958-0394CB7DCE43}"/>
                </c:ext>
              </c:extLst>
            </c:dLbl>
            <c:dLbl>
              <c:idx val="5"/>
              <c:layout>
                <c:manualLayout>
                  <c:x val="-4.5045045045045045E-3"/>
                  <c:y val="-0.2637828668363019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E35-473E-A958-0394CB7DCE43}"/>
                </c:ext>
              </c:extLst>
            </c:dLbl>
            <c:dLbl>
              <c:idx val="6"/>
              <c:layout>
                <c:manualLayout>
                  <c:x val="0"/>
                  <c:y val="-0.2324003392705682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E35-473E-A958-0394CB7DCE43}"/>
                </c:ext>
              </c:extLst>
            </c:dLbl>
            <c:dLbl>
              <c:idx val="7"/>
              <c:layout>
                <c:manualLayout>
                  <c:x val="4.5045045045045045E-3"/>
                  <c:y val="-0.2646310432569974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E35-473E-A958-0394CB7DCE43}"/>
                </c:ext>
              </c:extLst>
            </c:dLbl>
            <c:dLbl>
              <c:idx val="8"/>
              <c:layout>
                <c:manualLayout>
                  <c:x val="-4.5045045045045045E-3"/>
                  <c:y val="-0.32485156912637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E35-473E-A958-0394CB7DCE43}"/>
                </c:ext>
              </c:extLst>
            </c:dLbl>
            <c:dLbl>
              <c:idx val="9"/>
              <c:layout>
                <c:manualLayout>
                  <c:x val="0"/>
                  <c:y val="-0.2773536895674300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E35-473E-A958-0394CB7DCE43}"/>
                </c:ext>
              </c:extLst>
            </c:dLbl>
            <c:dLbl>
              <c:idx val="10"/>
              <c:layout>
                <c:manualLayout>
                  <c:x val="0"/>
                  <c:y val="-0.323155216284987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E35-473E-A958-0394CB7DCE43}"/>
                </c:ext>
              </c:extLst>
            </c:dLbl>
            <c:dLbl>
              <c:idx val="11"/>
              <c:layout>
                <c:manualLayout>
                  <c:x val="4.2997542997542998E-3"/>
                  <c:y val="-0.3452078032230703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E35-473E-A958-0394CB7DCE43}"/>
                </c:ext>
              </c:extLst>
            </c:dLbl>
            <c:dLbl>
              <c:idx val="12"/>
              <c:layout>
                <c:manualLayout>
                  <c:x val="6.9615069615069618E-3"/>
                  <c:y val="-0.3647158608990669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E35-473E-A958-0394CB7DCE43}"/>
                </c:ext>
              </c:extLst>
            </c:dLbl>
            <c:dLbl>
              <c:idx val="13"/>
              <c:layout>
                <c:manualLayout>
                  <c:x val="-8.8042588042588042E-3"/>
                  <c:y val="-0.4300254452926208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E35-473E-A958-0394CB7DCE43}"/>
                </c:ext>
              </c:extLst>
            </c:dLbl>
            <c:dLbl>
              <c:idx val="14"/>
              <c:layout>
                <c:manualLayout>
                  <c:x val="-4.2997542997542998E-3"/>
                  <c:y val="-0.3698049194232400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E35-473E-A958-0394CB7DCE43}"/>
                </c:ext>
              </c:extLst>
            </c:dLbl>
            <c:dLbl>
              <c:idx val="15"/>
              <c:layout>
                <c:manualLayout>
                  <c:x val="0"/>
                  <c:y val="-0.363867684478371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E35-473E-A958-0394CB7DCE43}"/>
                </c:ext>
              </c:extLst>
            </c:dLbl>
            <c:dLbl>
              <c:idx val="16"/>
              <c:layout>
                <c:manualLayout>
                  <c:x val="4.5045045045045045E-3"/>
                  <c:y val="-0.3715012722646310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E35-473E-A958-0394CB7DCE43}"/>
                </c:ext>
              </c:extLst>
            </c:dLbl>
            <c:dLbl>
              <c:idx val="17"/>
              <c:layout>
                <c:manualLayout>
                  <c:x val="0"/>
                  <c:y val="-0.4215436810856658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E35-473E-A958-0394CB7DCE43}"/>
                </c:ext>
              </c:extLst>
            </c:dLbl>
            <c:dLbl>
              <c:idx val="18"/>
              <c:layout>
                <c:manualLayout>
                  <c:x val="4.2997542997542998E-3"/>
                  <c:y val="-0.4410517387616624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E35-473E-A958-0394CB7DCE43}"/>
                </c:ext>
              </c:extLst>
            </c:dLbl>
            <c:dLbl>
              <c:idx val="19"/>
              <c:layout>
                <c:manualLayout>
                  <c:x val="8.8042588042588042E-3"/>
                  <c:y val="-0.4809160305343511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E35-473E-A958-0394CB7DCE43}"/>
                </c:ext>
              </c:extLst>
            </c:dLbl>
            <c:dLbl>
              <c:idx val="20"/>
              <c:layout>
                <c:manualLayout>
                  <c:x val="0"/>
                  <c:y val="-0.4334181509754028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E35-473E-A958-0394CB7DCE43}"/>
                </c:ext>
              </c:extLst>
            </c:dLbl>
            <c:dLbl>
              <c:idx val="21"/>
              <c:layout>
                <c:manualLayout>
                  <c:x val="4.2997542997542998E-3"/>
                  <c:y val="-0.4376590330788804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E35-473E-A958-0394CB7DCE4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2003.61</c:v>
                </c:pt>
                <c:pt idx="1">
                  <c:v>1890.25</c:v>
                </c:pt>
                <c:pt idx="2">
                  <c:v>2094.2600000000002</c:v>
                </c:pt>
                <c:pt idx="3">
                  <c:v>2356.9699999999998</c:v>
                </c:pt>
                <c:pt idx="4">
                  <c:v>2657.91</c:v>
                </c:pt>
                <c:pt idx="5">
                  <c:v>2890.48</c:v>
                </c:pt>
                <c:pt idx="6">
                  <c:v>3366.82</c:v>
                </c:pt>
                <c:pt idx="7">
                  <c:v>3973.99</c:v>
                </c:pt>
                <c:pt idx="8">
                  <c:v>4373.45</c:v>
                </c:pt>
                <c:pt idx="9">
                  <c:v>4208.3599999999997</c:v>
                </c:pt>
                <c:pt idx="10">
                  <c:v>5073.71</c:v>
                </c:pt>
                <c:pt idx="11">
                  <c:v>5493.74</c:v>
                </c:pt>
                <c:pt idx="12">
                  <c:v>5862.99</c:v>
                </c:pt>
                <c:pt idx="13">
                  <c:v>6168.71</c:v>
                </c:pt>
                <c:pt idx="14">
                  <c:v>5952.38</c:v>
                </c:pt>
                <c:pt idx="15">
                  <c:v>5837.81</c:v>
                </c:pt>
                <c:pt idx="16">
                  <c:v>5995.21</c:v>
                </c:pt>
                <c:pt idx="17">
                  <c:v>6596.22</c:v>
                </c:pt>
                <c:pt idx="18">
                  <c:v>7295.95</c:v>
                </c:pt>
                <c:pt idx="19">
                  <c:v>7813.61</c:v>
                </c:pt>
                <c:pt idx="20">
                  <c:v>7159.74</c:v>
                </c:pt>
                <c:pt idx="21">
                  <c:v>7232.26</c:v>
                </c:pt>
              </c:numCache>
            </c:numRef>
          </c:val>
          <c:extLst>
            <c:ext xmlns:c16="http://schemas.microsoft.com/office/drawing/2014/chart" uri="{C3380CC4-5D6E-409C-BE32-E72D297353CC}">
              <c16:uniqueId val="{00000016-EE35-473E-A958-0394CB7DCE43}"/>
            </c:ext>
          </c:extLst>
        </c:ser>
        <c:dLbls>
          <c:showLegendKey val="0"/>
          <c:showVal val="0"/>
          <c:showCatName val="0"/>
          <c:showSerName val="0"/>
          <c:showPercent val="0"/>
          <c:showBubbleSize val="0"/>
        </c:dLbls>
        <c:gapWidth val="60"/>
        <c:overlap val="100"/>
        <c:axId val="165511087"/>
        <c:axId val="1"/>
      </c:barChart>
      <c:catAx>
        <c:axId val="1655110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5511087"/>
        <c:crosses val="min"/>
        <c:crossBetween val="between"/>
        <c:majorUnit val="1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32258064516132E-2"/>
          <c:y val="2.6260059296908091E-2"/>
          <c:w val="0.8838709677419355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7741935483870966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BE-420C-8CC5-581B44767446}"/>
                </c:ext>
              </c:extLst>
            </c:dLbl>
            <c:dLbl>
              <c:idx val="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BE-420C-8CC5-581B44767446}"/>
                </c:ext>
              </c:extLst>
            </c:dLbl>
            <c:dLbl>
              <c:idx val="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BE-420C-8CC5-581B44767446}"/>
                </c:ext>
              </c:extLst>
            </c:dLbl>
            <c:dLbl>
              <c:idx val="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BE-420C-8CC5-581B44767446}"/>
                </c:ext>
              </c:extLst>
            </c:dLbl>
            <c:dLbl>
              <c:idx val="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BE-420C-8CC5-581B44767446}"/>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BE-420C-8CC5-581B44767446}"/>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BE-420C-8CC5-581B44767446}"/>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BE-420C-8CC5-581B44767446}"/>
                </c:ext>
              </c:extLst>
            </c:dLbl>
            <c:dLbl>
              <c:idx val="1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BE-420C-8CC5-581B44767446}"/>
                </c:ext>
              </c:extLst>
            </c:dLbl>
            <c:dLbl>
              <c:idx val="17"/>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BE-420C-8CC5-581B44767446}"/>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BE-420C-8CC5-581B44767446}"/>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5BE-420C-8CC5-581B44767446}"/>
                </c:ext>
              </c:extLst>
            </c:dLbl>
            <c:dLbl>
              <c:idx val="2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5BE-420C-8CC5-581B44767446}"/>
                </c:ext>
              </c:extLst>
            </c:dLbl>
            <c:dLbl>
              <c:idx val="2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5BE-420C-8CC5-581B4476744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1.7</c:v>
                </c:pt>
                <c:pt idx="1">
                  <c:v>1.61</c:v>
                </c:pt>
                <c:pt idx="2">
                  <c:v>0.66</c:v>
                </c:pt>
                <c:pt idx="3">
                  <c:v>1.8129999999999999</c:v>
                </c:pt>
                <c:pt idx="4">
                  <c:v>2.8119999999999998</c:v>
                </c:pt>
                <c:pt idx="5">
                  <c:v>4.4669999999999996</c:v>
                </c:pt>
                <c:pt idx="6">
                  <c:v>4.7119999999999997</c:v>
                </c:pt>
                <c:pt idx="7">
                  <c:v>2.1669999999999998</c:v>
                </c:pt>
                <c:pt idx="8">
                  <c:v>5.4850000000000003</c:v>
                </c:pt>
                <c:pt idx="9">
                  <c:v>-0.87</c:v>
                </c:pt>
                <c:pt idx="10">
                  <c:v>3.2989999999999999</c:v>
                </c:pt>
                <c:pt idx="11">
                  <c:v>3.8109999999999999</c:v>
                </c:pt>
                <c:pt idx="12">
                  <c:v>3.012</c:v>
                </c:pt>
                <c:pt idx="13">
                  <c:v>2.1850000000000001</c:v>
                </c:pt>
                <c:pt idx="14">
                  <c:v>1.8939999999999999</c:v>
                </c:pt>
                <c:pt idx="15">
                  <c:v>-0.89900000000000002</c:v>
                </c:pt>
                <c:pt idx="16">
                  <c:v>0.188</c:v>
                </c:pt>
                <c:pt idx="17">
                  <c:v>0.66500000000000004</c:v>
                </c:pt>
                <c:pt idx="18">
                  <c:v>1.0649999999999999</c:v>
                </c:pt>
                <c:pt idx="19">
                  <c:v>0.70599999999999996</c:v>
                </c:pt>
                <c:pt idx="20">
                  <c:v>-0.84699999999999998</c:v>
                </c:pt>
                <c:pt idx="21">
                  <c:v>1.2310000000000001</c:v>
                </c:pt>
                <c:pt idx="22">
                  <c:v>6.3259999999999996</c:v>
                </c:pt>
                <c:pt idx="23">
                  <c:v>2.8159999999999998</c:v>
                </c:pt>
                <c:pt idx="24">
                  <c:v>1.452</c:v>
                </c:pt>
                <c:pt idx="25">
                  <c:v>2.2999999999999998</c:v>
                </c:pt>
              </c:numCache>
            </c:numRef>
          </c:val>
          <c:smooth val="0"/>
          <c:extLst>
            <c:ext xmlns:c16="http://schemas.microsoft.com/office/drawing/2014/chart" uri="{C3380CC4-5D6E-409C-BE32-E72D297353CC}">
              <c16:uniqueId val="{0000000E-25BE-420C-8CC5-581B44767446}"/>
            </c:ext>
          </c:extLst>
        </c:ser>
        <c:dLbls>
          <c:showLegendKey val="0"/>
          <c:showVal val="0"/>
          <c:showCatName val="0"/>
          <c:showSerName val="0"/>
          <c:showPercent val="0"/>
          <c:showBubbleSize val="0"/>
        </c:dLbls>
        <c:marker val="1"/>
        <c:smooth val="0"/>
        <c:axId val="285926863"/>
        <c:axId val="1"/>
      </c:lineChart>
      <c:catAx>
        <c:axId val="28592686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7"/>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85926863"/>
        <c:crosses val="min"/>
        <c:crossBetween val="midCat"/>
        <c:majorUnit val="1"/>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008097165991905E-2"/>
          <c:y val="2.6260059296908091E-2"/>
          <c:w val="0.8984480431848852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9014844804318488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7B2-4C43-955D-1A223398BF4B}"/>
                </c:ext>
              </c:extLst>
            </c:dLbl>
            <c:dLbl>
              <c:idx val="1"/>
              <c:layout>
                <c:manualLayout>
                  <c:x val="0"/>
                  <c:y val="4.5743329097839895E-2"/>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7B2-4C43-955D-1A223398BF4B}"/>
                </c:ext>
              </c:extLst>
            </c:dLbl>
            <c:dLbl>
              <c:idx val="2"/>
              <c:layout>
                <c:manualLayout>
                  <c:x val="-1.5519568151147099E-2"/>
                  <c:y val="-4.786107581533248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7B2-4C43-955D-1A223398BF4B}"/>
                </c:ext>
              </c:extLst>
            </c:dLbl>
            <c:dLbl>
              <c:idx val="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7B2-4C43-955D-1A223398BF4B}"/>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7B2-4C43-955D-1A223398BF4B}"/>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7B2-4C43-955D-1A223398BF4B}"/>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7B2-4C43-955D-1A223398BF4B}"/>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7B2-4C43-955D-1A223398BF4B}"/>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7B2-4C43-955D-1A223398BF4B}"/>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7B2-4C43-955D-1A223398BF4B}"/>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7B2-4C43-955D-1A223398BF4B}"/>
                </c:ext>
              </c:extLst>
            </c:dLbl>
            <c:dLbl>
              <c:idx val="17"/>
              <c:layout>
                <c:manualLayout>
                  <c:x val="1.7881241565452091E-2"/>
                  <c:y val="-5.76027107157983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7B2-4C43-955D-1A223398BF4B}"/>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7B2-4C43-955D-1A223398BF4B}"/>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7B2-4C43-955D-1A223398BF4B}"/>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7B2-4C43-955D-1A223398BF4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2.6852833333333299</c:v>
                </c:pt>
                <c:pt idx="1">
                  <c:v>2.7592666666666665</c:v>
                </c:pt>
                <c:pt idx="2">
                  <c:v>2.9018166666666665</c:v>
                </c:pt>
                <c:pt idx="3">
                  <c:v>2.7920499999999997</c:v>
                </c:pt>
                <c:pt idx="4">
                  <c:v>2.6706249999999998</c:v>
                </c:pt>
                <c:pt idx="5">
                  <c:v>2.7454666666666672</c:v>
                </c:pt>
                <c:pt idx="6">
                  <c:v>3.0825166666666668</c:v>
                </c:pt>
                <c:pt idx="7">
                  <c:v>3.4160750000000006</c:v>
                </c:pt>
                <c:pt idx="8">
                  <c:v>3.0859916666666667</c:v>
                </c:pt>
                <c:pt idx="9">
                  <c:v>2.7278333333333333</c:v>
                </c:pt>
                <c:pt idx="10">
                  <c:v>2.7514249999999998</c:v>
                </c:pt>
                <c:pt idx="11">
                  <c:v>2.599016666666667</c:v>
                </c:pt>
                <c:pt idx="12">
                  <c:v>2.582758333333333</c:v>
                </c:pt>
                <c:pt idx="13">
                  <c:v>3.1725166666666671</c:v>
                </c:pt>
                <c:pt idx="14">
                  <c:v>3.2740333333333336</c:v>
                </c:pt>
                <c:pt idx="15">
                  <c:v>3.5220583333333333</c:v>
                </c:pt>
                <c:pt idx="16">
                  <c:v>3.0943499999999999</c:v>
                </c:pt>
                <c:pt idx="17">
                  <c:v>3.3154416666666662</c:v>
                </c:pt>
                <c:pt idx="18">
                  <c:v>3.4154916666666666</c:v>
                </c:pt>
                <c:pt idx="19">
                  <c:v>3.5279416666666665</c:v>
                </c:pt>
                <c:pt idx="20">
                  <c:v>3.3930333333333338</c:v>
                </c:pt>
                <c:pt idx="21">
                  <c:v>3.4425250000000003</c:v>
                </c:pt>
                <c:pt idx="22">
                  <c:v>3.7525833333333334</c:v>
                </c:pt>
              </c:numCache>
            </c:numRef>
          </c:val>
          <c:smooth val="0"/>
          <c:extLst>
            <c:ext xmlns:c16="http://schemas.microsoft.com/office/drawing/2014/chart" uri="{C3380CC4-5D6E-409C-BE32-E72D297353CC}">
              <c16:uniqueId val="{0000000F-47B2-4C43-955D-1A223398BF4B}"/>
            </c:ext>
          </c:extLst>
        </c:ser>
        <c:dLbls>
          <c:showLegendKey val="0"/>
          <c:showVal val="0"/>
          <c:showCatName val="0"/>
          <c:showSerName val="0"/>
          <c:showPercent val="0"/>
          <c:showBubbleSize val="0"/>
        </c:dLbls>
        <c:marker val="1"/>
        <c:smooth val="0"/>
        <c:axId val="1164585471"/>
        <c:axId val="1"/>
      </c:lineChart>
      <c:catAx>
        <c:axId val="11645854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64585471"/>
        <c:crosses val="min"/>
        <c:crossBetween val="midCat"/>
        <c:majorUnit val="0.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83738567923266E-2"/>
          <c:y val="0.1324110671936759"/>
          <c:w val="0.93308052643319206"/>
          <c:h val="0.80632411067193677"/>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675-436E-B57C-6450CECFEDF5}"/>
                </c:ext>
              </c:extLst>
            </c:dLbl>
            <c:dLbl>
              <c:idx val="1"/>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675-436E-B57C-6450CECFEDF5}"/>
                </c:ext>
              </c:extLst>
            </c:dLbl>
            <c:dLbl>
              <c:idx val="2"/>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675-436E-B57C-6450CECFEDF5}"/>
                </c:ext>
              </c:extLst>
            </c:dLbl>
            <c:dLbl>
              <c:idx val="3"/>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675-436E-B57C-6450CECFEDF5}"/>
                </c:ext>
              </c:extLst>
            </c:dLbl>
            <c:dLbl>
              <c:idx val="4"/>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675-436E-B57C-6450CECFEDF5}"/>
                </c:ext>
              </c:extLst>
            </c:dLbl>
            <c:dLbl>
              <c:idx val="5"/>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675-436E-B57C-6450CECFEDF5}"/>
                </c:ext>
              </c:extLst>
            </c:dLbl>
            <c:dLbl>
              <c:idx val="6"/>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675-436E-B57C-6450CECFEDF5}"/>
                </c:ext>
              </c:extLst>
            </c:dLbl>
            <c:dLbl>
              <c:idx val="7"/>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675-436E-B57C-6450CECFEDF5}"/>
                </c:ext>
              </c:extLst>
            </c:dLbl>
            <c:dLbl>
              <c:idx val="8"/>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675-436E-B57C-6450CECFEDF5}"/>
                </c:ext>
              </c:extLst>
            </c:dLbl>
            <c:dLbl>
              <c:idx val="9"/>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675-436E-B57C-6450CECFEDF5}"/>
                </c:ext>
              </c:extLst>
            </c:dLbl>
            <c:dLbl>
              <c:idx val="10"/>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675-436E-B57C-6450CECFEDF5}"/>
                </c:ext>
              </c:extLst>
            </c:dLbl>
            <c:dLbl>
              <c:idx val="11"/>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675-436E-B57C-6450CECFEDF5}"/>
                </c:ext>
              </c:extLst>
            </c:dLbl>
            <c:dLbl>
              <c:idx val="12"/>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675-436E-B57C-6450CECFEDF5}"/>
                </c:ext>
              </c:extLst>
            </c:dLbl>
            <c:dLbl>
              <c:idx val="13"/>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675-436E-B57C-6450CECFEDF5}"/>
                </c:ext>
              </c:extLst>
            </c:dLbl>
            <c:dLbl>
              <c:idx val="14"/>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675-436E-B57C-6450CECFEDF5}"/>
                </c:ext>
              </c:extLst>
            </c:dLbl>
            <c:dLbl>
              <c:idx val="15"/>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675-436E-B57C-6450CECFEDF5}"/>
                </c:ext>
              </c:extLst>
            </c:dLbl>
            <c:dLbl>
              <c:idx val="16"/>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675-436E-B57C-6450CECFEDF5}"/>
                </c:ext>
              </c:extLst>
            </c:dLbl>
            <c:dLbl>
              <c:idx val="17"/>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675-436E-B57C-6450CECFEDF5}"/>
                </c:ext>
              </c:extLst>
            </c:dLbl>
            <c:dLbl>
              <c:idx val="18"/>
              <c:layout>
                <c:manualLayout>
                  <c:x val="0"/>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675-436E-B57C-6450CECFEDF5}"/>
                </c:ext>
              </c:extLst>
            </c:dLbl>
            <c:dLbl>
              <c:idx val="19"/>
              <c:layout>
                <c:manualLayout>
                  <c:x val="-1.6729868391701985E-2"/>
                  <c:y val="-0.10671936758893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675-436E-B57C-6450CECFED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55.188343690418783</c:v>
                </c:pt>
                <c:pt idx="1">
                  <c:v>55.014723184743687</c:v>
                </c:pt>
                <c:pt idx="2">
                  <c:v>62.265104135831862</c:v>
                </c:pt>
                <c:pt idx="3">
                  <c:v>63.073960353519666</c:v>
                </c:pt>
                <c:pt idx="4">
                  <c:v>64.115972875502692</c:v>
                </c:pt>
                <c:pt idx="5">
                  <c:v>63.710090895049397</c:v>
                </c:pt>
                <c:pt idx="6">
                  <c:v>71.9524616434921</c:v>
                </c:pt>
                <c:pt idx="7">
                  <c:v>75.609989722334319</c:v>
                </c:pt>
                <c:pt idx="8">
                  <c:v>75.368814737762278</c:v>
                </c:pt>
                <c:pt idx="9">
                  <c:v>73.128742319681422</c:v>
                </c:pt>
                <c:pt idx="10">
                  <c:v>73.772498887752008</c:v>
                </c:pt>
                <c:pt idx="11">
                  <c:v>76.425839339660456</c:v>
                </c:pt>
                <c:pt idx="12">
                  <c:v>76.079638590368631</c:v>
                </c:pt>
                <c:pt idx="13">
                  <c:v>75.952766513489365</c:v>
                </c:pt>
                <c:pt idx="14">
                  <c:v>75.683949278496613</c:v>
                </c:pt>
                <c:pt idx="15">
                  <c:v>74.93961519870129</c:v>
                </c:pt>
                <c:pt idx="16">
                  <c:v>75.953751828583165</c:v>
                </c:pt>
                <c:pt idx="17">
                  <c:v>71.967825504499245</c:v>
                </c:pt>
                <c:pt idx="18">
                  <c:v>70.469601962954385</c:v>
                </c:pt>
                <c:pt idx="19">
                  <c:v>71.659001224637507</c:v>
                </c:pt>
              </c:numCache>
            </c:numRef>
          </c:val>
          <c:smooth val="0"/>
          <c:extLst>
            <c:ext xmlns:c16="http://schemas.microsoft.com/office/drawing/2014/chart" uri="{C3380CC4-5D6E-409C-BE32-E72D297353CC}">
              <c16:uniqueId val="{00000014-C675-436E-B57C-6450CECFEDF5}"/>
            </c:ext>
          </c:extLst>
        </c:ser>
        <c:dLbls>
          <c:showLegendKey val="0"/>
          <c:showVal val="0"/>
          <c:showCatName val="0"/>
          <c:showSerName val="0"/>
          <c:showPercent val="0"/>
          <c:showBubbleSize val="0"/>
        </c:dLbls>
        <c:marker val="1"/>
        <c:smooth val="0"/>
        <c:axId val="613023808"/>
        <c:axId val="1"/>
      </c:lineChart>
      <c:catAx>
        <c:axId val="613023808"/>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8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13023808"/>
        <c:crosses val="max"/>
        <c:crossBetween val="midCat"/>
        <c:majorUnit val="1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55565142364108E-2"/>
          <c:y val="6.5887353878852278E-2"/>
          <c:w val="0.93032786885245899"/>
          <c:h val="0.86822529224229539"/>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B3-49BF-B0FC-BC8D056B65A9}"/>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B3-49BF-B0FC-BC8D056B65A9}"/>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B3-49BF-B0FC-BC8D056B65A9}"/>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B3-49BF-B0FC-BC8D056B65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71.114440577868237</c:v>
                </c:pt>
                <c:pt idx="1">
                  <c:v>70.897345331356192</c:v>
                </c:pt>
                <c:pt idx="2">
                  <c:v>93.081533764172065</c:v>
                </c:pt>
                <c:pt idx="3">
                  <c:v>97.560794829329126</c:v>
                </c:pt>
                <c:pt idx="4">
                  <c:v>101.32402469412713</c:v>
                </c:pt>
                <c:pt idx="5">
                  <c:v>104.91487180159014</c:v>
                </c:pt>
                <c:pt idx="6">
                  <c:v>121.27712325490405</c:v>
                </c:pt>
                <c:pt idx="7">
                  <c:v>137.63053315715078</c:v>
                </c:pt>
                <c:pt idx="8">
                  <c:v>150.4172707903941</c:v>
                </c:pt>
                <c:pt idx="9">
                  <c:v>150.88335611700751</c:v>
                </c:pt>
                <c:pt idx="10">
                  <c:v>152.53143047327004</c:v>
                </c:pt>
                <c:pt idx="11">
                  <c:v>166.91595426863122</c:v>
                </c:pt>
                <c:pt idx="12">
                  <c:v>175.10816499410242</c:v>
                </c:pt>
                <c:pt idx="13">
                  <c:v>175.16049397413491</c:v>
                </c:pt>
                <c:pt idx="14">
                  <c:v>187.25813224272949</c:v>
                </c:pt>
                <c:pt idx="15">
                  <c:v>189.60225846308779</c:v>
                </c:pt>
                <c:pt idx="16">
                  <c:v>202.68376516978003</c:v>
                </c:pt>
                <c:pt idx="17">
                  <c:v>204.10750310155458</c:v>
                </c:pt>
                <c:pt idx="18">
                  <c:v>206.24730392975252</c:v>
                </c:pt>
                <c:pt idx="19">
                  <c:v>212.22896218072782</c:v>
                </c:pt>
              </c:numCache>
            </c:numRef>
          </c:val>
          <c:extLst>
            <c:ext xmlns:c16="http://schemas.microsoft.com/office/drawing/2014/chart" uri="{C3380CC4-5D6E-409C-BE32-E72D297353CC}">
              <c16:uniqueId val="{00000004-F2B3-49BF-B0FC-BC8D056B65A9}"/>
            </c:ext>
          </c:extLst>
        </c:ser>
        <c:ser>
          <c:idx val="1"/>
          <c:order val="1"/>
          <c:spPr>
            <a:solidFill>
              <a:srgbClr val="C0E6F4"/>
            </a:solidFill>
            <a:ln w="9525" algn="ctr">
              <a:solidFill>
                <a:srgbClr val="808080"/>
              </a:solidFill>
              <a:prstDash val="solid"/>
            </a:ln>
          </c:spPr>
          <c:invertIfNegative val="0"/>
          <c:dLbls>
            <c:dLbl>
              <c:idx val="0"/>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2B3-49BF-B0FC-BC8D056B65A9}"/>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2B3-49BF-B0FC-BC8D056B65A9}"/>
                </c:ext>
              </c:extLst>
            </c:dLbl>
            <c:dLbl>
              <c:idx val="2"/>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2B3-49BF-B0FC-BC8D056B65A9}"/>
                </c:ext>
              </c:extLst>
            </c:dLbl>
            <c:dLbl>
              <c:idx val="3"/>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2B3-49BF-B0FC-BC8D056B65A9}"/>
                </c:ext>
              </c:extLst>
            </c:dLbl>
            <c:dLbl>
              <c:idx val="4"/>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2B3-49BF-B0FC-BC8D056B65A9}"/>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2B3-49BF-B0FC-BC8D056B65A9}"/>
                </c:ext>
              </c:extLst>
            </c:dLbl>
            <c:dLbl>
              <c:idx val="6"/>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2B3-49BF-B0FC-BC8D056B65A9}"/>
                </c:ext>
              </c:extLst>
            </c:dLbl>
            <c:dLbl>
              <c:idx val="7"/>
              <c:layout>
                <c:manualLayout>
                  <c:x val="0"/>
                  <c:y val="-1.0626992561105207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2B3-49BF-B0FC-BC8D056B65A9}"/>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2B3-49BF-B0FC-BC8D056B65A9}"/>
                </c:ext>
              </c:extLst>
            </c:dLbl>
            <c:dLbl>
              <c:idx val="9"/>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2B3-49BF-B0FC-BC8D056B65A9}"/>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2B3-49BF-B0FC-BC8D056B65A9}"/>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2B3-49BF-B0FC-BC8D056B65A9}"/>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2B3-49BF-B0FC-BC8D056B65A9}"/>
                </c:ext>
              </c:extLst>
            </c:dLbl>
            <c:dLbl>
              <c:idx val="13"/>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2B3-49BF-B0FC-BC8D056B65A9}"/>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2B3-49BF-B0FC-BC8D056B65A9}"/>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2B3-49BF-B0FC-BC8D056B65A9}"/>
                </c:ext>
              </c:extLst>
            </c:dLbl>
            <c:dLbl>
              <c:idx val="16"/>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2B3-49BF-B0FC-BC8D056B65A9}"/>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2B3-49BF-B0FC-BC8D056B65A9}"/>
                </c:ext>
              </c:extLst>
            </c:dLbl>
            <c:dLbl>
              <c:idx val="18"/>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2B3-49BF-B0FC-BC8D056B65A9}"/>
                </c:ext>
              </c:extLst>
            </c:dLbl>
            <c:dLbl>
              <c:idx val="1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2B3-49BF-B0FC-BC8D056B65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57.743277959197371</c:v>
                </c:pt>
                <c:pt idx="1">
                  <c:v>57.972421209643116</c:v>
                </c:pt>
                <c:pt idx="2">
                  <c:v>56.410762211297481</c:v>
                </c:pt>
                <c:pt idx="3">
                  <c:v>57.11602311981531</c:v>
                </c:pt>
                <c:pt idx="4">
                  <c:v>56.708397103282465</c:v>
                </c:pt>
                <c:pt idx="5">
                  <c:v>59.760567093039569</c:v>
                </c:pt>
                <c:pt idx="6">
                  <c:v>47.274612828573325</c:v>
                </c:pt>
                <c:pt idx="7">
                  <c:v>44.396383739117908</c:v>
                </c:pt>
                <c:pt idx="8">
                  <c:v>49.157674515240444</c:v>
                </c:pt>
                <c:pt idx="9">
                  <c:v>55.442298243931361</c:v>
                </c:pt>
                <c:pt idx="10">
                  <c:v>54.22777217398351</c:v>
                </c:pt>
                <c:pt idx="11">
                  <c:v>51.486559476496609</c:v>
                </c:pt>
                <c:pt idx="12">
                  <c:v>55.056131575348473</c:v>
                </c:pt>
                <c:pt idx="13">
                  <c:v>55.457167520823361</c:v>
                </c:pt>
                <c:pt idx="14">
                  <c:v>60.163063437308182</c:v>
                </c:pt>
                <c:pt idx="15">
                  <c:v>63.404456290330955</c:v>
                </c:pt>
                <c:pt idx="16">
                  <c:v>64.167786320669734</c:v>
                </c:pt>
                <c:pt idx="17">
                  <c:v>79.501876049124746</c:v>
                </c:pt>
                <c:pt idx="18">
                  <c:v>86.428258560547846</c:v>
                </c:pt>
                <c:pt idx="19">
                  <c:v>83.936151138993182</c:v>
                </c:pt>
              </c:numCache>
            </c:numRef>
          </c:val>
          <c:extLst>
            <c:ext xmlns:c16="http://schemas.microsoft.com/office/drawing/2014/chart" uri="{C3380CC4-5D6E-409C-BE32-E72D297353CC}">
              <c16:uniqueId val="{00000019-F2B3-49BF-B0FC-BC8D056B65A9}"/>
            </c:ext>
          </c:extLst>
        </c:ser>
        <c:dLbls>
          <c:showLegendKey val="0"/>
          <c:showVal val="0"/>
          <c:showCatName val="0"/>
          <c:showSerName val="0"/>
          <c:showPercent val="0"/>
          <c:showBubbleSize val="0"/>
        </c:dLbls>
        <c:gapWidth val="60"/>
        <c:overlap val="100"/>
        <c:axId val="612779856"/>
        <c:axId val="1"/>
      </c:barChart>
      <c:catAx>
        <c:axId val="61277985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12779856"/>
        <c:crosses val="min"/>
        <c:crossBetween val="between"/>
        <c:majorUnit val="5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1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19413" cy="495300"/>
          </a:xfrm>
          <a:prstGeom prst="rect">
            <a:avLst/>
          </a:prstGeom>
        </p:spPr>
        <p:txBody>
          <a:bodyPr vert="horz" lIns="91384" tIns="45691" rIns="91384" bIns="45691"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2"/>
            <a:ext cx="2919412" cy="495300"/>
          </a:xfrm>
          <a:prstGeom prst="rect">
            <a:avLst/>
          </a:prstGeom>
        </p:spPr>
        <p:txBody>
          <a:bodyPr vert="horz" lIns="91384" tIns="45691" rIns="91384" bIns="45691" rtlCol="0"/>
          <a:lstStyle>
            <a:lvl1pPr algn="r">
              <a:defRPr sz="1200"/>
            </a:lvl1pPr>
          </a:lstStyle>
          <a:p>
            <a:fld id="{AD5813BB-2A59-4094-A80D-63C58A298EE5}" type="datetimeFigureOut">
              <a:rPr kumimoji="1" lang="ja-JP" altLang="en-US" smtClean="0">
                <a:latin typeface="Arial" panose="020B0604020202020204" pitchFamily="34" charset="0"/>
              </a:rPr>
              <a:pPr/>
              <a:t>2023/3/30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371018"/>
            <a:ext cx="2919413" cy="495300"/>
          </a:xfrm>
          <a:prstGeom prst="rect">
            <a:avLst/>
          </a:prstGeom>
        </p:spPr>
        <p:txBody>
          <a:bodyPr vert="horz" lIns="91384" tIns="45691" rIns="91384" bIns="45691"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8"/>
            <a:ext cx="2919412" cy="495300"/>
          </a:xfrm>
          <a:prstGeom prst="rect">
            <a:avLst/>
          </a:prstGeom>
        </p:spPr>
        <p:txBody>
          <a:bodyPr vert="horz" lIns="91384" tIns="45691" rIns="91384" bIns="45691"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19565" cy="493869"/>
          </a:xfrm>
          <a:prstGeom prst="rect">
            <a:avLst/>
          </a:prstGeom>
        </p:spPr>
        <p:txBody>
          <a:bodyPr vert="horz" lIns="90706" tIns="45353" rIns="90706" bIns="45353"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9" y="5"/>
            <a:ext cx="2919565" cy="493869"/>
          </a:xfrm>
          <a:prstGeom prst="rect">
            <a:avLst/>
          </a:prstGeom>
        </p:spPr>
        <p:txBody>
          <a:bodyPr vert="horz" lIns="90706" tIns="45353" rIns="90706" bIns="45353" rtlCol="0"/>
          <a:lstStyle>
            <a:lvl1pPr algn="r">
              <a:defRPr sz="1200">
                <a:latin typeface="Arial" panose="020B0604020202020204" pitchFamily="34" charset="0"/>
              </a:defRPr>
            </a:lvl1pPr>
          </a:lstStyle>
          <a:p>
            <a:fld id="{6F0D6084-7E8B-4A36-97F0-DEDFB028508E}" type="datetimeFigureOut">
              <a:rPr lang="ja-JP" altLang="en-US" smtClean="0"/>
              <a:pPr/>
              <a:t>2023/3/30</a:t>
            </a:fld>
            <a:endParaRPr lang="ja-JP" altLang="en-US" dirty="0"/>
          </a:p>
        </p:txBody>
      </p:sp>
      <p:sp>
        <p:nvSpPr>
          <p:cNvPr id="4" name="スライド イメージ プレースホルダ 3"/>
          <p:cNvSpPr>
            <a:spLocks noGrp="1" noRot="1" noChangeAspect="1"/>
          </p:cNvSpPr>
          <p:nvPr>
            <p:ph type="sldImg" idx="2"/>
          </p:nvPr>
        </p:nvSpPr>
        <p:spPr>
          <a:xfrm>
            <a:off x="696913" y="741363"/>
            <a:ext cx="5341937" cy="3698875"/>
          </a:xfrm>
          <a:prstGeom prst="rect">
            <a:avLst/>
          </a:prstGeom>
          <a:noFill/>
          <a:ln w="12700">
            <a:solidFill>
              <a:prstClr val="black"/>
            </a:solidFill>
          </a:ln>
        </p:spPr>
        <p:txBody>
          <a:bodyPr vert="horz" lIns="90706" tIns="45353" rIns="90706" bIns="45353" rtlCol="0" anchor="ctr"/>
          <a:lstStyle/>
          <a:p>
            <a:endParaRPr lang="ja-JP" altLang="en-US" dirty="0"/>
          </a:p>
        </p:txBody>
      </p:sp>
      <p:sp>
        <p:nvSpPr>
          <p:cNvPr id="5" name="ノート プレースホルダ 4"/>
          <p:cNvSpPr>
            <a:spLocks noGrp="1"/>
          </p:cNvSpPr>
          <p:nvPr>
            <p:ph type="body" sz="quarter" idx="3"/>
          </p:nvPr>
        </p:nvSpPr>
        <p:spPr>
          <a:xfrm>
            <a:off x="673266" y="4686226"/>
            <a:ext cx="5389239" cy="4440077"/>
          </a:xfrm>
          <a:prstGeom prst="rect">
            <a:avLst/>
          </a:prstGeom>
        </p:spPr>
        <p:txBody>
          <a:bodyPr vert="horz" lIns="90706" tIns="45353" rIns="90706" bIns="45353"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370870"/>
            <a:ext cx="2919565" cy="493868"/>
          </a:xfrm>
          <a:prstGeom prst="rect">
            <a:avLst/>
          </a:prstGeom>
        </p:spPr>
        <p:txBody>
          <a:bodyPr vert="horz" lIns="90706" tIns="45353" rIns="90706" bIns="45353"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9" y="9370870"/>
            <a:ext cx="2919565" cy="493868"/>
          </a:xfrm>
          <a:prstGeom prst="rect">
            <a:avLst/>
          </a:prstGeom>
        </p:spPr>
        <p:txBody>
          <a:bodyPr vert="horz" lIns="90706" tIns="45353" rIns="90706" bIns="45353"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1180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97011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109825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422981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76</a:t>
            </a:fld>
            <a:endParaRPr kumimoji="1" lang="ja-JP" altLang="en-US"/>
          </a:p>
        </p:txBody>
      </p:sp>
    </p:spTree>
    <p:extLst>
      <p:ext uri="{BB962C8B-B14F-4D97-AF65-F5344CB8AC3E}">
        <p14:creationId xmlns:p14="http://schemas.microsoft.com/office/powerpoint/2010/main" val="15668947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789" name="Oval 6"/>
          <p:cNvSpPr>
            <a:spLocks noChangeArrowheads="1"/>
          </p:cNvSpPr>
          <p:nvPr/>
        </p:nvSpPr>
        <p:spPr bwMode="auto">
          <a:xfrm>
            <a:off x="7045623" y="461968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0" name="Oval 7"/>
          <p:cNvSpPr>
            <a:spLocks noChangeArrowheads="1"/>
          </p:cNvSpPr>
          <p:nvPr/>
        </p:nvSpPr>
        <p:spPr bwMode="auto">
          <a:xfrm>
            <a:off x="7140873" y="46196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1" name="Oval 8"/>
          <p:cNvSpPr>
            <a:spLocks noChangeArrowheads="1"/>
          </p:cNvSpPr>
          <p:nvPr/>
        </p:nvSpPr>
        <p:spPr bwMode="auto">
          <a:xfrm>
            <a:off x="7045623" y="47117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2" name="Oval 9"/>
          <p:cNvSpPr>
            <a:spLocks noChangeArrowheads="1"/>
          </p:cNvSpPr>
          <p:nvPr/>
        </p:nvSpPr>
        <p:spPr bwMode="auto">
          <a:xfrm>
            <a:off x="7140873" y="47117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3" name="Oval 10"/>
          <p:cNvSpPr>
            <a:spLocks noChangeArrowheads="1"/>
          </p:cNvSpPr>
          <p:nvPr/>
        </p:nvSpPr>
        <p:spPr bwMode="auto">
          <a:xfrm>
            <a:off x="6953548" y="4805418"/>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4" name="Oval 11"/>
          <p:cNvSpPr>
            <a:spLocks noChangeArrowheads="1"/>
          </p:cNvSpPr>
          <p:nvPr/>
        </p:nvSpPr>
        <p:spPr bwMode="auto">
          <a:xfrm>
            <a:off x="7045623" y="4805418"/>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5" name="Oval 12"/>
          <p:cNvSpPr>
            <a:spLocks noChangeArrowheads="1"/>
          </p:cNvSpPr>
          <p:nvPr/>
        </p:nvSpPr>
        <p:spPr bwMode="auto">
          <a:xfrm>
            <a:off x="6859885" y="48990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6" name="Oval 13"/>
          <p:cNvSpPr>
            <a:spLocks noChangeArrowheads="1"/>
          </p:cNvSpPr>
          <p:nvPr/>
        </p:nvSpPr>
        <p:spPr bwMode="auto">
          <a:xfrm>
            <a:off x="6953548" y="48990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7" name="Oval 14"/>
          <p:cNvSpPr>
            <a:spLocks noChangeArrowheads="1"/>
          </p:cNvSpPr>
          <p:nvPr/>
        </p:nvSpPr>
        <p:spPr bwMode="auto">
          <a:xfrm>
            <a:off x="7045623" y="489908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8" name="Oval 15"/>
          <p:cNvSpPr>
            <a:spLocks noChangeArrowheads="1"/>
          </p:cNvSpPr>
          <p:nvPr/>
        </p:nvSpPr>
        <p:spPr bwMode="auto">
          <a:xfrm>
            <a:off x="6859885" y="49927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9" name="Oval 16"/>
          <p:cNvSpPr>
            <a:spLocks noChangeArrowheads="1"/>
          </p:cNvSpPr>
          <p:nvPr/>
        </p:nvSpPr>
        <p:spPr bwMode="auto">
          <a:xfrm>
            <a:off x="6953548" y="49927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0" name="Oval 17"/>
          <p:cNvSpPr>
            <a:spLocks noChangeArrowheads="1"/>
          </p:cNvSpPr>
          <p:nvPr/>
        </p:nvSpPr>
        <p:spPr bwMode="auto">
          <a:xfrm>
            <a:off x="7045623" y="4992743"/>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1" name="Oval 18"/>
          <p:cNvSpPr>
            <a:spLocks noChangeArrowheads="1"/>
          </p:cNvSpPr>
          <p:nvPr/>
        </p:nvSpPr>
        <p:spPr bwMode="auto">
          <a:xfrm>
            <a:off x="6859885" y="50848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2" name="Oval 19"/>
          <p:cNvSpPr>
            <a:spLocks noChangeArrowheads="1"/>
          </p:cNvSpPr>
          <p:nvPr/>
        </p:nvSpPr>
        <p:spPr bwMode="auto">
          <a:xfrm>
            <a:off x="6953548" y="50848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3" name="Oval 20"/>
          <p:cNvSpPr>
            <a:spLocks noChangeArrowheads="1"/>
          </p:cNvSpPr>
          <p:nvPr/>
        </p:nvSpPr>
        <p:spPr bwMode="auto">
          <a:xfrm>
            <a:off x="7045623" y="5084818"/>
            <a:ext cx="8413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4" name="Oval 21"/>
          <p:cNvSpPr>
            <a:spLocks noChangeArrowheads="1"/>
          </p:cNvSpPr>
          <p:nvPr/>
        </p:nvSpPr>
        <p:spPr bwMode="auto">
          <a:xfrm>
            <a:off x="6766223" y="51800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5" name="Oval 22"/>
          <p:cNvSpPr>
            <a:spLocks noChangeArrowheads="1"/>
          </p:cNvSpPr>
          <p:nvPr/>
        </p:nvSpPr>
        <p:spPr bwMode="auto">
          <a:xfrm>
            <a:off x="6859885" y="51800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6" name="Oval 23"/>
          <p:cNvSpPr>
            <a:spLocks noChangeArrowheads="1"/>
          </p:cNvSpPr>
          <p:nvPr/>
        </p:nvSpPr>
        <p:spPr bwMode="auto">
          <a:xfrm>
            <a:off x="6953548" y="51800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7" name="Oval 24"/>
          <p:cNvSpPr>
            <a:spLocks noChangeArrowheads="1"/>
          </p:cNvSpPr>
          <p:nvPr/>
        </p:nvSpPr>
        <p:spPr bwMode="auto">
          <a:xfrm>
            <a:off x="7045623" y="51800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8" name="Oval 25"/>
          <p:cNvSpPr>
            <a:spLocks noChangeArrowheads="1"/>
          </p:cNvSpPr>
          <p:nvPr/>
        </p:nvSpPr>
        <p:spPr bwMode="auto">
          <a:xfrm>
            <a:off x="6766223" y="5272143"/>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9" name="Oval 26"/>
          <p:cNvSpPr>
            <a:spLocks noChangeArrowheads="1"/>
          </p:cNvSpPr>
          <p:nvPr/>
        </p:nvSpPr>
        <p:spPr bwMode="auto">
          <a:xfrm>
            <a:off x="6859885" y="52721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0" name="Oval 27"/>
          <p:cNvSpPr>
            <a:spLocks noChangeArrowheads="1"/>
          </p:cNvSpPr>
          <p:nvPr/>
        </p:nvSpPr>
        <p:spPr bwMode="auto">
          <a:xfrm>
            <a:off x="6953548" y="52721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1" name="Oval 28"/>
          <p:cNvSpPr>
            <a:spLocks noChangeArrowheads="1"/>
          </p:cNvSpPr>
          <p:nvPr/>
        </p:nvSpPr>
        <p:spPr bwMode="auto">
          <a:xfrm>
            <a:off x="7045623" y="5272143"/>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2" name="Oval 29"/>
          <p:cNvSpPr>
            <a:spLocks noChangeArrowheads="1"/>
          </p:cNvSpPr>
          <p:nvPr/>
        </p:nvSpPr>
        <p:spPr bwMode="auto">
          <a:xfrm>
            <a:off x="6766223" y="5364218"/>
            <a:ext cx="8413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3" name="Oval 30"/>
          <p:cNvSpPr>
            <a:spLocks noChangeArrowheads="1"/>
          </p:cNvSpPr>
          <p:nvPr/>
        </p:nvSpPr>
        <p:spPr bwMode="auto">
          <a:xfrm>
            <a:off x="6859885" y="53642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4" name="Oval 31"/>
          <p:cNvSpPr>
            <a:spLocks noChangeArrowheads="1"/>
          </p:cNvSpPr>
          <p:nvPr/>
        </p:nvSpPr>
        <p:spPr bwMode="auto">
          <a:xfrm>
            <a:off x="6953548" y="53642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5" name="Oval 32"/>
          <p:cNvSpPr>
            <a:spLocks noChangeArrowheads="1"/>
          </p:cNvSpPr>
          <p:nvPr/>
        </p:nvSpPr>
        <p:spPr bwMode="auto">
          <a:xfrm>
            <a:off x="7045623" y="5364218"/>
            <a:ext cx="8413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6" name="Oval 33"/>
          <p:cNvSpPr>
            <a:spLocks noChangeArrowheads="1"/>
          </p:cNvSpPr>
          <p:nvPr/>
        </p:nvSpPr>
        <p:spPr bwMode="auto">
          <a:xfrm>
            <a:off x="7140873" y="53642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34"/>
          <p:cNvSpPr>
            <a:spLocks noChangeArrowheads="1"/>
          </p:cNvSpPr>
          <p:nvPr/>
        </p:nvSpPr>
        <p:spPr bwMode="auto">
          <a:xfrm>
            <a:off x="6766223" y="54594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35"/>
          <p:cNvSpPr>
            <a:spLocks noChangeArrowheads="1"/>
          </p:cNvSpPr>
          <p:nvPr/>
        </p:nvSpPr>
        <p:spPr bwMode="auto">
          <a:xfrm>
            <a:off x="6859885" y="54594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36"/>
          <p:cNvSpPr>
            <a:spLocks noChangeArrowheads="1"/>
          </p:cNvSpPr>
          <p:nvPr/>
        </p:nvSpPr>
        <p:spPr bwMode="auto">
          <a:xfrm>
            <a:off x="6953548" y="54594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37"/>
          <p:cNvSpPr>
            <a:spLocks noChangeArrowheads="1"/>
          </p:cNvSpPr>
          <p:nvPr/>
        </p:nvSpPr>
        <p:spPr bwMode="auto">
          <a:xfrm>
            <a:off x="7045623" y="54594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1" name="Oval 38"/>
          <p:cNvSpPr>
            <a:spLocks noChangeArrowheads="1"/>
          </p:cNvSpPr>
          <p:nvPr/>
        </p:nvSpPr>
        <p:spPr bwMode="auto">
          <a:xfrm>
            <a:off x="7140873" y="54594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39"/>
          <p:cNvSpPr>
            <a:spLocks noChangeArrowheads="1"/>
          </p:cNvSpPr>
          <p:nvPr/>
        </p:nvSpPr>
        <p:spPr bwMode="auto">
          <a:xfrm>
            <a:off x="7325023" y="54594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40"/>
          <p:cNvSpPr>
            <a:spLocks noChangeArrowheads="1"/>
          </p:cNvSpPr>
          <p:nvPr/>
        </p:nvSpPr>
        <p:spPr bwMode="auto">
          <a:xfrm>
            <a:off x="6766223" y="55531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41"/>
          <p:cNvSpPr>
            <a:spLocks noChangeArrowheads="1"/>
          </p:cNvSpPr>
          <p:nvPr/>
        </p:nvSpPr>
        <p:spPr bwMode="auto">
          <a:xfrm>
            <a:off x="6766223" y="5645206"/>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42"/>
          <p:cNvSpPr>
            <a:spLocks noChangeArrowheads="1"/>
          </p:cNvSpPr>
          <p:nvPr/>
        </p:nvSpPr>
        <p:spPr bwMode="auto">
          <a:xfrm>
            <a:off x="6859885"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43"/>
          <p:cNvSpPr>
            <a:spLocks noChangeArrowheads="1"/>
          </p:cNvSpPr>
          <p:nvPr/>
        </p:nvSpPr>
        <p:spPr bwMode="auto">
          <a:xfrm>
            <a:off x="6953548"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44"/>
          <p:cNvSpPr>
            <a:spLocks noChangeArrowheads="1"/>
          </p:cNvSpPr>
          <p:nvPr/>
        </p:nvSpPr>
        <p:spPr bwMode="auto">
          <a:xfrm>
            <a:off x="7045623" y="55531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8" name="Oval 45"/>
          <p:cNvSpPr>
            <a:spLocks noChangeArrowheads="1"/>
          </p:cNvSpPr>
          <p:nvPr/>
        </p:nvSpPr>
        <p:spPr bwMode="auto">
          <a:xfrm>
            <a:off x="7140873"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46"/>
          <p:cNvSpPr>
            <a:spLocks noChangeArrowheads="1"/>
          </p:cNvSpPr>
          <p:nvPr/>
        </p:nvSpPr>
        <p:spPr bwMode="auto">
          <a:xfrm>
            <a:off x="7232948"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47"/>
          <p:cNvSpPr>
            <a:spLocks noChangeArrowheads="1"/>
          </p:cNvSpPr>
          <p:nvPr/>
        </p:nvSpPr>
        <p:spPr bwMode="auto">
          <a:xfrm>
            <a:off x="7325023" y="55531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48"/>
          <p:cNvSpPr>
            <a:spLocks noChangeArrowheads="1"/>
          </p:cNvSpPr>
          <p:nvPr/>
        </p:nvSpPr>
        <p:spPr bwMode="auto">
          <a:xfrm>
            <a:off x="7420273"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49"/>
          <p:cNvSpPr>
            <a:spLocks noChangeArrowheads="1"/>
          </p:cNvSpPr>
          <p:nvPr/>
        </p:nvSpPr>
        <p:spPr bwMode="auto">
          <a:xfrm>
            <a:off x="6859885"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50"/>
          <p:cNvSpPr>
            <a:spLocks noChangeArrowheads="1"/>
          </p:cNvSpPr>
          <p:nvPr/>
        </p:nvSpPr>
        <p:spPr bwMode="auto">
          <a:xfrm>
            <a:off x="6953548"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51"/>
          <p:cNvSpPr>
            <a:spLocks noChangeArrowheads="1"/>
          </p:cNvSpPr>
          <p:nvPr/>
        </p:nvSpPr>
        <p:spPr bwMode="auto">
          <a:xfrm>
            <a:off x="7045623" y="5645206"/>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5" name="Oval 52"/>
          <p:cNvSpPr>
            <a:spLocks noChangeArrowheads="1"/>
          </p:cNvSpPr>
          <p:nvPr/>
        </p:nvSpPr>
        <p:spPr bwMode="auto">
          <a:xfrm>
            <a:off x="7140873"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53"/>
          <p:cNvSpPr>
            <a:spLocks noChangeArrowheads="1"/>
          </p:cNvSpPr>
          <p:nvPr/>
        </p:nvSpPr>
        <p:spPr bwMode="auto">
          <a:xfrm>
            <a:off x="7232948"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54"/>
          <p:cNvSpPr>
            <a:spLocks noChangeArrowheads="1"/>
          </p:cNvSpPr>
          <p:nvPr/>
        </p:nvSpPr>
        <p:spPr bwMode="auto">
          <a:xfrm>
            <a:off x="7325023" y="5645206"/>
            <a:ext cx="85725"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55"/>
          <p:cNvSpPr>
            <a:spLocks noChangeArrowheads="1"/>
          </p:cNvSpPr>
          <p:nvPr/>
        </p:nvSpPr>
        <p:spPr bwMode="auto">
          <a:xfrm>
            <a:off x="7420273"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56"/>
          <p:cNvSpPr>
            <a:spLocks noChangeArrowheads="1"/>
          </p:cNvSpPr>
          <p:nvPr/>
        </p:nvSpPr>
        <p:spPr bwMode="auto">
          <a:xfrm>
            <a:off x="6953548"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57"/>
          <p:cNvSpPr>
            <a:spLocks noChangeArrowheads="1"/>
          </p:cNvSpPr>
          <p:nvPr/>
        </p:nvSpPr>
        <p:spPr bwMode="auto">
          <a:xfrm>
            <a:off x="7045623" y="57404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58"/>
          <p:cNvSpPr>
            <a:spLocks noChangeArrowheads="1"/>
          </p:cNvSpPr>
          <p:nvPr/>
        </p:nvSpPr>
        <p:spPr bwMode="auto">
          <a:xfrm>
            <a:off x="7140873"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59"/>
          <p:cNvSpPr>
            <a:spLocks noChangeArrowheads="1"/>
          </p:cNvSpPr>
          <p:nvPr/>
        </p:nvSpPr>
        <p:spPr bwMode="auto">
          <a:xfrm>
            <a:off x="7232948"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60"/>
          <p:cNvSpPr>
            <a:spLocks noChangeArrowheads="1"/>
          </p:cNvSpPr>
          <p:nvPr/>
        </p:nvSpPr>
        <p:spPr bwMode="auto">
          <a:xfrm>
            <a:off x="7325023" y="574045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61"/>
          <p:cNvSpPr>
            <a:spLocks noChangeArrowheads="1"/>
          </p:cNvSpPr>
          <p:nvPr/>
        </p:nvSpPr>
        <p:spPr bwMode="auto">
          <a:xfrm>
            <a:off x="7420273"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5" name="Oval 62"/>
          <p:cNvSpPr>
            <a:spLocks noChangeArrowheads="1"/>
          </p:cNvSpPr>
          <p:nvPr/>
        </p:nvSpPr>
        <p:spPr bwMode="auto">
          <a:xfrm>
            <a:off x="7045623" y="58325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63"/>
          <p:cNvSpPr>
            <a:spLocks noChangeArrowheads="1"/>
          </p:cNvSpPr>
          <p:nvPr/>
        </p:nvSpPr>
        <p:spPr bwMode="auto">
          <a:xfrm>
            <a:off x="7140873" y="58325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64"/>
          <p:cNvSpPr>
            <a:spLocks noChangeArrowheads="1"/>
          </p:cNvSpPr>
          <p:nvPr/>
        </p:nvSpPr>
        <p:spPr bwMode="auto">
          <a:xfrm>
            <a:off x="7232948" y="58325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8" name="Oval 65"/>
          <p:cNvSpPr>
            <a:spLocks noChangeArrowheads="1"/>
          </p:cNvSpPr>
          <p:nvPr/>
        </p:nvSpPr>
        <p:spPr bwMode="auto">
          <a:xfrm>
            <a:off x="7325023" y="58325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66"/>
          <p:cNvSpPr>
            <a:spLocks noChangeArrowheads="1"/>
          </p:cNvSpPr>
          <p:nvPr/>
        </p:nvSpPr>
        <p:spPr bwMode="auto">
          <a:xfrm>
            <a:off x="7420273" y="58325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67"/>
          <p:cNvSpPr>
            <a:spLocks noChangeArrowheads="1"/>
          </p:cNvSpPr>
          <p:nvPr/>
        </p:nvSpPr>
        <p:spPr bwMode="auto">
          <a:xfrm>
            <a:off x="7232948" y="5924606"/>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68"/>
          <p:cNvSpPr>
            <a:spLocks noChangeArrowheads="1"/>
          </p:cNvSpPr>
          <p:nvPr/>
        </p:nvSpPr>
        <p:spPr bwMode="auto">
          <a:xfrm>
            <a:off x="7325023" y="5924606"/>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69"/>
          <p:cNvSpPr>
            <a:spLocks noChangeArrowheads="1"/>
          </p:cNvSpPr>
          <p:nvPr/>
        </p:nvSpPr>
        <p:spPr bwMode="auto">
          <a:xfrm>
            <a:off x="7420273" y="5924606"/>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3" name="Oval 70"/>
          <p:cNvSpPr>
            <a:spLocks noChangeArrowheads="1"/>
          </p:cNvSpPr>
          <p:nvPr/>
        </p:nvSpPr>
        <p:spPr bwMode="auto">
          <a:xfrm>
            <a:off x="7512348" y="5924606"/>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4" name="Oval 71"/>
          <p:cNvSpPr>
            <a:spLocks noChangeArrowheads="1"/>
          </p:cNvSpPr>
          <p:nvPr/>
        </p:nvSpPr>
        <p:spPr bwMode="auto">
          <a:xfrm>
            <a:off x="7325023" y="601985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5" name="Oval 72"/>
          <p:cNvSpPr>
            <a:spLocks noChangeArrowheads="1"/>
          </p:cNvSpPr>
          <p:nvPr/>
        </p:nvSpPr>
        <p:spPr bwMode="auto">
          <a:xfrm>
            <a:off x="7420273" y="60198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6" name="Oval 73"/>
          <p:cNvSpPr>
            <a:spLocks noChangeArrowheads="1"/>
          </p:cNvSpPr>
          <p:nvPr/>
        </p:nvSpPr>
        <p:spPr bwMode="auto">
          <a:xfrm>
            <a:off x="7512348" y="60198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7" name="Oval 74"/>
          <p:cNvSpPr>
            <a:spLocks noChangeArrowheads="1"/>
          </p:cNvSpPr>
          <p:nvPr/>
        </p:nvSpPr>
        <p:spPr bwMode="auto">
          <a:xfrm>
            <a:off x="7606010" y="60198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8" name="Oval 75"/>
          <p:cNvSpPr>
            <a:spLocks noChangeArrowheads="1"/>
          </p:cNvSpPr>
          <p:nvPr/>
        </p:nvSpPr>
        <p:spPr bwMode="auto">
          <a:xfrm>
            <a:off x="7325023" y="61119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9" name="Oval 76"/>
          <p:cNvSpPr>
            <a:spLocks noChangeArrowheads="1"/>
          </p:cNvSpPr>
          <p:nvPr/>
        </p:nvSpPr>
        <p:spPr bwMode="auto">
          <a:xfrm>
            <a:off x="7420273" y="61119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0" name="Oval 77"/>
          <p:cNvSpPr>
            <a:spLocks noChangeArrowheads="1"/>
          </p:cNvSpPr>
          <p:nvPr/>
        </p:nvSpPr>
        <p:spPr bwMode="auto">
          <a:xfrm>
            <a:off x="7512348" y="61119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1" name="Oval 78"/>
          <p:cNvSpPr>
            <a:spLocks noChangeArrowheads="1"/>
          </p:cNvSpPr>
          <p:nvPr/>
        </p:nvSpPr>
        <p:spPr bwMode="auto">
          <a:xfrm>
            <a:off x="7606010" y="61119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2" name="Oval 79"/>
          <p:cNvSpPr>
            <a:spLocks noChangeArrowheads="1"/>
          </p:cNvSpPr>
          <p:nvPr/>
        </p:nvSpPr>
        <p:spPr bwMode="auto">
          <a:xfrm>
            <a:off x="7325023" y="6205593"/>
            <a:ext cx="85725"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3" name="Oval 80"/>
          <p:cNvSpPr>
            <a:spLocks noChangeArrowheads="1"/>
          </p:cNvSpPr>
          <p:nvPr/>
        </p:nvSpPr>
        <p:spPr bwMode="auto">
          <a:xfrm>
            <a:off x="7420273"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4" name="Oval 81"/>
          <p:cNvSpPr>
            <a:spLocks noChangeArrowheads="1"/>
          </p:cNvSpPr>
          <p:nvPr/>
        </p:nvSpPr>
        <p:spPr bwMode="auto">
          <a:xfrm>
            <a:off x="7512348"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5" name="Oval 82"/>
          <p:cNvSpPr>
            <a:spLocks noChangeArrowheads="1"/>
          </p:cNvSpPr>
          <p:nvPr/>
        </p:nvSpPr>
        <p:spPr bwMode="auto">
          <a:xfrm>
            <a:off x="7606010" y="6205593"/>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6" name="Oval 83"/>
          <p:cNvSpPr>
            <a:spLocks noChangeArrowheads="1"/>
          </p:cNvSpPr>
          <p:nvPr/>
        </p:nvSpPr>
        <p:spPr bwMode="auto">
          <a:xfrm>
            <a:off x="7699673"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7" name="Oval 84"/>
          <p:cNvSpPr>
            <a:spLocks noChangeArrowheads="1"/>
          </p:cNvSpPr>
          <p:nvPr/>
        </p:nvSpPr>
        <p:spPr bwMode="auto">
          <a:xfrm>
            <a:off x="7793335"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8" name="Oval 85"/>
          <p:cNvSpPr>
            <a:spLocks noChangeArrowheads="1"/>
          </p:cNvSpPr>
          <p:nvPr/>
        </p:nvSpPr>
        <p:spPr bwMode="auto">
          <a:xfrm>
            <a:off x="7885410" y="6205593"/>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9" name="Oval 86"/>
          <p:cNvSpPr>
            <a:spLocks noChangeArrowheads="1"/>
          </p:cNvSpPr>
          <p:nvPr/>
        </p:nvSpPr>
        <p:spPr bwMode="auto">
          <a:xfrm>
            <a:off x="7980660"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0" name="Oval 87"/>
          <p:cNvSpPr>
            <a:spLocks noChangeArrowheads="1"/>
          </p:cNvSpPr>
          <p:nvPr/>
        </p:nvSpPr>
        <p:spPr bwMode="auto">
          <a:xfrm>
            <a:off x="7420273"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1" name="Oval 88"/>
          <p:cNvSpPr>
            <a:spLocks noChangeArrowheads="1"/>
          </p:cNvSpPr>
          <p:nvPr/>
        </p:nvSpPr>
        <p:spPr bwMode="auto">
          <a:xfrm>
            <a:off x="7512348"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2" name="Oval 89"/>
          <p:cNvSpPr>
            <a:spLocks noChangeArrowheads="1"/>
          </p:cNvSpPr>
          <p:nvPr/>
        </p:nvSpPr>
        <p:spPr bwMode="auto">
          <a:xfrm>
            <a:off x="7606010" y="62992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3" name="Oval 90"/>
          <p:cNvSpPr>
            <a:spLocks noChangeArrowheads="1"/>
          </p:cNvSpPr>
          <p:nvPr/>
        </p:nvSpPr>
        <p:spPr bwMode="auto">
          <a:xfrm>
            <a:off x="7699673"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4" name="Oval 91"/>
          <p:cNvSpPr>
            <a:spLocks noChangeArrowheads="1"/>
          </p:cNvSpPr>
          <p:nvPr/>
        </p:nvSpPr>
        <p:spPr bwMode="auto">
          <a:xfrm>
            <a:off x="7793335"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5" name="Oval 92"/>
          <p:cNvSpPr>
            <a:spLocks noChangeArrowheads="1"/>
          </p:cNvSpPr>
          <p:nvPr/>
        </p:nvSpPr>
        <p:spPr bwMode="auto">
          <a:xfrm>
            <a:off x="7885410" y="62992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6" name="Oval 93"/>
          <p:cNvSpPr>
            <a:spLocks noChangeArrowheads="1"/>
          </p:cNvSpPr>
          <p:nvPr/>
        </p:nvSpPr>
        <p:spPr bwMode="auto">
          <a:xfrm>
            <a:off x="7980660"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7" name="Oval 94"/>
          <p:cNvSpPr>
            <a:spLocks noChangeArrowheads="1"/>
          </p:cNvSpPr>
          <p:nvPr/>
        </p:nvSpPr>
        <p:spPr bwMode="auto">
          <a:xfrm>
            <a:off x="8072735"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8" name="Oval 95"/>
          <p:cNvSpPr>
            <a:spLocks noChangeArrowheads="1"/>
          </p:cNvSpPr>
          <p:nvPr/>
        </p:nvSpPr>
        <p:spPr bwMode="auto">
          <a:xfrm>
            <a:off x="7699673"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9" name="Oval 96"/>
          <p:cNvSpPr>
            <a:spLocks noChangeArrowheads="1"/>
          </p:cNvSpPr>
          <p:nvPr/>
        </p:nvSpPr>
        <p:spPr bwMode="auto">
          <a:xfrm>
            <a:off x="7793335"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0" name="Oval 97"/>
          <p:cNvSpPr>
            <a:spLocks noChangeArrowheads="1"/>
          </p:cNvSpPr>
          <p:nvPr/>
        </p:nvSpPr>
        <p:spPr bwMode="auto">
          <a:xfrm>
            <a:off x="7885410" y="639291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1" name="Oval 98"/>
          <p:cNvSpPr>
            <a:spLocks noChangeArrowheads="1"/>
          </p:cNvSpPr>
          <p:nvPr/>
        </p:nvSpPr>
        <p:spPr bwMode="auto">
          <a:xfrm>
            <a:off x="7980660"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2" name="Oval 99"/>
          <p:cNvSpPr>
            <a:spLocks noChangeArrowheads="1"/>
          </p:cNvSpPr>
          <p:nvPr/>
        </p:nvSpPr>
        <p:spPr bwMode="auto">
          <a:xfrm>
            <a:off x="8072735"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3" name="Oval 100"/>
          <p:cNvSpPr>
            <a:spLocks noChangeArrowheads="1"/>
          </p:cNvSpPr>
          <p:nvPr/>
        </p:nvSpPr>
        <p:spPr bwMode="auto">
          <a:xfrm>
            <a:off x="7793335" y="648499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4" name="Oval 101"/>
          <p:cNvSpPr>
            <a:spLocks noChangeArrowheads="1"/>
          </p:cNvSpPr>
          <p:nvPr/>
        </p:nvSpPr>
        <p:spPr bwMode="auto">
          <a:xfrm>
            <a:off x="7980660" y="648499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5" name="Oval 102"/>
          <p:cNvSpPr>
            <a:spLocks noChangeArrowheads="1"/>
          </p:cNvSpPr>
          <p:nvPr/>
        </p:nvSpPr>
        <p:spPr bwMode="auto">
          <a:xfrm>
            <a:off x="6485235" y="22844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6" name="Oval 103"/>
          <p:cNvSpPr>
            <a:spLocks noChangeArrowheads="1"/>
          </p:cNvSpPr>
          <p:nvPr/>
        </p:nvSpPr>
        <p:spPr bwMode="auto">
          <a:xfrm>
            <a:off x="6580485"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7" name="Oval 104"/>
          <p:cNvSpPr>
            <a:spLocks noChangeArrowheads="1"/>
          </p:cNvSpPr>
          <p:nvPr/>
        </p:nvSpPr>
        <p:spPr bwMode="auto">
          <a:xfrm>
            <a:off x="6672560"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8" name="Oval 105"/>
          <p:cNvSpPr>
            <a:spLocks noChangeArrowheads="1"/>
          </p:cNvSpPr>
          <p:nvPr/>
        </p:nvSpPr>
        <p:spPr bwMode="auto">
          <a:xfrm>
            <a:off x="6766223" y="22844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9" name="Oval 106"/>
          <p:cNvSpPr>
            <a:spLocks noChangeArrowheads="1"/>
          </p:cNvSpPr>
          <p:nvPr/>
        </p:nvSpPr>
        <p:spPr bwMode="auto">
          <a:xfrm>
            <a:off x="6859885"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0" name="Oval 107"/>
          <p:cNvSpPr>
            <a:spLocks noChangeArrowheads="1"/>
          </p:cNvSpPr>
          <p:nvPr/>
        </p:nvSpPr>
        <p:spPr bwMode="auto">
          <a:xfrm>
            <a:off x="6953548"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1" name="Oval 108"/>
          <p:cNvSpPr>
            <a:spLocks noChangeArrowheads="1"/>
          </p:cNvSpPr>
          <p:nvPr/>
        </p:nvSpPr>
        <p:spPr bwMode="auto">
          <a:xfrm>
            <a:off x="7045623" y="22844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2" name="Oval 109"/>
          <p:cNvSpPr>
            <a:spLocks noChangeArrowheads="1"/>
          </p:cNvSpPr>
          <p:nvPr/>
        </p:nvSpPr>
        <p:spPr bwMode="auto">
          <a:xfrm>
            <a:off x="7140873"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3" name="Oval 110"/>
          <p:cNvSpPr>
            <a:spLocks noChangeArrowheads="1"/>
          </p:cNvSpPr>
          <p:nvPr/>
        </p:nvSpPr>
        <p:spPr bwMode="auto">
          <a:xfrm>
            <a:off x="7232948"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4" name="Oval 111"/>
          <p:cNvSpPr>
            <a:spLocks noChangeArrowheads="1"/>
          </p:cNvSpPr>
          <p:nvPr/>
        </p:nvSpPr>
        <p:spPr bwMode="auto">
          <a:xfrm>
            <a:off x="7325023" y="22844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5" name="Oval 112"/>
          <p:cNvSpPr>
            <a:spLocks noChangeArrowheads="1"/>
          </p:cNvSpPr>
          <p:nvPr/>
        </p:nvSpPr>
        <p:spPr bwMode="auto">
          <a:xfrm>
            <a:off x="6485235" y="2376543"/>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6" name="Oval 113"/>
          <p:cNvSpPr>
            <a:spLocks noChangeArrowheads="1"/>
          </p:cNvSpPr>
          <p:nvPr/>
        </p:nvSpPr>
        <p:spPr bwMode="auto">
          <a:xfrm>
            <a:off x="658048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7" name="Oval 114"/>
          <p:cNvSpPr>
            <a:spLocks noChangeArrowheads="1"/>
          </p:cNvSpPr>
          <p:nvPr/>
        </p:nvSpPr>
        <p:spPr bwMode="auto">
          <a:xfrm>
            <a:off x="6672560"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8" name="Oval 115"/>
          <p:cNvSpPr>
            <a:spLocks noChangeArrowheads="1"/>
          </p:cNvSpPr>
          <p:nvPr/>
        </p:nvSpPr>
        <p:spPr bwMode="auto">
          <a:xfrm>
            <a:off x="6766223" y="2376543"/>
            <a:ext cx="8413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9" name="Oval 116"/>
          <p:cNvSpPr>
            <a:spLocks noChangeArrowheads="1"/>
          </p:cNvSpPr>
          <p:nvPr/>
        </p:nvSpPr>
        <p:spPr bwMode="auto">
          <a:xfrm>
            <a:off x="685988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0" name="Oval 117"/>
          <p:cNvSpPr>
            <a:spLocks noChangeArrowheads="1"/>
          </p:cNvSpPr>
          <p:nvPr/>
        </p:nvSpPr>
        <p:spPr bwMode="auto">
          <a:xfrm>
            <a:off x="6953548"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1" name="Oval 118"/>
          <p:cNvSpPr>
            <a:spLocks noChangeArrowheads="1"/>
          </p:cNvSpPr>
          <p:nvPr/>
        </p:nvSpPr>
        <p:spPr bwMode="auto">
          <a:xfrm>
            <a:off x="7045623" y="2376543"/>
            <a:ext cx="8413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2" name="Oval 119"/>
          <p:cNvSpPr>
            <a:spLocks noChangeArrowheads="1"/>
          </p:cNvSpPr>
          <p:nvPr/>
        </p:nvSpPr>
        <p:spPr bwMode="auto">
          <a:xfrm>
            <a:off x="7140873"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3" name="Oval 120"/>
          <p:cNvSpPr>
            <a:spLocks noChangeArrowheads="1"/>
          </p:cNvSpPr>
          <p:nvPr/>
        </p:nvSpPr>
        <p:spPr bwMode="auto">
          <a:xfrm>
            <a:off x="7232948"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4" name="Oval 121"/>
          <p:cNvSpPr>
            <a:spLocks noChangeArrowheads="1"/>
          </p:cNvSpPr>
          <p:nvPr/>
        </p:nvSpPr>
        <p:spPr bwMode="auto">
          <a:xfrm>
            <a:off x="7325023" y="2376543"/>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5" name="Oval 122"/>
          <p:cNvSpPr>
            <a:spLocks noChangeArrowheads="1"/>
          </p:cNvSpPr>
          <p:nvPr/>
        </p:nvSpPr>
        <p:spPr bwMode="auto">
          <a:xfrm>
            <a:off x="7980660"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6" name="Oval 123"/>
          <p:cNvSpPr>
            <a:spLocks noChangeArrowheads="1"/>
          </p:cNvSpPr>
          <p:nvPr/>
        </p:nvSpPr>
        <p:spPr bwMode="auto">
          <a:xfrm>
            <a:off x="807273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7" name="Oval 124"/>
          <p:cNvSpPr>
            <a:spLocks noChangeArrowheads="1"/>
          </p:cNvSpPr>
          <p:nvPr/>
        </p:nvSpPr>
        <p:spPr bwMode="auto">
          <a:xfrm>
            <a:off x="8164810" y="2376543"/>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8" name="Oval 125"/>
          <p:cNvSpPr>
            <a:spLocks noChangeArrowheads="1"/>
          </p:cNvSpPr>
          <p:nvPr/>
        </p:nvSpPr>
        <p:spPr bwMode="auto">
          <a:xfrm>
            <a:off x="8260060"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9" name="Oval 126"/>
          <p:cNvSpPr>
            <a:spLocks noChangeArrowheads="1"/>
          </p:cNvSpPr>
          <p:nvPr/>
        </p:nvSpPr>
        <p:spPr bwMode="auto">
          <a:xfrm>
            <a:off x="835213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0" name="Oval 127"/>
          <p:cNvSpPr>
            <a:spLocks noChangeArrowheads="1"/>
          </p:cNvSpPr>
          <p:nvPr/>
        </p:nvSpPr>
        <p:spPr bwMode="auto">
          <a:xfrm>
            <a:off x="63931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1" name="Oval 128"/>
          <p:cNvSpPr>
            <a:spLocks noChangeArrowheads="1"/>
          </p:cNvSpPr>
          <p:nvPr/>
        </p:nvSpPr>
        <p:spPr bwMode="auto">
          <a:xfrm>
            <a:off x="6485235" y="24717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2" name="Oval 129"/>
          <p:cNvSpPr>
            <a:spLocks noChangeArrowheads="1"/>
          </p:cNvSpPr>
          <p:nvPr/>
        </p:nvSpPr>
        <p:spPr bwMode="auto">
          <a:xfrm>
            <a:off x="658048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3" name="Oval 130"/>
          <p:cNvSpPr>
            <a:spLocks noChangeArrowheads="1"/>
          </p:cNvSpPr>
          <p:nvPr/>
        </p:nvSpPr>
        <p:spPr bwMode="auto">
          <a:xfrm>
            <a:off x="66725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4" name="Oval 131"/>
          <p:cNvSpPr>
            <a:spLocks noChangeArrowheads="1"/>
          </p:cNvSpPr>
          <p:nvPr/>
        </p:nvSpPr>
        <p:spPr bwMode="auto">
          <a:xfrm>
            <a:off x="6766223" y="24717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5" name="Oval 132"/>
          <p:cNvSpPr>
            <a:spLocks noChangeArrowheads="1"/>
          </p:cNvSpPr>
          <p:nvPr/>
        </p:nvSpPr>
        <p:spPr bwMode="auto">
          <a:xfrm>
            <a:off x="685988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6" name="Oval 133"/>
          <p:cNvSpPr>
            <a:spLocks noChangeArrowheads="1"/>
          </p:cNvSpPr>
          <p:nvPr/>
        </p:nvSpPr>
        <p:spPr bwMode="auto">
          <a:xfrm>
            <a:off x="6953548"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7" name="Oval 134"/>
          <p:cNvSpPr>
            <a:spLocks noChangeArrowheads="1"/>
          </p:cNvSpPr>
          <p:nvPr/>
        </p:nvSpPr>
        <p:spPr bwMode="auto">
          <a:xfrm>
            <a:off x="7045623" y="24717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8" name="Oval 135"/>
          <p:cNvSpPr>
            <a:spLocks noChangeArrowheads="1"/>
          </p:cNvSpPr>
          <p:nvPr/>
        </p:nvSpPr>
        <p:spPr bwMode="auto">
          <a:xfrm>
            <a:off x="7140873"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9" name="Oval 136"/>
          <p:cNvSpPr>
            <a:spLocks noChangeArrowheads="1"/>
          </p:cNvSpPr>
          <p:nvPr/>
        </p:nvSpPr>
        <p:spPr bwMode="auto">
          <a:xfrm>
            <a:off x="7232948"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0" name="Oval 137"/>
          <p:cNvSpPr>
            <a:spLocks noChangeArrowheads="1"/>
          </p:cNvSpPr>
          <p:nvPr/>
        </p:nvSpPr>
        <p:spPr bwMode="auto">
          <a:xfrm>
            <a:off x="7325023" y="24717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1" name="Oval 138"/>
          <p:cNvSpPr>
            <a:spLocks noChangeArrowheads="1"/>
          </p:cNvSpPr>
          <p:nvPr/>
        </p:nvSpPr>
        <p:spPr bwMode="auto">
          <a:xfrm>
            <a:off x="7699673"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2" name="Oval 139"/>
          <p:cNvSpPr>
            <a:spLocks noChangeArrowheads="1"/>
          </p:cNvSpPr>
          <p:nvPr/>
        </p:nvSpPr>
        <p:spPr bwMode="auto">
          <a:xfrm>
            <a:off x="779333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3" name="Oval 140"/>
          <p:cNvSpPr>
            <a:spLocks noChangeArrowheads="1"/>
          </p:cNvSpPr>
          <p:nvPr/>
        </p:nvSpPr>
        <p:spPr bwMode="auto">
          <a:xfrm>
            <a:off x="7885410" y="24717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4" name="Oval 141"/>
          <p:cNvSpPr>
            <a:spLocks noChangeArrowheads="1"/>
          </p:cNvSpPr>
          <p:nvPr/>
        </p:nvSpPr>
        <p:spPr bwMode="auto">
          <a:xfrm>
            <a:off x="79806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5" name="Oval 142"/>
          <p:cNvSpPr>
            <a:spLocks noChangeArrowheads="1"/>
          </p:cNvSpPr>
          <p:nvPr/>
        </p:nvSpPr>
        <p:spPr bwMode="auto">
          <a:xfrm>
            <a:off x="807273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6" name="Oval 143"/>
          <p:cNvSpPr>
            <a:spLocks noChangeArrowheads="1"/>
          </p:cNvSpPr>
          <p:nvPr/>
        </p:nvSpPr>
        <p:spPr bwMode="auto">
          <a:xfrm>
            <a:off x="8164810" y="24717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7" name="Oval 144"/>
          <p:cNvSpPr>
            <a:spLocks noChangeArrowheads="1"/>
          </p:cNvSpPr>
          <p:nvPr/>
        </p:nvSpPr>
        <p:spPr bwMode="auto">
          <a:xfrm>
            <a:off x="82600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8" name="Oval 145"/>
          <p:cNvSpPr>
            <a:spLocks noChangeArrowheads="1"/>
          </p:cNvSpPr>
          <p:nvPr/>
        </p:nvSpPr>
        <p:spPr bwMode="auto">
          <a:xfrm>
            <a:off x="835213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9" name="Oval 146"/>
          <p:cNvSpPr>
            <a:spLocks noChangeArrowheads="1"/>
          </p:cNvSpPr>
          <p:nvPr/>
        </p:nvSpPr>
        <p:spPr bwMode="auto">
          <a:xfrm>
            <a:off x="6485235" y="25638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0" name="Oval 147"/>
          <p:cNvSpPr>
            <a:spLocks noChangeArrowheads="1"/>
          </p:cNvSpPr>
          <p:nvPr/>
        </p:nvSpPr>
        <p:spPr bwMode="auto">
          <a:xfrm>
            <a:off x="658048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Oval 148"/>
          <p:cNvSpPr>
            <a:spLocks noChangeArrowheads="1"/>
          </p:cNvSpPr>
          <p:nvPr/>
        </p:nvSpPr>
        <p:spPr bwMode="auto">
          <a:xfrm>
            <a:off x="6672560"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2" name="Oval 149"/>
          <p:cNvSpPr>
            <a:spLocks noChangeArrowheads="1"/>
          </p:cNvSpPr>
          <p:nvPr/>
        </p:nvSpPr>
        <p:spPr bwMode="auto">
          <a:xfrm>
            <a:off x="6766223"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Oval 150"/>
          <p:cNvSpPr>
            <a:spLocks noChangeArrowheads="1"/>
          </p:cNvSpPr>
          <p:nvPr/>
        </p:nvSpPr>
        <p:spPr bwMode="auto">
          <a:xfrm>
            <a:off x="685988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4" name="Oval 151"/>
          <p:cNvSpPr>
            <a:spLocks noChangeArrowheads="1"/>
          </p:cNvSpPr>
          <p:nvPr/>
        </p:nvSpPr>
        <p:spPr bwMode="auto">
          <a:xfrm>
            <a:off x="6953548"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5" name="Oval 152"/>
          <p:cNvSpPr>
            <a:spLocks noChangeArrowheads="1"/>
          </p:cNvSpPr>
          <p:nvPr/>
        </p:nvSpPr>
        <p:spPr bwMode="auto">
          <a:xfrm>
            <a:off x="7045623"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6" name="Oval 153"/>
          <p:cNvSpPr>
            <a:spLocks noChangeArrowheads="1"/>
          </p:cNvSpPr>
          <p:nvPr/>
        </p:nvSpPr>
        <p:spPr bwMode="auto">
          <a:xfrm>
            <a:off x="7140873"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7" name="Oval 154"/>
          <p:cNvSpPr>
            <a:spLocks noChangeArrowheads="1"/>
          </p:cNvSpPr>
          <p:nvPr/>
        </p:nvSpPr>
        <p:spPr bwMode="auto">
          <a:xfrm>
            <a:off x="7232948"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8" name="Oval 155"/>
          <p:cNvSpPr>
            <a:spLocks noChangeArrowheads="1"/>
          </p:cNvSpPr>
          <p:nvPr/>
        </p:nvSpPr>
        <p:spPr bwMode="auto">
          <a:xfrm>
            <a:off x="7325023" y="25638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9" name="Oval 156"/>
          <p:cNvSpPr>
            <a:spLocks noChangeArrowheads="1"/>
          </p:cNvSpPr>
          <p:nvPr/>
        </p:nvSpPr>
        <p:spPr bwMode="auto">
          <a:xfrm>
            <a:off x="7606010"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0" name="Oval 157"/>
          <p:cNvSpPr>
            <a:spLocks noChangeArrowheads="1"/>
          </p:cNvSpPr>
          <p:nvPr/>
        </p:nvSpPr>
        <p:spPr bwMode="auto">
          <a:xfrm>
            <a:off x="7699673"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1" name="Oval 158"/>
          <p:cNvSpPr>
            <a:spLocks noChangeArrowheads="1"/>
          </p:cNvSpPr>
          <p:nvPr/>
        </p:nvSpPr>
        <p:spPr bwMode="auto">
          <a:xfrm>
            <a:off x="779333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2" name="Oval 159"/>
          <p:cNvSpPr>
            <a:spLocks noChangeArrowheads="1"/>
          </p:cNvSpPr>
          <p:nvPr/>
        </p:nvSpPr>
        <p:spPr bwMode="auto">
          <a:xfrm>
            <a:off x="7885410"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3" name="Oval 160"/>
          <p:cNvSpPr>
            <a:spLocks noChangeArrowheads="1"/>
          </p:cNvSpPr>
          <p:nvPr/>
        </p:nvSpPr>
        <p:spPr bwMode="auto">
          <a:xfrm>
            <a:off x="7980660"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4" name="Oval 161"/>
          <p:cNvSpPr>
            <a:spLocks noChangeArrowheads="1"/>
          </p:cNvSpPr>
          <p:nvPr/>
        </p:nvSpPr>
        <p:spPr bwMode="auto">
          <a:xfrm>
            <a:off x="807273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5" name="Oval 162"/>
          <p:cNvSpPr>
            <a:spLocks noChangeArrowheads="1"/>
          </p:cNvSpPr>
          <p:nvPr/>
        </p:nvSpPr>
        <p:spPr bwMode="auto">
          <a:xfrm>
            <a:off x="8164810" y="25638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6" name="Oval 163"/>
          <p:cNvSpPr>
            <a:spLocks noChangeArrowheads="1"/>
          </p:cNvSpPr>
          <p:nvPr/>
        </p:nvSpPr>
        <p:spPr bwMode="auto">
          <a:xfrm>
            <a:off x="8260060"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7" name="Oval 164"/>
          <p:cNvSpPr>
            <a:spLocks noChangeArrowheads="1"/>
          </p:cNvSpPr>
          <p:nvPr/>
        </p:nvSpPr>
        <p:spPr bwMode="auto">
          <a:xfrm>
            <a:off x="835213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8" name="Oval 165"/>
          <p:cNvSpPr>
            <a:spLocks noChangeArrowheads="1"/>
          </p:cNvSpPr>
          <p:nvPr/>
        </p:nvSpPr>
        <p:spPr bwMode="auto">
          <a:xfrm>
            <a:off x="8445798"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9" name="Oval 166"/>
          <p:cNvSpPr>
            <a:spLocks noChangeArrowheads="1"/>
          </p:cNvSpPr>
          <p:nvPr/>
        </p:nvSpPr>
        <p:spPr bwMode="auto">
          <a:xfrm>
            <a:off x="6485235" y="2657531"/>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0" name="Oval 167"/>
          <p:cNvSpPr>
            <a:spLocks noChangeArrowheads="1"/>
          </p:cNvSpPr>
          <p:nvPr/>
        </p:nvSpPr>
        <p:spPr bwMode="auto">
          <a:xfrm>
            <a:off x="658048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1" name="Oval 168"/>
          <p:cNvSpPr>
            <a:spLocks noChangeArrowheads="1"/>
          </p:cNvSpPr>
          <p:nvPr/>
        </p:nvSpPr>
        <p:spPr bwMode="auto">
          <a:xfrm>
            <a:off x="66725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2" name="Oval 169"/>
          <p:cNvSpPr>
            <a:spLocks noChangeArrowheads="1"/>
          </p:cNvSpPr>
          <p:nvPr/>
        </p:nvSpPr>
        <p:spPr bwMode="auto">
          <a:xfrm>
            <a:off x="6766223"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3" name="Oval 170"/>
          <p:cNvSpPr>
            <a:spLocks noChangeArrowheads="1"/>
          </p:cNvSpPr>
          <p:nvPr/>
        </p:nvSpPr>
        <p:spPr bwMode="auto">
          <a:xfrm>
            <a:off x="685988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4" name="Oval 171"/>
          <p:cNvSpPr>
            <a:spLocks noChangeArrowheads="1"/>
          </p:cNvSpPr>
          <p:nvPr/>
        </p:nvSpPr>
        <p:spPr bwMode="auto">
          <a:xfrm>
            <a:off x="6953548"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5" name="Oval 172"/>
          <p:cNvSpPr>
            <a:spLocks noChangeArrowheads="1"/>
          </p:cNvSpPr>
          <p:nvPr/>
        </p:nvSpPr>
        <p:spPr bwMode="auto">
          <a:xfrm>
            <a:off x="7045623"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6" name="Oval 173"/>
          <p:cNvSpPr>
            <a:spLocks noChangeArrowheads="1"/>
          </p:cNvSpPr>
          <p:nvPr/>
        </p:nvSpPr>
        <p:spPr bwMode="auto">
          <a:xfrm>
            <a:off x="7140873"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7" name="Oval 174"/>
          <p:cNvSpPr>
            <a:spLocks noChangeArrowheads="1"/>
          </p:cNvSpPr>
          <p:nvPr/>
        </p:nvSpPr>
        <p:spPr bwMode="auto">
          <a:xfrm>
            <a:off x="7232948"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8" name="Oval 175"/>
          <p:cNvSpPr>
            <a:spLocks noChangeArrowheads="1"/>
          </p:cNvSpPr>
          <p:nvPr/>
        </p:nvSpPr>
        <p:spPr bwMode="auto">
          <a:xfrm>
            <a:off x="7512348"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9" name="Oval 176"/>
          <p:cNvSpPr>
            <a:spLocks noChangeArrowheads="1"/>
          </p:cNvSpPr>
          <p:nvPr/>
        </p:nvSpPr>
        <p:spPr bwMode="auto">
          <a:xfrm>
            <a:off x="7606010"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0" name="Oval 177"/>
          <p:cNvSpPr>
            <a:spLocks noChangeArrowheads="1"/>
          </p:cNvSpPr>
          <p:nvPr/>
        </p:nvSpPr>
        <p:spPr bwMode="auto">
          <a:xfrm>
            <a:off x="7699673"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1" name="Oval 178"/>
          <p:cNvSpPr>
            <a:spLocks noChangeArrowheads="1"/>
          </p:cNvSpPr>
          <p:nvPr/>
        </p:nvSpPr>
        <p:spPr bwMode="auto">
          <a:xfrm>
            <a:off x="779333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2" name="Oval 179"/>
          <p:cNvSpPr>
            <a:spLocks noChangeArrowheads="1"/>
          </p:cNvSpPr>
          <p:nvPr/>
        </p:nvSpPr>
        <p:spPr bwMode="auto">
          <a:xfrm>
            <a:off x="7885410"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3" name="Oval 180"/>
          <p:cNvSpPr>
            <a:spLocks noChangeArrowheads="1"/>
          </p:cNvSpPr>
          <p:nvPr/>
        </p:nvSpPr>
        <p:spPr bwMode="auto">
          <a:xfrm>
            <a:off x="79806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4" name="Oval 181"/>
          <p:cNvSpPr>
            <a:spLocks noChangeArrowheads="1"/>
          </p:cNvSpPr>
          <p:nvPr/>
        </p:nvSpPr>
        <p:spPr bwMode="auto">
          <a:xfrm>
            <a:off x="807273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5" name="Oval 182"/>
          <p:cNvSpPr>
            <a:spLocks noChangeArrowheads="1"/>
          </p:cNvSpPr>
          <p:nvPr/>
        </p:nvSpPr>
        <p:spPr bwMode="auto">
          <a:xfrm>
            <a:off x="8164810" y="2657531"/>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6" name="Oval 183"/>
          <p:cNvSpPr>
            <a:spLocks noChangeArrowheads="1"/>
          </p:cNvSpPr>
          <p:nvPr/>
        </p:nvSpPr>
        <p:spPr bwMode="auto">
          <a:xfrm>
            <a:off x="82600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7" name="Oval 184"/>
          <p:cNvSpPr>
            <a:spLocks noChangeArrowheads="1"/>
          </p:cNvSpPr>
          <p:nvPr/>
        </p:nvSpPr>
        <p:spPr bwMode="auto">
          <a:xfrm>
            <a:off x="835213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8" name="Oval 185"/>
          <p:cNvSpPr>
            <a:spLocks noChangeArrowheads="1"/>
          </p:cNvSpPr>
          <p:nvPr/>
        </p:nvSpPr>
        <p:spPr bwMode="auto">
          <a:xfrm>
            <a:off x="8445798"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9" name="Oval 186"/>
          <p:cNvSpPr>
            <a:spLocks noChangeArrowheads="1"/>
          </p:cNvSpPr>
          <p:nvPr/>
        </p:nvSpPr>
        <p:spPr bwMode="auto">
          <a:xfrm>
            <a:off x="85394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0" name="Oval 187"/>
          <p:cNvSpPr>
            <a:spLocks noChangeArrowheads="1"/>
          </p:cNvSpPr>
          <p:nvPr/>
        </p:nvSpPr>
        <p:spPr bwMode="auto">
          <a:xfrm>
            <a:off x="658048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1" name="Oval 188"/>
          <p:cNvSpPr>
            <a:spLocks noChangeArrowheads="1"/>
          </p:cNvSpPr>
          <p:nvPr/>
        </p:nvSpPr>
        <p:spPr bwMode="auto">
          <a:xfrm>
            <a:off x="66725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2" name="Oval 189"/>
          <p:cNvSpPr>
            <a:spLocks noChangeArrowheads="1"/>
          </p:cNvSpPr>
          <p:nvPr/>
        </p:nvSpPr>
        <p:spPr bwMode="auto">
          <a:xfrm>
            <a:off x="6766223"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3" name="Oval 190"/>
          <p:cNvSpPr>
            <a:spLocks noChangeArrowheads="1"/>
          </p:cNvSpPr>
          <p:nvPr/>
        </p:nvSpPr>
        <p:spPr bwMode="auto">
          <a:xfrm>
            <a:off x="685988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4" name="Oval 191"/>
          <p:cNvSpPr>
            <a:spLocks noChangeArrowheads="1"/>
          </p:cNvSpPr>
          <p:nvPr/>
        </p:nvSpPr>
        <p:spPr bwMode="auto">
          <a:xfrm>
            <a:off x="6953548"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5" name="Oval 192"/>
          <p:cNvSpPr>
            <a:spLocks noChangeArrowheads="1"/>
          </p:cNvSpPr>
          <p:nvPr/>
        </p:nvSpPr>
        <p:spPr bwMode="auto">
          <a:xfrm>
            <a:off x="7045623"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6" name="Oval 193"/>
          <p:cNvSpPr>
            <a:spLocks noChangeArrowheads="1"/>
          </p:cNvSpPr>
          <p:nvPr/>
        </p:nvSpPr>
        <p:spPr bwMode="auto">
          <a:xfrm>
            <a:off x="7140873"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7" name="Oval 194"/>
          <p:cNvSpPr>
            <a:spLocks noChangeArrowheads="1"/>
          </p:cNvSpPr>
          <p:nvPr/>
        </p:nvSpPr>
        <p:spPr bwMode="auto">
          <a:xfrm>
            <a:off x="7232948"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8" name="Oval 195"/>
          <p:cNvSpPr>
            <a:spLocks noChangeArrowheads="1"/>
          </p:cNvSpPr>
          <p:nvPr/>
        </p:nvSpPr>
        <p:spPr bwMode="auto">
          <a:xfrm>
            <a:off x="7325023" y="27511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9" name="Oval 196"/>
          <p:cNvSpPr>
            <a:spLocks noChangeArrowheads="1"/>
          </p:cNvSpPr>
          <p:nvPr/>
        </p:nvSpPr>
        <p:spPr bwMode="auto">
          <a:xfrm>
            <a:off x="7420273"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0" name="Oval 197"/>
          <p:cNvSpPr>
            <a:spLocks noChangeArrowheads="1"/>
          </p:cNvSpPr>
          <p:nvPr/>
        </p:nvSpPr>
        <p:spPr bwMode="auto">
          <a:xfrm>
            <a:off x="7512348"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1" name="Oval 198"/>
          <p:cNvSpPr>
            <a:spLocks noChangeArrowheads="1"/>
          </p:cNvSpPr>
          <p:nvPr/>
        </p:nvSpPr>
        <p:spPr bwMode="auto">
          <a:xfrm>
            <a:off x="7606010"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2" name="Oval 199"/>
          <p:cNvSpPr>
            <a:spLocks noChangeArrowheads="1"/>
          </p:cNvSpPr>
          <p:nvPr/>
        </p:nvSpPr>
        <p:spPr bwMode="auto">
          <a:xfrm>
            <a:off x="7699673"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3" name="Oval 200"/>
          <p:cNvSpPr>
            <a:spLocks noChangeArrowheads="1"/>
          </p:cNvSpPr>
          <p:nvPr/>
        </p:nvSpPr>
        <p:spPr bwMode="auto">
          <a:xfrm>
            <a:off x="779333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4" name="Oval 201"/>
          <p:cNvSpPr>
            <a:spLocks noChangeArrowheads="1"/>
          </p:cNvSpPr>
          <p:nvPr/>
        </p:nvSpPr>
        <p:spPr bwMode="auto">
          <a:xfrm>
            <a:off x="7885410"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5" name="Oval 202"/>
          <p:cNvSpPr>
            <a:spLocks noChangeArrowheads="1"/>
          </p:cNvSpPr>
          <p:nvPr/>
        </p:nvSpPr>
        <p:spPr bwMode="auto">
          <a:xfrm>
            <a:off x="79806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6" name="Oval 203"/>
          <p:cNvSpPr>
            <a:spLocks noChangeArrowheads="1"/>
          </p:cNvSpPr>
          <p:nvPr/>
        </p:nvSpPr>
        <p:spPr bwMode="auto">
          <a:xfrm>
            <a:off x="807273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7" name="Oval 204"/>
          <p:cNvSpPr>
            <a:spLocks noChangeArrowheads="1"/>
          </p:cNvSpPr>
          <p:nvPr/>
        </p:nvSpPr>
        <p:spPr bwMode="auto">
          <a:xfrm>
            <a:off x="8164810" y="27511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8" name="Oval 205"/>
          <p:cNvSpPr>
            <a:spLocks noChangeArrowheads="1"/>
          </p:cNvSpPr>
          <p:nvPr/>
        </p:nvSpPr>
        <p:spPr bwMode="auto">
          <a:xfrm>
            <a:off x="82600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207"/>
          <p:cNvSpPr>
            <a:spLocks noChangeArrowheads="1"/>
          </p:cNvSpPr>
          <p:nvPr/>
        </p:nvSpPr>
        <p:spPr bwMode="auto">
          <a:xfrm>
            <a:off x="835213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208"/>
          <p:cNvSpPr>
            <a:spLocks noChangeArrowheads="1"/>
          </p:cNvSpPr>
          <p:nvPr/>
        </p:nvSpPr>
        <p:spPr bwMode="auto">
          <a:xfrm>
            <a:off x="8445797" y="2751193"/>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209"/>
          <p:cNvSpPr>
            <a:spLocks noChangeArrowheads="1"/>
          </p:cNvSpPr>
          <p:nvPr/>
        </p:nvSpPr>
        <p:spPr bwMode="auto">
          <a:xfrm>
            <a:off x="85394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210"/>
          <p:cNvSpPr>
            <a:spLocks noChangeArrowheads="1"/>
          </p:cNvSpPr>
          <p:nvPr/>
        </p:nvSpPr>
        <p:spPr bwMode="auto">
          <a:xfrm>
            <a:off x="658048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211"/>
          <p:cNvSpPr>
            <a:spLocks noChangeArrowheads="1"/>
          </p:cNvSpPr>
          <p:nvPr/>
        </p:nvSpPr>
        <p:spPr bwMode="auto">
          <a:xfrm>
            <a:off x="66725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212"/>
          <p:cNvSpPr>
            <a:spLocks noChangeArrowheads="1"/>
          </p:cNvSpPr>
          <p:nvPr/>
        </p:nvSpPr>
        <p:spPr bwMode="auto">
          <a:xfrm>
            <a:off x="6766222"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213"/>
          <p:cNvSpPr>
            <a:spLocks noChangeArrowheads="1"/>
          </p:cNvSpPr>
          <p:nvPr/>
        </p:nvSpPr>
        <p:spPr bwMode="auto">
          <a:xfrm>
            <a:off x="685988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214"/>
          <p:cNvSpPr>
            <a:spLocks noChangeArrowheads="1"/>
          </p:cNvSpPr>
          <p:nvPr/>
        </p:nvSpPr>
        <p:spPr bwMode="auto">
          <a:xfrm>
            <a:off x="6953547"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215"/>
          <p:cNvSpPr>
            <a:spLocks noChangeArrowheads="1"/>
          </p:cNvSpPr>
          <p:nvPr/>
        </p:nvSpPr>
        <p:spPr bwMode="auto">
          <a:xfrm>
            <a:off x="7045622"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216"/>
          <p:cNvSpPr>
            <a:spLocks noChangeArrowheads="1"/>
          </p:cNvSpPr>
          <p:nvPr/>
        </p:nvSpPr>
        <p:spPr bwMode="auto">
          <a:xfrm>
            <a:off x="714087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217"/>
          <p:cNvSpPr>
            <a:spLocks noChangeArrowheads="1"/>
          </p:cNvSpPr>
          <p:nvPr/>
        </p:nvSpPr>
        <p:spPr bwMode="auto">
          <a:xfrm>
            <a:off x="7232947"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218"/>
          <p:cNvSpPr>
            <a:spLocks noChangeArrowheads="1"/>
          </p:cNvSpPr>
          <p:nvPr/>
        </p:nvSpPr>
        <p:spPr bwMode="auto">
          <a:xfrm>
            <a:off x="7325022" y="2844856"/>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219"/>
          <p:cNvSpPr>
            <a:spLocks noChangeArrowheads="1"/>
          </p:cNvSpPr>
          <p:nvPr/>
        </p:nvSpPr>
        <p:spPr bwMode="auto">
          <a:xfrm>
            <a:off x="742027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220"/>
          <p:cNvSpPr>
            <a:spLocks noChangeArrowheads="1"/>
          </p:cNvSpPr>
          <p:nvPr/>
        </p:nvSpPr>
        <p:spPr bwMode="auto">
          <a:xfrm>
            <a:off x="7512347"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221"/>
          <p:cNvSpPr>
            <a:spLocks noChangeArrowheads="1"/>
          </p:cNvSpPr>
          <p:nvPr/>
        </p:nvSpPr>
        <p:spPr bwMode="auto">
          <a:xfrm>
            <a:off x="7606010"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222"/>
          <p:cNvSpPr>
            <a:spLocks noChangeArrowheads="1"/>
          </p:cNvSpPr>
          <p:nvPr/>
        </p:nvSpPr>
        <p:spPr bwMode="auto">
          <a:xfrm>
            <a:off x="769967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223"/>
          <p:cNvSpPr>
            <a:spLocks noChangeArrowheads="1"/>
          </p:cNvSpPr>
          <p:nvPr/>
        </p:nvSpPr>
        <p:spPr bwMode="auto">
          <a:xfrm>
            <a:off x="779333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224"/>
          <p:cNvSpPr>
            <a:spLocks noChangeArrowheads="1"/>
          </p:cNvSpPr>
          <p:nvPr/>
        </p:nvSpPr>
        <p:spPr bwMode="auto">
          <a:xfrm>
            <a:off x="7885410"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225"/>
          <p:cNvSpPr>
            <a:spLocks noChangeArrowheads="1"/>
          </p:cNvSpPr>
          <p:nvPr/>
        </p:nvSpPr>
        <p:spPr bwMode="auto">
          <a:xfrm>
            <a:off x="79806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226"/>
          <p:cNvSpPr>
            <a:spLocks noChangeArrowheads="1"/>
          </p:cNvSpPr>
          <p:nvPr/>
        </p:nvSpPr>
        <p:spPr bwMode="auto">
          <a:xfrm>
            <a:off x="807273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227"/>
          <p:cNvSpPr>
            <a:spLocks noChangeArrowheads="1"/>
          </p:cNvSpPr>
          <p:nvPr/>
        </p:nvSpPr>
        <p:spPr bwMode="auto">
          <a:xfrm>
            <a:off x="8164810" y="2844856"/>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228"/>
          <p:cNvSpPr>
            <a:spLocks noChangeArrowheads="1"/>
          </p:cNvSpPr>
          <p:nvPr/>
        </p:nvSpPr>
        <p:spPr bwMode="auto">
          <a:xfrm>
            <a:off x="82600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229"/>
          <p:cNvSpPr>
            <a:spLocks noChangeArrowheads="1"/>
          </p:cNvSpPr>
          <p:nvPr/>
        </p:nvSpPr>
        <p:spPr bwMode="auto">
          <a:xfrm>
            <a:off x="835213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230"/>
          <p:cNvSpPr>
            <a:spLocks noChangeArrowheads="1"/>
          </p:cNvSpPr>
          <p:nvPr/>
        </p:nvSpPr>
        <p:spPr bwMode="auto">
          <a:xfrm>
            <a:off x="8445797"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231"/>
          <p:cNvSpPr>
            <a:spLocks noChangeArrowheads="1"/>
          </p:cNvSpPr>
          <p:nvPr/>
        </p:nvSpPr>
        <p:spPr bwMode="auto">
          <a:xfrm>
            <a:off x="85394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232"/>
          <p:cNvSpPr>
            <a:spLocks noChangeArrowheads="1"/>
          </p:cNvSpPr>
          <p:nvPr/>
        </p:nvSpPr>
        <p:spPr bwMode="auto">
          <a:xfrm>
            <a:off x="863312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233"/>
          <p:cNvSpPr>
            <a:spLocks noChangeArrowheads="1"/>
          </p:cNvSpPr>
          <p:nvPr/>
        </p:nvSpPr>
        <p:spPr bwMode="auto">
          <a:xfrm>
            <a:off x="658048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234"/>
          <p:cNvSpPr>
            <a:spLocks noChangeArrowheads="1"/>
          </p:cNvSpPr>
          <p:nvPr/>
        </p:nvSpPr>
        <p:spPr bwMode="auto">
          <a:xfrm>
            <a:off x="66725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235"/>
          <p:cNvSpPr>
            <a:spLocks noChangeArrowheads="1"/>
          </p:cNvSpPr>
          <p:nvPr/>
        </p:nvSpPr>
        <p:spPr bwMode="auto">
          <a:xfrm>
            <a:off x="6766222"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236"/>
          <p:cNvSpPr>
            <a:spLocks noChangeArrowheads="1"/>
          </p:cNvSpPr>
          <p:nvPr/>
        </p:nvSpPr>
        <p:spPr bwMode="auto">
          <a:xfrm>
            <a:off x="685988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237"/>
          <p:cNvSpPr>
            <a:spLocks noChangeArrowheads="1"/>
          </p:cNvSpPr>
          <p:nvPr/>
        </p:nvSpPr>
        <p:spPr bwMode="auto">
          <a:xfrm>
            <a:off x="6953547"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238"/>
          <p:cNvSpPr>
            <a:spLocks noChangeArrowheads="1"/>
          </p:cNvSpPr>
          <p:nvPr/>
        </p:nvSpPr>
        <p:spPr bwMode="auto">
          <a:xfrm>
            <a:off x="7045622"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239"/>
          <p:cNvSpPr>
            <a:spLocks noChangeArrowheads="1"/>
          </p:cNvSpPr>
          <p:nvPr/>
        </p:nvSpPr>
        <p:spPr bwMode="auto">
          <a:xfrm>
            <a:off x="714087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240"/>
          <p:cNvSpPr>
            <a:spLocks noChangeArrowheads="1"/>
          </p:cNvSpPr>
          <p:nvPr/>
        </p:nvSpPr>
        <p:spPr bwMode="auto">
          <a:xfrm>
            <a:off x="7232947"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241"/>
          <p:cNvSpPr>
            <a:spLocks noChangeArrowheads="1"/>
          </p:cNvSpPr>
          <p:nvPr/>
        </p:nvSpPr>
        <p:spPr bwMode="auto">
          <a:xfrm>
            <a:off x="7325022" y="29401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242"/>
          <p:cNvSpPr>
            <a:spLocks noChangeArrowheads="1"/>
          </p:cNvSpPr>
          <p:nvPr/>
        </p:nvSpPr>
        <p:spPr bwMode="auto">
          <a:xfrm>
            <a:off x="742027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243"/>
          <p:cNvSpPr>
            <a:spLocks noChangeArrowheads="1"/>
          </p:cNvSpPr>
          <p:nvPr/>
        </p:nvSpPr>
        <p:spPr bwMode="auto">
          <a:xfrm>
            <a:off x="7512347"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244"/>
          <p:cNvSpPr>
            <a:spLocks noChangeArrowheads="1"/>
          </p:cNvSpPr>
          <p:nvPr/>
        </p:nvSpPr>
        <p:spPr bwMode="auto">
          <a:xfrm>
            <a:off x="7606010"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245"/>
          <p:cNvSpPr>
            <a:spLocks noChangeArrowheads="1"/>
          </p:cNvSpPr>
          <p:nvPr/>
        </p:nvSpPr>
        <p:spPr bwMode="auto">
          <a:xfrm>
            <a:off x="769967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246"/>
          <p:cNvSpPr>
            <a:spLocks noChangeArrowheads="1"/>
          </p:cNvSpPr>
          <p:nvPr/>
        </p:nvSpPr>
        <p:spPr bwMode="auto">
          <a:xfrm>
            <a:off x="779333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247"/>
          <p:cNvSpPr>
            <a:spLocks noChangeArrowheads="1"/>
          </p:cNvSpPr>
          <p:nvPr/>
        </p:nvSpPr>
        <p:spPr bwMode="auto">
          <a:xfrm>
            <a:off x="7885410"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248"/>
          <p:cNvSpPr>
            <a:spLocks noChangeArrowheads="1"/>
          </p:cNvSpPr>
          <p:nvPr/>
        </p:nvSpPr>
        <p:spPr bwMode="auto">
          <a:xfrm>
            <a:off x="79806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249"/>
          <p:cNvSpPr>
            <a:spLocks noChangeArrowheads="1"/>
          </p:cNvSpPr>
          <p:nvPr/>
        </p:nvSpPr>
        <p:spPr bwMode="auto">
          <a:xfrm>
            <a:off x="807273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250"/>
          <p:cNvSpPr>
            <a:spLocks noChangeArrowheads="1"/>
          </p:cNvSpPr>
          <p:nvPr/>
        </p:nvSpPr>
        <p:spPr bwMode="auto">
          <a:xfrm>
            <a:off x="8164810" y="29401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251"/>
          <p:cNvSpPr>
            <a:spLocks noChangeArrowheads="1"/>
          </p:cNvSpPr>
          <p:nvPr/>
        </p:nvSpPr>
        <p:spPr bwMode="auto">
          <a:xfrm>
            <a:off x="82600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252"/>
          <p:cNvSpPr>
            <a:spLocks noChangeArrowheads="1"/>
          </p:cNvSpPr>
          <p:nvPr/>
        </p:nvSpPr>
        <p:spPr bwMode="auto">
          <a:xfrm>
            <a:off x="835213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253"/>
          <p:cNvSpPr>
            <a:spLocks noChangeArrowheads="1"/>
          </p:cNvSpPr>
          <p:nvPr/>
        </p:nvSpPr>
        <p:spPr bwMode="auto">
          <a:xfrm>
            <a:off x="8445797"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254"/>
          <p:cNvSpPr>
            <a:spLocks noChangeArrowheads="1"/>
          </p:cNvSpPr>
          <p:nvPr/>
        </p:nvSpPr>
        <p:spPr bwMode="auto">
          <a:xfrm>
            <a:off x="85394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255"/>
          <p:cNvSpPr>
            <a:spLocks noChangeArrowheads="1"/>
          </p:cNvSpPr>
          <p:nvPr/>
        </p:nvSpPr>
        <p:spPr bwMode="auto">
          <a:xfrm>
            <a:off x="863312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256"/>
          <p:cNvSpPr>
            <a:spLocks noChangeArrowheads="1"/>
          </p:cNvSpPr>
          <p:nvPr/>
        </p:nvSpPr>
        <p:spPr bwMode="auto">
          <a:xfrm>
            <a:off x="8725197"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257"/>
          <p:cNvSpPr>
            <a:spLocks noChangeArrowheads="1"/>
          </p:cNvSpPr>
          <p:nvPr/>
        </p:nvSpPr>
        <p:spPr bwMode="auto">
          <a:xfrm>
            <a:off x="6766222"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258"/>
          <p:cNvSpPr>
            <a:spLocks noChangeArrowheads="1"/>
          </p:cNvSpPr>
          <p:nvPr/>
        </p:nvSpPr>
        <p:spPr bwMode="auto">
          <a:xfrm>
            <a:off x="685988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259"/>
          <p:cNvSpPr>
            <a:spLocks noChangeArrowheads="1"/>
          </p:cNvSpPr>
          <p:nvPr/>
        </p:nvSpPr>
        <p:spPr bwMode="auto">
          <a:xfrm>
            <a:off x="69535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260"/>
          <p:cNvSpPr>
            <a:spLocks noChangeArrowheads="1"/>
          </p:cNvSpPr>
          <p:nvPr/>
        </p:nvSpPr>
        <p:spPr bwMode="auto">
          <a:xfrm>
            <a:off x="7045622"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261"/>
          <p:cNvSpPr>
            <a:spLocks noChangeArrowheads="1"/>
          </p:cNvSpPr>
          <p:nvPr/>
        </p:nvSpPr>
        <p:spPr bwMode="auto">
          <a:xfrm>
            <a:off x="714087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262"/>
          <p:cNvSpPr>
            <a:spLocks noChangeArrowheads="1"/>
          </p:cNvSpPr>
          <p:nvPr/>
        </p:nvSpPr>
        <p:spPr bwMode="auto">
          <a:xfrm>
            <a:off x="72329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263"/>
          <p:cNvSpPr>
            <a:spLocks noChangeArrowheads="1"/>
          </p:cNvSpPr>
          <p:nvPr/>
        </p:nvSpPr>
        <p:spPr bwMode="auto">
          <a:xfrm>
            <a:off x="7325022" y="30321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264"/>
          <p:cNvSpPr>
            <a:spLocks noChangeArrowheads="1"/>
          </p:cNvSpPr>
          <p:nvPr/>
        </p:nvSpPr>
        <p:spPr bwMode="auto">
          <a:xfrm>
            <a:off x="742027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265"/>
          <p:cNvSpPr>
            <a:spLocks noChangeArrowheads="1"/>
          </p:cNvSpPr>
          <p:nvPr/>
        </p:nvSpPr>
        <p:spPr bwMode="auto">
          <a:xfrm>
            <a:off x="75123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266"/>
          <p:cNvSpPr>
            <a:spLocks noChangeArrowheads="1"/>
          </p:cNvSpPr>
          <p:nvPr/>
        </p:nvSpPr>
        <p:spPr bwMode="auto">
          <a:xfrm>
            <a:off x="7606010"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267"/>
          <p:cNvSpPr>
            <a:spLocks noChangeArrowheads="1"/>
          </p:cNvSpPr>
          <p:nvPr/>
        </p:nvSpPr>
        <p:spPr bwMode="auto">
          <a:xfrm>
            <a:off x="769967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268"/>
          <p:cNvSpPr>
            <a:spLocks noChangeArrowheads="1"/>
          </p:cNvSpPr>
          <p:nvPr/>
        </p:nvSpPr>
        <p:spPr bwMode="auto">
          <a:xfrm>
            <a:off x="779333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269"/>
          <p:cNvSpPr>
            <a:spLocks noChangeArrowheads="1"/>
          </p:cNvSpPr>
          <p:nvPr/>
        </p:nvSpPr>
        <p:spPr bwMode="auto">
          <a:xfrm>
            <a:off x="7885410"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270"/>
          <p:cNvSpPr>
            <a:spLocks noChangeArrowheads="1"/>
          </p:cNvSpPr>
          <p:nvPr/>
        </p:nvSpPr>
        <p:spPr bwMode="auto">
          <a:xfrm>
            <a:off x="7980660"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271"/>
          <p:cNvSpPr>
            <a:spLocks noChangeArrowheads="1"/>
          </p:cNvSpPr>
          <p:nvPr/>
        </p:nvSpPr>
        <p:spPr bwMode="auto">
          <a:xfrm>
            <a:off x="807273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272"/>
          <p:cNvSpPr>
            <a:spLocks noChangeArrowheads="1"/>
          </p:cNvSpPr>
          <p:nvPr/>
        </p:nvSpPr>
        <p:spPr bwMode="auto">
          <a:xfrm>
            <a:off x="8164810" y="30321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273"/>
          <p:cNvSpPr>
            <a:spLocks noChangeArrowheads="1"/>
          </p:cNvSpPr>
          <p:nvPr/>
        </p:nvSpPr>
        <p:spPr bwMode="auto">
          <a:xfrm>
            <a:off x="8260060"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274"/>
          <p:cNvSpPr>
            <a:spLocks noChangeArrowheads="1"/>
          </p:cNvSpPr>
          <p:nvPr/>
        </p:nvSpPr>
        <p:spPr bwMode="auto">
          <a:xfrm>
            <a:off x="835213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275"/>
          <p:cNvSpPr>
            <a:spLocks noChangeArrowheads="1"/>
          </p:cNvSpPr>
          <p:nvPr/>
        </p:nvSpPr>
        <p:spPr bwMode="auto">
          <a:xfrm>
            <a:off x="8445797"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276"/>
          <p:cNvSpPr>
            <a:spLocks noChangeArrowheads="1"/>
          </p:cNvSpPr>
          <p:nvPr/>
        </p:nvSpPr>
        <p:spPr bwMode="auto">
          <a:xfrm>
            <a:off x="8539460"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277"/>
          <p:cNvSpPr>
            <a:spLocks noChangeArrowheads="1"/>
          </p:cNvSpPr>
          <p:nvPr/>
        </p:nvSpPr>
        <p:spPr bwMode="auto">
          <a:xfrm>
            <a:off x="863312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278"/>
          <p:cNvSpPr>
            <a:spLocks noChangeArrowheads="1"/>
          </p:cNvSpPr>
          <p:nvPr/>
        </p:nvSpPr>
        <p:spPr bwMode="auto">
          <a:xfrm>
            <a:off x="8725197"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279"/>
          <p:cNvSpPr>
            <a:spLocks noChangeArrowheads="1"/>
          </p:cNvSpPr>
          <p:nvPr/>
        </p:nvSpPr>
        <p:spPr bwMode="auto">
          <a:xfrm>
            <a:off x="88204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280"/>
          <p:cNvSpPr>
            <a:spLocks noChangeArrowheads="1"/>
          </p:cNvSpPr>
          <p:nvPr/>
        </p:nvSpPr>
        <p:spPr bwMode="auto">
          <a:xfrm>
            <a:off x="66725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281"/>
          <p:cNvSpPr>
            <a:spLocks noChangeArrowheads="1"/>
          </p:cNvSpPr>
          <p:nvPr/>
        </p:nvSpPr>
        <p:spPr bwMode="auto">
          <a:xfrm>
            <a:off x="6766222"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282"/>
          <p:cNvSpPr>
            <a:spLocks noChangeArrowheads="1"/>
          </p:cNvSpPr>
          <p:nvPr/>
        </p:nvSpPr>
        <p:spPr bwMode="auto">
          <a:xfrm>
            <a:off x="685988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283"/>
          <p:cNvSpPr>
            <a:spLocks noChangeArrowheads="1"/>
          </p:cNvSpPr>
          <p:nvPr/>
        </p:nvSpPr>
        <p:spPr bwMode="auto">
          <a:xfrm>
            <a:off x="69535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284"/>
          <p:cNvSpPr>
            <a:spLocks noChangeArrowheads="1"/>
          </p:cNvSpPr>
          <p:nvPr/>
        </p:nvSpPr>
        <p:spPr bwMode="auto">
          <a:xfrm>
            <a:off x="7045622"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285"/>
          <p:cNvSpPr>
            <a:spLocks noChangeArrowheads="1"/>
          </p:cNvSpPr>
          <p:nvPr/>
        </p:nvSpPr>
        <p:spPr bwMode="auto">
          <a:xfrm>
            <a:off x="714087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286"/>
          <p:cNvSpPr>
            <a:spLocks noChangeArrowheads="1"/>
          </p:cNvSpPr>
          <p:nvPr/>
        </p:nvSpPr>
        <p:spPr bwMode="auto">
          <a:xfrm>
            <a:off x="72329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287"/>
          <p:cNvSpPr>
            <a:spLocks noChangeArrowheads="1"/>
          </p:cNvSpPr>
          <p:nvPr/>
        </p:nvSpPr>
        <p:spPr bwMode="auto">
          <a:xfrm>
            <a:off x="7325022" y="3124256"/>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288"/>
          <p:cNvSpPr>
            <a:spLocks noChangeArrowheads="1"/>
          </p:cNvSpPr>
          <p:nvPr/>
        </p:nvSpPr>
        <p:spPr bwMode="auto">
          <a:xfrm>
            <a:off x="742027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289"/>
          <p:cNvSpPr>
            <a:spLocks noChangeArrowheads="1"/>
          </p:cNvSpPr>
          <p:nvPr/>
        </p:nvSpPr>
        <p:spPr bwMode="auto">
          <a:xfrm>
            <a:off x="75123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290"/>
          <p:cNvSpPr>
            <a:spLocks noChangeArrowheads="1"/>
          </p:cNvSpPr>
          <p:nvPr/>
        </p:nvSpPr>
        <p:spPr bwMode="auto">
          <a:xfrm>
            <a:off x="7606010"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291"/>
          <p:cNvSpPr>
            <a:spLocks noChangeArrowheads="1"/>
          </p:cNvSpPr>
          <p:nvPr/>
        </p:nvSpPr>
        <p:spPr bwMode="auto">
          <a:xfrm>
            <a:off x="769967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292"/>
          <p:cNvSpPr>
            <a:spLocks noChangeArrowheads="1"/>
          </p:cNvSpPr>
          <p:nvPr/>
        </p:nvSpPr>
        <p:spPr bwMode="auto">
          <a:xfrm>
            <a:off x="779333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293"/>
          <p:cNvSpPr>
            <a:spLocks noChangeArrowheads="1"/>
          </p:cNvSpPr>
          <p:nvPr/>
        </p:nvSpPr>
        <p:spPr bwMode="auto">
          <a:xfrm>
            <a:off x="7885410"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294"/>
          <p:cNvSpPr>
            <a:spLocks noChangeArrowheads="1"/>
          </p:cNvSpPr>
          <p:nvPr/>
        </p:nvSpPr>
        <p:spPr bwMode="auto">
          <a:xfrm>
            <a:off x="79806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295"/>
          <p:cNvSpPr>
            <a:spLocks noChangeArrowheads="1"/>
          </p:cNvSpPr>
          <p:nvPr/>
        </p:nvSpPr>
        <p:spPr bwMode="auto">
          <a:xfrm>
            <a:off x="807273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296"/>
          <p:cNvSpPr>
            <a:spLocks noChangeArrowheads="1"/>
          </p:cNvSpPr>
          <p:nvPr/>
        </p:nvSpPr>
        <p:spPr bwMode="auto">
          <a:xfrm>
            <a:off x="8164810" y="3124256"/>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297"/>
          <p:cNvSpPr>
            <a:spLocks noChangeArrowheads="1"/>
          </p:cNvSpPr>
          <p:nvPr/>
        </p:nvSpPr>
        <p:spPr bwMode="auto">
          <a:xfrm>
            <a:off x="82600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298"/>
          <p:cNvSpPr>
            <a:spLocks noChangeArrowheads="1"/>
          </p:cNvSpPr>
          <p:nvPr/>
        </p:nvSpPr>
        <p:spPr bwMode="auto">
          <a:xfrm>
            <a:off x="835213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299"/>
          <p:cNvSpPr>
            <a:spLocks noChangeArrowheads="1"/>
          </p:cNvSpPr>
          <p:nvPr/>
        </p:nvSpPr>
        <p:spPr bwMode="auto">
          <a:xfrm>
            <a:off x="8445797"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300"/>
          <p:cNvSpPr>
            <a:spLocks noChangeArrowheads="1"/>
          </p:cNvSpPr>
          <p:nvPr/>
        </p:nvSpPr>
        <p:spPr bwMode="auto">
          <a:xfrm>
            <a:off x="85394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301"/>
          <p:cNvSpPr>
            <a:spLocks noChangeArrowheads="1"/>
          </p:cNvSpPr>
          <p:nvPr/>
        </p:nvSpPr>
        <p:spPr bwMode="auto">
          <a:xfrm>
            <a:off x="863312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302"/>
          <p:cNvSpPr>
            <a:spLocks noChangeArrowheads="1"/>
          </p:cNvSpPr>
          <p:nvPr/>
        </p:nvSpPr>
        <p:spPr bwMode="auto">
          <a:xfrm>
            <a:off x="8725197"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303"/>
          <p:cNvSpPr>
            <a:spLocks noChangeArrowheads="1"/>
          </p:cNvSpPr>
          <p:nvPr/>
        </p:nvSpPr>
        <p:spPr bwMode="auto">
          <a:xfrm>
            <a:off x="88204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304"/>
          <p:cNvSpPr>
            <a:spLocks noChangeArrowheads="1"/>
          </p:cNvSpPr>
          <p:nvPr/>
        </p:nvSpPr>
        <p:spPr bwMode="auto">
          <a:xfrm>
            <a:off x="891252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305"/>
          <p:cNvSpPr>
            <a:spLocks noChangeArrowheads="1"/>
          </p:cNvSpPr>
          <p:nvPr/>
        </p:nvSpPr>
        <p:spPr bwMode="auto">
          <a:xfrm>
            <a:off x="6766222"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306"/>
          <p:cNvSpPr>
            <a:spLocks noChangeArrowheads="1"/>
          </p:cNvSpPr>
          <p:nvPr/>
        </p:nvSpPr>
        <p:spPr bwMode="auto">
          <a:xfrm>
            <a:off x="685988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307"/>
          <p:cNvSpPr>
            <a:spLocks noChangeArrowheads="1"/>
          </p:cNvSpPr>
          <p:nvPr/>
        </p:nvSpPr>
        <p:spPr bwMode="auto">
          <a:xfrm>
            <a:off x="69535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0" name="Oval 308"/>
          <p:cNvSpPr>
            <a:spLocks noChangeArrowheads="1"/>
          </p:cNvSpPr>
          <p:nvPr/>
        </p:nvSpPr>
        <p:spPr bwMode="auto">
          <a:xfrm>
            <a:off x="7045622"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1" name="Oval 309"/>
          <p:cNvSpPr>
            <a:spLocks noChangeArrowheads="1"/>
          </p:cNvSpPr>
          <p:nvPr/>
        </p:nvSpPr>
        <p:spPr bwMode="auto">
          <a:xfrm>
            <a:off x="714087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2" name="Oval 310"/>
          <p:cNvSpPr>
            <a:spLocks noChangeArrowheads="1"/>
          </p:cNvSpPr>
          <p:nvPr/>
        </p:nvSpPr>
        <p:spPr bwMode="auto">
          <a:xfrm>
            <a:off x="72329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3" name="Oval 311"/>
          <p:cNvSpPr>
            <a:spLocks noChangeArrowheads="1"/>
          </p:cNvSpPr>
          <p:nvPr/>
        </p:nvSpPr>
        <p:spPr bwMode="auto">
          <a:xfrm>
            <a:off x="7325022" y="32195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4" name="Oval 312"/>
          <p:cNvSpPr>
            <a:spLocks noChangeArrowheads="1"/>
          </p:cNvSpPr>
          <p:nvPr/>
        </p:nvSpPr>
        <p:spPr bwMode="auto">
          <a:xfrm>
            <a:off x="742027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5" name="Oval 313"/>
          <p:cNvSpPr>
            <a:spLocks noChangeArrowheads="1"/>
          </p:cNvSpPr>
          <p:nvPr/>
        </p:nvSpPr>
        <p:spPr bwMode="auto">
          <a:xfrm>
            <a:off x="75123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6" name="Oval 314"/>
          <p:cNvSpPr>
            <a:spLocks noChangeArrowheads="1"/>
          </p:cNvSpPr>
          <p:nvPr/>
        </p:nvSpPr>
        <p:spPr bwMode="auto">
          <a:xfrm>
            <a:off x="7606010"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7" name="Oval 315"/>
          <p:cNvSpPr>
            <a:spLocks noChangeArrowheads="1"/>
          </p:cNvSpPr>
          <p:nvPr/>
        </p:nvSpPr>
        <p:spPr bwMode="auto">
          <a:xfrm>
            <a:off x="769967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8" name="Oval 316"/>
          <p:cNvSpPr>
            <a:spLocks noChangeArrowheads="1"/>
          </p:cNvSpPr>
          <p:nvPr/>
        </p:nvSpPr>
        <p:spPr bwMode="auto">
          <a:xfrm>
            <a:off x="779333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9" name="Oval 317"/>
          <p:cNvSpPr>
            <a:spLocks noChangeArrowheads="1"/>
          </p:cNvSpPr>
          <p:nvPr/>
        </p:nvSpPr>
        <p:spPr bwMode="auto">
          <a:xfrm>
            <a:off x="7885410"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0" name="Oval 318"/>
          <p:cNvSpPr>
            <a:spLocks noChangeArrowheads="1"/>
          </p:cNvSpPr>
          <p:nvPr/>
        </p:nvSpPr>
        <p:spPr bwMode="auto">
          <a:xfrm>
            <a:off x="79806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1" name="Oval 319"/>
          <p:cNvSpPr>
            <a:spLocks noChangeArrowheads="1"/>
          </p:cNvSpPr>
          <p:nvPr/>
        </p:nvSpPr>
        <p:spPr bwMode="auto">
          <a:xfrm>
            <a:off x="807273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2" name="Oval 320"/>
          <p:cNvSpPr>
            <a:spLocks noChangeArrowheads="1"/>
          </p:cNvSpPr>
          <p:nvPr/>
        </p:nvSpPr>
        <p:spPr bwMode="auto">
          <a:xfrm>
            <a:off x="8164810" y="32195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3" name="Oval 321"/>
          <p:cNvSpPr>
            <a:spLocks noChangeArrowheads="1"/>
          </p:cNvSpPr>
          <p:nvPr/>
        </p:nvSpPr>
        <p:spPr bwMode="auto">
          <a:xfrm>
            <a:off x="82600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4" name="Oval 322"/>
          <p:cNvSpPr>
            <a:spLocks noChangeArrowheads="1"/>
          </p:cNvSpPr>
          <p:nvPr/>
        </p:nvSpPr>
        <p:spPr bwMode="auto">
          <a:xfrm>
            <a:off x="835213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5" name="Oval 323"/>
          <p:cNvSpPr>
            <a:spLocks noChangeArrowheads="1"/>
          </p:cNvSpPr>
          <p:nvPr/>
        </p:nvSpPr>
        <p:spPr bwMode="auto">
          <a:xfrm>
            <a:off x="8445797"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6" name="Oval 324"/>
          <p:cNvSpPr>
            <a:spLocks noChangeArrowheads="1"/>
          </p:cNvSpPr>
          <p:nvPr/>
        </p:nvSpPr>
        <p:spPr bwMode="auto">
          <a:xfrm>
            <a:off x="85394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7" name="Oval 325"/>
          <p:cNvSpPr>
            <a:spLocks noChangeArrowheads="1"/>
          </p:cNvSpPr>
          <p:nvPr/>
        </p:nvSpPr>
        <p:spPr bwMode="auto">
          <a:xfrm>
            <a:off x="863312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8" name="Oval 326"/>
          <p:cNvSpPr>
            <a:spLocks noChangeArrowheads="1"/>
          </p:cNvSpPr>
          <p:nvPr/>
        </p:nvSpPr>
        <p:spPr bwMode="auto">
          <a:xfrm>
            <a:off x="8725197"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9" name="Oval 327"/>
          <p:cNvSpPr>
            <a:spLocks noChangeArrowheads="1"/>
          </p:cNvSpPr>
          <p:nvPr/>
        </p:nvSpPr>
        <p:spPr bwMode="auto">
          <a:xfrm>
            <a:off x="88204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0" name="Oval 328"/>
          <p:cNvSpPr>
            <a:spLocks noChangeArrowheads="1"/>
          </p:cNvSpPr>
          <p:nvPr/>
        </p:nvSpPr>
        <p:spPr bwMode="auto">
          <a:xfrm>
            <a:off x="891252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1" name="Oval 329"/>
          <p:cNvSpPr>
            <a:spLocks noChangeArrowheads="1"/>
          </p:cNvSpPr>
          <p:nvPr/>
        </p:nvSpPr>
        <p:spPr bwMode="auto">
          <a:xfrm>
            <a:off x="6766222"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2" name="Oval 330"/>
          <p:cNvSpPr>
            <a:spLocks noChangeArrowheads="1"/>
          </p:cNvSpPr>
          <p:nvPr/>
        </p:nvSpPr>
        <p:spPr bwMode="auto">
          <a:xfrm>
            <a:off x="685988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3" name="Oval 331"/>
          <p:cNvSpPr>
            <a:spLocks noChangeArrowheads="1"/>
          </p:cNvSpPr>
          <p:nvPr/>
        </p:nvSpPr>
        <p:spPr bwMode="auto">
          <a:xfrm>
            <a:off x="69535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4" name="Oval 332"/>
          <p:cNvSpPr>
            <a:spLocks noChangeArrowheads="1"/>
          </p:cNvSpPr>
          <p:nvPr/>
        </p:nvSpPr>
        <p:spPr bwMode="auto">
          <a:xfrm>
            <a:off x="7045622"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5" name="Oval 333"/>
          <p:cNvSpPr>
            <a:spLocks noChangeArrowheads="1"/>
          </p:cNvSpPr>
          <p:nvPr/>
        </p:nvSpPr>
        <p:spPr bwMode="auto">
          <a:xfrm>
            <a:off x="714087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6" name="Oval 334"/>
          <p:cNvSpPr>
            <a:spLocks noChangeArrowheads="1"/>
          </p:cNvSpPr>
          <p:nvPr/>
        </p:nvSpPr>
        <p:spPr bwMode="auto">
          <a:xfrm>
            <a:off x="72329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7" name="Oval 335"/>
          <p:cNvSpPr>
            <a:spLocks noChangeArrowheads="1"/>
          </p:cNvSpPr>
          <p:nvPr/>
        </p:nvSpPr>
        <p:spPr bwMode="auto">
          <a:xfrm>
            <a:off x="7325022" y="33115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8" name="Oval 336"/>
          <p:cNvSpPr>
            <a:spLocks noChangeArrowheads="1"/>
          </p:cNvSpPr>
          <p:nvPr/>
        </p:nvSpPr>
        <p:spPr bwMode="auto">
          <a:xfrm>
            <a:off x="742027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9" name="Oval 337"/>
          <p:cNvSpPr>
            <a:spLocks noChangeArrowheads="1"/>
          </p:cNvSpPr>
          <p:nvPr/>
        </p:nvSpPr>
        <p:spPr bwMode="auto">
          <a:xfrm>
            <a:off x="75123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0" name="Oval 338"/>
          <p:cNvSpPr>
            <a:spLocks noChangeArrowheads="1"/>
          </p:cNvSpPr>
          <p:nvPr/>
        </p:nvSpPr>
        <p:spPr bwMode="auto">
          <a:xfrm>
            <a:off x="7606010"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1" name="Oval 339"/>
          <p:cNvSpPr>
            <a:spLocks noChangeArrowheads="1"/>
          </p:cNvSpPr>
          <p:nvPr/>
        </p:nvSpPr>
        <p:spPr bwMode="auto">
          <a:xfrm>
            <a:off x="769967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2" name="Oval 340"/>
          <p:cNvSpPr>
            <a:spLocks noChangeArrowheads="1"/>
          </p:cNvSpPr>
          <p:nvPr/>
        </p:nvSpPr>
        <p:spPr bwMode="auto">
          <a:xfrm>
            <a:off x="779333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3" name="Oval 341"/>
          <p:cNvSpPr>
            <a:spLocks noChangeArrowheads="1"/>
          </p:cNvSpPr>
          <p:nvPr/>
        </p:nvSpPr>
        <p:spPr bwMode="auto">
          <a:xfrm>
            <a:off x="7885410"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4" name="Oval 342"/>
          <p:cNvSpPr>
            <a:spLocks noChangeArrowheads="1"/>
          </p:cNvSpPr>
          <p:nvPr/>
        </p:nvSpPr>
        <p:spPr bwMode="auto">
          <a:xfrm>
            <a:off x="79806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5" name="Oval 343"/>
          <p:cNvSpPr>
            <a:spLocks noChangeArrowheads="1"/>
          </p:cNvSpPr>
          <p:nvPr/>
        </p:nvSpPr>
        <p:spPr bwMode="auto">
          <a:xfrm>
            <a:off x="807273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6" name="Oval 344"/>
          <p:cNvSpPr>
            <a:spLocks noChangeArrowheads="1"/>
          </p:cNvSpPr>
          <p:nvPr/>
        </p:nvSpPr>
        <p:spPr bwMode="auto">
          <a:xfrm>
            <a:off x="8164810" y="33115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7" name="Oval 345"/>
          <p:cNvSpPr>
            <a:spLocks noChangeArrowheads="1"/>
          </p:cNvSpPr>
          <p:nvPr/>
        </p:nvSpPr>
        <p:spPr bwMode="auto">
          <a:xfrm>
            <a:off x="82600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8" name="Oval 346"/>
          <p:cNvSpPr>
            <a:spLocks noChangeArrowheads="1"/>
          </p:cNvSpPr>
          <p:nvPr/>
        </p:nvSpPr>
        <p:spPr bwMode="auto">
          <a:xfrm>
            <a:off x="835213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9" name="Oval 347"/>
          <p:cNvSpPr>
            <a:spLocks noChangeArrowheads="1"/>
          </p:cNvSpPr>
          <p:nvPr/>
        </p:nvSpPr>
        <p:spPr bwMode="auto">
          <a:xfrm>
            <a:off x="8445797"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0" name="Oval 348"/>
          <p:cNvSpPr>
            <a:spLocks noChangeArrowheads="1"/>
          </p:cNvSpPr>
          <p:nvPr/>
        </p:nvSpPr>
        <p:spPr bwMode="auto">
          <a:xfrm>
            <a:off x="85394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1" name="Oval 349"/>
          <p:cNvSpPr>
            <a:spLocks noChangeArrowheads="1"/>
          </p:cNvSpPr>
          <p:nvPr/>
        </p:nvSpPr>
        <p:spPr bwMode="auto">
          <a:xfrm>
            <a:off x="863312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2" name="Oval 350"/>
          <p:cNvSpPr>
            <a:spLocks noChangeArrowheads="1"/>
          </p:cNvSpPr>
          <p:nvPr/>
        </p:nvSpPr>
        <p:spPr bwMode="auto">
          <a:xfrm>
            <a:off x="8725197"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3" name="Oval 351"/>
          <p:cNvSpPr>
            <a:spLocks noChangeArrowheads="1"/>
          </p:cNvSpPr>
          <p:nvPr/>
        </p:nvSpPr>
        <p:spPr bwMode="auto">
          <a:xfrm>
            <a:off x="88204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4" name="Oval 352"/>
          <p:cNvSpPr>
            <a:spLocks noChangeArrowheads="1"/>
          </p:cNvSpPr>
          <p:nvPr/>
        </p:nvSpPr>
        <p:spPr bwMode="auto">
          <a:xfrm>
            <a:off x="891252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5" name="Oval 353"/>
          <p:cNvSpPr>
            <a:spLocks noChangeArrowheads="1"/>
          </p:cNvSpPr>
          <p:nvPr/>
        </p:nvSpPr>
        <p:spPr bwMode="auto">
          <a:xfrm>
            <a:off x="6766222"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6" name="Oval 354"/>
          <p:cNvSpPr>
            <a:spLocks noChangeArrowheads="1"/>
          </p:cNvSpPr>
          <p:nvPr/>
        </p:nvSpPr>
        <p:spPr bwMode="auto">
          <a:xfrm>
            <a:off x="66725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7" name="Oval 355"/>
          <p:cNvSpPr>
            <a:spLocks noChangeArrowheads="1"/>
          </p:cNvSpPr>
          <p:nvPr/>
        </p:nvSpPr>
        <p:spPr bwMode="auto">
          <a:xfrm>
            <a:off x="66725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8" name="Oval 356"/>
          <p:cNvSpPr>
            <a:spLocks noChangeArrowheads="1"/>
          </p:cNvSpPr>
          <p:nvPr/>
        </p:nvSpPr>
        <p:spPr bwMode="auto">
          <a:xfrm>
            <a:off x="66725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9" name="Oval 357"/>
          <p:cNvSpPr>
            <a:spLocks noChangeArrowheads="1"/>
          </p:cNvSpPr>
          <p:nvPr/>
        </p:nvSpPr>
        <p:spPr bwMode="auto">
          <a:xfrm>
            <a:off x="685988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0" name="Oval 358"/>
          <p:cNvSpPr>
            <a:spLocks noChangeArrowheads="1"/>
          </p:cNvSpPr>
          <p:nvPr/>
        </p:nvSpPr>
        <p:spPr bwMode="auto">
          <a:xfrm>
            <a:off x="69535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1" name="Oval 359"/>
          <p:cNvSpPr>
            <a:spLocks noChangeArrowheads="1"/>
          </p:cNvSpPr>
          <p:nvPr/>
        </p:nvSpPr>
        <p:spPr bwMode="auto">
          <a:xfrm>
            <a:off x="7045622"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2" name="Oval 360"/>
          <p:cNvSpPr>
            <a:spLocks noChangeArrowheads="1"/>
          </p:cNvSpPr>
          <p:nvPr/>
        </p:nvSpPr>
        <p:spPr bwMode="auto">
          <a:xfrm>
            <a:off x="714087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3" name="Oval 361"/>
          <p:cNvSpPr>
            <a:spLocks noChangeArrowheads="1"/>
          </p:cNvSpPr>
          <p:nvPr/>
        </p:nvSpPr>
        <p:spPr bwMode="auto">
          <a:xfrm>
            <a:off x="72329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4" name="Oval 362"/>
          <p:cNvSpPr>
            <a:spLocks noChangeArrowheads="1"/>
          </p:cNvSpPr>
          <p:nvPr/>
        </p:nvSpPr>
        <p:spPr bwMode="auto">
          <a:xfrm>
            <a:off x="7325022" y="3405243"/>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5" name="Oval 363"/>
          <p:cNvSpPr>
            <a:spLocks noChangeArrowheads="1"/>
          </p:cNvSpPr>
          <p:nvPr/>
        </p:nvSpPr>
        <p:spPr bwMode="auto">
          <a:xfrm>
            <a:off x="742027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6" name="Oval 364"/>
          <p:cNvSpPr>
            <a:spLocks noChangeArrowheads="1"/>
          </p:cNvSpPr>
          <p:nvPr/>
        </p:nvSpPr>
        <p:spPr bwMode="auto">
          <a:xfrm>
            <a:off x="75123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7" name="Oval 365"/>
          <p:cNvSpPr>
            <a:spLocks noChangeArrowheads="1"/>
          </p:cNvSpPr>
          <p:nvPr/>
        </p:nvSpPr>
        <p:spPr bwMode="auto">
          <a:xfrm>
            <a:off x="7606010"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8" name="Oval 366"/>
          <p:cNvSpPr>
            <a:spLocks noChangeArrowheads="1"/>
          </p:cNvSpPr>
          <p:nvPr/>
        </p:nvSpPr>
        <p:spPr bwMode="auto">
          <a:xfrm>
            <a:off x="769967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9" name="Oval 367"/>
          <p:cNvSpPr>
            <a:spLocks noChangeArrowheads="1"/>
          </p:cNvSpPr>
          <p:nvPr/>
        </p:nvSpPr>
        <p:spPr bwMode="auto">
          <a:xfrm>
            <a:off x="779333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0" name="Oval 368"/>
          <p:cNvSpPr>
            <a:spLocks noChangeArrowheads="1"/>
          </p:cNvSpPr>
          <p:nvPr/>
        </p:nvSpPr>
        <p:spPr bwMode="auto">
          <a:xfrm>
            <a:off x="7885410"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1" name="Oval 369"/>
          <p:cNvSpPr>
            <a:spLocks noChangeArrowheads="1"/>
          </p:cNvSpPr>
          <p:nvPr/>
        </p:nvSpPr>
        <p:spPr bwMode="auto">
          <a:xfrm>
            <a:off x="79806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2" name="Oval 370"/>
          <p:cNvSpPr>
            <a:spLocks noChangeArrowheads="1"/>
          </p:cNvSpPr>
          <p:nvPr/>
        </p:nvSpPr>
        <p:spPr bwMode="auto">
          <a:xfrm>
            <a:off x="807273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3" name="Oval 371"/>
          <p:cNvSpPr>
            <a:spLocks noChangeArrowheads="1"/>
          </p:cNvSpPr>
          <p:nvPr/>
        </p:nvSpPr>
        <p:spPr bwMode="auto">
          <a:xfrm>
            <a:off x="8164810" y="3405243"/>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4" name="Oval 372"/>
          <p:cNvSpPr>
            <a:spLocks noChangeArrowheads="1"/>
          </p:cNvSpPr>
          <p:nvPr/>
        </p:nvSpPr>
        <p:spPr bwMode="auto">
          <a:xfrm>
            <a:off x="82600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5" name="Oval 373"/>
          <p:cNvSpPr>
            <a:spLocks noChangeArrowheads="1"/>
          </p:cNvSpPr>
          <p:nvPr/>
        </p:nvSpPr>
        <p:spPr bwMode="auto">
          <a:xfrm>
            <a:off x="835213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6" name="Oval 374"/>
          <p:cNvSpPr>
            <a:spLocks noChangeArrowheads="1"/>
          </p:cNvSpPr>
          <p:nvPr/>
        </p:nvSpPr>
        <p:spPr bwMode="auto">
          <a:xfrm>
            <a:off x="8445797"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7" name="Oval 375"/>
          <p:cNvSpPr>
            <a:spLocks noChangeArrowheads="1"/>
          </p:cNvSpPr>
          <p:nvPr/>
        </p:nvSpPr>
        <p:spPr bwMode="auto">
          <a:xfrm>
            <a:off x="85394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8" name="Oval 376"/>
          <p:cNvSpPr>
            <a:spLocks noChangeArrowheads="1"/>
          </p:cNvSpPr>
          <p:nvPr/>
        </p:nvSpPr>
        <p:spPr bwMode="auto">
          <a:xfrm>
            <a:off x="863312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9" name="Oval 377"/>
          <p:cNvSpPr>
            <a:spLocks noChangeArrowheads="1"/>
          </p:cNvSpPr>
          <p:nvPr/>
        </p:nvSpPr>
        <p:spPr bwMode="auto">
          <a:xfrm>
            <a:off x="8725197"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0" name="Oval 378"/>
          <p:cNvSpPr>
            <a:spLocks noChangeArrowheads="1"/>
          </p:cNvSpPr>
          <p:nvPr/>
        </p:nvSpPr>
        <p:spPr bwMode="auto">
          <a:xfrm>
            <a:off x="88204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1" name="Oval 379"/>
          <p:cNvSpPr>
            <a:spLocks noChangeArrowheads="1"/>
          </p:cNvSpPr>
          <p:nvPr/>
        </p:nvSpPr>
        <p:spPr bwMode="auto">
          <a:xfrm>
            <a:off x="891252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2" name="Oval 380"/>
          <p:cNvSpPr>
            <a:spLocks noChangeArrowheads="1"/>
          </p:cNvSpPr>
          <p:nvPr/>
        </p:nvSpPr>
        <p:spPr bwMode="auto">
          <a:xfrm>
            <a:off x="658048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3" name="Oval 381"/>
          <p:cNvSpPr>
            <a:spLocks noChangeArrowheads="1"/>
          </p:cNvSpPr>
          <p:nvPr/>
        </p:nvSpPr>
        <p:spPr bwMode="auto">
          <a:xfrm>
            <a:off x="66725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4" name="Oval 382"/>
          <p:cNvSpPr>
            <a:spLocks noChangeArrowheads="1"/>
          </p:cNvSpPr>
          <p:nvPr/>
        </p:nvSpPr>
        <p:spPr bwMode="auto">
          <a:xfrm>
            <a:off x="6766222"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5" name="Oval 383"/>
          <p:cNvSpPr>
            <a:spLocks noChangeArrowheads="1"/>
          </p:cNvSpPr>
          <p:nvPr/>
        </p:nvSpPr>
        <p:spPr bwMode="auto">
          <a:xfrm>
            <a:off x="685988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6" name="Oval 384"/>
          <p:cNvSpPr>
            <a:spLocks noChangeArrowheads="1"/>
          </p:cNvSpPr>
          <p:nvPr/>
        </p:nvSpPr>
        <p:spPr bwMode="auto">
          <a:xfrm>
            <a:off x="69535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7" name="Oval 385"/>
          <p:cNvSpPr>
            <a:spLocks noChangeArrowheads="1"/>
          </p:cNvSpPr>
          <p:nvPr/>
        </p:nvSpPr>
        <p:spPr bwMode="auto">
          <a:xfrm>
            <a:off x="7045622"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8" name="Oval 386"/>
          <p:cNvSpPr>
            <a:spLocks noChangeArrowheads="1"/>
          </p:cNvSpPr>
          <p:nvPr/>
        </p:nvSpPr>
        <p:spPr bwMode="auto">
          <a:xfrm>
            <a:off x="714087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9" name="Oval 387"/>
          <p:cNvSpPr>
            <a:spLocks noChangeArrowheads="1"/>
          </p:cNvSpPr>
          <p:nvPr/>
        </p:nvSpPr>
        <p:spPr bwMode="auto">
          <a:xfrm>
            <a:off x="72329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0" name="Oval 388"/>
          <p:cNvSpPr>
            <a:spLocks noChangeArrowheads="1"/>
          </p:cNvSpPr>
          <p:nvPr/>
        </p:nvSpPr>
        <p:spPr bwMode="auto">
          <a:xfrm>
            <a:off x="7325022" y="34989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1" name="Oval 389"/>
          <p:cNvSpPr>
            <a:spLocks noChangeArrowheads="1"/>
          </p:cNvSpPr>
          <p:nvPr/>
        </p:nvSpPr>
        <p:spPr bwMode="auto">
          <a:xfrm>
            <a:off x="742027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2" name="Oval 390"/>
          <p:cNvSpPr>
            <a:spLocks noChangeArrowheads="1"/>
          </p:cNvSpPr>
          <p:nvPr/>
        </p:nvSpPr>
        <p:spPr bwMode="auto">
          <a:xfrm>
            <a:off x="75123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3" name="Oval 391"/>
          <p:cNvSpPr>
            <a:spLocks noChangeArrowheads="1"/>
          </p:cNvSpPr>
          <p:nvPr/>
        </p:nvSpPr>
        <p:spPr bwMode="auto">
          <a:xfrm>
            <a:off x="7606010"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4" name="Oval 392"/>
          <p:cNvSpPr>
            <a:spLocks noChangeArrowheads="1"/>
          </p:cNvSpPr>
          <p:nvPr/>
        </p:nvSpPr>
        <p:spPr bwMode="auto">
          <a:xfrm>
            <a:off x="769967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5" name="Oval 393"/>
          <p:cNvSpPr>
            <a:spLocks noChangeArrowheads="1"/>
          </p:cNvSpPr>
          <p:nvPr/>
        </p:nvSpPr>
        <p:spPr bwMode="auto">
          <a:xfrm>
            <a:off x="779333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6" name="Oval 394"/>
          <p:cNvSpPr>
            <a:spLocks noChangeArrowheads="1"/>
          </p:cNvSpPr>
          <p:nvPr/>
        </p:nvSpPr>
        <p:spPr bwMode="auto">
          <a:xfrm>
            <a:off x="7885410"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7" name="Oval 395"/>
          <p:cNvSpPr>
            <a:spLocks noChangeArrowheads="1"/>
          </p:cNvSpPr>
          <p:nvPr/>
        </p:nvSpPr>
        <p:spPr bwMode="auto">
          <a:xfrm>
            <a:off x="79806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8" name="Oval 396"/>
          <p:cNvSpPr>
            <a:spLocks noChangeArrowheads="1"/>
          </p:cNvSpPr>
          <p:nvPr/>
        </p:nvSpPr>
        <p:spPr bwMode="auto">
          <a:xfrm>
            <a:off x="807273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9" name="Oval 397"/>
          <p:cNvSpPr>
            <a:spLocks noChangeArrowheads="1"/>
          </p:cNvSpPr>
          <p:nvPr/>
        </p:nvSpPr>
        <p:spPr bwMode="auto">
          <a:xfrm>
            <a:off x="8164810" y="34989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0" name="Oval 398"/>
          <p:cNvSpPr>
            <a:spLocks noChangeArrowheads="1"/>
          </p:cNvSpPr>
          <p:nvPr/>
        </p:nvSpPr>
        <p:spPr bwMode="auto">
          <a:xfrm>
            <a:off x="82600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1" name="Oval 399"/>
          <p:cNvSpPr>
            <a:spLocks noChangeArrowheads="1"/>
          </p:cNvSpPr>
          <p:nvPr/>
        </p:nvSpPr>
        <p:spPr bwMode="auto">
          <a:xfrm>
            <a:off x="835213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2" name="Oval 400"/>
          <p:cNvSpPr>
            <a:spLocks noChangeArrowheads="1"/>
          </p:cNvSpPr>
          <p:nvPr/>
        </p:nvSpPr>
        <p:spPr bwMode="auto">
          <a:xfrm>
            <a:off x="8445797"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3" name="Oval 401"/>
          <p:cNvSpPr>
            <a:spLocks noChangeArrowheads="1"/>
          </p:cNvSpPr>
          <p:nvPr/>
        </p:nvSpPr>
        <p:spPr bwMode="auto">
          <a:xfrm>
            <a:off x="85394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4" name="Oval 402"/>
          <p:cNvSpPr>
            <a:spLocks noChangeArrowheads="1"/>
          </p:cNvSpPr>
          <p:nvPr/>
        </p:nvSpPr>
        <p:spPr bwMode="auto">
          <a:xfrm>
            <a:off x="863312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5" name="Oval 403"/>
          <p:cNvSpPr>
            <a:spLocks noChangeArrowheads="1"/>
          </p:cNvSpPr>
          <p:nvPr/>
        </p:nvSpPr>
        <p:spPr bwMode="auto">
          <a:xfrm>
            <a:off x="8725197"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6" name="Oval 404"/>
          <p:cNvSpPr>
            <a:spLocks noChangeArrowheads="1"/>
          </p:cNvSpPr>
          <p:nvPr/>
        </p:nvSpPr>
        <p:spPr bwMode="auto">
          <a:xfrm>
            <a:off x="8725197"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7" name="Oval 405"/>
          <p:cNvSpPr>
            <a:spLocks noChangeArrowheads="1"/>
          </p:cNvSpPr>
          <p:nvPr/>
        </p:nvSpPr>
        <p:spPr bwMode="auto">
          <a:xfrm>
            <a:off x="88204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8" name="Oval 406"/>
          <p:cNvSpPr>
            <a:spLocks noChangeArrowheads="1"/>
          </p:cNvSpPr>
          <p:nvPr/>
        </p:nvSpPr>
        <p:spPr bwMode="auto">
          <a:xfrm>
            <a:off x="891252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408"/>
          <p:cNvSpPr>
            <a:spLocks noChangeArrowheads="1"/>
          </p:cNvSpPr>
          <p:nvPr/>
        </p:nvSpPr>
        <p:spPr bwMode="auto">
          <a:xfrm>
            <a:off x="658048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409"/>
          <p:cNvSpPr>
            <a:spLocks noChangeArrowheads="1"/>
          </p:cNvSpPr>
          <p:nvPr/>
        </p:nvSpPr>
        <p:spPr bwMode="auto">
          <a:xfrm>
            <a:off x="66725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410"/>
          <p:cNvSpPr>
            <a:spLocks noChangeArrowheads="1"/>
          </p:cNvSpPr>
          <p:nvPr/>
        </p:nvSpPr>
        <p:spPr bwMode="auto">
          <a:xfrm>
            <a:off x="6766222"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411"/>
          <p:cNvSpPr>
            <a:spLocks noChangeArrowheads="1"/>
          </p:cNvSpPr>
          <p:nvPr/>
        </p:nvSpPr>
        <p:spPr bwMode="auto">
          <a:xfrm>
            <a:off x="685988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412"/>
          <p:cNvSpPr>
            <a:spLocks noChangeArrowheads="1"/>
          </p:cNvSpPr>
          <p:nvPr/>
        </p:nvSpPr>
        <p:spPr bwMode="auto">
          <a:xfrm>
            <a:off x="6953547"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413"/>
          <p:cNvSpPr>
            <a:spLocks noChangeArrowheads="1"/>
          </p:cNvSpPr>
          <p:nvPr/>
        </p:nvSpPr>
        <p:spPr bwMode="auto">
          <a:xfrm>
            <a:off x="7045622"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414"/>
          <p:cNvSpPr>
            <a:spLocks noChangeArrowheads="1"/>
          </p:cNvSpPr>
          <p:nvPr/>
        </p:nvSpPr>
        <p:spPr bwMode="auto">
          <a:xfrm>
            <a:off x="714087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415"/>
          <p:cNvSpPr>
            <a:spLocks noChangeArrowheads="1"/>
          </p:cNvSpPr>
          <p:nvPr/>
        </p:nvSpPr>
        <p:spPr bwMode="auto">
          <a:xfrm>
            <a:off x="7232947"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416"/>
          <p:cNvSpPr>
            <a:spLocks noChangeArrowheads="1"/>
          </p:cNvSpPr>
          <p:nvPr/>
        </p:nvSpPr>
        <p:spPr bwMode="auto">
          <a:xfrm>
            <a:off x="7325022" y="35925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417"/>
          <p:cNvSpPr>
            <a:spLocks noChangeArrowheads="1"/>
          </p:cNvSpPr>
          <p:nvPr/>
        </p:nvSpPr>
        <p:spPr bwMode="auto">
          <a:xfrm>
            <a:off x="742027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418"/>
          <p:cNvSpPr>
            <a:spLocks noChangeArrowheads="1"/>
          </p:cNvSpPr>
          <p:nvPr/>
        </p:nvSpPr>
        <p:spPr bwMode="auto">
          <a:xfrm>
            <a:off x="7512347"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419"/>
          <p:cNvSpPr>
            <a:spLocks noChangeArrowheads="1"/>
          </p:cNvSpPr>
          <p:nvPr/>
        </p:nvSpPr>
        <p:spPr bwMode="auto">
          <a:xfrm>
            <a:off x="7606010"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420"/>
          <p:cNvSpPr>
            <a:spLocks noChangeArrowheads="1"/>
          </p:cNvSpPr>
          <p:nvPr/>
        </p:nvSpPr>
        <p:spPr bwMode="auto">
          <a:xfrm>
            <a:off x="769967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421"/>
          <p:cNvSpPr>
            <a:spLocks noChangeArrowheads="1"/>
          </p:cNvSpPr>
          <p:nvPr/>
        </p:nvSpPr>
        <p:spPr bwMode="auto">
          <a:xfrm>
            <a:off x="779333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422"/>
          <p:cNvSpPr>
            <a:spLocks noChangeArrowheads="1"/>
          </p:cNvSpPr>
          <p:nvPr/>
        </p:nvSpPr>
        <p:spPr bwMode="auto">
          <a:xfrm>
            <a:off x="7885410"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423"/>
          <p:cNvSpPr>
            <a:spLocks noChangeArrowheads="1"/>
          </p:cNvSpPr>
          <p:nvPr/>
        </p:nvSpPr>
        <p:spPr bwMode="auto">
          <a:xfrm>
            <a:off x="79806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424"/>
          <p:cNvSpPr>
            <a:spLocks noChangeArrowheads="1"/>
          </p:cNvSpPr>
          <p:nvPr/>
        </p:nvSpPr>
        <p:spPr bwMode="auto">
          <a:xfrm>
            <a:off x="807273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425"/>
          <p:cNvSpPr>
            <a:spLocks noChangeArrowheads="1"/>
          </p:cNvSpPr>
          <p:nvPr/>
        </p:nvSpPr>
        <p:spPr bwMode="auto">
          <a:xfrm>
            <a:off x="8164810" y="35925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426"/>
          <p:cNvSpPr>
            <a:spLocks noChangeArrowheads="1"/>
          </p:cNvSpPr>
          <p:nvPr/>
        </p:nvSpPr>
        <p:spPr bwMode="auto">
          <a:xfrm>
            <a:off x="82600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427"/>
          <p:cNvSpPr>
            <a:spLocks noChangeArrowheads="1"/>
          </p:cNvSpPr>
          <p:nvPr/>
        </p:nvSpPr>
        <p:spPr bwMode="auto">
          <a:xfrm>
            <a:off x="835213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428"/>
          <p:cNvSpPr>
            <a:spLocks noChangeArrowheads="1"/>
          </p:cNvSpPr>
          <p:nvPr/>
        </p:nvSpPr>
        <p:spPr bwMode="auto">
          <a:xfrm>
            <a:off x="835213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429"/>
          <p:cNvSpPr>
            <a:spLocks noChangeArrowheads="1"/>
          </p:cNvSpPr>
          <p:nvPr/>
        </p:nvSpPr>
        <p:spPr bwMode="auto">
          <a:xfrm>
            <a:off x="8445797"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430"/>
          <p:cNvSpPr>
            <a:spLocks noChangeArrowheads="1"/>
          </p:cNvSpPr>
          <p:nvPr/>
        </p:nvSpPr>
        <p:spPr bwMode="auto">
          <a:xfrm>
            <a:off x="85394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431"/>
          <p:cNvSpPr>
            <a:spLocks noChangeArrowheads="1"/>
          </p:cNvSpPr>
          <p:nvPr/>
        </p:nvSpPr>
        <p:spPr bwMode="auto">
          <a:xfrm>
            <a:off x="863312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432"/>
          <p:cNvSpPr>
            <a:spLocks noChangeArrowheads="1"/>
          </p:cNvSpPr>
          <p:nvPr/>
        </p:nvSpPr>
        <p:spPr bwMode="auto">
          <a:xfrm>
            <a:off x="6672560"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433"/>
          <p:cNvSpPr>
            <a:spLocks noChangeArrowheads="1"/>
          </p:cNvSpPr>
          <p:nvPr/>
        </p:nvSpPr>
        <p:spPr bwMode="auto">
          <a:xfrm>
            <a:off x="6766222"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434"/>
          <p:cNvSpPr>
            <a:spLocks noChangeArrowheads="1"/>
          </p:cNvSpPr>
          <p:nvPr/>
        </p:nvSpPr>
        <p:spPr bwMode="auto">
          <a:xfrm>
            <a:off x="685988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435"/>
          <p:cNvSpPr>
            <a:spLocks noChangeArrowheads="1"/>
          </p:cNvSpPr>
          <p:nvPr/>
        </p:nvSpPr>
        <p:spPr bwMode="auto">
          <a:xfrm>
            <a:off x="6953547"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436"/>
          <p:cNvSpPr>
            <a:spLocks noChangeArrowheads="1"/>
          </p:cNvSpPr>
          <p:nvPr/>
        </p:nvSpPr>
        <p:spPr bwMode="auto">
          <a:xfrm>
            <a:off x="7045622"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437"/>
          <p:cNvSpPr>
            <a:spLocks noChangeArrowheads="1"/>
          </p:cNvSpPr>
          <p:nvPr/>
        </p:nvSpPr>
        <p:spPr bwMode="auto">
          <a:xfrm>
            <a:off x="7140872"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438"/>
          <p:cNvSpPr>
            <a:spLocks noChangeArrowheads="1"/>
          </p:cNvSpPr>
          <p:nvPr/>
        </p:nvSpPr>
        <p:spPr bwMode="auto">
          <a:xfrm>
            <a:off x="7232947"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439"/>
          <p:cNvSpPr>
            <a:spLocks noChangeArrowheads="1"/>
          </p:cNvSpPr>
          <p:nvPr/>
        </p:nvSpPr>
        <p:spPr bwMode="auto">
          <a:xfrm>
            <a:off x="7325022" y="3684643"/>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440"/>
          <p:cNvSpPr>
            <a:spLocks noChangeArrowheads="1"/>
          </p:cNvSpPr>
          <p:nvPr/>
        </p:nvSpPr>
        <p:spPr bwMode="auto">
          <a:xfrm>
            <a:off x="7420272"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441"/>
          <p:cNvSpPr>
            <a:spLocks noChangeArrowheads="1"/>
          </p:cNvSpPr>
          <p:nvPr/>
        </p:nvSpPr>
        <p:spPr bwMode="auto">
          <a:xfrm>
            <a:off x="7512347"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442"/>
          <p:cNvSpPr>
            <a:spLocks noChangeArrowheads="1"/>
          </p:cNvSpPr>
          <p:nvPr/>
        </p:nvSpPr>
        <p:spPr bwMode="auto">
          <a:xfrm>
            <a:off x="7606010"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443"/>
          <p:cNvSpPr>
            <a:spLocks noChangeArrowheads="1"/>
          </p:cNvSpPr>
          <p:nvPr/>
        </p:nvSpPr>
        <p:spPr bwMode="auto">
          <a:xfrm>
            <a:off x="7699672"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444"/>
          <p:cNvSpPr>
            <a:spLocks noChangeArrowheads="1"/>
          </p:cNvSpPr>
          <p:nvPr/>
        </p:nvSpPr>
        <p:spPr bwMode="auto">
          <a:xfrm>
            <a:off x="779333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445"/>
          <p:cNvSpPr>
            <a:spLocks noChangeArrowheads="1"/>
          </p:cNvSpPr>
          <p:nvPr/>
        </p:nvSpPr>
        <p:spPr bwMode="auto">
          <a:xfrm>
            <a:off x="7885410"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446"/>
          <p:cNvSpPr>
            <a:spLocks noChangeArrowheads="1"/>
          </p:cNvSpPr>
          <p:nvPr/>
        </p:nvSpPr>
        <p:spPr bwMode="auto">
          <a:xfrm>
            <a:off x="7980660"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447"/>
          <p:cNvSpPr>
            <a:spLocks noChangeArrowheads="1"/>
          </p:cNvSpPr>
          <p:nvPr/>
        </p:nvSpPr>
        <p:spPr bwMode="auto">
          <a:xfrm>
            <a:off x="807273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448"/>
          <p:cNvSpPr>
            <a:spLocks noChangeArrowheads="1"/>
          </p:cNvSpPr>
          <p:nvPr/>
        </p:nvSpPr>
        <p:spPr bwMode="auto">
          <a:xfrm>
            <a:off x="8164810" y="3684643"/>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449"/>
          <p:cNvSpPr>
            <a:spLocks noChangeArrowheads="1"/>
          </p:cNvSpPr>
          <p:nvPr/>
        </p:nvSpPr>
        <p:spPr bwMode="auto">
          <a:xfrm>
            <a:off x="8260060"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450"/>
          <p:cNvSpPr>
            <a:spLocks noChangeArrowheads="1"/>
          </p:cNvSpPr>
          <p:nvPr/>
        </p:nvSpPr>
        <p:spPr bwMode="auto">
          <a:xfrm>
            <a:off x="6672560"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451"/>
          <p:cNvSpPr>
            <a:spLocks noChangeArrowheads="1"/>
          </p:cNvSpPr>
          <p:nvPr/>
        </p:nvSpPr>
        <p:spPr bwMode="auto">
          <a:xfrm>
            <a:off x="6766222"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452"/>
          <p:cNvSpPr>
            <a:spLocks noChangeArrowheads="1"/>
          </p:cNvSpPr>
          <p:nvPr/>
        </p:nvSpPr>
        <p:spPr bwMode="auto">
          <a:xfrm>
            <a:off x="6859885"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453"/>
          <p:cNvSpPr>
            <a:spLocks noChangeArrowheads="1"/>
          </p:cNvSpPr>
          <p:nvPr/>
        </p:nvSpPr>
        <p:spPr bwMode="auto">
          <a:xfrm>
            <a:off x="6953547"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454"/>
          <p:cNvSpPr>
            <a:spLocks noChangeArrowheads="1"/>
          </p:cNvSpPr>
          <p:nvPr/>
        </p:nvSpPr>
        <p:spPr bwMode="auto">
          <a:xfrm>
            <a:off x="7045622"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455"/>
          <p:cNvSpPr>
            <a:spLocks noChangeArrowheads="1"/>
          </p:cNvSpPr>
          <p:nvPr/>
        </p:nvSpPr>
        <p:spPr bwMode="auto">
          <a:xfrm>
            <a:off x="7140872"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456"/>
          <p:cNvSpPr>
            <a:spLocks noChangeArrowheads="1"/>
          </p:cNvSpPr>
          <p:nvPr/>
        </p:nvSpPr>
        <p:spPr bwMode="auto">
          <a:xfrm>
            <a:off x="7232947"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457"/>
          <p:cNvSpPr>
            <a:spLocks noChangeArrowheads="1"/>
          </p:cNvSpPr>
          <p:nvPr/>
        </p:nvSpPr>
        <p:spPr bwMode="auto">
          <a:xfrm>
            <a:off x="7325022" y="37798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458"/>
          <p:cNvSpPr>
            <a:spLocks noChangeArrowheads="1"/>
          </p:cNvSpPr>
          <p:nvPr/>
        </p:nvSpPr>
        <p:spPr bwMode="auto">
          <a:xfrm>
            <a:off x="7420272"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459"/>
          <p:cNvSpPr>
            <a:spLocks noChangeArrowheads="1"/>
          </p:cNvSpPr>
          <p:nvPr/>
        </p:nvSpPr>
        <p:spPr bwMode="auto">
          <a:xfrm>
            <a:off x="7512347"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460"/>
          <p:cNvSpPr>
            <a:spLocks noChangeArrowheads="1"/>
          </p:cNvSpPr>
          <p:nvPr/>
        </p:nvSpPr>
        <p:spPr bwMode="auto">
          <a:xfrm>
            <a:off x="7606010"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461"/>
          <p:cNvSpPr>
            <a:spLocks noChangeArrowheads="1"/>
          </p:cNvSpPr>
          <p:nvPr/>
        </p:nvSpPr>
        <p:spPr bwMode="auto">
          <a:xfrm>
            <a:off x="7699672"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462"/>
          <p:cNvSpPr>
            <a:spLocks noChangeArrowheads="1"/>
          </p:cNvSpPr>
          <p:nvPr/>
        </p:nvSpPr>
        <p:spPr bwMode="auto">
          <a:xfrm>
            <a:off x="7793335"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463"/>
          <p:cNvSpPr>
            <a:spLocks noChangeArrowheads="1"/>
          </p:cNvSpPr>
          <p:nvPr/>
        </p:nvSpPr>
        <p:spPr bwMode="auto">
          <a:xfrm>
            <a:off x="7885410"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464"/>
          <p:cNvSpPr>
            <a:spLocks noChangeArrowheads="1"/>
          </p:cNvSpPr>
          <p:nvPr/>
        </p:nvSpPr>
        <p:spPr bwMode="auto">
          <a:xfrm>
            <a:off x="7980660"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465"/>
          <p:cNvSpPr>
            <a:spLocks noChangeArrowheads="1"/>
          </p:cNvSpPr>
          <p:nvPr/>
        </p:nvSpPr>
        <p:spPr bwMode="auto">
          <a:xfrm>
            <a:off x="8072735"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466"/>
          <p:cNvSpPr>
            <a:spLocks noChangeArrowheads="1"/>
          </p:cNvSpPr>
          <p:nvPr/>
        </p:nvSpPr>
        <p:spPr bwMode="auto">
          <a:xfrm>
            <a:off x="8164810" y="37798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467"/>
          <p:cNvSpPr>
            <a:spLocks noChangeArrowheads="1"/>
          </p:cNvSpPr>
          <p:nvPr/>
        </p:nvSpPr>
        <p:spPr bwMode="auto">
          <a:xfrm>
            <a:off x="8260060"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468"/>
          <p:cNvSpPr>
            <a:spLocks noChangeArrowheads="1"/>
          </p:cNvSpPr>
          <p:nvPr/>
        </p:nvSpPr>
        <p:spPr bwMode="auto">
          <a:xfrm>
            <a:off x="6766222"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469"/>
          <p:cNvSpPr>
            <a:spLocks noChangeArrowheads="1"/>
          </p:cNvSpPr>
          <p:nvPr/>
        </p:nvSpPr>
        <p:spPr bwMode="auto">
          <a:xfrm>
            <a:off x="6859885"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470"/>
          <p:cNvSpPr>
            <a:spLocks noChangeArrowheads="1"/>
          </p:cNvSpPr>
          <p:nvPr/>
        </p:nvSpPr>
        <p:spPr bwMode="auto">
          <a:xfrm>
            <a:off x="6953547"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471"/>
          <p:cNvSpPr>
            <a:spLocks noChangeArrowheads="1"/>
          </p:cNvSpPr>
          <p:nvPr/>
        </p:nvSpPr>
        <p:spPr bwMode="auto">
          <a:xfrm>
            <a:off x="7045622"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472"/>
          <p:cNvSpPr>
            <a:spLocks noChangeArrowheads="1"/>
          </p:cNvSpPr>
          <p:nvPr/>
        </p:nvSpPr>
        <p:spPr bwMode="auto">
          <a:xfrm>
            <a:off x="7140872"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473"/>
          <p:cNvSpPr>
            <a:spLocks noChangeArrowheads="1"/>
          </p:cNvSpPr>
          <p:nvPr/>
        </p:nvSpPr>
        <p:spPr bwMode="auto">
          <a:xfrm>
            <a:off x="7232947"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474"/>
          <p:cNvSpPr>
            <a:spLocks noChangeArrowheads="1"/>
          </p:cNvSpPr>
          <p:nvPr/>
        </p:nvSpPr>
        <p:spPr bwMode="auto">
          <a:xfrm>
            <a:off x="7325022" y="38719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475"/>
          <p:cNvSpPr>
            <a:spLocks noChangeArrowheads="1"/>
          </p:cNvSpPr>
          <p:nvPr/>
        </p:nvSpPr>
        <p:spPr bwMode="auto">
          <a:xfrm>
            <a:off x="7420272"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476"/>
          <p:cNvSpPr>
            <a:spLocks noChangeArrowheads="1"/>
          </p:cNvSpPr>
          <p:nvPr/>
        </p:nvSpPr>
        <p:spPr bwMode="auto">
          <a:xfrm>
            <a:off x="7512347"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477"/>
          <p:cNvSpPr>
            <a:spLocks noChangeArrowheads="1"/>
          </p:cNvSpPr>
          <p:nvPr/>
        </p:nvSpPr>
        <p:spPr bwMode="auto">
          <a:xfrm>
            <a:off x="7606010"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478"/>
          <p:cNvSpPr>
            <a:spLocks noChangeArrowheads="1"/>
          </p:cNvSpPr>
          <p:nvPr/>
        </p:nvSpPr>
        <p:spPr bwMode="auto">
          <a:xfrm>
            <a:off x="7699672"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479"/>
          <p:cNvSpPr>
            <a:spLocks noChangeArrowheads="1"/>
          </p:cNvSpPr>
          <p:nvPr/>
        </p:nvSpPr>
        <p:spPr bwMode="auto">
          <a:xfrm>
            <a:off x="7793335"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480"/>
          <p:cNvSpPr>
            <a:spLocks noChangeArrowheads="1"/>
          </p:cNvSpPr>
          <p:nvPr/>
        </p:nvSpPr>
        <p:spPr bwMode="auto">
          <a:xfrm>
            <a:off x="7885410"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481"/>
          <p:cNvSpPr>
            <a:spLocks noChangeArrowheads="1"/>
          </p:cNvSpPr>
          <p:nvPr/>
        </p:nvSpPr>
        <p:spPr bwMode="auto">
          <a:xfrm>
            <a:off x="7980660"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482"/>
          <p:cNvSpPr>
            <a:spLocks noChangeArrowheads="1"/>
          </p:cNvSpPr>
          <p:nvPr/>
        </p:nvSpPr>
        <p:spPr bwMode="auto">
          <a:xfrm>
            <a:off x="8072735"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483"/>
          <p:cNvSpPr>
            <a:spLocks noChangeArrowheads="1"/>
          </p:cNvSpPr>
          <p:nvPr/>
        </p:nvSpPr>
        <p:spPr bwMode="auto">
          <a:xfrm>
            <a:off x="8164810" y="38719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484"/>
          <p:cNvSpPr>
            <a:spLocks noChangeArrowheads="1"/>
          </p:cNvSpPr>
          <p:nvPr/>
        </p:nvSpPr>
        <p:spPr bwMode="auto">
          <a:xfrm>
            <a:off x="6953547"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485"/>
          <p:cNvSpPr>
            <a:spLocks noChangeArrowheads="1"/>
          </p:cNvSpPr>
          <p:nvPr/>
        </p:nvSpPr>
        <p:spPr bwMode="auto">
          <a:xfrm>
            <a:off x="7045622" y="39640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486"/>
          <p:cNvSpPr>
            <a:spLocks noChangeArrowheads="1"/>
          </p:cNvSpPr>
          <p:nvPr/>
        </p:nvSpPr>
        <p:spPr bwMode="auto">
          <a:xfrm>
            <a:off x="7140872"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487"/>
          <p:cNvSpPr>
            <a:spLocks noChangeArrowheads="1"/>
          </p:cNvSpPr>
          <p:nvPr/>
        </p:nvSpPr>
        <p:spPr bwMode="auto">
          <a:xfrm>
            <a:off x="7232947"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488"/>
          <p:cNvSpPr>
            <a:spLocks noChangeArrowheads="1"/>
          </p:cNvSpPr>
          <p:nvPr/>
        </p:nvSpPr>
        <p:spPr bwMode="auto">
          <a:xfrm>
            <a:off x="7325022" y="3964043"/>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489"/>
          <p:cNvSpPr>
            <a:spLocks noChangeArrowheads="1"/>
          </p:cNvSpPr>
          <p:nvPr/>
        </p:nvSpPr>
        <p:spPr bwMode="auto">
          <a:xfrm>
            <a:off x="7420272"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490"/>
          <p:cNvSpPr>
            <a:spLocks noChangeArrowheads="1"/>
          </p:cNvSpPr>
          <p:nvPr/>
        </p:nvSpPr>
        <p:spPr bwMode="auto">
          <a:xfrm>
            <a:off x="7512347"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491"/>
          <p:cNvSpPr>
            <a:spLocks noChangeArrowheads="1"/>
          </p:cNvSpPr>
          <p:nvPr/>
        </p:nvSpPr>
        <p:spPr bwMode="auto">
          <a:xfrm>
            <a:off x="7606010" y="39640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492"/>
          <p:cNvSpPr>
            <a:spLocks noChangeArrowheads="1"/>
          </p:cNvSpPr>
          <p:nvPr/>
        </p:nvSpPr>
        <p:spPr bwMode="auto">
          <a:xfrm>
            <a:off x="7699672"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493"/>
          <p:cNvSpPr>
            <a:spLocks noChangeArrowheads="1"/>
          </p:cNvSpPr>
          <p:nvPr/>
        </p:nvSpPr>
        <p:spPr bwMode="auto">
          <a:xfrm>
            <a:off x="7793335"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494"/>
          <p:cNvSpPr>
            <a:spLocks noChangeArrowheads="1"/>
          </p:cNvSpPr>
          <p:nvPr/>
        </p:nvSpPr>
        <p:spPr bwMode="auto">
          <a:xfrm>
            <a:off x="7885410" y="39640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495"/>
          <p:cNvSpPr>
            <a:spLocks noChangeArrowheads="1"/>
          </p:cNvSpPr>
          <p:nvPr/>
        </p:nvSpPr>
        <p:spPr bwMode="auto">
          <a:xfrm>
            <a:off x="7980660"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496"/>
          <p:cNvSpPr>
            <a:spLocks noChangeArrowheads="1"/>
          </p:cNvSpPr>
          <p:nvPr/>
        </p:nvSpPr>
        <p:spPr bwMode="auto">
          <a:xfrm>
            <a:off x="8072735"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497"/>
          <p:cNvSpPr>
            <a:spLocks noChangeArrowheads="1"/>
          </p:cNvSpPr>
          <p:nvPr/>
        </p:nvSpPr>
        <p:spPr bwMode="auto">
          <a:xfrm>
            <a:off x="6953547"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498"/>
          <p:cNvSpPr>
            <a:spLocks noChangeArrowheads="1"/>
          </p:cNvSpPr>
          <p:nvPr/>
        </p:nvSpPr>
        <p:spPr bwMode="auto">
          <a:xfrm>
            <a:off x="7045622" y="4059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499"/>
          <p:cNvSpPr>
            <a:spLocks noChangeArrowheads="1"/>
          </p:cNvSpPr>
          <p:nvPr/>
        </p:nvSpPr>
        <p:spPr bwMode="auto">
          <a:xfrm>
            <a:off x="7140872"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500"/>
          <p:cNvSpPr>
            <a:spLocks noChangeArrowheads="1"/>
          </p:cNvSpPr>
          <p:nvPr/>
        </p:nvSpPr>
        <p:spPr bwMode="auto">
          <a:xfrm>
            <a:off x="7232947"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501"/>
          <p:cNvSpPr>
            <a:spLocks noChangeArrowheads="1"/>
          </p:cNvSpPr>
          <p:nvPr/>
        </p:nvSpPr>
        <p:spPr bwMode="auto">
          <a:xfrm>
            <a:off x="7325022" y="4059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502"/>
          <p:cNvSpPr>
            <a:spLocks noChangeArrowheads="1"/>
          </p:cNvSpPr>
          <p:nvPr/>
        </p:nvSpPr>
        <p:spPr bwMode="auto">
          <a:xfrm>
            <a:off x="7420272"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503"/>
          <p:cNvSpPr>
            <a:spLocks noChangeArrowheads="1"/>
          </p:cNvSpPr>
          <p:nvPr/>
        </p:nvSpPr>
        <p:spPr bwMode="auto">
          <a:xfrm>
            <a:off x="7512347"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504"/>
          <p:cNvSpPr>
            <a:spLocks noChangeArrowheads="1"/>
          </p:cNvSpPr>
          <p:nvPr/>
        </p:nvSpPr>
        <p:spPr bwMode="auto">
          <a:xfrm>
            <a:off x="7606010" y="4059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505"/>
          <p:cNvSpPr>
            <a:spLocks noChangeArrowheads="1"/>
          </p:cNvSpPr>
          <p:nvPr/>
        </p:nvSpPr>
        <p:spPr bwMode="auto">
          <a:xfrm>
            <a:off x="7699672"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506"/>
          <p:cNvSpPr>
            <a:spLocks noChangeArrowheads="1"/>
          </p:cNvSpPr>
          <p:nvPr/>
        </p:nvSpPr>
        <p:spPr bwMode="auto">
          <a:xfrm>
            <a:off x="7793335"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507"/>
          <p:cNvSpPr>
            <a:spLocks noChangeArrowheads="1"/>
          </p:cNvSpPr>
          <p:nvPr/>
        </p:nvSpPr>
        <p:spPr bwMode="auto">
          <a:xfrm>
            <a:off x="7885410" y="4059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508"/>
          <p:cNvSpPr>
            <a:spLocks noChangeArrowheads="1"/>
          </p:cNvSpPr>
          <p:nvPr/>
        </p:nvSpPr>
        <p:spPr bwMode="auto">
          <a:xfrm>
            <a:off x="7980660"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509"/>
          <p:cNvSpPr>
            <a:spLocks noChangeArrowheads="1"/>
          </p:cNvSpPr>
          <p:nvPr/>
        </p:nvSpPr>
        <p:spPr bwMode="auto">
          <a:xfrm>
            <a:off x="8072735"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510"/>
          <p:cNvSpPr>
            <a:spLocks noChangeArrowheads="1"/>
          </p:cNvSpPr>
          <p:nvPr/>
        </p:nvSpPr>
        <p:spPr bwMode="auto">
          <a:xfrm>
            <a:off x="7045622" y="41513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511"/>
          <p:cNvSpPr>
            <a:spLocks noChangeArrowheads="1"/>
          </p:cNvSpPr>
          <p:nvPr/>
        </p:nvSpPr>
        <p:spPr bwMode="auto">
          <a:xfrm>
            <a:off x="7140872"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512"/>
          <p:cNvSpPr>
            <a:spLocks noChangeArrowheads="1"/>
          </p:cNvSpPr>
          <p:nvPr/>
        </p:nvSpPr>
        <p:spPr bwMode="auto">
          <a:xfrm>
            <a:off x="7232947"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513"/>
          <p:cNvSpPr>
            <a:spLocks noChangeArrowheads="1"/>
          </p:cNvSpPr>
          <p:nvPr/>
        </p:nvSpPr>
        <p:spPr bwMode="auto">
          <a:xfrm>
            <a:off x="7325022" y="41513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514"/>
          <p:cNvSpPr>
            <a:spLocks noChangeArrowheads="1"/>
          </p:cNvSpPr>
          <p:nvPr/>
        </p:nvSpPr>
        <p:spPr bwMode="auto">
          <a:xfrm>
            <a:off x="7606010" y="41513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515"/>
          <p:cNvSpPr>
            <a:spLocks noChangeArrowheads="1"/>
          </p:cNvSpPr>
          <p:nvPr/>
        </p:nvSpPr>
        <p:spPr bwMode="auto">
          <a:xfrm>
            <a:off x="7699672"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516"/>
          <p:cNvSpPr>
            <a:spLocks noChangeArrowheads="1"/>
          </p:cNvSpPr>
          <p:nvPr/>
        </p:nvSpPr>
        <p:spPr bwMode="auto">
          <a:xfrm>
            <a:off x="7793335"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517"/>
          <p:cNvSpPr>
            <a:spLocks noChangeArrowheads="1"/>
          </p:cNvSpPr>
          <p:nvPr/>
        </p:nvSpPr>
        <p:spPr bwMode="auto">
          <a:xfrm>
            <a:off x="7885410" y="41513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518"/>
          <p:cNvSpPr>
            <a:spLocks noChangeArrowheads="1"/>
          </p:cNvSpPr>
          <p:nvPr/>
        </p:nvSpPr>
        <p:spPr bwMode="auto">
          <a:xfrm>
            <a:off x="7980660"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519"/>
          <p:cNvSpPr>
            <a:spLocks noChangeArrowheads="1"/>
          </p:cNvSpPr>
          <p:nvPr/>
        </p:nvSpPr>
        <p:spPr bwMode="auto">
          <a:xfrm>
            <a:off x="8072735"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520"/>
          <p:cNvSpPr>
            <a:spLocks noChangeArrowheads="1"/>
          </p:cNvSpPr>
          <p:nvPr/>
        </p:nvSpPr>
        <p:spPr bwMode="auto">
          <a:xfrm>
            <a:off x="7045622" y="4245031"/>
            <a:ext cx="84137"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521"/>
          <p:cNvSpPr>
            <a:spLocks noChangeArrowheads="1"/>
          </p:cNvSpPr>
          <p:nvPr/>
        </p:nvSpPr>
        <p:spPr bwMode="auto">
          <a:xfrm>
            <a:off x="7140872"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522"/>
          <p:cNvSpPr>
            <a:spLocks noChangeArrowheads="1"/>
          </p:cNvSpPr>
          <p:nvPr/>
        </p:nvSpPr>
        <p:spPr bwMode="auto">
          <a:xfrm>
            <a:off x="7232947"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523"/>
          <p:cNvSpPr>
            <a:spLocks noChangeArrowheads="1"/>
          </p:cNvSpPr>
          <p:nvPr/>
        </p:nvSpPr>
        <p:spPr bwMode="auto">
          <a:xfrm>
            <a:off x="7325022" y="4245031"/>
            <a:ext cx="85725"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524"/>
          <p:cNvSpPr>
            <a:spLocks noChangeArrowheads="1"/>
          </p:cNvSpPr>
          <p:nvPr/>
        </p:nvSpPr>
        <p:spPr bwMode="auto">
          <a:xfrm>
            <a:off x="7606010" y="4245031"/>
            <a:ext cx="84137"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525"/>
          <p:cNvSpPr>
            <a:spLocks noChangeArrowheads="1"/>
          </p:cNvSpPr>
          <p:nvPr/>
        </p:nvSpPr>
        <p:spPr bwMode="auto">
          <a:xfrm>
            <a:off x="7699672"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526"/>
          <p:cNvSpPr>
            <a:spLocks noChangeArrowheads="1"/>
          </p:cNvSpPr>
          <p:nvPr/>
        </p:nvSpPr>
        <p:spPr bwMode="auto">
          <a:xfrm>
            <a:off x="7793335"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527"/>
          <p:cNvSpPr>
            <a:spLocks noChangeArrowheads="1"/>
          </p:cNvSpPr>
          <p:nvPr/>
        </p:nvSpPr>
        <p:spPr bwMode="auto">
          <a:xfrm>
            <a:off x="7885410" y="4245031"/>
            <a:ext cx="84137"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528"/>
          <p:cNvSpPr>
            <a:spLocks noChangeArrowheads="1"/>
          </p:cNvSpPr>
          <p:nvPr/>
        </p:nvSpPr>
        <p:spPr bwMode="auto">
          <a:xfrm>
            <a:off x="7980660"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529"/>
          <p:cNvSpPr>
            <a:spLocks noChangeArrowheads="1"/>
          </p:cNvSpPr>
          <p:nvPr/>
        </p:nvSpPr>
        <p:spPr bwMode="auto">
          <a:xfrm>
            <a:off x="8072735"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530"/>
          <p:cNvSpPr>
            <a:spLocks noChangeArrowheads="1"/>
          </p:cNvSpPr>
          <p:nvPr/>
        </p:nvSpPr>
        <p:spPr bwMode="auto">
          <a:xfrm>
            <a:off x="8164810" y="4245031"/>
            <a:ext cx="85725"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531"/>
          <p:cNvSpPr>
            <a:spLocks noChangeArrowheads="1"/>
          </p:cNvSpPr>
          <p:nvPr/>
        </p:nvSpPr>
        <p:spPr bwMode="auto">
          <a:xfrm>
            <a:off x="7140872"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532"/>
          <p:cNvSpPr>
            <a:spLocks noChangeArrowheads="1"/>
          </p:cNvSpPr>
          <p:nvPr/>
        </p:nvSpPr>
        <p:spPr bwMode="auto">
          <a:xfrm>
            <a:off x="7232947"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533"/>
          <p:cNvSpPr>
            <a:spLocks noChangeArrowheads="1"/>
          </p:cNvSpPr>
          <p:nvPr/>
        </p:nvSpPr>
        <p:spPr bwMode="auto">
          <a:xfrm>
            <a:off x="7980660"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534"/>
          <p:cNvSpPr>
            <a:spLocks noChangeArrowheads="1"/>
          </p:cNvSpPr>
          <p:nvPr/>
        </p:nvSpPr>
        <p:spPr bwMode="auto">
          <a:xfrm>
            <a:off x="8072735"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535"/>
          <p:cNvSpPr>
            <a:spLocks noChangeArrowheads="1"/>
          </p:cNvSpPr>
          <p:nvPr/>
        </p:nvSpPr>
        <p:spPr bwMode="auto">
          <a:xfrm>
            <a:off x="8164810" y="434028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536"/>
          <p:cNvSpPr>
            <a:spLocks noChangeArrowheads="1"/>
          </p:cNvSpPr>
          <p:nvPr/>
        </p:nvSpPr>
        <p:spPr bwMode="auto">
          <a:xfrm>
            <a:off x="7140872" y="44323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537"/>
          <p:cNvSpPr>
            <a:spLocks noChangeArrowheads="1"/>
          </p:cNvSpPr>
          <p:nvPr/>
        </p:nvSpPr>
        <p:spPr bwMode="auto">
          <a:xfrm>
            <a:off x="7232947" y="44323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538"/>
          <p:cNvSpPr>
            <a:spLocks noChangeArrowheads="1"/>
          </p:cNvSpPr>
          <p:nvPr/>
        </p:nvSpPr>
        <p:spPr bwMode="auto">
          <a:xfrm>
            <a:off x="8072735" y="44323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539"/>
          <p:cNvSpPr>
            <a:spLocks noChangeArrowheads="1"/>
          </p:cNvSpPr>
          <p:nvPr/>
        </p:nvSpPr>
        <p:spPr bwMode="auto">
          <a:xfrm>
            <a:off x="8164810" y="443235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540"/>
          <p:cNvSpPr>
            <a:spLocks noChangeArrowheads="1"/>
          </p:cNvSpPr>
          <p:nvPr/>
        </p:nvSpPr>
        <p:spPr bwMode="auto">
          <a:xfrm>
            <a:off x="7140872" y="4524431"/>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541"/>
          <p:cNvSpPr>
            <a:spLocks noChangeArrowheads="1"/>
          </p:cNvSpPr>
          <p:nvPr/>
        </p:nvSpPr>
        <p:spPr bwMode="auto">
          <a:xfrm>
            <a:off x="7140872" y="18161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542"/>
          <p:cNvSpPr>
            <a:spLocks noChangeArrowheads="1"/>
          </p:cNvSpPr>
          <p:nvPr/>
        </p:nvSpPr>
        <p:spPr bwMode="auto">
          <a:xfrm>
            <a:off x="6953547" y="19114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543"/>
          <p:cNvSpPr>
            <a:spLocks noChangeArrowheads="1"/>
          </p:cNvSpPr>
          <p:nvPr/>
        </p:nvSpPr>
        <p:spPr bwMode="auto">
          <a:xfrm>
            <a:off x="7045622" y="19114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544"/>
          <p:cNvSpPr>
            <a:spLocks noChangeArrowheads="1"/>
          </p:cNvSpPr>
          <p:nvPr/>
        </p:nvSpPr>
        <p:spPr bwMode="auto">
          <a:xfrm>
            <a:off x="7140872" y="19114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545"/>
          <p:cNvSpPr>
            <a:spLocks noChangeArrowheads="1"/>
          </p:cNvSpPr>
          <p:nvPr/>
        </p:nvSpPr>
        <p:spPr bwMode="auto">
          <a:xfrm>
            <a:off x="6766222" y="2005068"/>
            <a:ext cx="84137"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546"/>
          <p:cNvSpPr>
            <a:spLocks noChangeArrowheads="1"/>
          </p:cNvSpPr>
          <p:nvPr/>
        </p:nvSpPr>
        <p:spPr bwMode="auto">
          <a:xfrm>
            <a:off x="6859885" y="2005068"/>
            <a:ext cx="82550"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547"/>
          <p:cNvSpPr>
            <a:spLocks noChangeArrowheads="1"/>
          </p:cNvSpPr>
          <p:nvPr/>
        </p:nvSpPr>
        <p:spPr bwMode="auto">
          <a:xfrm>
            <a:off x="6953547" y="2005068"/>
            <a:ext cx="82550"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548"/>
          <p:cNvSpPr>
            <a:spLocks noChangeArrowheads="1"/>
          </p:cNvSpPr>
          <p:nvPr/>
        </p:nvSpPr>
        <p:spPr bwMode="auto">
          <a:xfrm>
            <a:off x="7045622" y="2005068"/>
            <a:ext cx="84137"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549"/>
          <p:cNvSpPr>
            <a:spLocks noChangeArrowheads="1"/>
          </p:cNvSpPr>
          <p:nvPr/>
        </p:nvSpPr>
        <p:spPr bwMode="auto">
          <a:xfrm>
            <a:off x="6580485"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550"/>
          <p:cNvSpPr>
            <a:spLocks noChangeArrowheads="1"/>
          </p:cNvSpPr>
          <p:nvPr/>
        </p:nvSpPr>
        <p:spPr bwMode="auto">
          <a:xfrm>
            <a:off x="6672560"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551"/>
          <p:cNvSpPr>
            <a:spLocks noChangeArrowheads="1"/>
          </p:cNvSpPr>
          <p:nvPr/>
        </p:nvSpPr>
        <p:spPr bwMode="auto">
          <a:xfrm>
            <a:off x="6766222" y="2097143"/>
            <a:ext cx="84137"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552"/>
          <p:cNvSpPr>
            <a:spLocks noChangeArrowheads="1"/>
          </p:cNvSpPr>
          <p:nvPr/>
        </p:nvSpPr>
        <p:spPr bwMode="auto">
          <a:xfrm>
            <a:off x="6859885"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553"/>
          <p:cNvSpPr>
            <a:spLocks noChangeArrowheads="1"/>
          </p:cNvSpPr>
          <p:nvPr/>
        </p:nvSpPr>
        <p:spPr bwMode="auto">
          <a:xfrm>
            <a:off x="6953547"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554"/>
          <p:cNvSpPr>
            <a:spLocks noChangeArrowheads="1"/>
          </p:cNvSpPr>
          <p:nvPr/>
        </p:nvSpPr>
        <p:spPr bwMode="auto">
          <a:xfrm>
            <a:off x="7045622" y="2097143"/>
            <a:ext cx="84137"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555"/>
          <p:cNvSpPr>
            <a:spLocks noChangeArrowheads="1"/>
          </p:cNvSpPr>
          <p:nvPr/>
        </p:nvSpPr>
        <p:spPr bwMode="auto">
          <a:xfrm>
            <a:off x="7140872"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556"/>
          <p:cNvSpPr>
            <a:spLocks noChangeArrowheads="1"/>
          </p:cNvSpPr>
          <p:nvPr/>
        </p:nvSpPr>
        <p:spPr bwMode="auto">
          <a:xfrm>
            <a:off x="7232947"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557"/>
          <p:cNvSpPr>
            <a:spLocks noChangeArrowheads="1"/>
          </p:cNvSpPr>
          <p:nvPr/>
        </p:nvSpPr>
        <p:spPr bwMode="auto">
          <a:xfrm>
            <a:off x="7325022" y="2097143"/>
            <a:ext cx="85725"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558"/>
          <p:cNvSpPr>
            <a:spLocks noChangeArrowheads="1"/>
          </p:cNvSpPr>
          <p:nvPr/>
        </p:nvSpPr>
        <p:spPr bwMode="auto">
          <a:xfrm>
            <a:off x="6580485"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559"/>
          <p:cNvSpPr>
            <a:spLocks noChangeArrowheads="1"/>
          </p:cNvSpPr>
          <p:nvPr/>
        </p:nvSpPr>
        <p:spPr bwMode="auto">
          <a:xfrm>
            <a:off x="6672560"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560"/>
          <p:cNvSpPr>
            <a:spLocks noChangeArrowheads="1"/>
          </p:cNvSpPr>
          <p:nvPr/>
        </p:nvSpPr>
        <p:spPr bwMode="auto">
          <a:xfrm>
            <a:off x="6766222" y="2192393"/>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561"/>
          <p:cNvSpPr>
            <a:spLocks noChangeArrowheads="1"/>
          </p:cNvSpPr>
          <p:nvPr/>
        </p:nvSpPr>
        <p:spPr bwMode="auto">
          <a:xfrm>
            <a:off x="6859885"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562"/>
          <p:cNvSpPr>
            <a:spLocks noChangeArrowheads="1"/>
          </p:cNvSpPr>
          <p:nvPr/>
        </p:nvSpPr>
        <p:spPr bwMode="auto">
          <a:xfrm>
            <a:off x="6953547"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563"/>
          <p:cNvSpPr>
            <a:spLocks noChangeArrowheads="1"/>
          </p:cNvSpPr>
          <p:nvPr/>
        </p:nvSpPr>
        <p:spPr bwMode="auto">
          <a:xfrm>
            <a:off x="7045622" y="2192393"/>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564"/>
          <p:cNvSpPr>
            <a:spLocks noChangeArrowheads="1"/>
          </p:cNvSpPr>
          <p:nvPr/>
        </p:nvSpPr>
        <p:spPr bwMode="auto">
          <a:xfrm>
            <a:off x="7140872"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565"/>
          <p:cNvSpPr>
            <a:spLocks noChangeArrowheads="1"/>
          </p:cNvSpPr>
          <p:nvPr/>
        </p:nvSpPr>
        <p:spPr bwMode="auto">
          <a:xfrm>
            <a:off x="7232947"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566"/>
          <p:cNvSpPr>
            <a:spLocks noChangeArrowheads="1"/>
          </p:cNvSpPr>
          <p:nvPr/>
        </p:nvSpPr>
        <p:spPr bwMode="auto">
          <a:xfrm>
            <a:off x="7325022" y="21923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394772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106215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2627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7"/>
            </p:custDataLst>
            <p:extLst>
              <p:ext uri="{D42A27DB-BD31-4B8C-83A1-F6EECF244321}">
                <p14:modId xmlns:p14="http://schemas.microsoft.com/office/powerpoint/2010/main" val="10715582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9" imgW="270" imgH="270" progId="TCLayout.ActiveDocument.1">
                  <p:embed/>
                </p:oleObj>
              </mc:Choice>
              <mc:Fallback>
                <p:oleObj name="think-cell Slide" r:id="rId9" imgW="270" imgH="270" progId="TCLayout.ActiveDocument.1">
                  <p:embed/>
                  <p:pic>
                    <p:nvPicPr>
                      <p:cNvPr id="2" name="オブジェクト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8"/>
            </p:custDataLst>
          </p:nvPr>
        </p:nvSpPr>
        <p:spPr>
          <a:xfrm>
            <a:off x="0" y="0"/>
            <a:ext cx="158750" cy="158750"/>
          </a:xfrm>
          <a:prstGeom prst="rect">
            <a:avLst/>
          </a:prstGeom>
          <a:solidFill>
            <a:srgbClr val="A2BBDC"/>
          </a:solidFill>
        </p:spPr>
        <p:txBody>
          <a:bodyPr wrap="none" lIns="0" tIns="0" rIns="0" bIns="0" rtlCol="0" anchor="ctr" anchorCtr="0">
            <a:noAutofit/>
          </a:bodyPr>
          <a:lstStyle/>
          <a:p>
            <a:pPr marL="0" lvl="0" indent="0" algn="just" eaLnBrk="1">
              <a:lnSpc>
                <a:spcPct val="114000"/>
              </a:lnSpc>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6.xml"/><Relationship Id="rId1" Type="http://schemas.openxmlformats.org/officeDocument/2006/relationships/vmlDrawing" Target="../drawings/vmlDrawing11.vml"/><Relationship Id="rId5" Type="http://schemas.openxmlformats.org/officeDocument/2006/relationships/image" Target="../media/image20.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7.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8.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9.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0.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1.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117" Type="http://schemas.openxmlformats.org/officeDocument/2006/relationships/tags" Target="../tags/tag537.xml"/><Relationship Id="rId21" Type="http://schemas.openxmlformats.org/officeDocument/2006/relationships/tags" Target="../tags/tag441.xml"/><Relationship Id="rId42" Type="http://schemas.openxmlformats.org/officeDocument/2006/relationships/tags" Target="../tags/tag462.xml"/><Relationship Id="rId63" Type="http://schemas.openxmlformats.org/officeDocument/2006/relationships/tags" Target="../tags/tag483.xml"/><Relationship Id="rId84" Type="http://schemas.openxmlformats.org/officeDocument/2006/relationships/tags" Target="../tags/tag504.xml"/><Relationship Id="rId138" Type="http://schemas.openxmlformats.org/officeDocument/2006/relationships/tags" Target="../tags/tag558.xml"/><Relationship Id="rId159" Type="http://schemas.openxmlformats.org/officeDocument/2006/relationships/tags" Target="../tags/tag579.xml"/><Relationship Id="rId107" Type="http://schemas.openxmlformats.org/officeDocument/2006/relationships/tags" Target="../tags/tag527.xml"/><Relationship Id="rId11" Type="http://schemas.openxmlformats.org/officeDocument/2006/relationships/tags" Target="../tags/tag431.xml"/><Relationship Id="rId32" Type="http://schemas.openxmlformats.org/officeDocument/2006/relationships/tags" Target="../tags/tag452.xml"/><Relationship Id="rId53" Type="http://schemas.openxmlformats.org/officeDocument/2006/relationships/tags" Target="../tags/tag473.xml"/><Relationship Id="rId74" Type="http://schemas.openxmlformats.org/officeDocument/2006/relationships/tags" Target="../tags/tag494.xml"/><Relationship Id="rId128" Type="http://schemas.openxmlformats.org/officeDocument/2006/relationships/tags" Target="../tags/tag548.xml"/><Relationship Id="rId149" Type="http://schemas.openxmlformats.org/officeDocument/2006/relationships/tags" Target="../tags/tag569.xml"/><Relationship Id="rId5" Type="http://schemas.openxmlformats.org/officeDocument/2006/relationships/tags" Target="../tags/tag425.xml"/><Relationship Id="rId95" Type="http://schemas.openxmlformats.org/officeDocument/2006/relationships/tags" Target="../tags/tag515.xml"/><Relationship Id="rId160" Type="http://schemas.openxmlformats.org/officeDocument/2006/relationships/slideLayout" Target="../slideLayouts/slideLayout3.xml"/><Relationship Id="rId22" Type="http://schemas.openxmlformats.org/officeDocument/2006/relationships/tags" Target="../tags/tag442.xml"/><Relationship Id="rId43" Type="http://schemas.openxmlformats.org/officeDocument/2006/relationships/tags" Target="../tags/tag463.xml"/><Relationship Id="rId64" Type="http://schemas.openxmlformats.org/officeDocument/2006/relationships/tags" Target="../tags/tag484.xml"/><Relationship Id="rId118" Type="http://schemas.openxmlformats.org/officeDocument/2006/relationships/tags" Target="../tags/tag538.xml"/><Relationship Id="rId139" Type="http://schemas.openxmlformats.org/officeDocument/2006/relationships/tags" Target="../tags/tag559.xml"/><Relationship Id="rId85" Type="http://schemas.openxmlformats.org/officeDocument/2006/relationships/tags" Target="../tags/tag505.xml"/><Relationship Id="rId150" Type="http://schemas.openxmlformats.org/officeDocument/2006/relationships/tags" Target="../tags/tag570.xml"/><Relationship Id="rId12" Type="http://schemas.openxmlformats.org/officeDocument/2006/relationships/tags" Target="../tags/tag432.xml"/><Relationship Id="rId17" Type="http://schemas.openxmlformats.org/officeDocument/2006/relationships/tags" Target="../tags/tag437.xml"/><Relationship Id="rId33" Type="http://schemas.openxmlformats.org/officeDocument/2006/relationships/tags" Target="../tags/tag453.xml"/><Relationship Id="rId38" Type="http://schemas.openxmlformats.org/officeDocument/2006/relationships/tags" Target="../tags/tag458.xml"/><Relationship Id="rId59" Type="http://schemas.openxmlformats.org/officeDocument/2006/relationships/tags" Target="../tags/tag479.xml"/><Relationship Id="rId103" Type="http://schemas.openxmlformats.org/officeDocument/2006/relationships/tags" Target="../tags/tag523.xml"/><Relationship Id="rId108" Type="http://schemas.openxmlformats.org/officeDocument/2006/relationships/tags" Target="../tags/tag528.xml"/><Relationship Id="rId124" Type="http://schemas.openxmlformats.org/officeDocument/2006/relationships/tags" Target="../tags/tag544.xml"/><Relationship Id="rId129" Type="http://schemas.openxmlformats.org/officeDocument/2006/relationships/tags" Target="../tags/tag549.xml"/><Relationship Id="rId54" Type="http://schemas.openxmlformats.org/officeDocument/2006/relationships/tags" Target="../tags/tag474.xml"/><Relationship Id="rId70" Type="http://schemas.openxmlformats.org/officeDocument/2006/relationships/tags" Target="../tags/tag490.xml"/><Relationship Id="rId75" Type="http://schemas.openxmlformats.org/officeDocument/2006/relationships/tags" Target="../tags/tag495.xml"/><Relationship Id="rId91" Type="http://schemas.openxmlformats.org/officeDocument/2006/relationships/tags" Target="../tags/tag511.xml"/><Relationship Id="rId96" Type="http://schemas.openxmlformats.org/officeDocument/2006/relationships/tags" Target="../tags/tag516.xml"/><Relationship Id="rId140" Type="http://schemas.openxmlformats.org/officeDocument/2006/relationships/tags" Target="../tags/tag560.xml"/><Relationship Id="rId145" Type="http://schemas.openxmlformats.org/officeDocument/2006/relationships/tags" Target="../tags/tag565.xml"/><Relationship Id="rId161" Type="http://schemas.openxmlformats.org/officeDocument/2006/relationships/notesSlide" Target="../notesSlides/notesSlide3.xml"/><Relationship Id="rId166" Type="http://schemas.openxmlformats.org/officeDocument/2006/relationships/chart" Target="../charts/chart10.xml"/><Relationship Id="rId1" Type="http://schemas.openxmlformats.org/officeDocument/2006/relationships/vmlDrawing" Target="../drawings/vmlDrawing17.vml"/><Relationship Id="rId6" Type="http://schemas.openxmlformats.org/officeDocument/2006/relationships/tags" Target="../tags/tag426.xml"/><Relationship Id="rId23" Type="http://schemas.openxmlformats.org/officeDocument/2006/relationships/tags" Target="../tags/tag443.xml"/><Relationship Id="rId28" Type="http://schemas.openxmlformats.org/officeDocument/2006/relationships/tags" Target="../tags/tag448.xml"/><Relationship Id="rId49" Type="http://schemas.openxmlformats.org/officeDocument/2006/relationships/tags" Target="../tags/tag469.xml"/><Relationship Id="rId114" Type="http://schemas.openxmlformats.org/officeDocument/2006/relationships/tags" Target="../tags/tag534.xml"/><Relationship Id="rId119" Type="http://schemas.openxmlformats.org/officeDocument/2006/relationships/tags" Target="../tags/tag539.xml"/><Relationship Id="rId44" Type="http://schemas.openxmlformats.org/officeDocument/2006/relationships/tags" Target="../tags/tag464.xml"/><Relationship Id="rId60" Type="http://schemas.openxmlformats.org/officeDocument/2006/relationships/tags" Target="../tags/tag480.xml"/><Relationship Id="rId65" Type="http://schemas.openxmlformats.org/officeDocument/2006/relationships/tags" Target="../tags/tag485.xml"/><Relationship Id="rId81" Type="http://schemas.openxmlformats.org/officeDocument/2006/relationships/tags" Target="../tags/tag501.xml"/><Relationship Id="rId86" Type="http://schemas.openxmlformats.org/officeDocument/2006/relationships/tags" Target="../tags/tag506.xml"/><Relationship Id="rId130" Type="http://schemas.openxmlformats.org/officeDocument/2006/relationships/tags" Target="../tags/tag550.xml"/><Relationship Id="rId135" Type="http://schemas.openxmlformats.org/officeDocument/2006/relationships/tags" Target="../tags/tag555.xml"/><Relationship Id="rId151" Type="http://schemas.openxmlformats.org/officeDocument/2006/relationships/tags" Target="../tags/tag571.xml"/><Relationship Id="rId156" Type="http://schemas.openxmlformats.org/officeDocument/2006/relationships/tags" Target="../tags/tag576.xml"/><Relationship Id="rId13" Type="http://schemas.openxmlformats.org/officeDocument/2006/relationships/tags" Target="../tags/tag433.xml"/><Relationship Id="rId18" Type="http://schemas.openxmlformats.org/officeDocument/2006/relationships/tags" Target="../tags/tag438.xml"/><Relationship Id="rId39" Type="http://schemas.openxmlformats.org/officeDocument/2006/relationships/tags" Target="../tags/tag459.xml"/><Relationship Id="rId109" Type="http://schemas.openxmlformats.org/officeDocument/2006/relationships/tags" Target="../tags/tag529.xml"/><Relationship Id="rId34" Type="http://schemas.openxmlformats.org/officeDocument/2006/relationships/tags" Target="../tags/tag454.xml"/><Relationship Id="rId50" Type="http://schemas.openxmlformats.org/officeDocument/2006/relationships/tags" Target="../tags/tag470.xml"/><Relationship Id="rId55" Type="http://schemas.openxmlformats.org/officeDocument/2006/relationships/tags" Target="../tags/tag475.xml"/><Relationship Id="rId76" Type="http://schemas.openxmlformats.org/officeDocument/2006/relationships/tags" Target="../tags/tag496.xml"/><Relationship Id="rId97" Type="http://schemas.openxmlformats.org/officeDocument/2006/relationships/tags" Target="../tags/tag517.xml"/><Relationship Id="rId104" Type="http://schemas.openxmlformats.org/officeDocument/2006/relationships/tags" Target="../tags/tag524.xml"/><Relationship Id="rId120" Type="http://schemas.openxmlformats.org/officeDocument/2006/relationships/tags" Target="../tags/tag540.xml"/><Relationship Id="rId125" Type="http://schemas.openxmlformats.org/officeDocument/2006/relationships/tags" Target="../tags/tag545.xml"/><Relationship Id="rId141" Type="http://schemas.openxmlformats.org/officeDocument/2006/relationships/tags" Target="../tags/tag561.xml"/><Relationship Id="rId146" Type="http://schemas.openxmlformats.org/officeDocument/2006/relationships/tags" Target="../tags/tag566.xml"/><Relationship Id="rId7" Type="http://schemas.openxmlformats.org/officeDocument/2006/relationships/tags" Target="../tags/tag427.xml"/><Relationship Id="rId71" Type="http://schemas.openxmlformats.org/officeDocument/2006/relationships/tags" Target="../tags/tag491.xml"/><Relationship Id="rId92" Type="http://schemas.openxmlformats.org/officeDocument/2006/relationships/tags" Target="../tags/tag512.xml"/><Relationship Id="rId162" Type="http://schemas.openxmlformats.org/officeDocument/2006/relationships/oleObject" Target="../embeddings/oleObject18.bin"/><Relationship Id="rId2" Type="http://schemas.openxmlformats.org/officeDocument/2006/relationships/tags" Target="../tags/tag422.xml"/><Relationship Id="rId29" Type="http://schemas.openxmlformats.org/officeDocument/2006/relationships/tags" Target="../tags/tag449.xml"/><Relationship Id="rId24" Type="http://schemas.openxmlformats.org/officeDocument/2006/relationships/tags" Target="../tags/tag444.xml"/><Relationship Id="rId40" Type="http://schemas.openxmlformats.org/officeDocument/2006/relationships/tags" Target="../tags/tag460.xml"/><Relationship Id="rId45" Type="http://schemas.openxmlformats.org/officeDocument/2006/relationships/tags" Target="../tags/tag465.xml"/><Relationship Id="rId66" Type="http://schemas.openxmlformats.org/officeDocument/2006/relationships/tags" Target="../tags/tag486.xml"/><Relationship Id="rId87" Type="http://schemas.openxmlformats.org/officeDocument/2006/relationships/tags" Target="../tags/tag507.xml"/><Relationship Id="rId110" Type="http://schemas.openxmlformats.org/officeDocument/2006/relationships/tags" Target="../tags/tag530.xml"/><Relationship Id="rId115" Type="http://schemas.openxmlformats.org/officeDocument/2006/relationships/tags" Target="../tags/tag535.xml"/><Relationship Id="rId131" Type="http://schemas.openxmlformats.org/officeDocument/2006/relationships/tags" Target="../tags/tag551.xml"/><Relationship Id="rId136" Type="http://schemas.openxmlformats.org/officeDocument/2006/relationships/tags" Target="../tags/tag556.xml"/><Relationship Id="rId157" Type="http://schemas.openxmlformats.org/officeDocument/2006/relationships/tags" Target="../tags/tag577.xml"/><Relationship Id="rId61" Type="http://schemas.openxmlformats.org/officeDocument/2006/relationships/tags" Target="../tags/tag481.xml"/><Relationship Id="rId82" Type="http://schemas.openxmlformats.org/officeDocument/2006/relationships/tags" Target="../tags/tag502.xml"/><Relationship Id="rId152" Type="http://schemas.openxmlformats.org/officeDocument/2006/relationships/tags" Target="../tags/tag572.xml"/><Relationship Id="rId19" Type="http://schemas.openxmlformats.org/officeDocument/2006/relationships/tags" Target="../tags/tag439.xml"/><Relationship Id="rId14" Type="http://schemas.openxmlformats.org/officeDocument/2006/relationships/tags" Target="../tags/tag434.xml"/><Relationship Id="rId30" Type="http://schemas.openxmlformats.org/officeDocument/2006/relationships/tags" Target="../tags/tag450.xml"/><Relationship Id="rId35" Type="http://schemas.openxmlformats.org/officeDocument/2006/relationships/tags" Target="../tags/tag455.xml"/><Relationship Id="rId56" Type="http://schemas.openxmlformats.org/officeDocument/2006/relationships/tags" Target="../tags/tag476.xml"/><Relationship Id="rId77" Type="http://schemas.openxmlformats.org/officeDocument/2006/relationships/tags" Target="../tags/tag497.xml"/><Relationship Id="rId100" Type="http://schemas.openxmlformats.org/officeDocument/2006/relationships/tags" Target="../tags/tag520.xml"/><Relationship Id="rId105" Type="http://schemas.openxmlformats.org/officeDocument/2006/relationships/tags" Target="../tags/tag525.xml"/><Relationship Id="rId126" Type="http://schemas.openxmlformats.org/officeDocument/2006/relationships/tags" Target="../tags/tag546.xml"/><Relationship Id="rId147" Type="http://schemas.openxmlformats.org/officeDocument/2006/relationships/tags" Target="../tags/tag567.xml"/><Relationship Id="rId8" Type="http://schemas.openxmlformats.org/officeDocument/2006/relationships/tags" Target="../tags/tag428.xml"/><Relationship Id="rId51" Type="http://schemas.openxmlformats.org/officeDocument/2006/relationships/tags" Target="../tags/tag471.xml"/><Relationship Id="rId72" Type="http://schemas.openxmlformats.org/officeDocument/2006/relationships/tags" Target="../tags/tag492.xml"/><Relationship Id="rId93" Type="http://schemas.openxmlformats.org/officeDocument/2006/relationships/tags" Target="../tags/tag513.xml"/><Relationship Id="rId98" Type="http://schemas.openxmlformats.org/officeDocument/2006/relationships/tags" Target="../tags/tag518.xml"/><Relationship Id="rId121" Type="http://schemas.openxmlformats.org/officeDocument/2006/relationships/tags" Target="../tags/tag541.xml"/><Relationship Id="rId142" Type="http://schemas.openxmlformats.org/officeDocument/2006/relationships/tags" Target="../tags/tag562.xml"/><Relationship Id="rId163" Type="http://schemas.openxmlformats.org/officeDocument/2006/relationships/image" Target="../media/image1.emf"/><Relationship Id="rId3" Type="http://schemas.openxmlformats.org/officeDocument/2006/relationships/tags" Target="../tags/tag423.xml"/><Relationship Id="rId25" Type="http://schemas.openxmlformats.org/officeDocument/2006/relationships/tags" Target="../tags/tag445.xml"/><Relationship Id="rId46" Type="http://schemas.openxmlformats.org/officeDocument/2006/relationships/tags" Target="../tags/tag466.xml"/><Relationship Id="rId67" Type="http://schemas.openxmlformats.org/officeDocument/2006/relationships/tags" Target="../tags/tag487.xml"/><Relationship Id="rId116" Type="http://schemas.openxmlformats.org/officeDocument/2006/relationships/tags" Target="../tags/tag536.xml"/><Relationship Id="rId137" Type="http://schemas.openxmlformats.org/officeDocument/2006/relationships/tags" Target="../tags/tag557.xml"/><Relationship Id="rId158" Type="http://schemas.openxmlformats.org/officeDocument/2006/relationships/tags" Target="../tags/tag578.xml"/><Relationship Id="rId20" Type="http://schemas.openxmlformats.org/officeDocument/2006/relationships/tags" Target="../tags/tag440.xml"/><Relationship Id="rId41" Type="http://schemas.openxmlformats.org/officeDocument/2006/relationships/tags" Target="../tags/tag461.xml"/><Relationship Id="rId62" Type="http://schemas.openxmlformats.org/officeDocument/2006/relationships/tags" Target="../tags/tag482.xml"/><Relationship Id="rId83" Type="http://schemas.openxmlformats.org/officeDocument/2006/relationships/tags" Target="../tags/tag503.xml"/><Relationship Id="rId88" Type="http://schemas.openxmlformats.org/officeDocument/2006/relationships/tags" Target="../tags/tag508.xml"/><Relationship Id="rId111" Type="http://schemas.openxmlformats.org/officeDocument/2006/relationships/tags" Target="../tags/tag531.xml"/><Relationship Id="rId132" Type="http://schemas.openxmlformats.org/officeDocument/2006/relationships/tags" Target="../tags/tag552.xml"/><Relationship Id="rId153" Type="http://schemas.openxmlformats.org/officeDocument/2006/relationships/tags" Target="../tags/tag573.xml"/><Relationship Id="rId15" Type="http://schemas.openxmlformats.org/officeDocument/2006/relationships/tags" Target="../tags/tag435.xml"/><Relationship Id="rId36" Type="http://schemas.openxmlformats.org/officeDocument/2006/relationships/tags" Target="../tags/tag456.xml"/><Relationship Id="rId57" Type="http://schemas.openxmlformats.org/officeDocument/2006/relationships/tags" Target="../tags/tag477.xml"/><Relationship Id="rId106" Type="http://schemas.openxmlformats.org/officeDocument/2006/relationships/tags" Target="../tags/tag526.xml"/><Relationship Id="rId127" Type="http://schemas.openxmlformats.org/officeDocument/2006/relationships/tags" Target="../tags/tag547.xml"/><Relationship Id="rId10" Type="http://schemas.openxmlformats.org/officeDocument/2006/relationships/tags" Target="../tags/tag430.xml"/><Relationship Id="rId31" Type="http://schemas.openxmlformats.org/officeDocument/2006/relationships/tags" Target="../tags/tag451.xml"/><Relationship Id="rId52" Type="http://schemas.openxmlformats.org/officeDocument/2006/relationships/tags" Target="../tags/tag472.xml"/><Relationship Id="rId73" Type="http://schemas.openxmlformats.org/officeDocument/2006/relationships/tags" Target="../tags/tag493.xml"/><Relationship Id="rId78" Type="http://schemas.openxmlformats.org/officeDocument/2006/relationships/tags" Target="../tags/tag498.xml"/><Relationship Id="rId94" Type="http://schemas.openxmlformats.org/officeDocument/2006/relationships/tags" Target="../tags/tag514.xml"/><Relationship Id="rId99" Type="http://schemas.openxmlformats.org/officeDocument/2006/relationships/tags" Target="../tags/tag519.xml"/><Relationship Id="rId101" Type="http://schemas.openxmlformats.org/officeDocument/2006/relationships/tags" Target="../tags/tag521.xml"/><Relationship Id="rId122" Type="http://schemas.openxmlformats.org/officeDocument/2006/relationships/tags" Target="../tags/tag542.xml"/><Relationship Id="rId143" Type="http://schemas.openxmlformats.org/officeDocument/2006/relationships/tags" Target="../tags/tag563.xml"/><Relationship Id="rId148" Type="http://schemas.openxmlformats.org/officeDocument/2006/relationships/tags" Target="../tags/tag568.xml"/><Relationship Id="rId164" Type="http://schemas.openxmlformats.org/officeDocument/2006/relationships/chart" Target="../charts/chart8.xml"/><Relationship Id="rId4" Type="http://schemas.openxmlformats.org/officeDocument/2006/relationships/tags" Target="../tags/tag424.xml"/><Relationship Id="rId9" Type="http://schemas.openxmlformats.org/officeDocument/2006/relationships/tags" Target="../tags/tag429.xml"/><Relationship Id="rId26" Type="http://schemas.openxmlformats.org/officeDocument/2006/relationships/tags" Target="../tags/tag446.xml"/><Relationship Id="rId47" Type="http://schemas.openxmlformats.org/officeDocument/2006/relationships/tags" Target="../tags/tag467.xml"/><Relationship Id="rId68" Type="http://schemas.openxmlformats.org/officeDocument/2006/relationships/tags" Target="../tags/tag488.xml"/><Relationship Id="rId89" Type="http://schemas.openxmlformats.org/officeDocument/2006/relationships/tags" Target="../tags/tag509.xml"/><Relationship Id="rId112" Type="http://schemas.openxmlformats.org/officeDocument/2006/relationships/tags" Target="../tags/tag532.xml"/><Relationship Id="rId133" Type="http://schemas.openxmlformats.org/officeDocument/2006/relationships/tags" Target="../tags/tag553.xml"/><Relationship Id="rId154" Type="http://schemas.openxmlformats.org/officeDocument/2006/relationships/tags" Target="../tags/tag574.xml"/><Relationship Id="rId16" Type="http://schemas.openxmlformats.org/officeDocument/2006/relationships/tags" Target="../tags/tag436.xml"/><Relationship Id="rId37" Type="http://schemas.openxmlformats.org/officeDocument/2006/relationships/tags" Target="../tags/tag457.xml"/><Relationship Id="rId58" Type="http://schemas.openxmlformats.org/officeDocument/2006/relationships/tags" Target="../tags/tag478.xml"/><Relationship Id="rId79" Type="http://schemas.openxmlformats.org/officeDocument/2006/relationships/tags" Target="../tags/tag499.xml"/><Relationship Id="rId102" Type="http://schemas.openxmlformats.org/officeDocument/2006/relationships/tags" Target="../tags/tag522.xml"/><Relationship Id="rId123" Type="http://schemas.openxmlformats.org/officeDocument/2006/relationships/tags" Target="../tags/tag543.xml"/><Relationship Id="rId144" Type="http://schemas.openxmlformats.org/officeDocument/2006/relationships/tags" Target="../tags/tag564.xml"/><Relationship Id="rId90" Type="http://schemas.openxmlformats.org/officeDocument/2006/relationships/tags" Target="../tags/tag510.xml"/><Relationship Id="rId165" Type="http://schemas.openxmlformats.org/officeDocument/2006/relationships/chart" Target="../charts/chart9.xml"/><Relationship Id="rId27" Type="http://schemas.openxmlformats.org/officeDocument/2006/relationships/tags" Target="../tags/tag447.xml"/><Relationship Id="rId48" Type="http://schemas.openxmlformats.org/officeDocument/2006/relationships/tags" Target="../tags/tag468.xml"/><Relationship Id="rId69" Type="http://schemas.openxmlformats.org/officeDocument/2006/relationships/tags" Target="../tags/tag489.xml"/><Relationship Id="rId113" Type="http://schemas.openxmlformats.org/officeDocument/2006/relationships/tags" Target="../tags/tag533.xml"/><Relationship Id="rId134" Type="http://schemas.openxmlformats.org/officeDocument/2006/relationships/tags" Target="../tags/tag554.xml"/><Relationship Id="rId80" Type="http://schemas.openxmlformats.org/officeDocument/2006/relationships/tags" Target="../tags/tag500.xml"/><Relationship Id="rId155" Type="http://schemas.openxmlformats.org/officeDocument/2006/relationships/tags" Target="../tags/tag575.xml"/></Relationships>
</file>

<file path=ppt/slides/_rels/slide17.xml.rels><?xml version="1.0" encoding="UTF-8" standalone="yes"?>
<Relationships xmlns="http://schemas.openxmlformats.org/package/2006/relationships"><Relationship Id="rId8" Type="http://schemas.openxmlformats.org/officeDocument/2006/relationships/tags" Target="../tags/tag586.xml"/><Relationship Id="rId13" Type="http://schemas.openxmlformats.org/officeDocument/2006/relationships/oleObject" Target="../embeddings/oleObject19.bin"/><Relationship Id="rId3" Type="http://schemas.openxmlformats.org/officeDocument/2006/relationships/tags" Target="../tags/tag581.xml"/><Relationship Id="rId7" Type="http://schemas.openxmlformats.org/officeDocument/2006/relationships/tags" Target="../tags/tag585.xml"/><Relationship Id="rId12" Type="http://schemas.openxmlformats.org/officeDocument/2006/relationships/slideLayout" Target="../slideLayouts/slideLayout3.xml"/><Relationship Id="rId2" Type="http://schemas.openxmlformats.org/officeDocument/2006/relationships/tags" Target="../tags/tag580.xml"/><Relationship Id="rId16" Type="http://schemas.openxmlformats.org/officeDocument/2006/relationships/chart" Target="../charts/chart12.xml"/><Relationship Id="rId1" Type="http://schemas.openxmlformats.org/officeDocument/2006/relationships/vmlDrawing" Target="../drawings/vmlDrawing18.vml"/><Relationship Id="rId6" Type="http://schemas.openxmlformats.org/officeDocument/2006/relationships/tags" Target="../tags/tag584.xml"/><Relationship Id="rId11" Type="http://schemas.openxmlformats.org/officeDocument/2006/relationships/tags" Target="../tags/tag589.xml"/><Relationship Id="rId5" Type="http://schemas.openxmlformats.org/officeDocument/2006/relationships/tags" Target="../tags/tag583.xml"/><Relationship Id="rId15" Type="http://schemas.openxmlformats.org/officeDocument/2006/relationships/chart" Target="../charts/chart11.xml"/><Relationship Id="rId10" Type="http://schemas.openxmlformats.org/officeDocument/2006/relationships/tags" Target="../tags/tag588.xml"/><Relationship Id="rId4" Type="http://schemas.openxmlformats.org/officeDocument/2006/relationships/tags" Target="../tags/tag582.xml"/><Relationship Id="rId9" Type="http://schemas.openxmlformats.org/officeDocument/2006/relationships/tags" Target="../tags/tag587.xml"/><Relationship Id="rId14" Type="http://schemas.openxmlformats.org/officeDocument/2006/relationships/image" Target="../media/image18.emf"/></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91.xml"/><Relationship Id="rId7" Type="http://schemas.openxmlformats.org/officeDocument/2006/relationships/oleObject" Target="../embeddings/oleObject20.bin"/><Relationship Id="rId2" Type="http://schemas.openxmlformats.org/officeDocument/2006/relationships/tags" Target="../tags/tag590.xml"/><Relationship Id="rId1" Type="http://schemas.openxmlformats.org/officeDocument/2006/relationships/vmlDrawing" Target="../drawings/vmlDrawing19.vml"/><Relationship Id="rId6" Type="http://schemas.openxmlformats.org/officeDocument/2006/relationships/slideLayout" Target="../slideLayouts/slideLayout3.xml"/><Relationship Id="rId5" Type="http://schemas.openxmlformats.org/officeDocument/2006/relationships/tags" Target="../tags/tag593.xml"/><Relationship Id="rId10" Type="http://schemas.openxmlformats.org/officeDocument/2006/relationships/chart" Target="../charts/chart14.xml"/><Relationship Id="rId4" Type="http://schemas.openxmlformats.org/officeDocument/2006/relationships/tags" Target="../tags/tag592.xml"/><Relationship Id="rId9"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4.xml"/><Relationship Id="rId1" Type="http://schemas.openxmlformats.org/officeDocument/2006/relationships/vmlDrawing" Target="../drawings/vmlDrawing20.vml"/><Relationship Id="rId5" Type="http://schemas.openxmlformats.org/officeDocument/2006/relationships/image" Target="../media/image20.emf"/><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tags" Target="../tags/tag601.xml"/><Relationship Id="rId13" Type="http://schemas.openxmlformats.org/officeDocument/2006/relationships/tags" Target="../tags/tag606.xml"/><Relationship Id="rId18" Type="http://schemas.openxmlformats.org/officeDocument/2006/relationships/tags" Target="../tags/tag611.xml"/><Relationship Id="rId3" Type="http://schemas.openxmlformats.org/officeDocument/2006/relationships/tags" Target="../tags/tag596.xml"/><Relationship Id="rId21" Type="http://schemas.openxmlformats.org/officeDocument/2006/relationships/slideLayout" Target="../slideLayouts/slideLayout3.xml"/><Relationship Id="rId7" Type="http://schemas.openxmlformats.org/officeDocument/2006/relationships/tags" Target="../tags/tag600.xml"/><Relationship Id="rId12" Type="http://schemas.openxmlformats.org/officeDocument/2006/relationships/tags" Target="../tags/tag605.xml"/><Relationship Id="rId17" Type="http://schemas.openxmlformats.org/officeDocument/2006/relationships/tags" Target="../tags/tag610.xml"/><Relationship Id="rId25" Type="http://schemas.openxmlformats.org/officeDocument/2006/relationships/chart" Target="../charts/chart16.xml"/><Relationship Id="rId2" Type="http://schemas.openxmlformats.org/officeDocument/2006/relationships/tags" Target="../tags/tag595.xml"/><Relationship Id="rId16" Type="http://schemas.openxmlformats.org/officeDocument/2006/relationships/tags" Target="../tags/tag609.xml"/><Relationship Id="rId20" Type="http://schemas.openxmlformats.org/officeDocument/2006/relationships/tags" Target="../tags/tag613.xml"/><Relationship Id="rId1" Type="http://schemas.openxmlformats.org/officeDocument/2006/relationships/vmlDrawing" Target="../drawings/vmlDrawing21.vml"/><Relationship Id="rId6" Type="http://schemas.openxmlformats.org/officeDocument/2006/relationships/tags" Target="../tags/tag599.xml"/><Relationship Id="rId11" Type="http://schemas.openxmlformats.org/officeDocument/2006/relationships/tags" Target="../tags/tag604.xml"/><Relationship Id="rId24" Type="http://schemas.openxmlformats.org/officeDocument/2006/relationships/chart" Target="../charts/chart15.xml"/><Relationship Id="rId5" Type="http://schemas.openxmlformats.org/officeDocument/2006/relationships/tags" Target="../tags/tag598.xml"/><Relationship Id="rId15" Type="http://schemas.openxmlformats.org/officeDocument/2006/relationships/tags" Target="../tags/tag608.xml"/><Relationship Id="rId23" Type="http://schemas.openxmlformats.org/officeDocument/2006/relationships/image" Target="../media/image18.emf"/><Relationship Id="rId10" Type="http://schemas.openxmlformats.org/officeDocument/2006/relationships/tags" Target="../tags/tag603.xml"/><Relationship Id="rId19" Type="http://schemas.openxmlformats.org/officeDocument/2006/relationships/tags" Target="../tags/tag612.xml"/><Relationship Id="rId4" Type="http://schemas.openxmlformats.org/officeDocument/2006/relationships/tags" Target="../tags/tag597.xml"/><Relationship Id="rId9" Type="http://schemas.openxmlformats.org/officeDocument/2006/relationships/tags" Target="../tags/tag602.xml"/><Relationship Id="rId14" Type="http://schemas.openxmlformats.org/officeDocument/2006/relationships/tags" Target="../tags/tag607.xml"/><Relationship Id="rId22"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14.xml"/><Relationship Id="rId1" Type="http://schemas.openxmlformats.org/officeDocument/2006/relationships/vmlDrawing" Target="../drawings/vmlDrawing22.vml"/><Relationship Id="rId5" Type="http://schemas.openxmlformats.org/officeDocument/2006/relationships/image" Target="../media/image20.e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15.xml"/><Relationship Id="rId1" Type="http://schemas.openxmlformats.org/officeDocument/2006/relationships/vmlDrawing" Target="../drawings/vmlDrawing23.vml"/><Relationship Id="rId5" Type="http://schemas.openxmlformats.org/officeDocument/2006/relationships/image" Target="../media/image20.emf"/><Relationship Id="rId4"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18.xml"/><Relationship Id="rId2" Type="http://schemas.openxmlformats.org/officeDocument/2006/relationships/tags" Target="../tags/tag616.xml"/><Relationship Id="rId1" Type="http://schemas.openxmlformats.org/officeDocument/2006/relationships/vmlDrawing" Target="../drawings/vmlDrawing24.vml"/><Relationship Id="rId6" Type="http://schemas.openxmlformats.org/officeDocument/2006/relationships/chart" Target="../charts/chart17.xml"/><Relationship Id="rId5" Type="http://schemas.openxmlformats.org/officeDocument/2006/relationships/image" Target="../media/image20.emf"/><Relationship Id="rId4" Type="http://schemas.openxmlformats.org/officeDocument/2006/relationships/oleObject" Target="../embeddings/oleObject25.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17.xml"/><Relationship Id="rId1" Type="http://schemas.openxmlformats.org/officeDocument/2006/relationships/vmlDrawing" Target="../drawings/vmlDrawing25.vml"/><Relationship Id="rId5" Type="http://schemas.openxmlformats.org/officeDocument/2006/relationships/image" Target="../media/image20.emf"/><Relationship Id="rId4" Type="http://schemas.openxmlformats.org/officeDocument/2006/relationships/oleObject" Target="../embeddings/oleObject26.bin"/></Relationships>
</file>

<file path=ppt/slides/_rels/slide25.xml.rels><?xml version="1.0" encoding="UTF-8" standalone="yes"?>
<Relationships xmlns="http://schemas.openxmlformats.org/package/2006/relationships"><Relationship Id="rId26" Type="http://schemas.openxmlformats.org/officeDocument/2006/relationships/tags" Target="../tags/tag642.xml"/><Relationship Id="rId21" Type="http://schemas.openxmlformats.org/officeDocument/2006/relationships/tags" Target="../tags/tag637.xml"/><Relationship Id="rId42" Type="http://schemas.openxmlformats.org/officeDocument/2006/relationships/tags" Target="../tags/tag658.xml"/><Relationship Id="rId47" Type="http://schemas.openxmlformats.org/officeDocument/2006/relationships/tags" Target="../tags/tag663.xml"/><Relationship Id="rId63" Type="http://schemas.openxmlformats.org/officeDocument/2006/relationships/tags" Target="../tags/tag679.xml"/><Relationship Id="rId68" Type="http://schemas.openxmlformats.org/officeDocument/2006/relationships/chart" Target="../charts/chart19.xml"/><Relationship Id="rId7" Type="http://schemas.openxmlformats.org/officeDocument/2006/relationships/tags" Target="../tags/tag623.xml"/><Relationship Id="rId2" Type="http://schemas.openxmlformats.org/officeDocument/2006/relationships/tags" Target="../tags/tag618.xml"/><Relationship Id="rId16" Type="http://schemas.openxmlformats.org/officeDocument/2006/relationships/tags" Target="../tags/tag632.xml"/><Relationship Id="rId29" Type="http://schemas.openxmlformats.org/officeDocument/2006/relationships/tags" Target="../tags/tag645.xml"/><Relationship Id="rId11" Type="http://schemas.openxmlformats.org/officeDocument/2006/relationships/tags" Target="../tags/tag627.xml"/><Relationship Id="rId24" Type="http://schemas.openxmlformats.org/officeDocument/2006/relationships/tags" Target="../tags/tag640.xml"/><Relationship Id="rId32" Type="http://schemas.openxmlformats.org/officeDocument/2006/relationships/tags" Target="../tags/tag648.xml"/><Relationship Id="rId37" Type="http://schemas.openxmlformats.org/officeDocument/2006/relationships/tags" Target="../tags/tag653.xml"/><Relationship Id="rId40" Type="http://schemas.openxmlformats.org/officeDocument/2006/relationships/tags" Target="../tags/tag656.xml"/><Relationship Id="rId45" Type="http://schemas.openxmlformats.org/officeDocument/2006/relationships/tags" Target="../tags/tag661.xml"/><Relationship Id="rId53" Type="http://schemas.openxmlformats.org/officeDocument/2006/relationships/tags" Target="../tags/tag669.xml"/><Relationship Id="rId58" Type="http://schemas.openxmlformats.org/officeDocument/2006/relationships/tags" Target="../tags/tag674.xml"/><Relationship Id="rId66" Type="http://schemas.openxmlformats.org/officeDocument/2006/relationships/oleObject" Target="../embeddings/oleObject27.bin"/><Relationship Id="rId5" Type="http://schemas.openxmlformats.org/officeDocument/2006/relationships/tags" Target="../tags/tag621.xml"/><Relationship Id="rId61" Type="http://schemas.openxmlformats.org/officeDocument/2006/relationships/tags" Target="../tags/tag677.xml"/><Relationship Id="rId19" Type="http://schemas.openxmlformats.org/officeDocument/2006/relationships/tags" Target="../tags/tag635.xml"/><Relationship Id="rId14" Type="http://schemas.openxmlformats.org/officeDocument/2006/relationships/tags" Target="../tags/tag630.xml"/><Relationship Id="rId22" Type="http://schemas.openxmlformats.org/officeDocument/2006/relationships/tags" Target="../tags/tag638.xml"/><Relationship Id="rId27" Type="http://schemas.openxmlformats.org/officeDocument/2006/relationships/tags" Target="../tags/tag643.xml"/><Relationship Id="rId30" Type="http://schemas.openxmlformats.org/officeDocument/2006/relationships/tags" Target="../tags/tag646.xml"/><Relationship Id="rId35" Type="http://schemas.openxmlformats.org/officeDocument/2006/relationships/tags" Target="../tags/tag651.xml"/><Relationship Id="rId43" Type="http://schemas.openxmlformats.org/officeDocument/2006/relationships/tags" Target="../tags/tag659.xml"/><Relationship Id="rId48" Type="http://schemas.openxmlformats.org/officeDocument/2006/relationships/tags" Target="../tags/tag664.xml"/><Relationship Id="rId56" Type="http://schemas.openxmlformats.org/officeDocument/2006/relationships/tags" Target="../tags/tag672.xml"/><Relationship Id="rId64" Type="http://schemas.openxmlformats.org/officeDocument/2006/relationships/tags" Target="../tags/tag680.xml"/><Relationship Id="rId69" Type="http://schemas.openxmlformats.org/officeDocument/2006/relationships/chart" Target="../charts/chart20.xml"/><Relationship Id="rId8" Type="http://schemas.openxmlformats.org/officeDocument/2006/relationships/tags" Target="../tags/tag624.xml"/><Relationship Id="rId51" Type="http://schemas.openxmlformats.org/officeDocument/2006/relationships/tags" Target="../tags/tag667.xml"/><Relationship Id="rId3" Type="http://schemas.openxmlformats.org/officeDocument/2006/relationships/tags" Target="../tags/tag619.xml"/><Relationship Id="rId12" Type="http://schemas.openxmlformats.org/officeDocument/2006/relationships/tags" Target="../tags/tag628.xml"/><Relationship Id="rId17" Type="http://schemas.openxmlformats.org/officeDocument/2006/relationships/tags" Target="../tags/tag633.xml"/><Relationship Id="rId25" Type="http://schemas.openxmlformats.org/officeDocument/2006/relationships/tags" Target="../tags/tag641.xml"/><Relationship Id="rId33" Type="http://schemas.openxmlformats.org/officeDocument/2006/relationships/tags" Target="../tags/tag649.xml"/><Relationship Id="rId38" Type="http://schemas.openxmlformats.org/officeDocument/2006/relationships/tags" Target="../tags/tag654.xml"/><Relationship Id="rId46" Type="http://schemas.openxmlformats.org/officeDocument/2006/relationships/tags" Target="../tags/tag662.xml"/><Relationship Id="rId59" Type="http://schemas.openxmlformats.org/officeDocument/2006/relationships/tags" Target="../tags/tag675.xml"/><Relationship Id="rId67" Type="http://schemas.openxmlformats.org/officeDocument/2006/relationships/image" Target="../media/image18.emf"/><Relationship Id="rId20" Type="http://schemas.openxmlformats.org/officeDocument/2006/relationships/tags" Target="../tags/tag636.xml"/><Relationship Id="rId41" Type="http://schemas.openxmlformats.org/officeDocument/2006/relationships/tags" Target="../tags/tag657.xml"/><Relationship Id="rId54" Type="http://schemas.openxmlformats.org/officeDocument/2006/relationships/tags" Target="../tags/tag670.xml"/><Relationship Id="rId62" Type="http://schemas.openxmlformats.org/officeDocument/2006/relationships/tags" Target="../tags/tag678.xml"/><Relationship Id="rId1" Type="http://schemas.openxmlformats.org/officeDocument/2006/relationships/vmlDrawing" Target="../drawings/vmlDrawing26.vml"/><Relationship Id="rId6" Type="http://schemas.openxmlformats.org/officeDocument/2006/relationships/tags" Target="../tags/tag622.xml"/><Relationship Id="rId15" Type="http://schemas.openxmlformats.org/officeDocument/2006/relationships/tags" Target="../tags/tag631.xml"/><Relationship Id="rId23" Type="http://schemas.openxmlformats.org/officeDocument/2006/relationships/tags" Target="../tags/tag639.xml"/><Relationship Id="rId28" Type="http://schemas.openxmlformats.org/officeDocument/2006/relationships/tags" Target="../tags/tag644.xml"/><Relationship Id="rId36" Type="http://schemas.openxmlformats.org/officeDocument/2006/relationships/tags" Target="../tags/tag652.xml"/><Relationship Id="rId49" Type="http://schemas.openxmlformats.org/officeDocument/2006/relationships/tags" Target="../tags/tag665.xml"/><Relationship Id="rId57" Type="http://schemas.openxmlformats.org/officeDocument/2006/relationships/tags" Target="../tags/tag673.xml"/><Relationship Id="rId10" Type="http://schemas.openxmlformats.org/officeDocument/2006/relationships/tags" Target="../tags/tag626.xml"/><Relationship Id="rId31" Type="http://schemas.openxmlformats.org/officeDocument/2006/relationships/tags" Target="../tags/tag647.xml"/><Relationship Id="rId44" Type="http://schemas.openxmlformats.org/officeDocument/2006/relationships/tags" Target="../tags/tag660.xml"/><Relationship Id="rId52" Type="http://schemas.openxmlformats.org/officeDocument/2006/relationships/tags" Target="../tags/tag668.xml"/><Relationship Id="rId60" Type="http://schemas.openxmlformats.org/officeDocument/2006/relationships/tags" Target="../tags/tag676.xml"/><Relationship Id="rId65" Type="http://schemas.openxmlformats.org/officeDocument/2006/relationships/slideLayout" Target="../slideLayouts/slideLayout3.xml"/><Relationship Id="rId4" Type="http://schemas.openxmlformats.org/officeDocument/2006/relationships/tags" Target="../tags/tag620.xml"/><Relationship Id="rId9" Type="http://schemas.openxmlformats.org/officeDocument/2006/relationships/tags" Target="../tags/tag625.xml"/><Relationship Id="rId13" Type="http://schemas.openxmlformats.org/officeDocument/2006/relationships/tags" Target="../tags/tag629.xml"/><Relationship Id="rId18" Type="http://schemas.openxmlformats.org/officeDocument/2006/relationships/tags" Target="../tags/tag634.xml"/><Relationship Id="rId39" Type="http://schemas.openxmlformats.org/officeDocument/2006/relationships/tags" Target="../tags/tag655.xml"/><Relationship Id="rId34" Type="http://schemas.openxmlformats.org/officeDocument/2006/relationships/tags" Target="../tags/tag650.xml"/><Relationship Id="rId50" Type="http://schemas.openxmlformats.org/officeDocument/2006/relationships/tags" Target="../tags/tag666.xml"/><Relationship Id="rId55" Type="http://schemas.openxmlformats.org/officeDocument/2006/relationships/tags" Target="../tags/tag67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1.xml"/><Relationship Id="rId1" Type="http://schemas.openxmlformats.org/officeDocument/2006/relationships/vmlDrawing" Target="../drawings/vmlDrawing27.vml"/><Relationship Id="rId5" Type="http://schemas.openxmlformats.org/officeDocument/2006/relationships/image" Target="../media/image20.emf"/><Relationship Id="rId4"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tags" Target="../tags/tag688.xml"/><Relationship Id="rId13" Type="http://schemas.openxmlformats.org/officeDocument/2006/relationships/tags" Target="../tags/tag693.xml"/><Relationship Id="rId18" Type="http://schemas.openxmlformats.org/officeDocument/2006/relationships/tags" Target="../tags/tag698.xml"/><Relationship Id="rId26" Type="http://schemas.openxmlformats.org/officeDocument/2006/relationships/tags" Target="../tags/tag706.xml"/><Relationship Id="rId3" Type="http://schemas.openxmlformats.org/officeDocument/2006/relationships/tags" Target="../tags/tag683.xml"/><Relationship Id="rId21" Type="http://schemas.openxmlformats.org/officeDocument/2006/relationships/tags" Target="../tags/tag701.xml"/><Relationship Id="rId7" Type="http://schemas.openxmlformats.org/officeDocument/2006/relationships/tags" Target="../tags/tag687.xml"/><Relationship Id="rId12" Type="http://schemas.openxmlformats.org/officeDocument/2006/relationships/tags" Target="../tags/tag692.xml"/><Relationship Id="rId17" Type="http://schemas.openxmlformats.org/officeDocument/2006/relationships/tags" Target="../tags/tag697.xml"/><Relationship Id="rId25" Type="http://schemas.openxmlformats.org/officeDocument/2006/relationships/tags" Target="../tags/tag705.xml"/><Relationship Id="rId2" Type="http://schemas.openxmlformats.org/officeDocument/2006/relationships/tags" Target="../tags/tag682.xml"/><Relationship Id="rId16" Type="http://schemas.openxmlformats.org/officeDocument/2006/relationships/tags" Target="../tags/tag696.xml"/><Relationship Id="rId20" Type="http://schemas.openxmlformats.org/officeDocument/2006/relationships/tags" Target="../tags/tag700.xml"/><Relationship Id="rId29" Type="http://schemas.openxmlformats.org/officeDocument/2006/relationships/oleObject" Target="../embeddings/oleObject29.bin"/><Relationship Id="rId1" Type="http://schemas.openxmlformats.org/officeDocument/2006/relationships/vmlDrawing" Target="../drawings/vmlDrawing28.vml"/><Relationship Id="rId6" Type="http://schemas.openxmlformats.org/officeDocument/2006/relationships/tags" Target="../tags/tag686.xml"/><Relationship Id="rId11" Type="http://schemas.openxmlformats.org/officeDocument/2006/relationships/tags" Target="../tags/tag691.xml"/><Relationship Id="rId24" Type="http://schemas.openxmlformats.org/officeDocument/2006/relationships/tags" Target="../tags/tag704.xml"/><Relationship Id="rId5" Type="http://schemas.openxmlformats.org/officeDocument/2006/relationships/tags" Target="../tags/tag685.xml"/><Relationship Id="rId15" Type="http://schemas.openxmlformats.org/officeDocument/2006/relationships/tags" Target="../tags/tag695.xml"/><Relationship Id="rId23" Type="http://schemas.openxmlformats.org/officeDocument/2006/relationships/tags" Target="../tags/tag703.xml"/><Relationship Id="rId28" Type="http://schemas.openxmlformats.org/officeDocument/2006/relationships/slideLayout" Target="../slideLayouts/slideLayout3.xml"/><Relationship Id="rId10" Type="http://schemas.openxmlformats.org/officeDocument/2006/relationships/tags" Target="../tags/tag690.xml"/><Relationship Id="rId19" Type="http://schemas.openxmlformats.org/officeDocument/2006/relationships/tags" Target="../tags/tag699.xml"/><Relationship Id="rId31" Type="http://schemas.openxmlformats.org/officeDocument/2006/relationships/chart" Target="../charts/chart21.xml"/><Relationship Id="rId4" Type="http://schemas.openxmlformats.org/officeDocument/2006/relationships/tags" Target="../tags/tag684.xml"/><Relationship Id="rId9" Type="http://schemas.openxmlformats.org/officeDocument/2006/relationships/tags" Target="../tags/tag689.xml"/><Relationship Id="rId14" Type="http://schemas.openxmlformats.org/officeDocument/2006/relationships/tags" Target="../tags/tag694.xml"/><Relationship Id="rId22" Type="http://schemas.openxmlformats.org/officeDocument/2006/relationships/tags" Target="../tags/tag702.xml"/><Relationship Id="rId27" Type="http://schemas.openxmlformats.org/officeDocument/2006/relationships/tags" Target="../tags/tag707.xml"/><Relationship Id="rId30" Type="http://schemas.openxmlformats.org/officeDocument/2006/relationships/image" Target="../media/image2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8.xml"/><Relationship Id="rId1" Type="http://schemas.openxmlformats.org/officeDocument/2006/relationships/vmlDrawing" Target="../drawings/vmlDrawing29.vml"/><Relationship Id="rId6" Type="http://schemas.openxmlformats.org/officeDocument/2006/relationships/hyperlink" Target="http://medeva.fda.moph.go.th/MDC_LISTING/HOME/MDC_QUESTION" TargetMode="External"/><Relationship Id="rId5" Type="http://schemas.openxmlformats.org/officeDocument/2006/relationships/image" Target="../media/image20.emf"/><Relationship Id="rId4" Type="http://schemas.openxmlformats.org/officeDocument/2006/relationships/oleObject" Target="../embeddings/oleObject30.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9.xml"/><Relationship Id="rId1" Type="http://schemas.openxmlformats.org/officeDocument/2006/relationships/vmlDrawing" Target="../drawings/vmlDrawing30.vml"/><Relationship Id="rId5" Type="http://schemas.openxmlformats.org/officeDocument/2006/relationships/image" Target="../media/image20.emf"/><Relationship Id="rId4"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10.xml"/><Relationship Id="rId1" Type="http://schemas.openxmlformats.org/officeDocument/2006/relationships/vmlDrawing" Target="../drawings/vmlDrawing31.vml"/><Relationship Id="rId5" Type="http://schemas.openxmlformats.org/officeDocument/2006/relationships/image" Target="../media/image20.emf"/><Relationship Id="rId4" Type="http://schemas.openxmlformats.org/officeDocument/2006/relationships/oleObject" Target="../embeddings/oleObject32.bin"/></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3" Type="http://schemas.openxmlformats.org/officeDocument/2006/relationships/tags" Target="../tags/tag722.xml"/><Relationship Id="rId18" Type="http://schemas.openxmlformats.org/officeDocument/2006/relationships/tags" Target="../tags/tag727.xml"/><Relationship Id="rId26" Type="http://schemas.openxmlformats.org/officeDocument/2006/relationships/tags" Target="../tags/tag735.xml"/><Relationship Id="rId39" Type="http://schemas.openxmlformats.org/officeDocument/2006/relationships/tags" Target="../tags/tag748.xml"/><Relationship Id="rId21" Type="http://schemas.openxmlformats.org/officeDocument/2006/relationships/tags" Target="../tags/tag730.xml"/><Relationship Id="rId34" Type="http://schemas.openxmlformats.org/officeDocument/2006/relationships/tags" Target="../tags/tag743.xml"/><Relationship Id="rId42" Type="http://schemas.openxmlformats.org/officeDocument/2006/relationships/tags" Target="../tags/tag751.xml"/><Relationship Id="rId47" Type="http://schemas.openxmlformats.org/officeDocument/2006/relationships/tags" Target="../tags/tag756.xml"/><Relationship Id="rId50" Type="http://schemas.openxmlformats.org/officeDocument/2006/relationships/tags" Target="../tags/tag759.xml"/><Relationship Id="rId55" Type="http://schemas.openxmlformats.org/officeDocument/2006/relationships/tags" Target="../tags/tag764.xml"/><Relationship Id="rId7" Type="http://schemas.openxmlformats.org/officeDocument/2006/relationships/tags" Target="../tags/tag716.xml"/><Relationship Id="rId2" Type="http://schemas.openxmlformats.org/officeDocument/2006/relationships/tags" Target="../tags/tag711.xml"/><Relationship Id="rId16" Type="http://schemas.openxmlformats.org/officeDocument/2006/relationships/tags" Target="../tags/tag725.xml"/><Relationship Id="rId29" Type="http://schemas.openxmlformats.org/officeDocument/2006/relationships/tags" Target="../tags/tag738.xml"/><Relationship Id="rId11" Type="http://schemas.openxmlformats.org/officeDocument/2006/relationships/tags" Target="../tags/tag720.xml"/><Relationship Id="rId24" Type="http://schemas.openxmlformats.org/officeDocument/2006/relationships/tags" Target="../tags/tag733.xml"/><Relationship Id="rId32" Type="http://schemas.openxmlformats.org/officeDocument/2006/relationships/tags" Target="../tags/tag741.xml"/><Relationship Id="rId37" Type="http://schemas.openxmlformats.org/officeDocument/2006/relationships/tags" Target="../tags/tag746.xml"/><Relationship Id="rId40" Type="http://schemas.openxmlformats.org/officeDocument/2006/relationships/tags" Target="../tags/tag749.xml"/><Relationship Id="rId45" Type="http://schemas.openxmlformats.org/officeDocument/2006/relationships/tags" Target="../tags/tag754.xml"/><Relationship Id="rId53" Type="http://schemas.openxmlformats.org/officeDocument/2006/relationships/tags" Target="../tags/tag762.xml"/><Relationship Id="rId58" Type="http://schemas.openxmlformats.org/officeDocument/2006/relationships/oleObject" Target="../embeddings/oleObject33.bin"/><Relationship Id="rId5" Type="http://schemas.openxmlformats.org/officeDocument/2006/relationships/tags" Target="../tags/tag714.xml"/><Relationship Id="rId19" Type="http://schemas.openxmlformats.org/officeDocument/2006/relationships/tags" Target="../tags/tag728.xml"/><Relationship Id="rId4" Type="http://schemas.openxmlformats.org/officeDocument/2006/relationships/tags" Target="../tags/tag713.xml"/><Relationship Id="rId9" Type="http://schemas.openxmlformats.org/officeDocument/2006/relationships/tags" Target="../tags/tag718.xml"/><Relationship Id="rId14" Type="http://schemas.openxmlformats.org/officeDocument/2006/relationships/tags" Target="../tags/tag723.xml"/><Relationship Id="rId22" Type="http://schemas.openxmlformats.org/officeDocument/2006/relationships/tags" Target="../tags/tag731.xml"/><Relationship Id="rId27" Type="http://schemas.openxmlformats.org/officeDocument/2006/relationships/tags" Target="../tags/tag736.xml"/><Relationship Id="rId30" Type="http://schemas.openxmlformats.org/officeDocument/2006/relationships/tags" Target="../tags/tag739.xml"/><Relationship Id="rId35" Type="http://schemas.openxmlformats.org/officeDocument/2006/relationships/tags" Target="../tags/tag744.xml"/><Relationship Id="rId43" Type="http://schemas.openxmlformats.org/officeDocument/2006/relationships/tags" Target="../tags/tag752.xml"/><Relationship Id="rId48" Type="http://schemas.openxmlformats.org/officeDocument/2006/relationships/tags" Target="../tags/tag757.xml"/><Relationship Id="rId56" Type="http://schemas.openxmlformats.org/officeDocument/2006/relationships/tags" Target="../tags/tag765.xml"/><Relationship Id="rId8" Type="http://schemas.openxmlformats.org/officeDocument/2006/relationships/tags" Target="../tags/tag717.xml"/><Relationship Id="rId51" Type="http://schemas.openxmlformats.org/officeDocument/2006/relationships/tags" Target="../tags/tag760.xml"/><Relationship Id="rId3" Type="http://schemas.openxmlformats.org/officeDocument/2006/relationships/tags" Target="../tags/tag712.xml"/><Relationship Id="rId12" Type="http://schemas.openxmlformats.org/officeDocument/2006/relationships/tags" Target="../tags/tag721.xml"/><Relationship Id="rId17" Type="http://schemas.openxmlformats.org/officeDocument/2006/relationships/tags" Target="../tags/tag726.xml"/><Relationship Id="rId25" Type="http://schemas.openxmlformats.org/officeDocument/2006/relationships/tags" Target="../tags/tag734.xml"/><Relationship Id="rId33" Type="http://schemas.openxmlformats.org/officeDocument/2006/relationships/tags" Target="../tags/tag742.xml"/><Relationship Id="rId38" Type="http://schemas.openxmlformats.org/officeDocument/2006/relationships/tags" Target="../tags/tag747.xml"/><Relationship Id="rId46" Type="http://schemas.openxmlformats.org/officeDocument/2006/relationships/tags" Target="../tags/tag755.xml"/><Relationship Id="rId59" Type="http://schemas.openxmlformats.org/officeDocument/2006/relationships/image" Target="../media/image18.emf"/><Relationship Id="rId20" Type="http://schemas.openxmlformats.org/officeDocument/2006/relationships/tags" Target="../tags/tag729.xml"/><Relationship Id="rId41" Type="http://schemas.openxmlformats.org/officeDocument/2006/relationships/tags" Target="../tags/tag750.xml"/><Relationship Id="rId54" Type="http://schemas.openxmlformats.org/officeDocument/2006/relationships/tags" Target="../tags/tag763.xml"/><Relationship Id="rId1" Type="http://schemas.openxmlformats.org/officeDocument/2006/relationships/vmlDrawing" Target="../drawings/vmlDrawing32.vml"/><Relationship Id="rId6" Type="http://schemas.openxmlformats.org/officeDocument/2006/relationships/tags" Target="../tags/tag715.xml"/><Relationship Id="rId15" Type="http://schemas.openxmlformats.org/officeDocument/2006/relationships/tags" Target="../tags/tag724.xml"/><Relationship Id="rId23" Type="http://schemas.openxmlformats.org/officeDocument/2006/relationships/tags" Target="../tags/tag732.xml"/><Relationship Id="rId28" Type="http://schemas.openxmlformats.org/officeDocument/2006/relationships/tags" Target="../tags/tag737.xml"/><Relationship Id="rId36" Type="http://schemas.openxmlformats.org/officeDocument/2006/relationships/tags" Target="../tags/tag745.xml"/><Relationship Id="rId49" Type="http://schemas.openxmlformats.org/officeDocument/2006/relationships/tags" Target="../tags/tag758.xml"/><Relationship Id="rId57" Type="http://schemas.openxmlformats.org/officeDocument/2006/relationships/slideLayout" Target="../slideLayouts/slideLayout3.xml"/><Relationship Id="rId10" Type="http://schemas.openxmlformats.org/officeDocument/2006/relationships/tags" Target="../tags/tag719.xml"/><Relationship Id="rId31" Type="http://schemas.openxmlformats.org/officeDocument/2006/relationships/tags" Target="../tags/tag740.xml"/><Relationship Id="rId44" Type="http://schemas.openxmlformats.org/officeDocument/2006/relationships/tags" Target="../tags/tag753.xml"/><Relationship Id="rId52" Type="http://schemas.openxmlformats.org/officeDocument/2006/relationships/tags" Target="../tags/tag761.xml"/><Relationship Id="rId60" Type="http://schemas.openxmlformats.org/officeDocument/2006/relationships/chart" Target="../charts/chart22.xml"/></Relationships>
</file>

<file path=ppt/slides/_rels/slide43.xml.rels><?xml version="1.0" encoding="UTF-8" standalone="yes"?>
<Relationships xmlns="http://schemas.openxmlformats.org/package/2006/relationships"><Relationship Id="rId8" Type="http://schemas.openxmlformats.org/officeDocument/2006/relationships/tags" Target="../tags/tag772.xml"/><Relationship Id="rId13" Type="http://schemas.openxmlformats.org/officeDocument/2006/relationships/tags" Target="../tags/tag777.xml"/><Relationship Id="rId18" Type="http://schemas.openxmlformats.org/officeDocument/2006/relationships/tags" Target="../tags/tag782.xml"/><Relationship Id="rId26" Type="http://schemas.openxmlformats.org/officeDocument/2006/relationships/tags" Target="../tags/tag790.xml"/><Relationship Id="rId3" Type="http://schemas.openxmlformats.org/officeDocument/2006/relationships/tags" Target="../tags/tag767.xml"/><Relationship Id="rId21" Type="http://schemas.openxmlformats.org/officeDocument/2006/relationships/tags" Target="../tags/tag785.xml"/><Relationship Id="rId7" Type="http://schemas.openxmlformats.org/officeDocument/2006/relationships/tags" Target="../tags/tag771.xml"/><Relationship Id="rId12" Type="http://schemas.openxmlformats.org/officeDocument/2006/relationships/tags" Target="../tags/tag776.xml"/><Relationship Id="rId17" Type="http://schemas.openxmlformats.org/officeDocument/2006/relationships/tags" Target="../tags/tag781.xml"/><Relationship Id="rId25" Type="http://schemas.openxmlformats.org/officeDocument/2006/relationships/tags" Target="../tags/tag789.xml"/><Relationship Id="rId2" Type="http://schemas.openxmlformats.org/officeDocument/2006/relationships/tags" Target="../tags/tag766.xml"/><Relationship Id="rId16" Type="http://schemas.openxmlformats.org/officeDocument/2006/relationships/tags" Target="../tags/tag780.xml"/><Relationship Id="rId20" Type="http://schemas.openxmlformats.org/officeDocument/2006/relationships/tags" Target="../tags/tag784.xml"/><Relationship Id="rId29" Type="http://schemas.openxmlformats.org/officeDocument/2006/relationships/image" Target="../media/image1.emf"/><Relationship Id="rId1" Type="http://schemas.openxmlformats.org/officeDocument/2006/relationships/vmlDrawing" Target="../drawings/vmlDrawing33.vml"/><Relationship Id="rId6" Type="http://schemas.openxmlformats.org/officeDocument/2006/relationships/tags" Target="../tags/tag770.xml"/><Relationship Id="rId11" Type="http://schemas.openxmlformats.org/officeDocument/2006/relationships/tags" Target="../tags/tag775.xml"/><Relationship Id="rId24" Type="http://schemas.openxmlformats.org/officeDocument/2006/relationships/tags" Target="../tags/tag788.xml"/><Relationship Id="rId5" Type="http://schemas.openxmlformats.org/officeDocument/2006/relationships/tags" Target="../tags/tag769.xml"/><Relationship Id="rId15" Type="http://schemas.openxmlformats.org/officeDocument/2006/relationships/tags" Target="../tags/tag779.xml"/><Relationship Id="rId23" Type="http://schemas.openxmlformats.org/officeDocument/2006/relationships/tags" Target="../tags/tag787.xml"/><Relationship Id="rId28" Type="http://schemas.openxmlformats.org/officeDocument/2006/relationships/oleObject" Target="../embeddings/oleObject34.bin"/><Relationship Id="rId10" Type="http://schemas.openxmlformats.org/officeDocument/2006/relationships/tags" Target="../tags/tag774.xml"/><Relationship Id="rId19" Type="http://schemas.openxmlformats.org/officeDocument/2006/relationships/tags" Target="../tags/tag783.xml"/><Relationship Id="rId4" Type="http://schemas.openxmlformats.org/officeDocument/2006/relationships/tags" Target="../tags/tag768.xml"/><Relationship Id="rId9" Type="http://schemas.openxmlformats.org/officeDocument/2006/relationships/tags" Target="../tags/tag773.xml"/><Relationship Id="rId14" Type="http://schemas.openxmlformats.org/officeDocument/2006/relationships/tags" Target="../tags/tag778.xml"/><Relationship Id="rId22" Type="http://schemas.openxmlformats.org/officeDocument/2006/relationships/tags" Target="../tags/tag786.xml"/><Relationship Id="rId27" Type="http://schemas.openxmlformats.org/officeDocument/2006/relationships/slideLayout" Target="../slideLayouts/slideLayout3.xml"/><Relationship Id="rId30" Type="http://schemas.openxmlformats.org/officeDocument/2006/relationships/chart" Target="../charts/chart23.xml"/></Relationships>
</file>

<file path=ppt/slides/_rels/slide44.xml.rels><?xml version="1.0" encoding="UTF-8" standalone="yes"?>
<Relationships xmlns="http://schemas.openxmlformats.org/package/2006/relationships"><Relationship Id="rId13" Type="http://schemas.openxmlformats.org/officeDocument/2006/relationships/tags" Target="../tags/tag802.xml"/><Relationship Id="rId18" Type="http://schemas.openxmlformats.org/officeDocument/2006/relationships/tags" Target="../tags/tag807.xml"/><Relationship Id="rId26" Type="http://schemas.openxmlformats.org/officeDocument/2006/relationships/tags" Target="../tags/tag815.xml"/><Relationship Id="rId39" Type="http://schemas.openxmlformats.org/officeDocument/2006/relationships/tags" Target="../tags/tag828.xml"/><Relationship Id="rId21" Type="http://schemas.openxmlformats.org/officeDocument/2006/relationships/tags" Target="../tags/tag810.xml"/><Relationship Id="rId34" Type="http://schemas.openxmlformats.org/officeDocument/2006/relationships/tags" Target="../tags/tag823.xml"/><Relationship Id="rId42" Type="http://schemas.openxmlformats.org/officeDocument/2006/relationships/tags" Target="../tags/tag831.xml"/><Relationship Id="rId47" Type="http://schemas.openxmlformats.org/officeDocument/2006/relationships/slideLayout" Target="../slideLayouts/slideLayout3.xml"/><Relationship Id="rId50" Type="http://schemas.openxmlformats.org/officeDocument/2006/relationships/chart" Target="../charts/chart24.xml"/><Relationship Id="rId7" Type="http://schemas.openxmlformats.org/officeDocument/2006/relationships/tags" Target="../tags/tag796.xml"/><Relationship Id="rId2" Type="http://schemas.openxmlformats.org/officeDocument/2006/relationships/tags" Target="../tags/tag791.xml"/><Relationship Id="rId16" Type="http://schemas.openxmlformats.org/officeDocument/2006/relationships/tags" Target="../tags/tag805.xml"/><Relationship Id="rId29" Type="http://schemas.openxmlformats.org/officeDocument/2006/relationships/tags" Target="../tags/tag818.xml"/><Relationship Id="rId11" Type="http://schemas.openxmlformats.org/officeDocument/2006/relationships/tags" Target="../tags/tag800.xml"/><Relationship Id="rId24" Type="http://schemas.openxmlformats.org/officeDocument/2006/relationships/tags" Target="../tags/tag813.xml"/><Relationship Id="rId32" Type="http://schemas.openxmlformats.org/officeDocument/2006/relationships/tags" Target="../tags/tag821.xml"/><Relationship Id="rId37" Type="http://schemas.openxmlformats.org/officeDocument/2006/relationships/tags" Target="../tags/tag826.xml"/><Relationship Id="rId40" Type="http://schemas.openxmlformats.org/officeDocument/2006/relationships/tags" Target="../tags/tag829.xml"/><Relationship Id="rId45" Type="http://schemas.openxmlformats.org/officeDocument/2006/relationships/tags" Target="../tags/tag834.xml"/><Relationship Id="rId5" Type="http://schemas.openxmlformats.org/officeDocument/2006/relationships/tags" Target="../tags/tag794.xml"/><Relationship Id="rId15" Type="http://schemas.openxmlformats.org/officeDocument/2006/relationships/tags" Target="../tags/tag804.xml"/><Relationship Id="rId23" Type="http://schemas.openxmlformats.org/officeDocument/2006/relationships/tags" Target="../tags/tag812.xml"/><Relationship Id="rId28" Type="http://schemas.openxmlformats.org/officeDocument/2006/relationships/tags" Target="../tags/tag817.xml"/><Relationship Id="rId36" Type="http://schemas.openxmlformats.org/officeDocument/2006/relationships/tags" Target="../tags/tag825.xml"/><Relationship Id="rId49" Type="http://schemas.openxmlformats.org/officeDocument/2006/relationships/image" Target="../media/image18.emf"/><Relationship Id="rId10" Type="http://schemas.openxmlformats.org/officeDocument/2006/relationships/tags" Target="../tags/tag799.xml"/><Relationship Id="rId19" Type="http://schemas.openxmlformats.org/officeDocument/2006/relationships/tags" Target="../tags/tag808.xml"/><Relationship Id="rId31" Type="http://schemas.openxmlformats.org/officeDocument/2006/relationships/tags" Target="../tags/tag820.xml"/><Relationship Id="rId44" Type="http://schemas.openxmlformats.org/officeDocument/2006/relationships/tags" Target="../tags/tag833.xml"/><Relationship Id="rId4" Type="http://schemas.openxmlformats.org/officeDocument/2006/relationships/tags" Target="../tags/tag793.xml"/><Relationship Id="rId9" Type="http://schemas.openxmlformats.org/officeDocument/2006/relationships/tags" Target="../tags/tag798.xml"/><Relationship Id="rId14" Type="http://schemas.openxmlformats.org/officeDocument/2006/relationships/tags" Target="../tags/tag803.xml"/><Relationship Id="rId22" Type="http://schemas.openxmlformats.org/officeDocument/2006/relationships/tags" Target="../tags/tag811.xml"/><Relationship Id="rId27" Type="http://schemas.openxmlformats.org/officeDocument/2006/relationships/tags" Target="../tags/tag816.xml"/><Relationship Id="rId30" Type="http://schemas.openxmlformats.org/officeDocument/2006/relationships/tags" Target="../tags/tag819.xml"/><Relationship Id="rId35" Type="http://schemas.openxmlformats.org/officeDocument/2006/relationships/tags" Target="../tags/tag824.xml"/><Relationship Id="rId43" Type="http://schemas.openxmlformats.org/officeDocument/2006/relationships/tags" Target="../tags/tag832.xml"/><Relationship Id="rId48" Type="http://schemas.openxmlformats.org/officeDocument/2006/relationships/oleObject" Target="../embeddings/oleObject35.bin"/><Relationship Id="rId8" Type="http://schemas.openxmlformats.org/officeDocument/2006/relationships/tags" Target="../tags/tag797.xml"/><Relationship Id="rId51" Type="http://schemas.openxmlformats.org/officeDocument/2006/relationships/chart" Target="../charts/chart25.xml"/><Relationship Id="rId3" Type="http://schemas.openxmlformats.org/officeDocument/2006/relationships/tags" Target="../tags/tag792.xml"/><Relationship Id="rId12" Type="http://schemas.openxmlformats.org/officeDocument/2006/relationships/tags" Target="../tags/tag801.xml"/><Relationship Id="rId17" Type="http://schemas.openxmlformats.org/officeDocument/2006/relationships/tags" Target="../tags/tag806.xml"/><Relationship Id="rId25" Type="http://schemas.openxmlformats.org/officeDocument/2006/relationships/tags" Target="../tags/tag814.xml"/><Relationship Id="rId33" Type="http://schemas.openxmlformats.org/officeDocument/2006/relationships/tags" Target="../tags/tag822.xml"/><Relationship Id="rId38" Type="http://schemas.openxmlformats.org/officeDocument/2006/relationships/tags" Target="../tags/tag827.xml"/><Relationship Id="rId46" Type="http://schemas.openxmlformats.org/officeDocument/2006/relationships/tags" Target="../tags/tag835.xml"/><Relationship Id="rId20" Type="http://schemas.openxmlformats.org/officeDocument/2006/relationships/tags" Target="../tags/tag809.xml"/><Relationship Id="rId41" Type="http://schemas.openxmlformats.org/officeDocument/2006/relationships/tags" Target="../tags/tag830.xml"/><Relationship Id="rId1" Type="http://schemas.openxmlformats.org/officeDocument/2006/relationships/vmlDrawing" Target="../drawings/vmlDrawing34.vml"/><Relationship Id="rId6" Type="http://schemas.openxmlformats.org/officeDocument/2006/relationships/tags" Target="../tags/tag795.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3" Type="http://schemas.openxmlformats.org/officeDocument/2006/relationships/tags" Target="../tags/tag847.xml"/><Relationship Id="rId18" Type="http://schemas.openxmlformats.org/officeDocument/2006/relationships/tags" Target="../tags/tag852.xml"/><Relationship Id="rId26" Type="http://schemas.openxmlformats.org/officeDocument/2006/relationships/tags" Target="../tags/tag860.xml"/><Relationship Id="rId39" Type="http://schemas.openxmlformats.org/officeDocument/2006/relationships/tags" Target="../tags/tag873.xml"/><Relationship Id="rId21" Type="http://schemas.openxmlformats.org/officeDocument/2006/relationships/tags" Target="../tags/tag855.xml"/><Relationship Id="rId34" Type="http://schemas.openxmlformats.org/officeDocument/2006/relationships/tags" Target="../tags/tag868.xml"/><Relationship Id="rId42" Type="http://schemas.openxmlformats.org/officeDocument/2006/relationships/slideLayout" Target="../slideLayouts/slideLayout3.xml"/><Relationship Id="rId7" Type="http://schemas.openxmlformats.org/officeDocument/2006/relationships/tags" Target="../tags/tag841.xml"/><Relationship Id="rId2" Type="http://schemas.openxmlformats.org/officeDocument/2006/relationships/tags" Target="../tags/tag836.xml"/><Relationship Id="rId16" Type="http://schemas.openxmlformats.org/officeDocument/2006/relationships/tags" Target="../tags/tag850.xml"/><Relationship Id="rId29" Type="http://schemas.openxmlformats.org/officeDocument/2006/relationships/tags" Target="../tags/tag863.xml"/><Relationship Id="rId1" Type="http://schemas.openxmlformats.org/officeDocument/2006/relationships/vmlDrawing" Target="../drawings/vmlDrawing35.vml"/><Relationship Id="rId6" Type="http://schemas.openxmlformats.org/officeDocument/2006/relationships/tags" Target="../tags/tag840.xml"/><Relationship Id="rId11" Type="http://schemas.openxmlformats.org/officeDocument/2006/relationships/tags" Target="../tags/tag845.xml"/><Relationship Id="rId24" Type="http://schemas.openxmlformats.org/officeDocument/2006/relationships/tags" Target="../tags/tag858.xml"/><Relationship Id="rId32" Type="http://schemas.openxmlformats.org/officeDocument/2006/relationships/tags" Target="../tags/tag866.xml"/><Relationship Id="rId37" Type="http://schemas.openxmlformats.org/officeDocument/2006/relationships/tags" Target="../tags/tag871.xml"/><Relationship Id="rId40" Type="http://schemas.openxmlformats.org/officeDocument/2006/relationships/tags" Target="../tags/tag874.xml"/><Relationship Id="rId45" Type="http://schemas.openxmlformats.org/officeDocument/2006/relationships/chart" Target="../charts/chart26.xml"/><Relationship Id="rId5" Type="http://schemas.openxmlformats.org/officeDocument/2006/relationships/tags" Target="../tags/tag839.xml"/><Relationship Id="rId15" Type="http://schemas.openxmlformats.org/officeDocument/2006/relationships/tags" Target="../tags/tag849.xml"/><Relationship Id="rId23" Type="http://schemas.openxmlformats.org/officeDocument/2006/relationships/tags" Target="../tags/tag857.xml"/><Relationship Id="rId28" Type="http://schemas.openxmlformats.org/officeDocument/2006/relationships/tags" Target="../tags/tag862.xml"/><Relationship Id="rId36" Type="http://schemas.openxmlformats.org/officeDocument/2006/relationships/tags" Target="../tags/tag870.xml"/><Relationship Id="rId10" Type="http://schemas.openxmlformats.org/officeDocument/2006/relationships/tags" Target="../tags/tag844.xml"/><Relationship Id="rId19" Type="http://schemas.openxmlformats.org/officeDocument/2006/relationships/tags" Target="../tags/tag853.xml"/><Relationship Id="rId31" Type="http://schemas.openxmlformats.org/officeDocument/2006/relationships/tags" Target="../tags/tag865.xml"/><Relationship Id="rId44" Type="http://schemas.openxmlformats.org/officeDocument/2006/relationships/image" Target="../media/image18.emf"/><Relationship Id="rId4" Type="http://schemas.openxmlformats.org/officeDocument/2006/relationships/tags" Target="../tags/tag838.xml"/><Relationship Id="rId9" Type="http://schemas.openxmlformats.org/officeDocument/2006/relationships/tags" Target="../tags/tag843.xml"/><Relationship Id="rId14" Type="http://schemas.openxmlformats.org/officeDocument/2006/relationships/tags" Target="../tags/tag848.xml"/><Relationship Id="rId22" Type="http://schemas.openxmlformats.org/officeDocument/2006/relationships/tags" Target="../tags/tag856.xml"/><Relationship Id="rId27" Type="http://schemas.openxmlformats.org/officeDocument/2006/relationships/tags" Target="../tags/tag861.xml"/><Relationship Id="rId30" Type="http://schemas.openxmlformats.org/officeDocument/2006/relationships/tags" Target="../tags/tag864.xml"/><Relationship Id="rId35" Type="http://schemas.openxmlformats.org/officeDocument/2006/relationships/tags" Target="../tags/tag869.xml"/><Relationship Id="rId43" Type="http://schemas.openxmlformats.org/officeDocument/2006/relationships/oleObject" Target="../embeddings/oleObject36.bin"/><Relationship Id="rId8" Type="http://schemas.openxmlformats.org/officeDocument/2006/relationships/tags" Target="../tags/tag842.xml"/><Relationship Id="rId3" Type="http://schemas.openxmlformats.org/officeDocument/2006/relationships/tags" Target="../tags/tag837.xml"/><Relationship Id="rId12" Type="http://schemas.openxmlformats.org/officeDocument/2006/relationships/tags" Target="../tags/tag846.xml"/><Relationship Id="rId17" Type="http://schemas.openxmlformats.org/officeDocument/2006/relationships/tags" Target="../tags/tag851.xml"/><Relationship Id="rId25" Type="http://schemas.openxmlformats.org/officeDocument/2006/relationships/tags" Target="../tags/tag859.xml"/><Relationship Id="rId33" Type="http://schemas.openxmlformats.org/officeDocument/2006/relationships/tags" Target="../tags/tag867.xml"/><Relationship Id="rId38" Type="http://schemas.openxmlformats.org/officeDocument/2006/relationships/tags" Target="../tags/tag872.xml"/><Relationship Id="rId46" Type="http://schemas.openxmlformats.org/officeDocument/2006/relationships/chart" Target="../charts/chart27.xml"/><Relationship Id="rId20" Type="http://schemas.openxmlformats.org/officeDocument/2006/relationships/tags" Target="../tags/tag854.xml"/><Relationship Id="rId41" Type="http://schemas.openxmlformats.org/officeDocument/2006/relationships/tags" Target="../tags/tag87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tags" Target="../tags/tag882.xml"/><Relationship Id="rId13" Type="http://schemas.openxmlformats.org/officeDocument/2006/relationships/chart" Target="../charts/chart28.xml"/><Relationship Id="rId3" Type="http://schemas.openxmlformats.org/officeDocument/2006/relationships/tags" Target="../tags/tag877.xml"/><Relationship Id="rId7" Type="http://schemas.openxmlformats.org/officeDocument/2006/relationships/tags" Target="../tags/tag881.xml"/><Relationship Id="rId12" Type="http://schemas.openxmlformats.org/officeDocument/2006/relationships/image" Target="../media/image24.emf"/><Relationship Id="rId2" Type="http://schemas.openxmlformats.org/officeDocument/2006/relationships/tags" Target="../tags/tag876.xml"/><Relationship Id="rId1" Type="http://schemas.openxmlformats.org/officeDocument/2006/relationships/vmlDrawing" Target="../drawings/vmlDrawing36.vml"/><Relationship Id="rId6" Type="http://schemas.openxmlformats.org/officeDocument/2006/relationships/tags" Target="../tags/tag880.xml"/><Relationship Id="rId11" Type="http://schemas.openxmlformats.org/officeDocument/2006/relationships/oleObject" Target="../embeddings/oleObject37.bin"/><Relationship Id="rId5" Type="http://schemas.openxmlformats.org/officeDocument/2006/relationships/tags" Target="../tags/tag879.xml"/><Relationship Id="rId10" Type="http://schemas.openxmlformats.org/officeDocument/2006/relationships/slideLayout" Target="../slideLayouts/slideLayout3.xml"/><Relationship Id="rId4" Type="http://schemas.openxmlformats.org/officeDocument/2006/relationships/tags" Target="../tags/tag878.xml"/><Relationship Id="rId9" Type="http://schemas.openxmlformats.org/officeDocument/2006/relationships/tags" Target="../tags/tag88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4.xml"/><Relationship Id="rId1" Type="http://schemas.openxmlformats.org/officeDocument/2006/relationships/vmlDrawing" Target="../drawings/vmlDrawing37.vml"/><Relationship Id="rId5" Type="http://schemas.openxmlformats.org/officeDocument/2006/relationships/image" Target="../media/image24.emf"/><Relationship Id="rId4" Type="http://schemas.openxmlformats.org/officeDocument/2006/relationships/oleObject" Target="../embeddings/oleObject38.bin"/></Relationships>
</file>

<file path=ppt/slides/_rels/slide58.xml.rels><?xml version="1.0" encoding="UTF-8" standalone="yes"?>
<Relationships xmlns="http://schemas.openxmlformats.org/package/2006/relationships"><Relationship Id="rId3" Type="http://schemas.openxmlformats.org/officeDocument/2006/relationships/tags" Target="../tags/tag886.xml"/><Relationship Id="rId2" Type="http://schemas.openxmlformats.org/officeDocument/2006/relationships/tags" Target="../tags/tag885.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7.xml"/><Relationship Id="rId1" Type="http://schemas.openxmlformats.org/officeDocument/2006/relationships/vmlDrawing" Target="../drawings/vmlDrawing39.vml"/><Relationship Id="rId5" Type="http://schemas.openxmlformats.org/officeDocument/2006/relationships/image" Target="../media/image20.emf"/><Relationship Id="rId4" Type="http://schemas.openxmlformats.org/officeDocument/2006/relationships/oleObject" Target="../embeddings/oleObject40.bin"/></Relationships>
</file>

<file path=ppt/slides/_rels/slide6.xml.rels><?xml version="1.0" encoding="UTF-8" standalone="yes"?>
<Relationships xmlns="http://schemas.openxmlformats.org/package/2006/relationships"><Relationship Id="rId117" Type="http://schemas.openxmlformats.org/officeDocument/2006/relationships/tags" Target="../tags/tag124.xml"/><Relationship Id="rId21" Type="http://schemas.openxmlformats.org/officeDocument/2006/relationships/tags" Target="../tags/tag28.xml"/><Relationship Id="rId42" Type="http://schemas.openxmlformats.org/officeDocument/2006/relationships/tags" Target="../tags/tag49.xml"/><Relationship Id="rId63" Type="http://schemas.openxmlformats.org/officeDocument/2006/relationships/tags" Target="../tags/tag70.xml"/><Relationship Id="rId84" Type="http://schemas.openxmlformats.org/officeDocument/2006/relationships/tags" Target="../tags/tag91.xml"/><Relationship Id="rId138" Type="http://schemas.openxmlformats.org/officeDocument/2006/relationships/tags" Target="../tags/tag145.xml"/><Relationship Id="rId159" Type="http://schemas.openxmlformats.org/officeDocument/2006/relationships/tags" Target="../tags/tag166.xml"/><Relationship Id="rId170" Type="http://schemas.openxmlformats.org/officeDocument/2006/relationships/tags" Target="../tags/tag177.xml"/><Relationship Id="rId191" Type="http://schemas.openxmlformats.org/officeDocument/2006/relationships/tags" Target="../tags/tag198.xml"/><Relationship Id="rId205" Type="http://schemas.openxmlformats.org/officeDocument/2006/relationships/tags" Target="../tags/tag212.xml"/><Relationship Id="rId226" Type="http://schemas.openxmlformats.org/officeDocument/2006/relationships/chart" Target="../charts/chart1.xml"/><Relationship Id="rId107" Type="http://schemas.openxmlformats.org/officeDocument/2006/relationships/tags" Target="../tags/tag114.xml"/><Relationship Id="rId11" Type="http://schemas.openxmlformats.org/officeDocument/2006/relationships/tags" Target="../tags/tag18.xml"/><Relationship Id="rId32" Type="http://schemas.openxmlformats.org/officeDocument/2006/relationships/tags" Target="../tags/tag39.xml"/><Relationship Id="rId53" Type="http://schemas.openxmlformats.org/officeDocument/2006/relationships/tags" Target="../tags/tag60.xml"/><Relationship Id="rId74" Type="http://schemas.openxmlformats.org/officeDocument/2006/relationships/tags" Target="../tags/tag81.xml"/><Relationship Id="rId128" Type="http://schemas.openxmlformats.org/officeDocument/2006/relationships/tags" Target="../tags/tag135.xml"/><Relationship Id="rId149" Type="http://schemas.openxmlformats.org/officeDocument/2006/relationships/tags" Target="../tags/tag156.xml"/><Relationship Id="rId5" Type="http://schemas.openxmlformats.org/officeDocument/2006/relationships/tags" Target="../tags/tag12.xml"/><Relationship Id="rId95" Type="http://schemas.openxmlformats.org/officeDocument/2006/relationships/tags" Target="../tags/tag102.xml"/><Relationship Id="rId160" Type="http://schemas.openxmlformats.org/officeDocument/2006/relationships/tags" Target="../tags/tag167.xml"/><Relationship Id="rId181" Type="http://schemas.openxmlformats.org/officeDocument/2006/relationships/tags" Target="../tags/tag188.xml"/><Relationship Id="rId216" Type="http://schemas.openxmlformats.org/officeDocument/2006/relationships/tags" Target="../tags/tag223.xml"/><Relationship Id="rId22" Type="http://schemas.openxmlformats.org/officeDocument/2006/relationships/tags" Target="../tags/tag29.xml"/><Relationship Id="rId43" Type="http://schemas.openxmlformats.org/officeDocument/2006/relationships/tags" Target="../tags/tag50.xml"/><Relationship Id="rId64" Type="http://schemas.openxmlformats.org/officeDocument/2006/relationships/tags" Target="../tags/tag71.xml"/><Relationship Id="rId118" Type="http://schemas.openxmlformats.org/officeDocument/2006/relationships/tags" Target="../tags/tag125.xml"/><Relationship Id="rId139" Type="http://schemas.openxmlformats.org/officeDocument/2006/relationships/tags" Target="../tags/tag146.xml"/><Relationship Id="rId85" Type="http://schemas.openxmlformats.org/officeDocument/2006/relationships/tags" Target="../tags/tag92.xml"/><Relationship Id="rId150" Type="http://schemas.openxmlformats.org/officeDocument/2006/relationships/tags" Target="../tags/tag157.xml"/><Relationship Id="rId171" Type="http://schemas.openxmlformats.org/officeDocument/2006/relationships/tags" Target="../tags/tag178.xml"/><Relationship Id="rId192" Type="http://schemas.openxmlformats.org/officeDocument/2006/relationships/tags" Target="../tags/tag199.xml"/><Relationship Id="rId206" Type="http://schemas.openxmlformats.org/officeDocument/2006/relationships/tags" Target="../tags/tag213.xml"/><Relationship Id="rId227" Type="http://schemas.openxmlformats.org/officeDocument/2006/relationships/chart" Target="../charts/chart2.xml"/><Relationship Id="rId12" Type="http://schemas.openxmlformats.org/officeDocument/2006/relationships/tags" Target="../tags/tag19.xml"/><Relationship Id="rId33" Type="http://schemas.openxmlformats.org/officeDocument/2006/relationships/tags" Target="../tags/tag40.xml"/><Relationship Id="rId108" Type="http://schemas.openxmlformats.org/officeDocument/2006/relationships/tags" Target="../tags/tag115.xml"/><Relationship Id="rId129" Type="http://schemas.openxmlformats.org/officeDocument/2006/relationships/tags" Target="../tags/tag136.xml"/><Relationship Id="rId54" Type="http://schemas.openxmlformats.org/officeDocument/2006/relationships/tags" Target="../tags/tag61.xml"/><Relationship Id="rId75" Type="http://schemas.openxmlformats.org/officeDocument/2006/relationships/tags" Target="../tags/tag82.xml"/><Relationship Id="rId96" Type="http://schemas.openxmlformats.org/officeDocument/2006/relationships/tags" Target="../tags/tag103.xml"/><Relationship Id="rId140" Type="http://schemas.openxmlformats.org/officeDocument/2006/relationships/tags" Target="../tags/tag147.xml"/><Relationship Id="rId161" Type="http://schemas.openxmlformats.org/officeDocument/2006/relationships/tags" Target="../tags/tag168.xml"/><Relationship Id="rId182" Type="http://schemas.openxmlformats.org/officeDocument/2006/relationships/tags" Target="../tags/tag189.xml"/><Relationship Id="rId217" Type="http://schemas.openxmlformats.org/officeDocument/2006/relationships/tags" Target="../tags/tag224.xml"/><Relationship Id="rId6" Type="http://schemas.openxmlformats.org/officeDocument/2006/relationships/tags" Target="../tags/tag13.xml"/><Relationship Id="rId23" Type="http://schemas.openxmlformats.org/officeDocument/2006/relationships/tags" Target="../tags/tag30.xml"/><Relationship Id="rId119" Type="http://schemas.openxmlformats.org/officeDocument/2006/relationships/tags" Target="../tags/tag126.xml"/><Relationship Id="rId44" Type="http://schemas.openxmlformats.org/officeDocument/2006/relationships/tags" Target="../tags/tag51.xml"/><Relationship Id="rId65" Type="http://schemas.openxmlformats.org/officeDocument/2006/relationships/tags" Target="../tags/tag72.xml"/><Relationship Id="rId86" Type="http://schemas.openxmlformats.org/officeDocument/2006/relationships/tags" Target="../tags/tag93.xml"/><Relationship Id="rId130" Type="http://schemas.openxmlformats.org/officeDocument/2006/relationships/tags" Target="../tags/tag137.xml"/><Relationship Id="rId151" Type="http://schemas.openxmlformats.org/officeDocument/2006/relationships/tags" Target="../tags/tag158.xml"/><Relationship Id="rId172" Type="http://schemas.openxmlformats.org/officeDocument/2006/relationships/tags" Target="../tags/tag179.xml"/><Relationship Id="rId193" Type="http://schemas.openxmlformats.org/officeDocument/2006/relationships/tags" Target="../tags/tag200.xml"/><Relationship Id="rId207" Type="http://schemas.openxmlformats.org/officeDocument/2006/relationships/tags" Target="../tags/tag214.xml"/><Relationship Id="rId13" Type="http://schemas.openxmlformats.org/officeDocument/2006/relationships/tags" Target="../tags/tag20.xml"/><Relationship Id="rId109" Type="http://schemas.openxmlformats.org/officeDocument/2006/relationships/tags" Target="../tags/tag116.xml"/><Relationship Id="rId34" Type="http://schemas.openxmlformats.org/officeDocument/2006/relationships/tags" Target="../tags/tag41.xml"/><Relationship Id="rId55" Type="http://schemas.openxmlformats.org/officeDocument/2006/relationships/tags" Target="../tags/tag62.xml"/><Relationship Id="rId76" Type="http://schemas.openxmlformats.org/officeDocument/2006/relationships/tags" Target="../tags/tag83.xml"/><Relationship Id="rId97" Type="http://schemas.openxmlformats.org/officeDocument/2006/relationships/tags" Target="../tags/tag104.xml"/><Relationship Id="rId120" Type="http://schemas.openxmlformats.org/officeDocument/2006/relationships/tags" Target="../tags/tag127.xml"/><Relationship Id="rId141" Type="http://schemas.openxmlformats.org/officeDocument/2006/relationships/tags" Target="../tags/tag148.xml"/><Relationship Id="rId7" Type="http://schemas.openxmlformats.org/officeDocument/2006/relationships/tags" Target="../tags/tag14.xml"/><Relationship Id="rId162" Type="http://schemas.openxmlformats.org/officeDocument/2006/relationships/tags" Target="../tags/tag169.xml"/><Relationship Id="rId183" Type="http://schemas.openxmlformats.org/officeDocument/2006/relationships/tags" Target="../tags/tag190.xml"/><Relationship Id="rId218" Type="http://schemas.openxmlformats.org/officeDocument/2006/relationships/tags" Target="../tags/tag225.xml"/><Relationship Id="rId24" Type="http://schemas.openxmlformats.org/officeDocument/2006/relationships/tags" Target="../tags/tag31.xml"/><Relationship Id="rId45" Type="http://schemas.openxmlformats.org/officeDocument/2006/relationships/tags" Target="../tags/tag52.xml"/><Relationship Id="rId66" Type="http://schemas.openxmlformats.org/officeDocument/2006/relationships/tags" Target="../tags/tag73.xml"/><Relationship Id="rId87" Type="http://schemas.openxmlformats.org/officeDocument/2006/relationships/tags" Target="../tags/tag94.xml"/><Relationship Id="rId110" Type="http://schemas.openxmlformats.org/officeDocument/2006/relationships/tags" Target="../tags/tag117.xml"/><Relationship Id="rId131" Type="http://schemas.openxmlformats.org/officeDocument/2006/relationships/tags" Target="../tags/tag138.xml"/><Relationship Id="rId152" Type="http://schemas.openxmlformats.org/officeDocument/2006/relationships/tags" Target="../tags/tag159.xml"/><Relationship Id="rId173" Type="http://schemas.openxmlformats.org/officeDocument/2006/relationships/tags" Target="../tags/tag180.xml"/><Relationship Id="rId194" Type="http://schemas.openxmlformats.org/officeDocument/2006/relationships/tags" Target="../tags/tag201.xml"/><Relationship Id="rId208" Type="http://schemas.openxmlformats.org/officeDocument/2006/relationships/tags" Target="../tags/tag215.xml"/><Relationship Id="rId14" Type="http://schemas.openxmlformats.org/officeDocument/2006/relationships/tags" Target="../tags/tag21.xml"/><Relationship Id="rId35" Type="http://schemas.openxmlformats.org/officeDocument/2006/relationships/tags" Target="../tags/tag42.xml"/><Relationship Id="rId56" Type="http://schemas.openxmlformats.org/officeDocument/2006/relationships/tags" Target="../tags/tag63.xml"/><Relationship Id="rId77" Type="http://schemas.openxmlformats.org/officeDocument/2006/relationships/tags" Target="../tags/tag84.xml"/><Relationship Id="rId100" Type="http://schemas.openxmlformats.org/officeDocument/2006/relationships/tags" Target="../tags/tag107.xml"/><Relationship Id="rId8" Type="http://schemas.openxmlformats.org/officeDocument/2006/relationships/tags" Target="../tags/tag15.xml"/><Relationship Id="rId98" Type="http://schemas.openxmlformats.org/officeDocument/2006/relationships/tags" Target="../tags/tag105.xml"/><Relationship Id="rId121" Type="http://schemas.openxmlformats.org/officeDocument/2006/relationships/tags" Target="../tags/tag128.xml"/><Relationship Id="rId142" Type="http://schemas.openxmlformats.org/officeDocument/2006/relationships/tags" Target="../tags/tag149.xml"/><Relationship Id="rId163" Type="http://schemas.openxmlformats.org/officeDocument/2006/relationships/tags" Target="../tags/tag170.xml"/><Relationship Id="rId184" Type="http://schemas.openxmlformats.org/officeDocument/2006/relationships/tags" Target="../tags/tag191.xml"/><Relationship Id="rId219" Type="http://schemas.openxmlformats.org/officeDocument/2006/relationships/tags" Target="../tags/tag226.xml"/><Relationship Id="rId3" Type="http://schemas.openxmlformats.org/officeDocument/2006/relationships/tags" Target="../tags/tag10.xml"/><Relationship Id="rId214" Type="http://schemas.openxmlformats.org/officeDocument/2006/relationships/tags" Target="../tags/tag221.xml"/><Relationship Id="rId25" Type="http://schemas.openxmlformats.org/officeDocument/2006/relationships/tags" Target="../tags/tag32.xml"/><Relationship Id="rId46" Type="http://schemas.openxmlformats.org/officeDocument/2006/relationships/tags" Target="../tags/tag53.xml"/><Relationship Id="rId67" Type="http://schemas.openxmlformats.org/officeDocument/2006/relationships/tags" Target="../tags/tag74.xml"/><Relationship Id="rId116" Type="http://schemas.openxmlformats.org/officeDocument/2006/relationships/tags" Target="../tags/tag123.xml"/><Relationship Id="rId137" Type="http://schemas.openxmlformats.org/officeDocument/2006/relationships/tags" Target="../tags/tag144.xml"/><Relationship Id="rId158" Type="http://schemas.openxmlformats.org/officeDocument/2006/relationships/tags" Target="../tags/tag165.xml"/><Relationship Id="rId20" Type="http://schemas.openxmlformats.org/officeDocument/2006/relationships/tags" Target="../tags/tag27.xml"/><Relationship Id="rId41" Type="http://schemas.openxmlformats.org/officeDocument/2006/relationships/tags" Target="../tags/tag48.xml"/><Relationship Id="rId62" Type="http://schemas.openxmlformats.org/officeDocument/2006/relationships/tags" Target="../tags/tag69.xml"/><Relationship Id="rId83" Type="http://schemas.openxmlformats.org/officeDocument/2006/relationships/tags" Target="../tags/tag90.xml"/><Relationship Id="rId88" Type="http://schemas.openxmlformats.org/officeDocument/2006/relationships/tags" Target="../tags/tag95.xml"/><Relationship Id="rId111" Type="http://schemas.openxmlformats.org/officeDocument/2006/relationships/tags" Target="../tags/tag118.xml"/><Relationship Id="rId132" Type="http://schemas.openxmlformats.org/officeDocument/2006/relationships/tags" Target="../tags/tag139.xml"/><Relationship Id="rId153" Type="http://schemas.openxmlformats.org/officeDocument/2006/relationships/tags" Target="../tags/tag160.xml"/><Relationship Id="rId174" Type="http://schemas.openxmlformats.org/officeDocument/2006/relationships/tags" Target="../tags/tag181.xml"/><Relationship Id="rId179" Type="http://schemas.openxmlformats.org/officeDocument/2006/relationships/tags" Target="../tags/tag186.xml"/><Relationship Id="rId195" Type="http://schemas.openxmlformats.org/officeDocument/2006/relationships/tags" Target="../tags/tag202.xml"/><Relationship Id="rId209" Type="http://schemas.openxmlformats.org/officeDocument/2006/relationships/tags" Target="../tags/tag216.xml"/><Relationship Id="rId190" Type="http://schemas.openxmlformats.org/officeDocument/2006/relationships/tags" Target="../tags/tag197.xml"/><Relationship Id="rId204" Type="http://schemas.openxmlformats.org/officeDocument/2006/relationships/tags" Target="../tags/tag211.xml"/><Relationship Id="rId220" Type="http://schemas.openxmlformats.org/officeDocument/2006/relationships/tags" Target="../tags/tag227.xml"/><Relationship Id="rId225" Type="http://schemas.openxmlformats.org/officeDocument/2006/relationships/image" Target="../media/image1.emf"/><Relationship Id="rId15" Type="http://schemas.openxmlformats.org/officeDocument/2006/relationships/tags" Target="../tags/tag22.xml"/><Relationship Id="rId36" Type="http://schemas.openxmlformats.org/officeDocument/2006/relationships/tags" Target="../tags/tag43.xml"/><Relationship Id="rId57" Type="http://schemas.openxmlformats.org/officeDocument/2006/relationships/tags" Target="../tags/tag64.xml"/><Relationship Id="rId106" Type="http://schemas.openxmlformats.org/officeDocument/2006/relationships/tags" Target="../tags/tag113.xml"/><Relationship Id="rId127" Type="http://schemas.openxmlformats.org/officeDocument/2006/relationships/tags" Target="../tags/tag134.xml"/><Relationship Id="rId10" Type="http://schemas.openxmlformats.org/officeDocument/2006/relationships/tags" Target="../tags/tag17.xml"/><Relationship Id="rId31" Type="http://schemas.openxmlformats.org/officeDocument/2006/relationships/tags" Target="../tags/tag38.xml"/><Relationship Id="rId52" Type="http://schemas.openxmlformats.org/officeDocument/2006/relationships/tags" Target="../tags/tag59.xml"/><Relationship Id="rId73" Type="http://schemas.openxmlformats.org/officeDocument/2006/relationships/tags" Target="../tags/tag80.xml"/><Relationship Id="rId78" Type="http://schemas.openxmlformats.org/officeDocument/2006/relationships/tags" Target="../tags/tag85.xml"/><Relationship Id="rId94" Type="http://schemas.openxmlformats.org/officeDocument/2006/relationships/tags" Target="../tags/tag101.xml"/><Relationship Id="rId99" Type="http://schemas.openxmlformats.org/officeDocument/2006/relationships/tags" Target="../tags/tag106.xml"/><Relationship Id="rId101" Type="http://schemas.openxmlformats.org/officeDocument/2006/relationships/tags" Target="../tags/tag108.xml"/><Relationship Id="rId122" Type="http://schemas.openxmlformats.org/officeDocument/2006/relationships/tags" Target="../tags/tag129.xml"/><Relationship Id="rId143" Type="http://schemas.openxmlformats.org/officeDocument/2006/relationships/tags" Target="../tags/tag150.xml"/><Relationship Id="rId148" Type="http://schemas.openxmlformats.org/officeDocument/2006/relationships/tags" Target="../tags/tag155.xml"/><Relationship Id="rId164" Type="http://schemas.openxmlformats.org/officeDocument/2006/relationships/tags" Target="../tags/tag171.xml"/><Relationship Id="rId169" Type="http://schemas.openxmlformats.org/officeDocument/2006/relationships/tags" Target="../tags/tag176.xml"/><Relationship Id="rId185" Type="http://schemas.openxmlformats.org/officeDocument/2006/relationships/tags" Target="../tags/tag192.xml"/><Relationship Id="rId4" Type="http://schemas.openxmlformats.org/officeDocument/2006/relationships/tags" Target="../tags/tag11.xml"/><Relationship Id="rId9" Type="http://schemas.openxmlformats.org/officeDocument/2006/relationships/tags" Target="../tags/tag16.xml"/><Relationship Id="rId180" Type="http://schemas.openxmlformats.org/officeDocument/2006/relationships/tags" Target="../tags/tag187.xml"/><Relationship Id="rId210" Type="http://schemas.openxmlformats.org/officeDocument/2006/relationships/tags" Target="../tags/tag217.xml"/><Relationship Id="rId215" Type="http://schemas.openxmlformats.org/officeDocument/2006/relationships/tags" Target="../tags/tag222.xml"/><Relationship Id="rId26" Type="http://schemas.openxmlformats.org/officeDocument/2006/relationships/tags" Target="../tags/tag33.xml"/><Relationship Id="rId47" Type="http://schemas.openxmlformats.org/officeDocument/2006/relationships/tags" Target="../tags/tag54.xml"/><Relationship Id="rId68" Type="http://schemas.openxmlformats.org/officeDocument/2006/relationships/tags" Target="../tags/tag75.xml"/><Relationship Id="rId89" Type="http://schemas.openxmlformats.org/officeDocument/2006/relationships/tags" Target="../tags/tag96.xml"/><Relationship Id="rId112" Type="http://schemas.openxmlformats.org/officeDocument/2006/relationships/tags" Target="../tags/tag119.xml"/><Relationship Id="rId133" Type="http://schemas.openxmlformats.org/officeDocument/2006/relationships/tags" Target="../tags/tag140.xml"/><Relationship Id="rId154" Type="http://schemas.openxmlformats.org/officeDocument/2006/relationships/tags" Target="../tags/tag161.xml"/><Relationship Id="rId175" Type="http://schemas.openxmlformats.org/officeDocument/2006/relationships/tags" Target="../tags/tag182.xml"/><Relationship Id="rId196" Type="http://schemas.openxmlformats.org/officeDocument/2006/relationships/tags" Target="../tags/tag203.xml"/><Relationship Id="rId200" Type="http://schemas.openxmlformats.org/officeDocument/2006/relationships/tags" Target="../tags/tag207.xml"/><Relationship Id="rId16" Type="http://schemas.openxmlformats.org/officeDocument/2006/relationships/tags" Target="../tags/tag23.xml"/><Relationship Id="rId221" Type="http://schemas.openxmlformats.org/officeDocument/2006/relationships/tags" Target="../tags/tag228.xml"/><Relationship Id="rId37" Type="http://schemas.openxmlformats.org/officeDocument/2006/relationships/tags" Target="../tags/tag44.xml"/><Relationship Id="rId58" Type="http://schemas.openxmlformats.org/officeDocument/2006/relationships/tags" Target="../tags/tag65.xml"/><Relationship Id="rId79" Type="http://schemas.openxmlformats.org/officeDocument/2006/relationships/tags" Target="../tags/tag86.xml"/><Relationship Id="rId102" Type="http://schemas.openxmlformats.org/officeDocument/2006/relationships/tags" Target="../tags/tag109.xml"/><Relationship Id="rId123" Type="http://schemas.openxmlformats.org/officeDocument/2006/relationships/tags" Target="../tags/tag130.xml"/><Relationship Id="rId144" Type="http://schemas.openxmlformats.org/officeDocument/2006/relationships/tags" Target="../tags/tag151.xml"/><Relationship Id="rId90" Type="http://schemas.openxmlformats.org/officeDocument/2006/relationships/tags" Target="../tags/tag97.xml"/><Relationship Id="rId165" Type="http://schemas.openxmlformats.org/officeDocument/2006/relationships/tags" Target="../tags/tag172.xml"/><Relationship Id="rId186" Type="http://schemas.openxmlformats.org/officeDocument/2006/relationships/tags" Target="../tags/tag193.xml"/><Relationship Id="rId211" Type="http://schemas.openxmlformats.org/officeDocument/2006/relationships/tags" Target="../tags/tag218.xml"/><Relationship Id="rId27" Type="http://schemas.openxmlformats.org/officeDocument/2006/relationships/tags" Target="../tags/tag34.xml"/><Relationship Id="rId48" Type="http://schemas.openxmlformats.org/officeDocument/2006/relationships/tags" Target="../tags/tag55.xml"/><Relationship Id="rId69" Type="http://schemas.openxmlformats.org/officeDocument/2006/relationships/tags" Target="../tags/tag76.xml"/><Relationship Id="rId113" Type="http://schemas.openxmlformats.org/officeDocument/2006/relationships/tags" Target="../tags/tag120.xml"/><Relationship Id="rId134" Type="http://schemas.openxmlformats.org/officeDocument/2006/relationships/tags" Target="../tags/tag141.xml"/><Relationship Id="rId80" Type="http://schemas.openxmlformats.org/officeDocument/2006/relationships/tags" Target="../tags/tag87.xml"/><Relationship Id="rId155" Type="http://schemas.openxmlformats.org/officeDocument/2006/relationships/tags" Target="../tags/tag162.xml"/><Relationship Id="rId176" Type="http://schemas.openxmlformats.org/officeDocument/2006/relationships/tags" Target="../tags/tag183.xml"/><Relationship Id="rId197" Type="http://schemas.openxmlformats.org/officeDocument/2006/relationships/tags" Target="../tags/tag204.xml"/><Relationship Id="rId201" Type="http://schemas.openxmlformats.org/officeDocument/2006/relationships/tags" Target="../tags/tag208.xml"/><Relationship Id="rId222" Type="http://schemas.openxmlformats.org/officeDocument/2006/relationships/tags" Target="../tags/tag229.xml"/><Relationship Id="rId17" Type="http://schemas.openxmlformats.org/officeDocument/2006/relationships/tags" Target="../tags/tag24.xml"/><Relationship Id="rId38" Type="http://schemas.openxmlformats.org/officeDocument/2006/relationships/tags" Target="../tags/tag45.xml"/><Relationship Id="rId59" Type="http://schemas.openxmlformats.org/officeDocument/2006/relationships/tags" Target="../tags/tag66.xml"/><Relationship Id="rId103" Type="http://schemas.openxmlformats.org/officeDocument/2006/relationships/tags" Target="../tags/tag110.xml"/><Relationship Id="rId124" Type="http://schemas.openxmlformats.org/officeDocument/2006/relationships/tags" Target="../tags/tag131.xml"/><Relationship Id="rId70" Type="http://schemas.openxmlformats.org/officeDocument/2006/relationships/tags" Target="../tags/tag77.xml"/><Relationship Id="rId91" Type="http://schemas.openxmlformats.org/officeDocument/2006/relationships/tags" Target="../tags/tag98.xml"/><Relationship Id="rId145" Type="http://schemas.openxmlformats.org/officeDocument/2006/relationships/tags" Target="../tags/tag152.xml"/><Relationship Id="rId166" Type="http://schemas.openxmlformats.org/officeDocument/2006/relationships/tags" Target="../tags/tag173.xml"/><Relationship Id="rId187" Type="http://schemas.openxmlformats.org/officeDocument/2006/relationships/tags" Target="../tags/tag194.xml"/><Relationship Id="rId1" Type="http://schemas.openxmlformats.org/officeDocument/2006/relationships/vmlDrawing" Target="../drawings/vmlDrawing7.vml"/><Relationship Id="rId212" Type="http://schemas.openxmlformats.org/officeDocument/2006/relationships/tags" Target="../tags/tag219.xml"/><Relationship Id="rId28" Type="http://schemas.openxmlformats.org/officeDocument/2006/relationships/tags" Target="../tags/tag35.xml"/><Relationship Id="rId49" Type="http://schemas.openxmlformats.org/officeDocument/2006/relationships/tags" Target="../tags/tag56.xml"/><Relationship Id="rId114" Type="http://schemas.openxmlformats.org/officeDocument/2006/relationships/tags" Target="../tags/tag121.xml"/><Relationship Id="rId60" Type="http://schemas.openxmlformats.org/officeDocument/2006/relationships/tags" Target="../tags/tag67.xml"/><Relationship Id="rId81" Type="http://schemas.openxmlformats.org/officeDocument/2006/relationships/tags" Target="../tags/tag88.xml"/><Relationship Id="rId135" Type="http://schemas.openxmlformats.org/officeDocument/2006/relationships/tags" Target="../tags/tag142.xml"/><Relationship Id="rId156" Type="http://schemas.openxmlformats.org/officeDocument/2006/relationships/tags" Target="../tags/tag163.xml"/><Relationship Id="rId177" Type="http://schemas.openxmlformats.org/officeDocument/2006/relationships/tags" Target="../tags/tag184.xml"/><Relationship Id="rId198" Type="http://schemas.openxmlformats.org/officeDocument/2006/relationships/tags" Target="../tags/tag205.xml"/><Relationship Id="rId202" Type="http://schemas.openxmlformats.org/officeDocument/2006/relationships/tags" Target="../tags/tag209.xml"/><Relationship Id="rId223" Type="http://schemas.openxmlformats.org/officeDocument/2006/relationships/slideLayout" Target="../slideLayouts/slideLayout3.xml"/><Relationship Id="rId18" Type="http://schemas.openxmlformats.org/officeDocument/2006/relationships/tags" Target="../tags/tag25.xml"/><Relationship Id="rId39" Type="http://schemas.openxmlformats.org/officeDocument/2006/relationships/tags" Target="../tags/tag46.xml"/><Relationship Id="rId50" Type="http://schemas.openxmlformats.org/officeDocument/2006/relationships/tags" Target="../tags/tag57.xml"/><Relationship Id="rId104" Type="http://schemas.openxmlformats.org/officeDocument/2006/relationships/tags" Target="../tags/tag111.xml"/><Relationship Id="rId125" Type="http://schemas.openxmlformats.org/officeDocument/2006/relationships/tags" Target="../tags/tag132.xml"/><Relationship Id="rId146" Type="http://schemas.openxmlformats.org/officeDocument/2006/relationships/tags" Target="../tags/tag153.xml"/><Relationship Id="rId167" Type="http://schemas.openxmlformats.org/officeDocument/2006/relationships/tags" Target="../tags/tag174.xml"/><Relationship Id="rId188" Type="http://schemas.openxmlformats.org/officeDocument/2006/relationships/tags" Target="../tags/tag195.xml"/><Relationship Id="rId71" Type="http://schemas.openxmlformats.org/officeDocument/2006/relationships/tags" Target="../tags/tag78.xml"/><Relationship Id="rId92" Type="http://schemas.openxmlformats.org/officeDocument/2006/relationships/tags" Target="../tags/tag99.xml"/><Relationship Id="rId213" Type="http://schemas.openxmlformats.org/officeDocument/2006/relationships/tags" Target="../tags/tag220.xml"/><Relationship Id="rId2" Type="http://schemas.openxmlformats.org/officeDocument/2006/relationships/tags" Target="../tags/tag9.xml"/><Relationship Id="rId29" Type="http://schemas.openxmlformats.org/officeDocument/2006/relationships/tags" Target="../tags/tag36.xml"/><Relationship Id="rId40" Type="http://schemas.openxmlformats.org/officeDocument/2006/relationships/tags" Target="../tags/tag47.xml"/><Relationship Id="rId115" Type="http://schemas.openxmlformats.org/officeDocument/2006/relationships/tags" Target="../tags/tag122.xml"/><Relationship Id="rId136" Type="http://schemas.openxmlformats.org/officeDocument/2006/relationships/tags" Target="../tags/tag143.xml"/><Relationship Id="rId157" Type="http://schemas.openxmlformats.org/officeDocument/2006/relationships/tags" Target="../tags/tag164.xml"/><Relationship Id="rId178" Type="http://schemas.openxmlformats.org/officeDocument/2006/relationships/tags" Target="../tags/tag185.xml"/><Relationship Id="rId61" Type="http://schemas.openxmlformats.org/officeDocument/2006/relationships/tags" Target="../tags/tag68.xml"/><Relationship Id="rId82" Type="http://schemas.openxmlformats.org/officeDocument/2006/relationships/tags" Target="../tags/tag89.xml"/><Relationship Id="rId199" Type="http://schemas.openxmlformats.org/officeDocument/2006/relationships/tags" Target="../tags/tag206.xml"/><Relationship Id="rId203" Type="http://schemas.openxmlformats.org/officeDocument/2006/relationships/tags" Target="../tags/tag210.xml"/><Relationship Id="rId19" Type="http://schemas.openxmlformats.org/officeDocument/2006/relationships/tags" Target="../tags/tag26.xml"/><Relationship Id="rId224" Type="http://schemas.openxmlformats.org/officeDocument/2006/relationships/oleObject" Target="../embeddings/oleObject7.bin"/><Relationship Id="rId30" Type="http://schemas.openxmlformats.org/officeDocument/2006/relationships/tags" Target="../tags/tag37.xml"/><Relationship Id="rId105" Type="http://schemas.openxmlformats.org/officeDocument/2006/relationships/tags" Target="../tags/tag112.xml"/><Relationship Id="rId126" Type="http://schemas.openxmlformats.org/officeDocument/2006/relationships/tags" Target="../tags/tag133.xml"/><Relationship Id="rId147" Type="http://schemas.openxmlformats.org/officeDocument/2006/relationships/tags" Target="../tags/tag154.xml"/><Relationship Id="rId168" Type="http://schemas.openxmlformats.org/officeDocument/2006/relationships/tags" Target="../tags/tag175.xml"/><Relationship Id="rId51" Type="http://schemas.openxmlformats.org/officeDocument/2006/relationships/tags" Target="../tags/tag58.xml"/><Relationship Id="rId72" Type="http://schemas.openxmlformats.org/officeDocument/2006/relationships/tags" Target="../tags/tag79.xml"/><Relationship Id="rId93" Type="http://schemas.openxmlformats.org/officeDocument/2006/relationships/tags" Target="../tags/tag100.xml"/><Relationship Id="rId189" Type="http://schemas.openxmlformats.org/officeDocument/2006/relationships/tags" Target="../tags/tag196.xml"/></Relationships>
</file>

<file path=ppt/slides/_rels/slide60.xml.rels><?xml version="1.0" encoding="UTF-8" standalone="yes"?>
<Relationships xmlns="http://schemas.openxmlformats.org/package/2006/relationships"><Relationship Id="rId3" Type="http://schemas.openxmlformats.org/officeDocument/2006/relationships/tags" Target="../tags/tag889.xml"/><Relationship Id="rId7" Type="http://schemas.openxmlformats.org/officeDocument/2006/relationships/hyperlink" Target="https://www.timeshighereducation.com/hub/thammasat-university/p/thammasat-universitys-eecmd-pattaya-campus-leading-innopolis-campus" TargetMode="External"/><Relationship Id="rId2" Type="http://schemas.openxmlformats.org/officeDocument/2006/relationships/tags" Target="../tags/tag888.xml"/><Relationship Id="rId1" Type="http://schemas.openxmlformats.org/officeDocument/2006/relationships/vmlDrawing" Target="../drawings/vmlDrawing40.vml"/><Relationship Id="rId6" Type="http://schemas.openxmlformats.org/officeDocument/2006/relationships/image" Target="../media/image20.emf"/><Relationship Id="rId5" Type="http://schemas.openxmlformats.org/officeDocument/2006/relationships/oleObject" Target="../embeddings/oleObject41.bin"/><Relationship Id="rId4"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0.xml"/><Relationship Id="rId1" Type="http://schemas.openxmlformats.org/officeDocument/2006/relationships/vmlDrawing" Target="../drawings/vmlDrawing41.vml"/><Relationship Id="rId5" Type="http://schemas.openxmlformats.org/officeDocument/2006/relationships/image" Target="../media/image20.emf"/><Relationship Id="rId4" Type="http://schemas.openxmlformats.org/officeDocument/2006/relationships/oleObject" Target="../embeddings/oleObject42.bin"/></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1.xml"/><Relationship Id="rId1" Type="http://schemas.openxmlformats.org/officeDocument/2006/relationships/vmlDrawing" Target="../drawings/vmlDrawing42.vml"/><Relationship Id="rId5" Type="http://schemas.openxmlformats.org/officeDocument/2006/relationships/image" Target="../media/image20.emf"/><Relationship Id="rId4" Type="http://schemas.openxmlformats.org/officeDocument/2006/relationships/oleObject" Target="../embeddings/oleObject43.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tags" Target="../tags/tag898.xml"/><Relationship Id="rId13" Type="http://schemas.openxmlformats.org/officeDocument/2006/relationships/tags" Target="../tags/tag903.xml"/><Relationship Id="rId18" Type="http://schemas.openxmlformats.org/officeDocument/2006/relationships/oleObject" Target="../embeddings/oleObject45.bin"/><Relationship Id="rId3" Type="http://schemas.openxmlformats.org/officeDocument/2006/relationships/tags" Target="../tags/tag893.xml"/><Relationship Id="rId7" Type="http://schemas.openxmlformats.org/officeDocument/2006/relationships/tags" Target="../tags/tag897.xml"/><Relationship Id="rId12" Type="http://schemas.openxmlformats.org/officeDocument/2006/relationships/tags" Target="../tags/tag902.xml"/><Relationship Id="rId17" Type="http://schemas.openxmlformats.org/officeDocument/2006/relationships/image" Target="../media/image18.emf"/><Relationship Id="rId2" Type="http://schemas.openxmlformats.org/officeDocument/2006/relationships/tags" Target="../tags/tag892.xml"/><Relationship Id="rId16" Type="http://schemas.openxmlformats.org/officeDocument/2006/relationships/oleObject" Target="../embeddings/oleObject44.bin"/><Relationship Id="rId1" Type="http://schemas.openxmlformats.org/officeDocument/2006/relationships/vmlDrawing" Target="../drawings/vmlDrawing43.vml"/><Relationship Id="rId6" Type="http://schemas.openxmlformats.org/officeDocument/2006/relationships/tags" Target="../tags/tag896.xml"/><Relationship Id="rId11" Type="http://schemas.openxmlformats.org/officeDocument/2006/relationships/tags" Target="../tags/tag901.xml"/><Relationship Id="rId5" Type="http://schemas.openxmlformats.org/officeDocument/2006/relationships/tags" Target="../tags/tag895.xml"/><Relationship Id="rId15" Type="http://schemas.openxmlformats.org/officeDocument/2006/relationships/slideLayout" Target="../slideLayouts/slideLayout3.xml"/><Relationship Id="rId10" Type="http://schemas.openxmlformats.org/officeDocument/2006/relationships/tags" Target="../tags/tag900.xml"/><Relationship Id="rId19" Type="http://schemas.openxmlformats.org/officeDocument/2006/relationships/image" Target="../media/image25.emf"/><Relationship Id="rId4" Type="http://schemas.openxmlformats.org/officeDocument/2006/relationships/tags" Target="../tags/tag894.xml"/><Relationship Id="rId9" Type="http://schemas.openxmlformats.org/officeDocument/2006/relationships/tags" Target="../tags/tag899.xml"/><Relationship Id="rId14" Type="http://schemas.openxmlformats.org/officeDocument/2006/relationships/tags" Target="../tags/tag90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tags" Target="../tags/tag912.xml"/><Relationship Id="rId13" Type="http://schemas.openxmlformats.org/officeDocument/2006/relationships/slideLayout" Target="../slideLayouts/slideLayout3.xml"/><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tags" Target="../tags/tag907.xml"/><Relationship Id="rId21" Type="http://schemas.openxmlformats.org/officeDocument/2006/relationships/image" Target="../media/image33.svg"/><Relationship Id="rId7" Type="http://schemas.openxmlformats.org/officeDocument/2006/relationships/tags" Target="../tags/tag911.xml"/><Relationship Id="rId12" Type="http://schemas.openxmlformats.org/officeDocument/2006/relationships/tags" Target="../tags/tag916.xml"/><Relationship Id="rId17" Type="http://schemas.openxmlformats.org/officeDocument/2006/relationships/image" Target="../media/image29.svg"/><Relationship Id="rId25" Type="http://schemas.openxmlformats.org/officeDocument/2006/relationships/image" Target="../media/image37.svg"/><Relationship Id="rId2" Type="http://schemas.openxmlformats.org/officeDocument/2006/relationships/tags" Target="../tags/tag906.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svg"/><Relationship Id="rId1" Type="http://schemas.openxmlformats.org/officeDocument/2006/relationships/tags" Target="../tags/tag905.xml"/><Relationship Id="rId6" Type="http://schemas.openxmlformats.org/officeDocument/2006/relationships/tags" Target="../tags/tag910.xml"/><Relationship Id="rId11" Type="http://schemas.openxmlformats.org/officeDocument/2006/relationships/tags" Target="../tags/tag915.xml"/><Relationship Id="rId24" Type="http://schemas.openxmlformats.org/officeDocument/2006/relationships/image" Target="../media/image36.png"/><Relationship Id="rId5" Type="http://schemas.openxmlformats.org/officeDocument/2006/relationships/tags" Target="../tags/tag909.xml"/><Relationship Id="rId15" Type="http://schemas.openxmlformats.org/officeDocument/2006/relationships/image" Target="../media/image27.svg"/><Relationship Id="rId23" Type="http://schemas.openxmlformats.org/officeDocument/2006/relationships/image" Target="../media/image35.svg"/><Relationship Id="rId28" Type="http://schemas.openxmlformats.org/officeDocument/2006/relationships/image" Target="../media/image40.png"/><Relationship Id="rId10" Type="http://schemas.openxmlformats.org/officeDocument/2006/relationships/tags" Target="../tags/tag914.xml"/><Relationship Id="rId19" Type="http://schemas.openxmlformats.org/officeDocument/2006/relationships/image" Target="../media/image31.svg"/><Relationship Id="rId31" Type="http://schemas.openxmlformats.org/officeDocument/2006/relationships/image" Target="../media/image43.svg"/><Relationship Id="rId4" Type="http://schemas.openxmlformats.org/officeDocument/2006/relationships/tags" Target="../tags/tag908.xml"/><Relationship Id="rId9" Type="http://schemas.openxmlformats.org/officeDocument/2006/relationships/tags" Target="../tags/tag913.xml"/><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svg"/><Relationship Id="rId30" Type="http://schemas.openxmlformats.org/officeDocument/2006/relationships/image" Target="../media/image42.png"/></Relationships>
</file>

<file path=ppt/slides/_rels/slide68.xml.rels><?xml version="1.0" encoding="UTF-8" standalone="yes"?>
<Relationships xmlns="http://schemas.openxmlformats.org/package/2006/relationships"><Relationship Id="rId26" Type="http://schemas.openxmlformats.org/officeDocument/2006/relationships/tags" Target="../tags/tag941.xml"/><Relationship Id="rId21" Type="http://schemas.openxmlformats.org/officeDocument/2006/relationships/tags" Target="../tags/tag936.xml"/><Relationship Id="rId42" Type="http://schemas.openxmlformats.org/officeDocument/2006/relationships/tags" Target="../tags/tag957.xml"/><Relationship Id="rId47" Type="http://schemas.openxmlformats.org/officeDocument/2006/relationships/tags" Target="../tags/tag962.xml"/><Relationship Id="rId63" Type="http://schemas.openxmlformats.org/officeDocument/2006/relationships/tags" Target="../tags/tag978.xml"/><Relationship Id="rId68" Type="http://schemas.openxmlformats.org/officeDocument/2006/relationships/slideLayout" Target="../slideLayouts/slideLayout3.xml"/><Relationship Id="rId7" Type="http://schemas.openxmlformats.org/officeDocument/2006/relationships/tags" Target="../tags/tag922.xml"/><Relationship Id="rId71" Type="http://schemas.openxmlformats.org/officeDocument/2006/relationships/chart" Target="../charts/chart29.xml"/><Relationship Id="rId2" Type="http://schemas.openxmlformats.org/officeDocument/2006/relationships/tags" Target="../tags/tag917.xml"/><Relationship Id="rId16" Type="http://schemas.openxmlformats.org/officeDocument/2006/relationships/tags" Target="../tags/tag931.xml"/><Relationship Id="rId29" Type="http://schemas.openxmlformats.org/officeDocument/2006/relationships/tags" Target="../tags/tag944.xml"/><Relationship Id="rId11" Type="http://schemas.openxmlformats.org/officeDocument/2006/relationships/tags" Target="../tags/tag926.xml"/><Relationship Id="rId24" Type="http://schemas.openxmlformats.org/officeDocument/2006/relationships/tags" Target="../tags/tag939.xml"/><Relationship Id="rId32" Type="http://schemas.openxmlformats.org/officeDocument/2006/relationships/tags" Target="../tags/tag947.xml"/><Relationship Id="rId37" Type="http://schemas.openxmlformats.org/officeDocument/2006/relationships/tags" Target="../tags/tag952.xml"/><Relationship Id="rId40" Type="http://schemas.openxmlformats.org/officeDocument/2006/relationships/tags" Target="../tags/tag955.xml"/><Relationship Id="rId45" Type="http://schemas.openxmlformats.org/officeDocument/2006/relationships/tags" Target="../tags/tag960.xml"/><Relationship Id="rId53" Type="http://schemas.openxmlformats.org/officeDocument/2006/relationships/tags" Target="../tags/tag968.xml"/><Relationship Id="rId58" Type="http://schemas.openxmlformats.org/officeDocument/2006/relationships/tags" Target="../tags/tag973.xml"/><Relationship Id="rId66" Type="http://schemas.openxmlformats.org/officeDocument/2006/relationships/tags" Target="../tags/tag981.xml"/><Relationship Id="rId5" Type="http://schemas.openxmlformats.org/officeDocument/2006/relationships/tags" Target="../tags/tag920.xml"/><Relationship Id="rId61" Type="http://schemas.openxmlformats.org/officeDocument/2006/relationships/tags" Target="../tags/tag976.xml"/><Relationship Id="rId19" Type="http://schemas.openxmlformats.org/officeDocument/2006/relationships/tags" Target="../tags/tag934.xml"/><Relationship Id="rId14" Type="http://schemas.openxmlformats.org/officeDocument/2006/relationships/tags" Target="../tags/tag929.xml"/><Relationship Id="rId22" Type="http://schemas.openxmlformats.org/officeDocument/2006/relationships/tags" Target="../tags/tag937.xml"/><Relationship Id="rId27" Type="http://schemas.openxmlformats.org/officeDocument/2006/relationships/tags" Target="../tags/tag942.xml"/><Relationship Id="rId30" Type="http://schemas.openxmlformats.org/officeDocument/2006/relationships/tags" Target="../tags/tag945.xml"/><Relationship Id="rId35" Type="http://schemas.openxmlformats.org/officeDocument/2006/relationships/tags" Target="../tags/tag950.xml"/><Relationship Id="rId43" Type="http://schemas.openxmlformats.org/officeDocument/2006/relationships/tags" Target="../tags/tag958.xml"/><Relationship Id="rId48" Type="http://schemas.openxmlformats.org/officeDocument/2006/relationships/tags" Target="../tags/tag963.xml"/><Relationship Id="rId56" Type="http://schemas.openxmlformats.org/officeDocument/2006/relationships/tags" Target="../tags/tag971.xml"/><Relationship Id="rId64" Type="http://schemas.openxmlformats.org/officeDocument/2006/relationships/tags" Target="../tags/tag979.xml"/><Relationship Id="rId69" Type="http://schemas.openxmlformats.org/officeDocument/2006/relationships/oleObject" Target="../embeddings/oleObject46.bin"/><Relationship Id="rId8" Type="http://schemas.openxmlformats.org/officeDocument/2006/relationships/tags" Target="../tags/tag923.xml"/><Relationship Id="rId51" Type="http://schemas.openxmlformats.org/officeDocument/2006/relationships/tags" Target="../tags/tag966.xml"/><Relationship Id="rId3" Type="http://schemas.openxmlformats.org/officeDocument/2006/relationships/tags" Target="../tags/tag918.xml"/><Relationship Id="rId12" Type="http://schemas.openxmlformats.org/officeDocument/2006/relationships/tags" Target="../tags/tag927.xml"/><Relationship Id="rId17" Type="http://schemas.openxmlformats.org/officeDocument/2006/relationships/tags" Target="../tags/tag932.xml"/><Relationship Id="rId25" Type="http://schemas.openxmlformats.org/officeDocument/2006/relationships/tags" Target="../tags/tag940.xml"/><Relationship Id="rId33" Type="http://schemas.openxmlformats.org/officeDocument/2006/relationships/tags" Target="../tags/tag948.xml"/><Relationship Id="rId38" Type="http://schemas.openxmlformats.org/officeDocument/2006/relationships/tags" Target="../tags/tag953.xml"/><Relationship Id="rId46" Type="http://schemas.openxmlformats.org/officeDocument/2006/relationships/tags" Target="../tags/tag961.xml"/><Relationship Id="rId59" Type="http://schemas.openxmlformats.org/officeDocument/2006/relationships/tags" Target="../tags/tag974.xml"/><Relationship Id="rId67" Type="http://schemas.openxmlformats.org/officeDocument/2006/relationships/tags" Target="../tags/tag982.xml"/><Relationship Id="rId20" Type="http://schemas.openxmlformats.org/officeDocument/2006/relationships/tags" Target="../tags/tag935.xml"/><Relationship Id="rId41" Type="http://schemas.openxmlformats.org/officeDocument/2006/relationships/tags" Target="../tags/tag956.xml"/><Relationship Id="rId54" Type="http://schemas.openxmlformats.org/officeDocument/2006/relationships/tags" Target="../tags/tag969.xml"/><Relationship Id="rId62" Type="http://schemas.openxmlformats.org/officeDocument/2006/relationships/tags" Target="../tags/tag977.xml"/><Relationship Id="rId70" Type="http://schemas.openxmlformats.org/officeDocument/2006/relationships/image" Target="../media/image18.emf"/><Relationship Id="rId1" Type="http://schemas.openxmlformats.org/officeDocument/2006/relationships/vmlDrawing" Target="../drawings/vmlDrawing44.vml"/><Relationship Id="rId6" Type="http://schemas.openxmlformats.org/officeDocument/2006/relationships/tags" Target="../tags/tag921.xml"/><Relationship Id="rId15" Type="http://schemas.openxmlformats.org/officeDocument/2006/relationships/tags" Target="../tags/tag930.xml"/><Relationship Id="rId23" Type="http://schemas.openxmlformats.org/officeDocument/2006/relationships/tags" Target="../tags/tag938.xml"/><Relationship Id="rId28" Type="http://schemas.openxmlformats.org/officeDocument/2006/relationships/tags" Target="../tags/tag943.xml"/><Relationship Id="rId36" Type="http://schemas.openxmlformats.org/officeDocument/2006/relationships/tags" Target="../tags/tag951.xml"/><Relationship Id="rId49" Type="http://schemas.openxmlformats.org/officeDocument/2006/relationships/tags" Target="../tags/tag964.xml"/><Relationship Id="rId57" Type="http://schemas.openxmlformats.org/officeDocument/2006/relationships/tags" Target="../tags/tag972.xml"/><Relationship Id="rId10" Type="http://schemas.openxmlformats.org/officeDocument/2006/relationships/tags" Target="../tags/tag925.xml"/><Relationship Id="rId31" Type="http://schemas.openxmlformats.org/officeDocument/2006/relationships/tags" Target="../tags/tag946.xml"/><Relationship Id="rId44" Type="http://schemas.openxmlformats.org/officeDocument/2006/relationships/tags" Target="../tags/tag959.xml"/><Relationship Id="rId52" Type="http://schemas.openxmlformats.org/officeDocument/2006/relationships/tags" Target="../tags/tag967.xml"/><Relationship Id="rId60" Type="http://schemas.openxmlformats.org/officeDocument/2006/relationships/tags" Target="../tags/tag975.xml"/><Relationship Id="rId65" Type="http://schemas.openxmlformats.org/officeDocument/2006/relationships/tags" Target="../tags/tag980.xml"/><Relationship Id="rId4" Type="http://schemas.openxmlformats.org/officeDocument/2006/relationships/tags" Target="../tags/tag919.xml"/><Relationship Id="rId9" Type="http://schemas.openxmlformats.org/officeDocument/2006/relationships/tags" Target="../tags/tag924.xml"/><Relationship Id="rId13" Type="http://schemas.openxmlformats.org/officeDocument/2006/relationships/tags" Target="../tags/tag928.xml"/><Relationship Id="rId18" Type="http://schemas.openxmlformats.org/officeDocument/2006/relationships/tags" Target="../tags/tag933.xml"/><Relationship Id="rId39" Type="http://schemas.openxmlformats.org/officeDocument/2006/relationships/tags" Target="../tags/tag954.xml"/><Relationship Id="rId34" Type="http://schemas.openxmlformats.org/officeDocument/2006/relationships/tags" Target="../tags/tag949.xml"/><Relationship Id="rId50" Type="http://schemas.openxmlformats.org/officeDocument/2006/relationships/tags" Target="../tags/tag965.xml"/><Relationship Id="rId55" Type="http://schemas.openxmlformats.org/officeDocument/2006/relationships/tags" Target="../tags/tag970.xml"/></Relationships>
</file>

<file path=ppt/slides/_rels/slide69.xml.rels><?xml version="1.0" encoding="UTF-8" standalone="yes"?>
<Relationships xmlns="http://schemas.openxmlformats.org/package/2006/relationships"><Relationship Id="rId3" Type="http://schemas.openxmlformats.org/officeDocument/2006/relationships/tags" Target="../tags/tag984.xml"/><Relationship Id="rId2" Type="http://schemas.openxmlformats.org/officeDocument/2006/relationships/tags" Target="../tags/tag983.xml"/><Relationship Id="rId1" Type="http://schemas.openxmlformats.org/officeDocument/2006/relationships/vmlDrawing" Target="../drawings/vmlDrawing45.vml"/><Relationship Id="rId6" Type="http://schemas.openxmlformats.org/officeDocument/2006/relationships/image" Target="../media/image18.emf"/><Relationship Id="rId5" Type="http://schemas.openxmlformats.org/officeDocument/2006/relationships/oleObject" Target="../embeddings/oleObject47.bin"/><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241.xml"/><Relationship Id="rId18" Type="http://schemas.openxmlformats.org/officeDocument/2006/relationships/tags" Target="../tags/tag246.xml"/><Relationship Id="rId26" Type="http://schemas.openxmlformats.org/officeDocument/2006/relationships/tags" Target="../tags/tag254.xml"/><Relationship Id="rId39" Type="http://schemas.openxmlformats.org/officeDocument/2006/relationships/tags" Target="../tags/tag267.xml"/><Relationship Id="rId21" Type="http://schemas.openxmlformats.org/officeDocument/2006/relationships/tags" Target="../tags/tag249.xml"/><Relationship Id="rId34" Type="http://schemas.openxmlformats.org/officeDocument/2006/relationships/tags" Target="../tags/tag262.xml"/><Relationship Id="rId42" Type="http://schemas.openxmlformats.org/officeDocument/2006/relationships/tags" Target="../tags/tag270.xml"/><Relationship Id="rId47" Type="http://schemas.openxmlformats.org/officeDocument/2006/relationships/slideLayout" Target="../slideLayouts/slideLayout3.xml"/><Relationship Id="rId50" Type="http://schemas.openxmlformats.org/officeDocument/2006/relationships/oleObject" Target="../embeddings/oleObject9.bin"/><Relationship Id="rId7" Type="http://schemas.openxmlformats.org/officeDocument/2006/relationships/tags" Target="../tags/tag235.xml"/><Relationship Id="rId2" Type="http://schemas.openxmlformats.org/officeDocument/2006/relationships/tags" Target="../tags/tag230.xml"/><Relationship Id="rId16" Type="http://schemas.openxmlformats.org/officeDocument/2006/relationships/tags" Target="../tags/tag244.xml"/><Relationship Id="rId29" Type="http://schemas.openxmlformats.org/officeDocument/2006/relationships/tags" Target="../tags/tag257.xml"/><Relationship Id="rId11" Type="http://schemas.openxmlformats.org/officeDocument/2006/relationships/tags" Target="../tags/tag239.xml"/><Relationship Id="rId24" Type="http://schemas.openxmlformats.org/officeDocument/2006/relationships/tags" Target="../tags/tag252.xml"/><Relationship Id="rId32" Type="http://schemas.openxmlformats.org/officeDocument/2006/relationships/tags" Target="../tags/tag260.xml"/><Relationship Id="rId37" Type="http://schemas.openxmlformats.org/officeDocument/2006/relationships/tags" Target="../tags/tag265.xml"/><Relationship Id="rId40" Type="http://schemas.openxmlformats.org/officeDocument/2006/relationships/tags" Target="../tags/tag268.xml"/><Relationship Id="rId45" Type="http://schemas.openxmlformats.org/officeDocument/2006/relationships/tags" Target="../tags/tag273.xml"/><Relationship Id="rId5" Type="http://schemas.openxmlformats.org/officeDocument/2006/relationships/tags" Target="../tags/tag233.xml"/><Relationship Id="rId15" Type="http://schemas.openxmlformats.org/officeDocument/2006/relationships/tags" Target="../tags/tag243.xml"/><Relationship Id="rId23" Type="http://schemas.openxmlformats.org/officeDocument/2006/relationships/tags" Target="../tags/tag251.xml"/><Relationship Id="rId28" Type="http://schemas.openxmlformats.org/officeDocument/2006/relationships/tags" Target="../tags/tag256.xml"/><Relationship Id="rId36" Type="http://schemas.openxmlformats.org/officeDocument/2006/relationships/tags" Target="../tags/tag264.xml"/><Relationship Id="rId49" Type="http://schemas.openxmlformats.org/officeDocument/2006/relationships/image" Target="../media/image18.emf"/><Relationship Id="rId10" Type="http://schemas.openxmlformats.org/officeDocument/2006/relationships/tags" Target="../tags/tag238.xml"/><Relationship Id="rId19" Type="http://schemas.openxmlformats.org/officeDocument/2006/relationships/tags" Target="../tags/tag247.xml"/><Relationship Id="rId31" Type="http://schemas.openxmlformats.org/officeDocument/2006/relationships/tags" Target="../tags/tag259.xml"/><Relationship Id="rId44" Type="http://schemas.openxmlformats.org/officeDocument/2006/relationships/tags" Target="../tags/tag272.xml"/><Relationship Id="rId52" Type="http://schemas.openxmlformats.org/officeDocument/2006/relationships/chart" Target="../charts/chart3.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 Id="rId22" Type="http://schemas.openxmlformats.org/officeDocument/2006/relationships/tags" Target="../tags/tag250.xml"/><Relationship Id="rId27" Type="http://schemas.openxmlformats.org/officeDocument/2006/relationships/tags" Target="../tags/tag255.xml"/><Relationship Id="rId30" Type="http://schemas.openxmlformats.org/officeDocument/2006/relationships/tags" Target="../tags/tag258.xml"/><Relationship Id="rId35" Type="http://schemas.openxmlformats.org/officeDocument/2006/relationships/tags" Target="../tags/tag263.xml"/><Relationship Id="rId43" Type="http://schemas.openxmlformats.org/officeDocument/2006/relationships/tags" Target="../tags/tag271.xml"/><Relationship Id="rId48" Type="http://schemas.openxmlformats.org/officeDocument/2006/relationships/oleObject" Target="../embeddings/oleObject8.bin"/><Relationship Id="rId8" Type="http://schemas.openxmlformats.org/officeDocument/2006/relationships/tags" Target="../tags/tag236.xml"/><Relationship Id="rId51" Type="http://schemas.openxmlformats.org/officeDocument/2006/relationships/image" Target="../media/image21.emf"/><Relationship Id="rId3" Type="http://schemas.openxmlformats.org/officeDocument/2006/relationships/tags" Target="../tags/tag231.xml"/><Relationship Id="rId12" Type="http://schemas.openxmlformats.org/officeDocument/2006/relationships/tags" Target="../tags/tag240.xml"/><Relationship Id="rId17" Type="http://schemas.openxmlformats.org/officeDocument/2006/relationships/tags" Target="../tags/tag245.xml"/><Relationship Id="rId25" Type="http://schemas.openxmlformats.org/officeDocument/2006/relationships/tags" Target="../tags/tag253.xml"/><Relationship Id="rId33" Type="http://schemas.openxmlformats.org/officeDocument/2006/relationships/tags" Target="../tags/tag261.xml"/><Relationship Id="rId38" Type="http://schemas.openxmlformats.org/officeDocument/2006/relationships/tags" Target="../tags/tag266.xml"/><Relationship Id="rId46" Type="http://schemas.openxmlformats.org/officeDocument/2006/relationships/tags" Target="../tags/tag274.xml"/><Relationship Id="rId20" Type="http://schemas.openxmlformats.org/officeDocument/2006/relationships/tags" Target="../tags/tag248.xml"/><Relationship Id="rId41" Type="http://schemas.openxmlformats.org/officeDocument/2006/relationships/tags" Target="../tags/tag269.xml"/><Relationship Id="rId1" Type="http://schemas.openxmlformats.org/officeDocument/2006/relationships/vmlDrawing" Target="../drawings/vmlDrawing8.vml"/><Relationship Id="rId6" Type="http://schemas.openxmlformats.org/officeDocument/2006/relationships/tags" Target="../tags/tag23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299.xml"/><Relationship Id="rId21" Type="http://schemas.openxmlformats.org/officeDocument/2006/relationships/tags" Target="../tags/tag294.xml"/><Relationship Id="rId42" Type="http://schemas.openxmlformats.org/officeDocument/2006/relationships/tags" Target="../tags/tag315.xml"/><Relationship Id="rId47" Type="http://schemas.openxmlformats.org/officeDocument/2006/relationships/tags" Target="../tags/tag320.xml"/><Relationship Id="rId63" Type="http://schemas.openxmlformats.org/officeDocument/2006/relationships/tags" Target="../tags/tag336.xml"/><Relationship Id="rId68" Type="http://schemas.openxmlformats.org/officeDocument/2006/relationships/slideLayout" Target="../slideLayouts/slideLayout3.xml"/><Relationship Id="rId7" Type="http://schemas.openxmlformats.org/officeDocument/2006/relationships/tags" Target="../tags/tag280.xml"/><Relationship Id="rId71" Type="http://schemas.openxmlformats.org/officeDocument/2006/relationships/chart" Target="../charts/chart4.xml"/><Relationship Id="rId2" Type="http://schemas.openxmlformats.org/officeDocument/2006/relationships/tags" Target="../tags/tag275.xml"/><Relationship Id="rId16" Type="http://schemas.openxmlformats.org/officeDocument/2006/relationships/tags" Target="../tags/tag289.xml"/><Relationship Id="rId29" Type="http://schemas.openxmlformats.org/officeDocument/2006/relationships/tags" Target="../tags/tag302.xml"/><Relationship Id="rId11" Type="http://schemas.openxmlformats.org/officeDocument/2006/relationships/tags" Target="../tags/tag284.xml"/><Relationship Id="rId24" Type="http://schemas.openxmlformats.org/officeDocument/2006/relationships/tags" Target="../tags/tag297.xml"/><Relationship Id="rId32" Type="http://schemas.openxmlformats.org/officeDocument/2006/relationships/tags" Target="../tags/tag305.xml"/><Relationship Id="rId37" Type="http://schemas.openxmlformats.org/officeDocument/2006/relationships/tags" Target="../tags/tag310.xml"/><Relationship Id="rId40" Type="http://schemas.openxmlformats.org/officeDocument/2006/relationships/tags" Target="../tags/tag313.xml"/><Relationship Id="rId45" Type="http://schemas.openxmlformats.org/officeDocument/2006/relationships/tags" Target="../tags/tag318.xml"/><Relationship Id="rId53" Type="http://schemas.openxmlformats.org/officeDocument/2006/relationships/tags" Target="../tags/tag326.xml"/><Relationship Id="rId58" Type="http://schemas.openxmlformats.org/officeDocument/2006/relationships/tags" Target="../tags/tag331.xml"/><Relationship Id="rId66" Type="http://schemas.openxmlformats.org/officeDocument/2006/relationships/tags" Target="../tags/tag339.xml"/><Relationship Id="rId5" Type="http://schemas.openxmlformats.org/officeDocument/2006/relationships/tags" Target="../tags/tag278.xml"/><Relationship Id="rId61" Type="http://schemas.openxmlformats.org/officeDocument/2006/relationships/tags" Target="../tags/tag334.xml"/><Relationship Id="rId19" Type="http://schemas.openxmlformats.org/officeDocument/2006/relationships/tags" Target="../tags/tag292.xml"/><Relationship Id="rId14" Type="http://schemas.openxmlformats.org/officeDocument/2006/relationships/tags" Target="../tags/tag287.xml"/><Relationship Id="rId22" Type="http://schemas.openxmlformats.org/officeDocument/2006/relationships/tags" Target="../tags/tag295.xml"/><Relationship Id="rId27" Type="http://schemas.openxmlformats.org/officeDocument/2006/relationships/tags" Target="../tags/tag300.xml"/><Relationship Id="rId30" Type="http://schemas.openxmlformats.org/officeDocument/2006/relationships/tags" Target="../tags/tag303.xml"/><Relationship Id="rId35" Type="http://schemas.openxmlformats.org/officeDocument/2006/relationships/tags" Target="../tags/tag308.xml"/><Relationship Id="rId43" Type="http://schemas.openxmlformats.org/officeDocument/2006/relationships/tags" Target="../tags/tag316.xml"/><Relationship Id="rId48" Type="http://schemas.openxmlformats.org/officeDocument/2006/relationships/tags" Target="../tags/tag321.xml"/><Relationship Id="rId56" Type="http://schemas.openxmlformats.org/officeDocument/2006/relationships/tags" Target="../tags/tag329.xml"/><Relationship Id="rId64" Type="http://schemas.openxmlformats.org/officeDocument/2006/relationships/tags" Target="../tags/tag337.xml"/><Relationship Id="rId69" Type="http://schemas.openxmlformats.org/officeDocument/2006/relationships/oleObject" Target="../embeddings/oleObject10.bin"/><Relationship Id="rId8" Type="http://schemas.openxmlformats.org/officeDocument/2006/relationships/tags" Target="../tags/tag281.xml"/><Relationship Id="rId51" Type="http://schemas.openxmlformats.org/officeDocument/2006/relationships/tags" Target="../tags/tag324.xml"/><Relationship Id="rId72" Type="http://schemas.openxmlformats.org/officeDocument/2006/relationships/chart" Target="../charts/chart5.xml"/><Relationship Id="rId3" Type="http://schemas.openxmlformats.org/officeDocument/2006/relationships/tags" Target="../tags/tag276.xml"/><Relationship Id="rId12" Type="http://schemas.openxmlformats.org/officeDocument/2006/relationships/tags" Target="../tags/tag285.xml"/><Relationship Id="rId17" Type="http://schemas.openxmlformats.org/officeDocument/2006/relationships/tags" Target="../tags/tag290.xml"/><Relationship Id="rId25" Type="http://schemas.openxmlformats.org/officeDocument/2006/relationships/tags" Target="../tags/tag298.xml"/><Relationship Id="rId33" Type="http://schemas.openxmlformats.org/officeDocument/2006/relationships/tags" Target="../tags/tag306.xml"/><Relationship Id="rId38" Type="http://schemas.openxmlformats.org/officeDocument/2006/relationships/tags" Target="../tags/tag311.xml"/><Relationship Id="rId46" Type="http://schemas.openxmlformats.org/officeDocument/2006/relationships/tags" Target="../tags/tag319.xml"/><Relationship Id="rId59" Type="http://schemas.openxmlformats.org/officeDocument/2006/relationships/tags" Target="../tags/tag332.xml"/><Relationship Id="rId67" Type="http://schemas.openxmlformats.org/officeDocument/2006/relationships/tags" Target="../tags/tag340.xml"/><Relationship Id="rId20" Type="http://schemas.openxmlformats.org/officeDocument/2006/relationships/tags" Target="../tags/tag293.xml"/><Relationship Id="rId41" Type="http://schemas.openxmlformats.org/officeDocument/2006/relationships/tags" Target="../tags/tag314.xml"/><Relationship Id="rId54" Type="http://schemas.openxmlformats.org/officeDocument/2006/relationships/tags" Target="../tags/tag327.xml"/><Relationship Id="rId62" Type="http://schemas.openxmlformats.org/officeDocument/2006/relationships/tags" Target="../tags/tag335.xml"/><Relationship Id="rId70" Type="http://schemas.openxmlformats.org/officeDocument/2006/relationships/image" Target="../media/image18.emf"/><Relationship Id="rId1" Type="http://schemas.openxmlformats.org/officeDocument/2006/relationships/vmlDrawing" Target="../drawings/vmlDrawing9.vml"/><Relationship Id="rId6" Type="http://schemas.openxmlformats.org/officeDocument/2006/relationships/tags" Target="../tags/tag279.xml"/><Relationship Id="rId15" Type="http://schemas.openxmlformats.org/officeDocument/2006/relationships/tags" Target="../tags/tag288.xml"/><Relationship Id="rId23" Type="http://schemas.openxmlformats.org/officeDocument/2006/relationships/tags" Target="../tags/tag296.xml"/><Relationship Id="rId28" Type="http://schemas.openxmlformats.org/officeDocument/2006/relationships/tags" Target="../tags/tag301.xml"/><Relationship Id="rId36" Type="http://schemas.openxmlformats.org/officeDocument/2006/relationships/tags" Target="../tags/tag309.xml"/><Relationship Id="rId49" Type="http://schemas.openxmlformats.org/officeDocument/2006/relationships/tags" Target="../tags/tag322.xml"/><Relationship Id="rId57" Type="http://schemas.openxmlformats.org/officeDocument/2006/relationships/tags" Target="../tags/tag330.xml"/><Relationship Id="rId10" Type="http://schemas.openxmlformats.org/officeDocument/2006/relationships/tags" Target="../tags/tag283.xml"/><Relationship Id="rId31" Type="http://schemas.openxmlformats.org/officeDocument/2006/relationships/tags" Target="../tags/tag304.xml"/><Relationship Id="rId44" Type="http://schemas.openxmlformats.org/officeDocument/2006/relationships/tags" Target="../tags/tag317.xml"/><Relationship Id="rId52" Type="http://schemas.openxmlformats.org/officeDocument/2006/relationships/tags" Target="../tags/tag325.xml"/><Relationship Id="rId60" Type="http://schemas.openxmlformats.org/officeDocument/2006/relationships/tags" Target="../tags/tag333.xml"/><Relationship Id="rId65" Type="http://schemas.openxmlformats.org/officeDocument/2006/relationships/tags" Target="../tags/tag338.xml"/><Relationship Id="rId4" Type="http://schemas.openxmlformats.org/officeDocument/2006/relationships/tags" Target="../tags/tag277.xml"/><Relationship Id="rId9" Type="http://schemas.openxmlformats.org/officeDocument/2006/relationships/tags" Target="../tags/tag282.xml"/><Relationship Id="rId13" Type="http://schemas.openxmlformats.org/officeDocument/2006/relationships/tags" Target="../tags/tag286.xml"/><Relationship Id="rId18" Type="http://schemas.openxmlformats.org/officeDocument/2006/relationships/tags" Target="../tags/tag291.xml"/><Relationship Id="rId39" Type="http://schemas.openxmlformats.org/officeDocument/2006/relationships/tags" Target="../tags/tag312.xml"/><Relationship Id="rId34" Type="http://schemas.openxmlformats.org/officeDocument/2006/relationships/tags" Target="../tags/tag307.xml"/><Relationship Id="rId50" Type="http://schemas.openxmlformats.org/officeDocument/2006/relationships/tags" Target="../tags/tag323.xml"/><Relationship Id="rId55" Type="http://schemas.openxmlformats.org/officeDocument/2006/relationships/tags" Target="../tags/tag32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85.xml"/><Relationship Id="rId1" Type="http://schemas.openxmlformats.org/officeDocument/2006/relationships/vmlDrawing" Target="../drawings/vmlDrawing46.vml"/><Relationship Id="rId5" Type="http://schemas.openxmlformats.org/officeDocument/2006/relationships/image" Target="../media/image44.emf"/><Relationship Id="rId4" Type="http://schemas.openxmlformats.org/officeDocument/2006/relationships/oleObject" Target="../embeddings/oleObject48.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6" Type="http://schemas.openxmlformats.org/officeDocument/2006/relationships/tags" Target="../tags/tag365.xml"/><Relationship Id="rId21" Type="http://schemas.openxmlformats.org/officeDocument/2006/relationships/tags" Target="../tags/tag360.xml"/><Relationship Id="rId42" Type="http://schemas.openxmlformats.org/officeDocument/2006/relationships/tags" Target="../tags/tag381.xml"/><Relationship Id="rId47" Type="http://schemas.openxmlformats.org/officeDocument/2006/relationships/tags" Target="../tags/tag386.xml"/><Relationship Id="rId63" Type="http://schemas.openxmlformats.org/officeDocument/2006/relationships/tags" Target="../tags/tag402.xml"/><Relationship Id="rId68" Type="http://schemas.openxmlformats.org/officeDocument/2006/relationships/tags" Target="../tags/tag407.xml"/><Relationship Id="rId16" Type="http://schemas.openxmlformats.org/officeDocument/2006/relationships/tags" Target="../tags/tag355.xml"/><Relationship Id="rId11" Type="http://schemas.openxmlformats.org/officeDocument/2006/relationships/tags" Target="../tags/tag350.xml"/><Relationship Id="rId32" Type="http://schemas.openxmlformats.org/officeDocument/2006/relationships/tags" Target="../tags/tag371.xml"/><Relationship Id="rId37" Type="http://schemas.openxmlformats.org/officeDocument/2006/relationships/tags" Target="../tags/tag376.xml"/><Relationship Id="rId53" Type="http://schemas.openxmlformats.org/officeDocument/2006/relationships/tags" Target="../tags/tag392.xml"/><Relationship Id="rId58" Type="http://schemas.openxmlformats.org/officeDocument/2006/relationships/tags" Target="../tags/tag397.xml"/><Relationship Id="rId74" Type="http://schemas.openxmlformats.org/officeDocument/2006/relationships/tags" Target="../tags/tag413.xml"/><Relationship Id="rId79" Type="http://schemas.openxmlformats.org/officeDocument/2006/relationships/image" Target="../media/image18.emf"/><Relationship Id="rId5" Type="http://schemas.openxmlformats.org/officeDocument/2006/relationships/tags" Target="../tags/tag344.xml"/><Relationship Id="rId61" Type="http://schemas.openxmlformats.org/officeDocument/2006/relationships/tags" Target="../tags/tag400.xml"/><Relationship Id="rId19" Type="http://schemas.openxmlformats.org/officeDocument/2006/relationships/tags" Target="../tags/tag358.xml"/><Relationship Id="rId14" Type="http://schemas.openxmlformats.org/officeDocument/2006/relationships/tags" Target="../tags/tag353.xml"/><Relationship Id="rId22" Type="http://schemas.openxmlformats.org/officeDocument/2006/relationships/tags" Target="../tags/tag361.xml"/><Relationship Id="rId27" Type="http://schemas.openxmlformats.org/officeDocument/2006/relationships/tags" Target="../tags/tag366.xml"/><Relationship Id="rId30" Type="http://schemas.openxmlformats.org/officeDocument/2006/relationships/tags" Target="../tags/tag369.xml"/><Relationship Id="rId35" Type="http://schemas.openxmlformats.org/officeDocument/2006/relationships/tags" Target="../tags/tag374.xml"/><Relationship Id="rId43" Type="http://schemas.openxmlformats.org/officeDocument/2006/relationships/tags" Target="../tags/tag382.xml"/><Relationship Id="rId48" Type="http://schemas.openxmlformats.org/officeDocument/2006/relationships/tags" Target="../tags/tag387.xml"/><Relationship Id="rId56" Type="http://schemas.openxmlformats.org/officeDocument/2006/relationships/tags" Target="../tags/tag395.xml"/><Relationship Id="rId64" Type="http://schemas.openxmlformats.org/officeDocument/2006/relationships/tags" Target="../tags/tag403.xml"/><Relationship Id="rId69" Type="http://schemas.openxmlformats.org/officeDocument/2006/relationships/tags" Target="../tags/tag408.xml"/><Relationship Id="rId77" Type="http://schemas.openxmlformats.org/officeDocument/2006/relationships/slideLayout" Target="../slideLayouts/slideLayout3.xml"/><Relationship Id="rId8" Type="http://schemas.openxmlformats.org/officeDocument/2006/relationships/tags" Target="../tags/tag347.xml"/><Relationship Id="rId51" Type="http://schemas.openxmlformats.org/officeDocument/2006/relationships/tags" Target="../tags/tag390.xml"/><Relationship Id="rId72" Type="http://schemas.openxmlformats.org/officeDocument/2006/relationships/tags" Target="../tags/tag411.xml"/><Relationship Id="rId80" Type="http://schemas.openxmlformats.org/officeDocument/2006/relationships/chart" Target="../charts/chart6.xml"/><Relationship Id="rId3" Type="http://schemas.openxmlformats.org/officeDocument/2006/relationships/tags" Target="../tags/tag342.xml"/><Relationship Id="rId12" Type="http://schemas.openxmlformats.org/officeDocument/2006/relationships/tags" Target="../tags/tag351.xml"/><Relationship Id="rId17" Type="http://schemas.openxmlformats.org/officeDocument/2006/relationships/tags" Target="../tags/tag356.xml"/><Relationship Id="rId25" Type="http://schemas.openxmlformats.org/officeDocument/2006/relationships/tags" Target="../tags/tag364.xml"/><Relationship Id="rId33" Type="http://schemas.openxmlformats.org/officeDocument/2006/relationships/tags" Target="../tags/tag372.xml"/><Relationship Id="rId38" Type="http://schemas.openxmlformats.org/officeDocument/2006/relationships/tags" Target="../tags/tag377.xml"/><Relationship Id="rId46" Type="http://schemas.openxmlformats.org/officeDocument/2006/relationships/tags" Target="../tags/tag385.xml"/><Relationship Id="rId59" Type="http://schemas.openxmlformats.org/officeDocument/2006/relationships/tags" Target="../tags/tag398.xml"/><Relationship Id="rId67" Type="http://schemas.openxmlformats.org/officeDocument/2006/relationships/tags" Target="../tags/tag406.xml"/><Relationship Id="rId20" Type="http://schemas.openxmlformats.org/officeDocument/2006/relationships/tags" Target="../tags/tag359.xml"/><Relationship Id="rId41" Type="http://schemas.openxmlformats.org/officeDocument/2006/relationships/tags" Target="../tags/tag380.xml"/><Relationship Id="rId54" Type="http://schemas.openxmlformats.org/officeDocument/2006/relationships/tags" Target="../tags/tag393.xml"/><Relationship Id="rId62" Type="http://schemas.openxmlformats.org/officeDocument/2006/relationships/tags" Target="../tags/tag401.xml"/><Relationship Id="rId70" Type="http://schemas.openxmlformats.org/officeDocument/2006/relationships/tags" Target="../tags/tag409.xml"/><Relationship Id="rId75" Type="http://schemas.openxmlformats.org/officeDocument/2006/relationships/tags" Target="../tags/tag414.xml"/><Relationship Id="rId1" Type="http://schemas.openxmlformats.org/officeDocument/2006/relationships/vmlDrawing" Target="../drawings/vmlDrawing10.vml"/><Relationship Id="rId6" Type="http://schemas.openxmlformats.org/officeDocument/2006/relationships/tags" Target="../tags/tag345.xml"/><Relationship Id="rId15" Type="http://schemas.openxmlformats.org/officeDocument/2006/relationships/tags" Target="../tags/tag354.xml"/><Relationship Id="rId23" Type="http://schemas.openxmlformats.org/officeDocument/2006/relationships/tags" Target="../tags/tag362.xml"/><Relationship Id="rId28" Type="http://schemas.openxmlformats.org/officeDocument/2006/relationships/tags" Target="../tags/tag367.xml"/><Relationship Id="rId36" Type="http://schemas.openxmlformats.org/officeDocument/2006/relationships/tags" Target="../tags/tag375.xml"/><Relationship Id="rId49" Type="http://schemas.openxmlformats.org/officeDocument/2006/relationships/tags" Target="../tags/tag388.xml"/><Relationship Id="rId57" Type="http://schemas.openxmlformats.org/officeDocument/2006/relationships/tags" Target="../tags/tag396.xml"/><Relationship Id="rId10" Type="http://schemas.openxmlformats.org/officeDocument/2006/relationships/tags" Target="../tags/tag349.xml"/><Relationship Id="rId31" Type="http://schemas.openxmlformats.org/officeDocument/2006/relationships/tags" Target="../tags/tag370.xml"/><Relationship Id="rId44" Type="http://schemas.openxmlformats.org/officeDocument/2006/relationships/tags" Target="../tags/tag383.xml"/><Relationship Id="rId52" Type="http://schemas.openxmlformats.org/officeDocument/2006/relationships/tags" Target="../tags/tag391.xml"/><Relationship Id="rId60" Type="http://schemas.openxmlformats.org/officeDocument/2006/relationships/tags" Target="../tags/tag399.xml"/><Relationship Id="rId65" Type="http://schemas.openxmlformats.org/officeDocument/2006/relationships/tags" Target="../tags/tag404.xml"/><Relationship Id="rId73" Type="http://schemas.openxmlformats.org/officeDocument/2006/relationships/tags" Target="../tags/tag412.xml"/><Relationship Id="rId78" Type="http://schemas.openxmlformats.org/officeDocument/2006/relationships/oleObject" Target="../embeddings/oleObject11.bin"/><Relationship Id="rId81" Type="http://schemas.openxmlformats.org/officeDocument/2006/relationships/chart" Target="../charts/chart7.xml"/><Relationship Id="rId4" Type="http://schemas.openxmlformats.org/officeDocument/2006/relationships/tags" Target="../tags/tag343.xml"/><Relationship Id="rId9" Type="http://schemas.openxmlformats.org/officeDocument/2006/relationships/tags" Target="../tags/tag348.xml"/><Relationship Id="rId13" Type="http://schemas.openxmlformats.org/officeDocument/2006/relationships/tags" Target="../tags/tag352.xml"/><Relationship Id="rId18" Type="http://schemas.openxmlformats.org/officeDocument/2006/relationships/tags" Target="../tags/tag357.xml"/><Relationship Id="rId39" Type="http://schemas.openxmlformats.org/officeDocument/2006/relationships/tags" Target="../tags/tag378.xml"/><Relationship Id="rId34" Type="http://schemas.openxmlformats.org/officeDocument/2006/relationships/tags" Target="../tags/tag373.xml"/><Relationship Id="rId50" Type="http://schemas.openxmlformats.org/officeDocument/2006/relationships/tags" Target="../tags/tag389.xml"/><Relationship Id="rId55" Type="http://schemas.openxmlformats.org/officeDocument/2006/relationships/tags" Target="../tags/tag394.xml"/><Relationship Id="rId76" Type="http://schemas.openxmlformats.org/officeDocument/2006/relationships/tags" Target="../tags/tag415.xml"/><Relationship Id="rId7" Type="http://schemas.openxmlformats.org/officeDocument/2006/relationships/tags" Target="../tags/tag346.xml"/><Relationship Id="rId71" Type="http://schemas.openxmlformats.org/officeDocument/2006/relationships/tags" Target="../tags/tag410.xml"/><Relationship Id="rId2" Type="http://schemas.openxmlformats.org/officeDocument/2006/relationships/tags" Target="../tags/tag341.xml"/><Relationship Id="rId29" Type="http://schemas.openxmlformats.org/officeDocument/2006/relationships/tags" Target="../tags/tag368.xml"/><Relationship Id="rId24" Type="http://schemas.openxmlformats.org/officeDocument/2006/relationships/tags" Target="../tags/tag363.xml"/><Relationship Id="rId40" Type="http://schemas.openxmlformats.org/officeDocument/2006/relationships/tags" Target="../tags/tag379.xml"/><Relationship Id="rId45" Type="http://schemas.openxmlformats.org/officeDocument/2006/relationships/tags" Target="../tags/tag384.xml"/><Relationship Id="rId66" Type="http://schemas.openxmlformats.org/officeDocument/2006/relationships/tags" Target="../tags/tag4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2023</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58517"/>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dirty="0">
                <a:cs typeface="Arial" panose="020B0604020202020204" pitchFamily="34" charset="0"/>
              </a:rPr>
              <a:t>タイ</a:t>
            </a:r>
            <a:r>
              <a:rPr lang="ja-JP" altLang="en-US" sz="3400" dirty="0">
                <a:solidFill>
                  <a:srgbClr val="FFFFFF"/>
                </a:solidFill>
              </a:rPr>
              <a:t>編</a:t>
            </a:r>
          </a:p>
        </p:txBody>
      </p:sp>
      <p:sp>
        <p:nvSpPr>
          <p:cNvPr id="2" name="サブタイトル 1"/>
          <p:cNvSpPr>
            <a:spLocks noGrp="1"/>
          </p:cNvSpPr>
          <p:nvPr>
            <p:ph type="subTitle" sz="quarter" idx="1"/>
          </p:nvPr>
        </p:nvSpPr>
        <p:spPr>
          <a:xfrm>
            <a:off x="1100609" y="1032462"/>
            <a:ext cx="7704782" cy="400587"/>
          </a:xfrm>
          <a:noFill/>
          <a:ln/>
          <a:extLst>
            <a:ext uri="{909E8E84-426E-40DD-AFC4-6F175D3DCCD1}">
              <a14:hiddenFill xmlns:a14="http://schemas.microsoft.com/office/drawing/2010/main">
                <a:solidFill>
                  <a:srgbClr val="FFFFFF"/>
                </a:solidFill>
              </a14:hiddenFill>
            </a:ext>
          </a:extLst>
        </p:spPr>
        <p:txBody>
          <a:bodyPr wrap="square" anchor="ctr" anchorCtr="1">
            <a:spAutoFit/>
          </a:bodyPr>
          <a:lstStyle/>
          <a:p>
            <a:pPr algn="l"/>
            <a:endParaRPr kumimoji="1" lang="ja-JP" altLang="en-US">
              <a:latin typeface="HGP創英角ｺﾞｼｯｸUB" panose="020B0A00000000000000" pitchFamily="34" charset="-128"/>
            </a:endParaRPr>
          </a:p>
        </p:txBody>
      </p:sp>
    </p:spTree>
    <p:extLst>
      <p:ext uri="{BB962C8B-B14F-4D97-AF65-F5344CB8AC3E}">
        <p14:creationId xmlns:p14="http://schemas.microsoft.com/office/powerpoint/2010/main" val="247322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CDE351D-0B7F-46E2-9987-37B64C5CCF4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ACDE351D-0B7F-46E2-9987-37B64C5CCF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40" name="角丸四角形 1039"/>
          <p:cNvSpPr/>
          <p:nvPr/>
        </p:nvSpPr>
        <p:spPr>
          <a:xfrm>
            <a:off x="920552" y="5239080"/>
            <a:ext cx="576064" cy="648072"/>
          </a:xfrm>
          <a:prstGeom prst="roundRect">
            <a:avLst>
              <a:gd name="adj" fmla="val 6085"/>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角丸四角形 93"/>
          <p:cNvSpPr/>
          <p:nvPr/>
        </p:nvSpPr>
        <p:spPr>
          <a:xfrm>
            <a:off x="2144688" y="5239080"/>
            <a:ext cx="576064" cy="648072"/>
          </a:xfrm>
          <a:prstGeom prst="roundRect">
            <a:avLst>
              <a:gd name="adj" fmla="val 6085"/>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外国投資法（外国人事業法）</a:t>
            </a:r>
          </a:p>
        </p:txBody>
      </p:sp>
      <p:sp>
        <p:nvSpPr>
          <p:cNvPr id="4" name="テキスト ボックス 3"/>
          <p:cNvSpPr txBox="1"/>
          <p:nvPr/>
        </p:nvSpPr>
        <p:spPr>
          <a:xfrm>
            <a:off x="200472" y="1093393"/>
            <a:ext cx="9505056" cy="2920800"/>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外国人事業法に基づき、規制業種を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業種に分け、それらの業種への外国企業（外国資本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％以上）の参入が禁止・規制されている。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t>すなわち、外国企業に よる事業の運営が厳格に禁止されている </a:t>
            </a:r>
            <a:r>
              <a:rPr lang="en-US" altLang="ja-JP" sz="1400" dirty="0"/>
              <a:t>9 </a:t>
            </a:r>
            <a:r>
              <a:rPr lang="ja-JP" altLang="en-US" sz="1400" dirty="0"/>
              <a:t>業種（農業や仏像製造、土地売買等）、国家の安全等の ために外国企業による事業の運営が原則として禁止されている </a:t>
            </a:r>
            <a:r>
              <a:rPr lang="en-US" altLang="ja-JP" sz="1400" dirty="0"/>
              <a:t>13 </a:t>
            </a:r>
            <a:r>
              <a:rPr lang="ja-JP" altLang="en-US" sz="1400" dirty="0"/>
              <a:t>業種（運送業や鉱業、銃器の製 造等）、タイ企業の競争力が不十分であるために外国企業による事業の運営が原則として禁止され ている </a:t>
            </a:r>
            <a:r>
              <a:rPr lang="en-US" altLang="ja-JP" sz="1400" dirty="0"/>
              <a:t>21 </a:t>
            </a:r>
            <a:r>
              <a:rPr lang="ja-JP" altLang="en-US" sz="1400" dirty="0"/>
              <a:t>業種（水産業やサービス業等）である。</a:t>
            </a:r>
            <a:endParaRPr lang="en-US" altLang="ja-JP" sz="1400" dirty="0"/>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t>これらの </a:t>
            </a:r>
            <a:r>
              <a:rPr lang="en-US" altLang="ja-JP" sz="1400" dirty="0"/>
              <a:t>43 </a:t>
            </a:r>
            <a:r>
              <a:rPr lang="ja-JP" altLang="en-US" sz="1400" dirty="0"/>
              <a:t>業種以外の業種（例えば、製造業等）にかかる事業に ついては外国人事業許可を取得することなく営むことが可能であり、医薬品・医療機器関係の業種は</a:t>
            </a:r>
            <a:r>
              <a:rPr lang="en-US" altLang="ja-JP" sz="1400" dirty="0"/>
              <a:t>43</a:t>
            </a:r>
            <a:r>
              <a:rPr lang="ja-JP" altLang="en-US" sz="1400" dirty="0"/>
              <a:t>業種には列記されていない。 </a:t>
            </a:r>
            <a:endParaRPr lang="en-US" altLang="ja-JP" sz="1400" dirty="0"/>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t>しかし、外国企業による事業の運営が原則として禁止されている </a:t>
            </a:r>
            <a:r>
              <a:rPr lang="en-US" altLang="ja-JP" sz="1400" dirty="0"/>
              <a:t>21 </a:t>
            </a:r>
            <a:r>
              <a:rPr lang="ja-JP" altLang="en-US" sz="1400" dirty="0"/>
              <a:t>業種には「その他のサービス業」が含まれており、相当な範囲の事業が「サービス業」に該当すると判断される可能性があり、この場合には、外国人事業許可が必要となるので、留意が必要である（例えば、一般的に製造業に分類される事業であっ ても、オーダーメイドのような受注製造型の製造業は委託加工を行う「サービス業」に該当し、 また、販売後のメンテナンス等のサービスを行うことも「サービス業」に該当する可能性がある）。</a:t>
            </a:r>
            <a:endParaRPr lang="en-US" altLang="ja-JP" sz="1400" dirty="0"/>
          </a:p>
        </p:txBody>
      </p:sp>
      <p:grpSp>
        <p:nvGrpSpPr>
          <p:cNvPr id="5" name="Group 5"/>
          <p:cNvGrpSpPr>
            <a:grpSpLocks noChangeAspect="1"/>
          </p:cNvGrpSpPr>
          <p:nvPr/>
        </p:nvGrpSpPr>
        <p:grpSpPr bwMode="auto">
          <a:xfrm>
            <a:off x="1352600" y="5010862"/>
            <a:ext cx="917575" cy="1109662"/>
            <a:chOff x="669" y="1659"/>
            <a:chExt cx="578" cy="699"/>
          </a:xfrm>
        </p:grpSpPr>
        <p:sp>
          <p:nvSpPr>
            <p:cNvPr id="7" name="Freeform 6"/>
            <p:cNvSpPr>
              <a:spLocks/>
            </p:cNvSpPr>
            <p:nvPr/>
          </p:nvSpPr>
          <p:spPr bwMode="auto">
            <a:xfrm>
              <a:off x="966" y="1659"/>
              <a:ext cx="281" cy="699"/>
            </a:xfrm>
            <a:custGeom>
              <a:avLst/>
              <a:gdLst>
                <a:gd name="T0" fmla="*/ 0 w 281"/>
                <a:gd name="T1" fmla="*/ 0 h 699"/>
                <a:gd name="T2" fmla="*/ 0 w 281"/>
                <a:gd name="T3" fmla="*/ 567 h 699"/>
                <a:gd name="T4" fmla="*/ 85 w 281"/>
                <a:gd name="T5" fmla="*/ 567 h 699"/>
                <a:gd name="T6" fmla="*/ 85 w 281"/>
                <a:gd name="T7" fmla="*/ 699 h 699"/>
                <a:gd name="T8" fmla="*/ 281 w 281"/>
                <a:gd name="T9" fmla="*/ 699 h 699"/>
                <a:gd name="T10" fmla="*/ 281 w 281"/>
                <a:gd name="T11" fmla="*/ 0 h 699"/>
                <a:gd name="T12" fmla="*/ 0 w 281"/>
                <a:gd name="T13" fmla="*/ 0 h 699"/>
              </a:gdLst>
              <a:ahLst/>
              <a:cxnLst>
                <a:cxn ang="0">
                  <a:pos x="T0" y="T1"/>
                </a:cxn>
                <a:cxn ang="0">
                  <a:pos x="T2" y="T3"/>
                </a:cxn>
                <a:cxn ang="0">
                  <a:pos x="T4" y="T5"/>
                </a:cxn>
                <a:cxn ang="0">
                  <a:pos x="T6" y="T7"/>
                </a:cxn>
                <a:cxn ang="0">
                  <a:pos x="T8" y="T9"/>
                </a:cxn>
                <a:cxn ang="0">
                  <a:pos x="T10" y="T11"/>
                </a:cxn>
                <a:cxn ang="0">
                  <a:pos x="T12" y="T13"/>
                </a:cxn>
              </a:cxnLst>
              <a:rect l="0" t="0" r="r" b="b"/>
              <a:pathLst>
                <a:path w="281" h="699">
                  <a:moveTo>
                    <a:pt x="0" y="0"/>
                  </a:moveTo>
                  <a:lnTo>
                    <a:pt x="0" y="567"/>
                  </a:lnTo>
                  <a:lnTo>
                    <a:pt x="85" y="567"/>
                  </a:lnTo>
                  <a:lnTo>
                    <a:pt x="85" y="699"/>
                  </a:lnTo>
                  <a:lnTo>
                    <a:pt x="281" y="699"/>
                  </a:lnTo>
                  <a:lnTo>
                    <a:pt x="281" y="0"/>
                  </a:lnTo>
                  <a:lnTo>
                    <a:pt x="0" y="0"/>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669" y="1659"/>
              <a:ext cx="297" cy="699"/>
            </a:xfrm>
            <a:custGeom>
              <a:avLst/>
              <a:gdLst>
                <a:gd name="T0" fmla="*/ 0 w 297"/>
                <a:gd name="T1" fmla="*/ 0 h 699"/>
                <a:gd name="T2" fmla="*/ 0 w 297"/>
                <a:gd name="T3" fmla="*/ 699 h 699"/>
                <a:gd name="T4" fmla="*/ 193 w 297"/>
                <a:gd name="T5" fmla="*/ 699 h 699"/>
                <a:gd name="T6" fmla="*/ 193 w 297"/>
                <a:gd name="T7" fmla="*/ 567 h 699"/>
                <a:gd name="T8" fmla="*/ 297 w 297"/>
                <a:gd name="T9" fmla="*/ 567 h 699"/>
                <a:gd name="T10" fmla="*/ 297 w 297"/>
                <a:gd name="T11" fmla="*/ 0 h 699"/>
                <a:gd name="T12" fmla="*/ 0 w 297"/>
                <a:gd name="T13" fmla="*/ 0 h 699"/>
              </a:gdLst>
              <a:ahLst/>
              <a:cxnLst>
                <a:cxn ang="0">
                  <a:pos x="T0" y="T1"/>
                </a:cxn>
                <a:cxn ang="0">
                  <a:pos x="T2" y="T3"/>
                </a:cxn>
                <a:cxn ang="0">
                  <a:pos x="T4" y="T5"/>
                </a:cxn>
                <a:cxn ang="0">
                  <a:pos x="T6" y="T7"/>
                </a:cxn>
                <a:cxn ang="0">
                  <a:pos x="T8" y="T9"/>
                </a:cxn>
                <a:cxn ang="0">
                  <a:pos x="T10" y="T11"/>
                </a:cxn>
                <a:cxn ang="0">
                  <a:pos x="T12" y="T13"/>
                </a:cxn>
              </a:cxnLst>
              <a:rect l="0" t="0" r="r" b="b"/>
              <a:pathLst>
                <a:path w="297" h="699">
                  <a:moveTo>
                    <a:pt x="0" y="0"/>
                  </a:moveTo>
                  <a:lnTo>
                    <a:pt x="0" y="699"/>
                  </a:lnTo>
                  <a:lnTo>
                    <a:pt x="193" y="699"/>
                  </a:lnTo>
                  <a:lnTo>
                    <a:pt x="193" y="567"/>
                  </a:lnTo>
                  <a:lnTo>
                    <a:pt x="297" y="567"/>
                  </a:lnTo>
                  <a:lnTo>
                    <a:pt x="297" y="0"/>
                  </a:lnTo>
                  <a:lnTo>
                    <a:pt x="0" y="0"/>
                  </a:lnTo>
                  <a:close/>
                </a:path>
              </a:pathLst>
            </a:cu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8"/>
            <p:cNvSpPr>
              <a:spLocks noChangeArrowheads="1"/>
            </p:cNvSpPr>
            <p:nvPr/>
          </p:nvSpPr>
          <p:spPr bwMode="auto">
            <a:xfrm>
              <a:off x="723"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9"/>
            <p:cNvSpPr>
              <a:spLocks noChangeArrowheads="1"/>
            </p:cNvSpPr>
            <p:nvPr/>
          </p:nvSpPr>
          <p:spPr bwMode="auto">
            <a:xfrm>
              <a:off x="827"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10"/>
            <p:cNvSpPr>
              <a:spLocks noChangeArrowheads="1"/>
            </p:cNvSpPr>
            <p:nvPr/>
          </p:nvSpPr>
          <p:spPr bwMode="auto">
            <a:xfrm>
              <a:off x="928"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11"/>
            <p:cNvSpPr>
              <a:spLocks noChangeArrowheads="1"/>
            </p:cNvSpPr>
            <p:nvPr/>
          </p:nvSpPr>
          <p:spPr bwMode="auto">
            <a:xfrm>
              <a:off x="1032"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12"/>
            <p:cNvSpPr>
              <a:spLocks noChangeArrowheads="1"/>
            </p:cNvSpPr>
            <p:nvPr/>
          </p:nvSpPr>
          <p:spPr bwMode="auto">
            <a:xfrm>
              <a:off x="1134"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3"/>
            <p:cNvSpPr>
              <a:spLocks noChangeArrowheads="1"/>
            </p:cNvSpPr>
            <p:nvPr/>
          </p:nvSpPr>
          <p:spPr bwMode="auto">
            <a:xfrm>
              <a:off x="723"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4"/>
            <p:cNvSpPr>
              <a:spLocks noChangeArrowheads="1"/>
            </p:cNvSpPr>
            <p:nvPr/>
          </p:nvSpPr>
          <p:spPr bwMode="auto">
            <a:xfrm>
              <a:off x="827"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5"/>
            <p:cNvSpPr>
              <a:spLocks noChangeArrowheads="1"/>
            </p:cNvSpPr>
            <p:nvPr/>
          </p:nvSpPr>
          <p:spPr bwMode="auto">
            <a:xfrm>
              <a:off x="928"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6"/>
            <p:cNvSpPr>
              <a:spLocks noChangeArrowheads="1"/>
            </p:cNvSpPr>
            <p:nvPr/>
          </p:nvSpPr>
          <p:spPr bwMode="auto">
            <a:xfrm>
              <a:off x="1032"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7"/>
            <p:cNvSpPr>
              <a:spLocks noChangeArrowheads="1"/>
            </p:cNvSpPr>
            <p:nvPr/>
          </p:nvSpPr>
          <p:spPr bwMode="auto">
            <a:xfrm>
              <a:off x="1134"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18"/>
            <p:cNvSpPr>
              <a:spLocks noChangeArrowheads="1"/>
            </p:cNvSpPr>
            <p:nvPr/>
          </p:nvSpPr>
          <p:spPr bwMode="auto">
            <a:xfrm>
              <a:off x="723"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19"/>
            <p:cNvSpPr>
              <a:spLocks noChangeArrowheads="1"/>
            </p:cNvSpPr>
            <p:nvPr/>
          </p:nvSpPr>
          <p:spPr bwMode="auto">
            <a:xfrm>
              <a:off x="827"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0"/>
            <p:cNvSpPr>
              <a:spLocks noChangeArrowheads="1"/>
            </p:cNvSpPr>
            <p:nvPr/>
          </p:nvSpPr>
          <p:spPr bwMode="auto">
            <a:xfrm>
              <a:off x="928"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21"/>
            <p:cNvSpPr>
              <a:spLocks noChangeArrowheads="1"/>
            </p:cNvSpPr>
            <p:nvPr/>
          </p:nvSpPr>
          <p:spPr bwMode="auto">
            <a:xfrm>
              <a:off x="1032"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2"/>
            <p:cNvSpPr>
              <a:spLocks noChangeArrowheads="1"/>
            </p:cNvSpPr>
            <p:nvPr/>
          </p:nvSpPr>
          <p:spPr bwMode="auto">
            <a:xfrm>
              <a:off x="1134"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23"/>
            <p:cNvSpPr>
              <a:spLocks noChangeArrowheads="1"/>
            </p:cNvSpPr>
            <p:nvPr/>
          </p:nvSpPr>
          <p:spPr bwMode="auto">
            <a:xfrm>
              <a:off x="723"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4"/>
            <p:cNvSpPr>
              <a:spLocks noChangeArrowheads="1"/>
            </p:cNvSpPr>
            <p:nvPr/>
          </p:nvSpPr>
          <p:spPr bwMode="auto">
            <a:xfrm>
              <a:off x="827"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25"/>
            <p:cNvSpPr>
              <a:spLocks noChangeArrowheads="1"/>
            </p:cNvSpPr>
            <p:nvPr/>
          </p:nvSpPr>
          <p:spPr bwMode="auto">
            <a:xfrm>
              <a:off x="928"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6"/>
            <p:cNvSpPr>
              <a:spLocks noChangeArrowheads="1"/>
            </p:cNvSpPr>
            <p:nvPr/>
          </p:nvSpPr>
          <p:spPr bwMode="auto">
            <a:xfrm>
              <a:off x="1032"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27"/>
            <p:cNvSpPr>
              <a:spLocks noChangeArrowheads="1"/>
            </p:cNvSpPr>
            <p:nvPr/>
          </p:nvSpPr>
          <p:spPr bwMode="auto">
            <a:xfrm>
              <a:off x="1134"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8"/>
            <p:cNvSpPr>
              <a:spLocks noChangeArrowheads="1"/>
            </p:cNvSpPr>
            <p:nvPr/>
          </p:nvSpPr>
          <p:spPr bwMode="auto">
            <a:xfrm>
              <a:off x="723"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29"/>
            <p:cNvSpPr>
              <a:spLocks noChangeArrowheads="1"/>
            </p:cNvSpPr>
            <p:nvPr/>
          </p:nvSpPr>
          <p:spPr bwMode="auto">
            <a:xfrm>
              <a:off x="827"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30"/>
            <p:cNvSpPr>
              <a:spLocks noChangeArrowheads="1"/>
            </p:cNvSpPr>
            <p:nvPr/>
          </p:nvSpPr>
          <p:spPr bwMode="auto">
            <a:xfrm>
              <a:off x="928"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Rectangle 31"/>
            <p:cNvSpPr>
              <a:spLocks noChangeArrowheads="1"/>
            </p:cNvSpPr>
            <p:nvPr/>
          </p:nvSpPr>
          <p:spPr bwMode="auto">
            <a:xfrm>
              <a:off x="1032"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Rectangle 32"/>
            <p:cNvSpPr>
              <a:spLocks noChangeArrowheads="1"/>
            </p:cNvSpPr>
            <p:nvPr/>
          </p:nvSpPr>
          <p:spPr bwMode="auto">
            <a:xfrm>
              <a:off x="1134"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Rectangle 33"/>
            <p:cNvSpPr>
              <a:spLocks noChangeArrowheads="1"/>
            </p:cNvSpPr>
            <p:nvPr/>
          </p:nvSpPr>
          <p:spPr bwMode="auto">
            <a:xfrm>
              <a:off x="723" y="2226"/>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Rectangle 34"/>
            <p:cNvSpPr>
              <a:spLocks noChangeArrowheads="1"/>
            </p:cNvSpPr>
            <p:nvPr/>
          </p:nvSpPr>
          <p:spPr bwMode="auto">
            <a:xfrm>
              <a:off x="1134" y="2226"/>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29" name="テキスト ボックス 1028"/>
          <p:cNvSpPr txBox="1"/>
          <p:nvPr/>
        </p:nvSpPr>
        <p:spPr>
          <a:xfrm>
            <a:off x="886773" y="5226886"/>
            <a:ext cx="825867" cy="707886"/>
          </a:xfrm>
          <a:prstGeom prst="rect">
            <a:avLst/>
          </a:prstGeom>
          <a:noFill/>
        </p:spPr>
        <p:txBody>
          <a:bodyPr wrap="none" rtlCol="0">
            <a:spAutoFit/>
          </a:bodyPr>
          <a:lstStyle/>
          <a:p>
            <a:pPr algn="just"/>
            <a:r>
              <a:rPr kumimoji="1"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タイ</a:t>
            </a:r>
            <a:endParaRPr kumimoji="1"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just"/>
            <a:r>
              <a:rPr lang="en-US" altLang="ja-JP" sz="2400"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51</a:t>
            </a:r>
            <a:r>
              <a:rPr lang="en-US" altLang="ja-JP"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8" name="テキスト ボックス 37"/>
          <p:cNvSpPr txBox="1"/>
          <p:nvPr/>
        </p:nvSpPr>
        <p:spPr>
          <a:xfrm>
            <a:off x="1936130" y="5226886"/>
            <a:ext cx="825867" cy="707886"/>
          </a:xfrm>
          <a:prstGeom prst="rect">
            <a:avLst/>
          </a:prstGeom>
          <a:noFill/>
          <a:effectLst>
            <a:glow rad="63500">
              <a:schemeClr val="bg1"/>
            </a:glow>
          </a:effectLst>
        </p:spPr>
        <p:txBody>
          <a:bodyPr wrap="none" rtlCol="0">
            <a:spAutoFit/>
          </a:bodyPr>
          <a:lstStyle/>
          <a:p>
            <a:pPr algn="r"/>
            <a:r>
              <a:rPr kumimoji="1"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endParaRPr kumimoji="1"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lvl="0" algn="r"/>
            <a:r>
              <a:rPr lang="en-US" altLang="ja-JP" sz="2400"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49</a:t>
            </a:r>
            <a:r>
              <a:rPr lang="en-US" altLang="ja-JP"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030" name="テキスト ボックス 1029"/>
          <p:cNvSpPr txBox="1"/>
          <p:nvPr/>
        </p:nvSpPr>
        <p:spPr>
          <a:xfrm>
            <a:off x="1064568" y="4506806"/>
            <a:ext cx="1512168" cy="307777"/>
          </a:xfrm>
          <a:prstGeom prst="rect">
            <a:avLst/>
          </a:prstGeom>
          <a:noFill/>
        </p:spPr>
        <p:txBody>
          <a:bodyPr wrap="square" rtlCol="0">
            <a:spAutoFit/>
          </a:bodyPr>
          <a:lstStyle/>
          <a:p>
            <a:pPr algn="ct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合弁会社</a:t>
            </a:r>
          </a:p>
        </p:txBody>
      </p:sp>
      <p:sp>
        <p:nvSpPr>
          <p:cNvPr id="1032" name="正方形/長方形 1031"/>
          <p:cNvSpPr/>
          <p:nvPr/>
        </p:nvSpPr>
        <p:spPr>
          <a:xfrm>
            <a:off x="2864768" y="4938854"/>
            <a:ext cx="1296144" cy="1091341"/>
          </a:xfrm>
          <a:prstGeom prst="rect">
            <a:avLst/>
          </a:prstGeom>
        </p:spPr>
        <p:txBody>
          <a:bodyPr wrap="square" rIns="0" anchor="ctr" anchorCtr="0">
            <a:noAutofit/>
          </a:bodyPr>
          <a:lstStyle/>
          <a:p>
            <a:pPr>
              <a:lnSpc>
                <a:spcPct val="114000"/>
              </a:lnSpc>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タイ資本</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51</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nSpc>
                <a:spcPct val="114000"/>
              </a:lnSpc>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外資</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49</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合弁会社として</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設立されることが</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一般的</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である</a:t>
            </a:r>
          </a:p>
        </p:txBody>
      </p:sp>
      <p:grpSp>
        <p:nvGrpSpPr>
          <p:cNvPr id="90" name="グループ化 7"/>
          <p:cNvGrpSpPr/>
          <p:nvPr/>
        </p:nvGrpSpPr>
        <p:grpSpPr>
          <a:xfrm>
            <a:off x="776536" y="4146766"/>
            <a:ext cx="8352928" cy="288032"/>
            <a:chOff x="4803500" y="2113806"/>
            <a:chExt cx="6189609" cy="288032"/>
          </a:xfrm>
        </p:grpSpPr>
        <p:cxnSp>
          <p:nvCxnSpPr>
            <p:cNvPr id="91" name="直線コネクタ 90"/>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2"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タイの日系企業</a:t>
              </a:r>
            </a:p>
          </p:txBody>
        </p:sp>
      </p:grpSp>
      <p:sp>
        <p:nvSpPr>
          <p:cNvPr id="97" name="テキスト ボックス 96"/>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JBIC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「タイの投資環境」（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3544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B5509C-51FB-432A-BE9C-9DD85B87894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F1B5509C-51FB-432A-BE9C-9DD85B8789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会社法（民商法典第</a:t>
            </a:r>
            <a:r>
              <a:rPr lang="en-US" altLang="ja-JP" dirty="0"/>
              <a:t>3</a:t>
            </a:r>
            <a:r>
              <a:rPr lang="ja-JP" altLang="en-US" dirty="0"/>
              <a:t>巻、第</a:t>
            </a:r>
            <a:r>
              <a:rPr lang="en-US" altLang="ja-JP" dirty="0"/>
              <a:t>22</a:t>
            </a:r>
            <a:r>
              <a:rPr lang="ja-JP" altLang="en-US" dirty="0"/>
              <a:t>編、第</a:t>
            </a:r>
            <a:r>
              <a:rPr lang="en-US" altLang="ja-JP" dirty="0"/>
              <a:t>4</a:t>
            </a:r>
            <a:r>
              <a:rPr lang="ja-JP" altLang="en-US" dirty="0"/>
              <a:t>章の会社法）</a:t>
            </a:r>
            <a:endParaRPr kumimoji="1"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会社の設立登記には、通常登記手続きと、インターネット登記手続き（タイ語のみ）がある。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通常の手続きで会社設立登記に要する日数は、準備すべきデータ・書類がスムーズに提出されれば、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カ月半。 </a:t>
            </a:r>
          </a:p>
        </p:txBody>
      </p:sp>
      <p:sp>
        <p:nvSpPr>
          <p:cNvPr id="53" name="テキスト ボックス 52"/>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7"/>
          <p:cNvGrpSpPr/>
          <p:nvPr/>
        </p:nvGrpSpPr>
        <p:grpSpPr>
          <a:xfrm>
            <a:off x="2576289" y="2015834"/>
            <a:ext cx="4752975" cy="288032"/>
            <a:chOff x="4944173" y="2113806"/>
            <a:chExt cx="5861371" cy="288032"/>
          </a:xfrm>
        </p:grpSpPr>
        <p:cxnSp>
          <p:nvCxnSpPr>
            <p:cNvPr id="25" name="直線コネクタ 2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会社設立の流れ（通常の手続き）</a:t>
              </a:r>
            </a:p>
          </p:txBody>
        </p:sp>
      </p:grpSp>
      <p:sp>
        <p:nvSpPr>
          <p:cNvPr id="27" name="ホームベース 26"/>
          <p:cNvSpPr/>
          <p:nvPr/>
        </p:nvSpPr>
        <p:spPr>
          <a:xfrm rot="5400000">
            <a:off x="775000" y="4252992"/>
            <a:ext cx="3888000" cy="129100"/>
          </a:xfrm>
          <a:prstGeom prst="homePlate">
            <a:avLst>
              <a:gd name="adj" fmla="val 64752"/>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8" name="グループ化 27"/>
          <p:cNvGrpSpPr/>
          <p:nvPr/>
        </p:nvGrpSpPr>
        <p:grpSpPr>
          <a:xfrm>
            <a:off x="2648744" y="2402493"/>
            <a:ext cx="4392488" cy="288032"/>
            <a:chOff x="2677399" y="2276872"/>
            <a:chExt cx="4392488" cy="288032"/>
          </a:xfrm>
        </p:grpSpPr>
        <p:sp>
          <p:nvSpPr>
            <p:cNvPr id="29" name="正方形/長方形 28"/>
            <p:cNvSpPr/>
            <p:nvPr/>
          </p:nvSpPr>
          <p:spPr>
            <a:xfrm>
              <a:off x="3440832" y="2276872"/>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商号の予約</a:t>
              </a:r>
            </a:p>
          </p:txBody>
        </p:sp>
        <p:cxnSp>
          <p:nvCxnSpPr>
            <p:cNvPr id="30" name="直線コネクタ 29"/>
            <p:cNvCxnSpPr/>
            <p:nvPr/>
          </p:nvCxnSpPr>
          <p:spPr>
            <a:xfrm>
              <a:off x="2828210" y="242232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2677399" y="235206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2648744" y="3465273"/>
            <a:ext cx="4392488" cy="288032"/>
            <a:chOff x="2677399" y="3376990"/>
            <a:chExt cx="4392488" cy="288032"/>
          </a:xfrm>
        </p:grpSpPr>
        <p:sp>
          <p:nvSpPr>
            <p:cNvPr id="34" name="正方形/長方形 33"/>
            <p:cNvSpPr/>
            <p:nvPr/>
          </p:nvSpPr>
          <p:spPr>
            <a:xfrm>
              <a:off x="3440832" y="3376990"/>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基本定款の登記</a:t>
              </a:r>
            </a:p>
          </p:txBody>
        </p:sp>
        <p:cxnSp>
          <p:nvCxnSpPr>
            <p:cNvPr id="35" name="直線コネクタ 34"/>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7" name="グループ化 36"/>
          <p:cNvGrpSpPr/>
          <p:nvPr/>
        </p:nvGrpSpPr>
        <p:grpSpPr>
          <a:xfrm>
            <a:off x="2648744" y="5590833"/>
            <a:ext cx="4392488" cy="288032"/>
            <a:chOff x="2677399" y="5341859"/>
            <a:chExt cx="4392488" cy="288032"/>
          </a:xfrm>
        </p:grpSpPr>
        <p:sp>
          <p:nvSpPr>
            <p:cNvPr id="38" name="正方形/長方形 37"/>
            <p:cNvSpPr/>
            <p:nvPr/>
          </p:nvSpPr>
          <p:spPr>
            <a:xfrm>
              <a:off x="3440832" y="5341859"/>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会社の登記（最終登記）</a:t>
              </a:r>
            </a:p>
          </p:txBody>
        </p:sp>
        <p:cxnSp>
          <p:nvCxnSpPr>
            <p:cNvPr id="39" name="直線コネクタ 38"/>
            <p:cNvCxnSpPr/>
            <p:nvPr/>
          </p:nvCxnSpPr>
          <p:spPr>
            <a:xfrm>
              <a:off x="2828210" y="5491949"/>
              <a:ext cx="5652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2677399" y="541386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1" name="正方形/長方形 40"/>
          <p:cNvSpPr/>
          <p:nvPr/>
        </p:nvSpPr>
        <p:spPr>
          <a:xfrm>
            <a:off x="3472118" y="2636912"/>
            <a:ext cx="3857146" cy="612988"/>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新会社の発起人による予約が必要（基本定款登記と会社設立登記を同日に行う場合は、株主による予約も可能）</a:t>
            </a:r>
            <a:endParaRPr lang="en-US" altLang="ja-JP" sz="1100" dirty="0"/>
          </a:p>
          <a:p>
            <a:pPr marL="171450" indent="-171450">
              <a:spcBef>
                <a:spcPts val="100"/>
              </a:spcBef>
              <a:buFont typeface="Arial" panose="020B0604020202020204" pitchFamily="34" charset="0"/>
              <a:buChar char="•"/>
            </a:pPr>
            <a:r>
              <a:rPr lang="ja-JP" altLang="en-US" sz="1100" dirty="0"/>
              <a:t>許可が下りるまでに、一般的には</a:t>
            </a:r>
            <a:r>
              <a:rPr lang="en-US" altLang="ja-JP" sz="1100" dirty="0"/>
              <a:t>2</a:t>
            </a:r>
            <a:r>
              <a:rPr lang="ja-JP" altLang="en-US" sz="1100" dirty="0"/>
              <a:t>～</a:t>
            </a:r>
            <a:r>
              <a:rPr lang="en-US" altLang="ja-JP" sz="1100" dirty="0"/>
              <a:t>3</a:t>
            </a:r>
            <a:r>
              <a:rPr lang="ja-JP" altLang="en-US" sz="1100" dirty="0"/>
              <a:t>日かかる</a:t>
            </a:r>
            <a:endParaRPr lang="en-US" altLang="ja-JP" sz="1100" dirty="0"/>
          </a:p>
        </p:txBody>
      </p:sp>
      <p:sp>
        <p:nvSpPr>
          <p:cNvPr id="42" name="正方形/長方形 41"/>
          <p:cNvSpPr/>
          <p:nvPr/>
        </p:nvSpPr>
        <p:spPr>
          <a:xfrm>
            <a:off x="3472118" y="3680108"/>
            <a:ext cx="3857146" cy="612988"/>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基本的に、</a:t>
            </a:r>
            <a:r>
              <a:rPr lang="en-US" altLang="ja-JP" sz="1100" dirty="0"/>
              <a:t>3</a:t>
            </a:r>
            <a:r>
              <a:rPr lang="ja-JP" altLang="en-US" sz="1100" dirty="0"/>
              <a:t>人以上が集まり各自の名前を定款（基本定款）に署名すれば、株式会社を設立・組織できる</a:t>
            </a:r>
            <a:endParaRPr lang="en-US" altLang="ja-JP" sz="1100" dirty="0"/>
          </a:p>
          <a:p>
            <a:pPr marL="171450" indent="-171450">
              <a:spcBef>
                <a:spcPts val="100"/>
              </a:spcBef>
              <a:buFont typeface="Arial" panose="020B0604020202020204" pitchFamily="34" charset="0"/>
              <a:buChar char="•"/>
            </a:pPr>
            <a:r>
              <a:rPr lang="ja-JP" altLang="en-US" sz="1100" dirty="0"/>
              <a:t>基本定款の登記料は</a:t>
            </a:r>
            <a:r>
              <a:rPr lang="en-US" altLang="ja-JP" sz="1100" dirty="0"/>
              <a:t>500</a:t>
            </a:r>
            <a:r>
              <a:rPr lang="ja-JP" altLang="en-US" sz="1100" dirty="0"/>
              <a:t>バーツ</a:t>
            </a:r>
            <a:endParaRPr lang="en-US" altLang="ja-JP" sz="1100" dirty="0"/>
          </a:p>
        </p:txBody>
      </p:sp>
      <p:sp>
        <p:nvSpPr>
          <p:cNvPr id="50" name="正方形/長方形 49"/>
          <p:cNvSpPr/>
          <p:nvPr/>
        </p:nvSpPr>
        <p:spPr>
          <a:xfrm>
            <a:off x="3472118" y="5805264"/>
            <a:ext cx="3857146" cy="612988"/>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設立総会開催後、発起人は事業を取締役に委ねる。取締役は、会社の登記申請を行わなければならない</a:t>
            </a:r>
            <a:endParaRPr lang="en-US" altLang="ja-JP" sz="1100" dirty="0"/>
          </a:p>
          <a:p>
            <a:pPr marL="171450" indent="-171450">
              <a:spcBef>
                <a:spcPts val="100"/>
              </a:spcBef>
              <a:buFont typeface="Arial" panose="020B0604020202020204" pitchFamily="34" charset="0"/>
              <a:buChar char="•"/>
            </a:pPr>
            <a:r>
              <a:rPr lang="ja-JP" altLang="en-US" sz="1100" dirty="0"/>
              <a:t>登記局に支払う登記料は</a:t>
            </a:r>
            <a:r>
              <a:rPr lang="en-US" altLang="ja-JP" sz="1100" dirty="0"/>
              <a:t>5,000</a:t>
            </a:r>
            <a:r>
              <a:rPr lang="ja-JP" altLang="en-US" sz="1100" dirty="0"/>
              <a:t>バーツ</a:t>
            </a:r>
            <a:endParaRPr lang="en-US" altLang="ja-JP" sz="1100" dirty="0"/>
          </a:p>
        </p:txBody>
      </p:sp>
      <p:grpSp>
        <p:nvGrpSpPr>
          <p:cNvPr id="51" name="グループ化 50"/>
          <p:cNvGrpSpPr/>
          <p:nvPr/>
        </p:nvGrpSpPr>
        <p:grpSpPr>
          <a:xfrm>
            <a:off x="2648744" y="4528053"/>
            <a:ext cx="4392488" cy="288032"/>
            <a:chOff x="2677399" y="3376990"/>
            <a:chExt cx="4392488" cy="288032"/>
          </a:xfrm>
        </p:grpSpPr>
        <p:sp>
          <p:nvSpPr>
            <p:cNvPr id="54" name="正方形/長方形 53"/>
            <p:cNvSpPr/>
            <p:nvPr/>
          </p:nvSpPr>
          <p:spPr>
            <a:xfrm>
              <a:off x="3440832" y="3376990"/>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設立総会の開催</a:t>
              </a:r>
            </a:p>
          </p:txBody>
        </p:sp>
        <p:cxnSp>
          <p:nvCxnSpPr>
            <p:cNvPr id="55" name="直線コネクタ 54"/>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7" name="正方形/長方形 56"/>
          <p:cNvSpPr/>
          <p:nvPr/>
        </p:nvSpPr>
        <p:spPr>
          <a:xfrm>
            <a:off x="3472118" y="4773052"/>
            <a:ext cx="3857146" cy="430887"/>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株式の引き受けが完了すると、発起人は設立総会を遅滞なく開催する必要がある</a:t>
            </a:r>
            <a:endParaRPr lang="en-US" altLang="ja-JP" sz="1100" dirty="0"/>
          </a:p>
        </p:txBody>
      </p:sp>
    </p:spTree>
    <p:extLst>
      <p:ext uri="{BB962C8B-B14F-4D97-AF65-F5344CB8AC3E}">
        <p14:creationId xmlns:p14="http://schemas.microsoft.com/office/powerpoint/2010/main" val="230850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F112599A-9ADA-4D7D-9726-6D1E40524E3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F112599A-9ADA-4D7D-9726-6D1E40524E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　</a:t>
            </a:r>
          </a:p>
        </p:txBody>
      </p:sp>
      <p:sp>
        <p:nvSpPr>
          <p:cNvPr id="4" name="角丸四角形 3"/>
          <p:cNvSpPr/>
          <p:nvPr/>
        </p:nvSpPr>
        <p:spPr>
          <a:xfrm>
            <a:off x="560512" y="2204864"/>
            <a:ext cx="1296144" cy="2016224"/>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5" name="角丸四角形 4"/>
          <p:cNvSpPr/>
          <p:nvPr/>
        </p:nvSpPr>
        <p:spPr>
          <a:xfrm>
            <a:off x="560512" y="4365104"/>
            <a:ext cx="1296144" cy="2016224"/>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6" name="テキスト ボックス 5"/>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相当</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の外貨を持ち込む、または持ち出す場合は申告が必要となる。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出国時にタイ通貨を持ち出す際の限度額は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バーツまでとなっている（事前の許可を得ない場合）。</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16496" y="1772816"/>
            <a:ext cx="9073008" cy="288032"/>
            <a:chOff x="4944173" y="2113806"/>
            <a:chExt cx="5861371" cy="288032"/>
          </a:xfrm>
        </p:grpSpPr>
        <p:cxnSp>
          <p:nvCxnSpPr>
            <p:cNvPr id="8" name="直線コネクタ 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出入国時空港で税関申告する必要があるケース</a:t>
              </a:r>
            </a:p>
          </p:txBody>
        </p:sp>
      </p:grpSp>
      <p:grpSp>
        <p:nvGrpSpPr>
          <p:cNvPr id="14" name="グループ化 13"/>
          <p:cNvGrpSpPr/>
          <p:nvPr/>
        </p:nvGrpSpPr>
        <p:grpSpPr>
          <a:xfrm>
            <a:off x="6465168" y="2215901"/>
            <a:ext cx="2949195" cy="4237435"/>
            <a:chOff x="6537176" y="2089423"/>
            <a:chExt cx="2949195" cy="4237435"/>
          </a:xfrm>
        </p:grpSpPr>
        <p:grpSp>
          <p:nvGrpSpPr>
            <p:cNvPr id="10" name="Group 5"/>
            <p:cNvGrpSpPr>
              <a:grpSpLocks noChangeAspect="1"/>
            </p:cNvGrpSpPr>
            <p:nvPr/>
          </p:nvGrpSpPr>
          <p:grpSpPr bwMode="auto">
            <a:xfrm>
              <a:off x="6537176" y="2132856"/>
              <a:ext cx="2949195" cy="4194002"/>
              <a:chOff x="1919" y="-74"/>
              <a:chExt cx="2400" cy="3413"/>
            </a:xfrm>
          </p:grpSpPr>
          <p:sp>
            <p:nvSpPr>
              <p:cNvPr id="12" name="Rectangle 6"/>
              <p:cNvSpPr>
                <a:spLocks noChangeArrowheads="1"/>
              </p:cNvSpPr>
              <p:nvPr/>
            </p:nvSpPr>
            <p:spPr bwMode="auto">
              <a:xfrm>
                <a:off x="2202" y="106"/>
                <a:ext cx="48" cy="3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Group 5"/>
            <p:cNvGrpSpPr>
              <a:grpSpLocks noChangeAspect="1"/>
            </p:cNvGrpSpPr>
            <p:nvPr/>
          </p:nvGrpSpPr>
          <p:grpSpPr bwMode="auto">
            <a:xfrm>
              <a:off x="6537176" y="2089423"/>
              <a:ext cx="2949195" cy="4194002"/>
              <a:chOff x="1919" y="-74"/>
              <a:chExt cx="2400" cy="3413"/>
            </a:xfrm>
          </p:grpSpPr>
          <p:sp>
            <p:nvSpPr>
              <p:cNvPr id="16" name="Rectangle 6"/>
              <p:cNvSpPr>
                <a:spLocks noChangeArrowheads="1"/>
              </p:cNvSpPr>
              <p:nvPr/>
            </p:nvSpPr>
            <p:spPr bwMode="auto">
              <a:xfrm>
                <a:off x="2202" y="106"/>
                <a:ext cx="48" cy="36"/>
              </a:xfrm>
              <a:prstGeom prst="rect">
                <a:avLst/>
              </a:prstGeom>
              <a:solidFill>
                <a:srgbClr val="B5D8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B5D8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9" name="Freeform 6"/>
          <p:cNvSpPr>
            <a:spLocks/>
          </p:cNvSpPr>
          <p:nvPr/>
        </p:nvSpPr>
        <p:spPr bwMode="auto">
          <a:xfrm>
            <a:off x="2046741" y="285293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 name="グループ化 19"/>
          <p:cNvGrpSpPr/>
          <p:nvPr/>
        </p:nvGrpSpPr>
        <p:grpSpPr>
          <a:xfrm>
            <a:off x="2554564" y="2194449"/>
            <a:ext cx="2447328" cy="1821260"/>
            <a:chOff x="2144122" y="2575129"/>
            <a:chExt cx="2447328" cy="1821260"/>
          </a:xfrm>
        </p:grpSpPr>
        <p:sp>
          <p:nvSpPr>
            <p:cNvPr id="21"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テキスト ボックス 21"/>
            <p:cNvSpPr txBox="1"/>
            <p:nvPr/>
          </p:nvSpPr>
          <p:spPr>
            <a:xfrm>
              <a:off x="2475592" y="3410889"/>
              <a:ext cx="1821332" cy="738664"/>
            </a:xfrm>
            <a:prstGeom prst="rect">
              <a:avLst/>
            </a:prstGeom>
            <a:noFill/>
          </p:spPr>
          <p:txBody>
            <a:bodyPr wrap="none" rtlCol="0">
              <a:spAutoFit/>
            </a:bodyPr>
            <a:lstStyle/>
            <a:p>
              <a:pPr algn="ctr"/>
              <a:r>
                <a:rPr lang="en-US" altLang="ja-JP" sz="2800" b="1" spc="-100" dirty="0">
                  <a:latin typeface="Arial Black" panose="020B0A04020102020204" pitchFamily="34" charset="0"/>
                  <a:ea typeface="ＭＳ Ｐゴシック" panose="020B0600070205080204" pitchFamily="50" charset="-128"/>
                  <a:cs typeface="Arial" panose="020B0604020202020204" pitchFamily="34" charset="0"/>
                </a:rPr>
                <a:t>15,000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b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br>
              <a:r>
                <a:rPr kumimoji="1"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a:t>
              </a: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の外貨</a:t>
              </a:r>
              <a:endParaRPr kumimoji="1"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2316858" y="3050849"/>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空港で税関申告が必要なケース</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24" name="角丸四角形 23"/>
          <p:cNvSpPr/>
          <p:nvPr/>
        </p:nvSpPr>
        <p:spPr>
          <a:xfrm>
            <a:off x="5097016" y="2564904"/>
            <a:ext cx="1512168" cy="864096"/>
          </a:xfrm>
          <a:prstGeom prst="roundRect">
            <a:avLst>
              <a:gd name="adj" fmla="val 10686"/>
            </a:avLst>
          </a:prstGeom>
          <a:solidFill>
            <a:srgbClr val="AFE6F7">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pP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15,000US$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相当の外貨を持ち込む場合には、空港で税関申告をする必要がある</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5" name="Freeform 7"/>
          <p:cNvSpPr>
            <a:spLocks/>
          </p:cNvSpPr>
          <p:nvPr/>
        </p:nvSpPr>
        <p:spPr bwMode="auto">
          <a:xfrm>
            <a:off x="1856656" y="4797152"/>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角丸四角形 29"/>
          <p:cNvSpPr/>
          <p:nvPr/>
        </p:nvSpPr>
        <p:spPr>
          <a:xfrm>
            <a:off x="3224807" y="4604786"/>
            <a:ext cx="2084967" cy="1435086"/>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15,000US$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相当の外貨を持ち出す場合には税関申告が必要である。</a:t>
            </a:r>
            <a:endParaRPr lang="en-US" altLang="ja-JP"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base">
              <a:lnSpc>
                <a:spcPct val="110000"/>
              </a:lnSpc>
              <a:spcAft>
                <a:spcPts val="400"/>
              </a:spcAft>
            </a:pP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タイ通貨の持ち出し可能額は</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50,000</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バーツ</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まで（事前に中央銀行の許可を得ない場合）となる。</a:t>
            </a:r>
          </a:p>
        </p:txBody>
      </p:sp>
      <p:grpSp>
        <p:nvGrpSpPr>
          <p:cNvPr id="26" name="グループ化 25"/>
          <p:cNvGrpSpPr/>
          <p:nvPr/>
        </p:nvGrpSpPr>
        <p:grpSpPr>
          <a:xfrm>
            <a:off x="5313040" y="4221088"/>
            <a:ext cx="2447328" cy="1821260"/>
            <a:chOff x="2144122" y="2575129"/>
            <a:chExt cx="2447328" cy="1821260"/>
          </a:xfrm>
        </p:grpSpPr>
        <p:sp>
          <p:nvSpPr>
            <p:cNvPr id="27"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テキスト ボックス 27"/>
            <p:cNvSpPr txBox="1"/>
            <p:nvPr/>
          </p:nvSpPr>
          <p:spPr>
            <a:xfrm>
              <a:off x="2475592" y="3410889"/>
              <a:ext cx="1821332" cy="738664"/>
            </a:xfrm>
            <a:prstGeom prst="rect">
              <a:avLst/>
            </a:prstGeom>
            <a:noFill/>
          </p:spPr>
          <p:txBody>
            <a:bodyPr wrap="none" rtlCol="0">
              <a:spAutoFit/>
            </a:bodyPr>
            <a:lstStyle/>
            <a:p>
              <a:pPr algn="ctr"/>
              <a:r>
                <a:rPr lang="en-US" altLang="ja-JP" sz="2800" b="1" spc="-100" dirty="0">
                  <a:latin typeface="Arial Black" panose="020B0A04020102020204" pitchFamily="34" charset="0"/>
                  <a:ea typeface="ＭＳ Ｐゴシック" panose="020B0600070205080204" pitchFamily="50" charset="-128"/>
                  <a:cs typeface="Arial" panose="020B0604020202020204" pitchFamily="34" charset="0"/>
                </a:rPr>
                <a:t>15,000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b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br>
              <a:r>
                <a:rPr kumimoji="1"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a:t>
              </a: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の外貨</a:t>
              </a:r>
              <a:endParaRPr kumimoji="1"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2316858" y="3050849"/>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空港で税関申告が必要なケース</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32" name="テキスト ボックス 31"/>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タイ日本大使館ホームページ、タイ国政府観光庁ホームページ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6428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B94AA40-9081-45DE-A78B-024E8B3B40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7B94AA40-9081-45DE-A78B-024E8B3B40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p:txBody>
          <a:bodyPr vert="horz"/>
          <a:lstStyle/>
          <a:p>
            <a:r>
              <a:rPr lang="ja-JP" altLang="en-US" dirty="0"/>
              <a:t>タイ／一般概況／規制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経済特区</a:t>
            </a:r>
            <a:endParaRPr lang="ja-JP" altLang="en-US" dirty="0"/>
          </a:p>
        </p:txBody>
      </p:sp>
      <p:sp>
        <p:nvSpPr>
          <p:cNvPr id="15" name="テキスト プレースホルダー 1"/>
          <p:cNvSpPr txBox="1">
            <a:spLocks/>
          </p:cNvSpPr>
          <p:nvPr/>
        </p:nvSpPr>
        <p:spPr>
          <a:xfrm>
            <a:off x="199710" y="1124744"/>
            <a:ext cx="9505950" cy="119526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2015</a:t>
            </a:r>
            <a:r>
              <a:rPr lang="ja-JP" altLang="en-US" dirty="0"/>
              <a:t>年</a:t>
            </a:r>
            <a:r>
              <a:rPr lang="en-US" altLang="ja-JP" dirty="0"/>
              <a:t>1</a:t>
            </a:r>
            <a:r>
              <a:rPr lang="ja-JP" altLang="en-US" dirty="0"/>
              <a:t>月</a:t>
            </a:r>
            <a:r>
              <a:rPr lang="en-US" altLang="ja-JP" dirty="0"/>
              <a:t>1</a:t>
            </a:r>
            <a:r>
              <a:rPr lang="ja-JP" altLang="en-US" dirty="0"/>
              <a:t>日以降、改正された投資奨励制度が施行されている。</a:t>
            </a:r>
            <a:r>
              <a:rPr lang="ja-JP" altLang="en-US" b="0" i="0" dirty="0">
                <a:solidFill>
                  <a:srgbClr val="000000"/>
                </a:solidFill>
                <a:effectLst/>
                <a:latin typeface="ヒラギノ角ゴ Pro W3"/>
              </a:rPr>
              <a:t>地域分散政策（ゾーン制）から、業種の重要度に応じて恩典を付与する制度になり、奨励対象業種も見直されている。</a:t>
            </a:r>
            <a:endParaRPr lang="en-US" altLang="ja-JP" dirty="0"/>
          </a:p>
          <a:p>
            <a:r>
              <a:rPr lang="en-US" altLang="ja-JP" b="0" i="0" dirty="0">
                <a:solidFill>
                  <a:srgbClr val="000000"/>
                </a:solidFill>
                <a:effectLst/>
                <a:latin typeface="ヒラギノ角ゴ Pro W3"/>
              </a:rPr>
              <a:t>2022</a:t>
            </a:r>
            <a:r>
              <a:rPr lang="ja-JP" altLang="en-US" b="0" i="0" dirty="0">
                <a:solidFill>
                  <a:srgbClr val="000000"/>
                </a:solidFill>
                <a:effectLst/>
                <a:latin typeface="ヒラギノ角ゴ Pro W3"/>
              </a:rPr>
              <a:t>年</a:t>
            </a:r>
            <a:r>
              <a:rPr lang="en-US" altLang="ja-JP" b="0" i="0" dirty="0">
                <a:solidFill>
                  <a:srgbClr val="000000"/>
                </a:solidFill>
                <a:effectLst/>
                <a:latin typeface="ヒラギノ角ゴ Pro W3"/>
              </a:rPr>
              <a:t>8</a:t>
            </a:r>
            <a:r>
              <a:rPr lang="ja-JP" altLang="en-US" b="0" i="0" dirty="0">
                <a:solidFill>
                  <a:srgbClr val="000000"/>
                </a:solidFill>
                <a:effectLst/>
                <a:latin typeface="ヒラギノ角ゴ Pro W3"/>
              </a:rPr>
              <a:t>月時点で、タイ投資委員会（</a:t>
            </a:r>
            <a:r>
              <a:rPr lang="en-US" altLang="ja-JP" b="0" i="0" dirty="0">
                <a:solidFill>
                  <a:srgbClr val="000000"/>
                </a:solidFill>
                <a:effectLst/>
                <a:latin typeface="ヒラギノ角ゴ Pro W3"/>
              </a:rPr>
              <a:t>BOI</a:t>
            </a:r>
            <a:r>
              <a:rPr lang="ja-JP" altLang="en-US" b="0" i="0" dirty="0">
                <a:solidFill>
                  <a:srgbClr val="000000"/>
                </a:solidFill>
                <a:effectLst/>
                <a:latin typeface="ヒラギノ角ゴ Pro W3"/>
              </a:rPr>
              <a:t>）の投資奨励恩典に申請できる事業活動には</a:t>
            </a:r>
            <a:r>
              <a:rPr lang="en-US" altLang="ja-JP" b="0" i="0" dirty="0">
                <a:solidFill>
                  <a:srgbClr val="000000"/>
                </a:solidFill>
                <a:effectLst/>
                <a:latin typeface="ヒラギノ角ゴ Pro W3"/>
              </a:rPr>
              <a:t>8</a:t>
            </a:r>
            <a:r>
              <a:rPr lang="ja-JP" altLang="en-US" b="0" i="0" dirty="0">
                <a:solidFill>
                  <a:srgbClr val="000000"/>
                </a:solidFill>
                <a:effectLst/>
                <a:latin typeface="ヒラギノ角ゴ Pro W3"/>
              </a:rPr>
              <a:t>つの区分による</a:t>
            </a:r>
            <a:r>
              <a:rPr lang="en-US" altLang="ja-JP" b="0" i="0" dirty="0">
                <a:solidFill>
                  <a:srgbClr val="000000"/>
                </a:solidFill>
                <a:effectLst/>
                <a:latin typeface="ヒラギノ角ゴ Pro W3"/>
              </a:rPr>
              <a:t>129</a:t>
            </a:r>
            <a:r>
              <a:rPr lang="ja-JP" altLang="en-US" b="0" i="0" dirty="0">
                <a:solidFill>
                  <a:srgbClr val="000000"/>
                </a:solidFill>
                <a:effectLst/>
                <a:latin typeface="ヒラギノ角ゴ Pro W3"/>
              </a:rPr>
              <a:t>業種がある（将来さらに追加される可能性がある）。この中には、医療機器・部品製造業、医薬品・原料製造、バイオメディカル産業研究開発などの業種が含まれている</a:t>
            </a:r>
            <a:r>
              <a:rPr lang="ja-JP" altLang="en-US" dirty="0">
                <a:solidFill>
                  <a:srgbClr val="000000"/>
                </a:solidFill>
                <a:latin typeface="ヒラギノ角ゴ Pro W3"/>
              </a:rPr>
              <a:t>。</a:t>
            </a:r>
            <a:endParaRPr lang="en-US" altLang="ja-JP" b="0" i="0" dirty="0">
              <a:solidFill>
                <a:srgbClr val="000000"/>
              </a:solidFill>
              <a:effectLst/>
              <a:latin typeface="ヒラギノ角ゴ Pro W3"/>
            </a:endParaRPr>
          </a:p>
        </p:txBody>
      </p:sp>
      <p:sp>
        <p:nvSpPr>
          <p:cNvPr id="16" name="Rectangle 6"/>
          <p:cNvSpPr>
            <a:spLocks noChangeArrowheads="1"/>
          </p:cNvSpPr>
          <p:nvPr/>
        </p:nvSpPr>
        <p:spPr bwMode="auto">
          <a:xfrm>
            <a:off x="199710" y="2477539"/>
            <a:ext cx="8928992"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主な恩典：業種により恩典が異なる。</a:t>
            </a:r>
          </a:p>
        </p:txBody>
      </p:sp>
      <p:graphicFrame>
        <p:nvGraphicFramePr>
          <p:cNvPr id="17" name="表 16"/>
          <p:cNvGraphicFramePr>
            <a:graphicFrameLocks noGrp="1"/>
          </p:cNvGraphicFramePr>
          <p:nvPr/>
        </p:nvGraphicFramePr>
        <p:xfrm>
          <a:off x="199710" y="2749839"/>
          <a:ext cx="9505816" cy="2695385"/>
        </p:xfrm>
        <a:graphic>
          <a:graphicData uri="http://schemas.openxmlformats.org/drawingml/2006/table">
            <a:tbl>
              <a:tblPr firstRow="1" bandRow="1">
                <a:tableStyleId>{5C22544A-7EE6-4342-B048-85BDC9FD1C3A}</a:tableStyleId>
              </a:tblPr>
              <a:tblGrid>
                <a:gridCol w="1152890">
                  <a:extLst>
                    <a:ext uri="{9D8B030D-6E8A-4147-A177-3AD203B41FA5}">
                      <a16:colId xmlns:a16="http://schemas.microsoft.com/office/drawing/2014/main" val="20000"/>
                    </a:ext>
                  </a:extLst>
                </a:gridCol>
                <a:gridCol w="8352926">
                  <a:extLst>
                    <a:ext uri="{9D8B030D-6E8A-4147-A177-3AD203B41FA5}">
                      <a16:colId xmlns:a16="http://schemas.microsoft.com/office/drawing/2014/main" val="20001"/>
                    </a:ext>
                  </a:extLst>
                </a:gridCol>
              </a:tblGrid>
              <a:tr h="252000">
                <a:tc>
                  <a:txBody>
                    <a:bodyPr/>
                    <a:lstStyle/>
                    <a:p>
                      <a:pPr algn="ctr" fontAlgn="ctr" hangingPunct="0"/>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分類</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a:txBody>
                    <a:bodyPr/>
                    <a:lstStyle/>
                    <a:p>
                      <a:pPr algn="ctr" fontAlgn="ctr" hangingPunct="0"/>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96000">
                <a:tc>
                  <a:txBody>
                    <a:bodyPr/>
                    <a:lstStyle/>
                    <a:p>
                      <a:pPr algn="l" fontAlgn="ctr" hangingPunct="0"/>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税務上の恩典</a:t>
                      </a:r>
                      <a:endParaRPr lang="zh-TW"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機械類に対する輸入関税の免除／軽減（第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29</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主要原材料に対する輸入関税の軽減（第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研究開発目的で輸入される物資に対する輸入関税の免除（第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奨励されている業種から生じる利益および利益配当に対する法人税の免除（第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奨励されている高度技術・イノベーション分野から生じる利益および利益配当に対する法人税の免除（第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法人税の</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％免除（第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輸送費、電気代、水道代の二重軽減（第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設備導入・建設費用の</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％の追加軽減（第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輸出製品製造目的で輸入する主要原材料に対する輸入関税の免除（第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条）税務上の恩典</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3757">
                <a:tc>
                  <a:txBody>
                    <a:bodyPr/>
                    <a:lstStyle/>
                    <a:p>
                      <a:pPr algn="l" fontAlgn="ctr" hangingPunct="0"/>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税務外の恩典</a:t>
                      </a:r>
                    </a:p>
                  </a:txBody>
                  <a:tcPr marL="14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171450" indent="-171450" algn="just" defTabSz="914400" rtl="0" eaLnBrk="1" fontAlgn="ctr" latinLnBrk="0" hangingPunct="0">
                        <a:buFont typeface="Wingdings" panose="05000000000000000000" pitchFamily="2" charset="2"/>
                        <a:buChar char="l"/>
                        <a:tabLs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外国人に対する投資機会調査目的での入国の許可（第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171450" indent="-171450" algn="just" defTabSz="914400" rtl="0" eaLnBrk="1" fontAlgn="ctr" latinLnBrk="0" hangingPunct="0">
                        <a:buFont typeface="Wingdings" panose="05000000000000000000" pitchFamily="2" charset="2"/>
                        <a:buChar char="l"/>
                        <a:tabLs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投資が奨励されている業種に従事するための熟練労働者および専門技術者の入国の許可（第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171450" indent="-171450" algn="just" defTabSz="914400" rtl="0" eaLnBrk="1" fontAlgn="ctr" latinLnBrk="0" hangingPunct="0">
                        <a:buFont typeface="Wingdings" panose="05000000000000000000" pitchFamily="2" charset="2"/>
                        <a:buChar char="l"/>
                        <a:tabLs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土地所有の許可（第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171450" indent="-171450" algn="just" defTabSz="914400" rtl="0" eaLnBrk="1" fontAlgn="ctr" latinLnBrk="0" hangingPunct="0">
                        <a:buFont typeface="Wingdings" panose="05000000000000000000" pitchFamily="2" charset="2"/>
                        <a:buChar char="l"/>
                        <a:tabLs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外貨の海外送金の許可（第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txBody>
                  <a:tcPr marL="108000" marR="108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4408">
                <a:tc>
                  <a:txBody>
                    <a:bodyPr/>
                    <a:lstStyle/>
                    <a:p>
                      <a:pPr algn="l" fontAlgn="ctr" hangingPunct="0"/>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その他の恩典</a:t>
                      </a:r>
                    </a:p>
                  </a:txBody>
                  <a:tcPr marL="14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271463" indent="-184150" algn="just" defTabSz="914400" rtl="0" eaLnBrk="1" fontAlgn="ctr" latinLnBrk="0" hangingPunct="0">
                        <a:buFont typeface="Wingdings" panose="05000000000000000000" pitchFamily="2" charset="2"/>
                        <a:buChar char="l"/>
                        <a:tabLs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タイ投資委員会が、業種に基づく恩典と、メリットベースの恩典に分類</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200472" y="6525344"/>
            <a:ext cx="8712968" cy="144016"/>
          </a:xfrm>
          <a:prstGeom prst="rect">
            <a:avLst/>
          </a:prstGeom>
          <a:noFill/>
        </p:spPr>
        <p:txBody>
          <a:bodyPr wrap="square" lIns="0" tIns="0" rIns="0" bIns="0" rtlCol="0">
            <a:noAutofit/>
          </a:bodyPr>
          <a:lstStyle/>
          <a:p>
            <a:pPr fontAlgn="ct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「インドネシア－外資に関する奨励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各種優遇措置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詳細」（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JBIC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「インドネシアの投資環境」（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PWC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インドネシア 税務ポケットブック</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68786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4F87E5-A2AD-44A0-8729-E41E0F28158C}"/>
              </a:ext>
            </a:extLst>
          </p:cNvPr>
          <p:cNvGraphicFramePr>
            <a:graphicFrameLocks noChangeAspect="1"/>
          </p:cNvGraphicFramePr>
          <p:nvPr>
            <p:custDataLst>
              <p:tags r:id="rId2"/>
            </p:custDataLst>
            <p:extLst>
              <p:ext uri="{D42A27DB-BD31-4B8C-83A1-F6EECF244321}">
                <p14:modId xmlns:p14="http://schemas.microsoft.com/office/powerpoint/2010/main" val="2684794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D34F87E5-A2AD-44A0-8729-E41E0F2815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59573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DC95AD-70E6-4260-905F-8E4D0CE6E765}"/>
              </a:ext>
            </a:extLst>
          </p:cNvPr>
          <p:cNvGraphicFramePr>
            <a:graphicFrameLocks noChangeAspect="1"/>
          </p:cNvGraphicFramePr>
          <p:nvPr>
            <p:custDataLst>
              <p:tags r:id="rId2"/>
            </p:custDataLst>
            <p:extLst>
              <p:ext uri="{D42A27DB-BD31-4B8C-83A1-F6EECF244321}">
                <p14:modId xmlns:p14="http://schemas.microsoft.com/office/powerpoint/2010/main" val="272149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8EDC95AD-70E6-4260-905F-8E4D0CE6E7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77.7</a:t>
            </a:r>
            <a:r>
              <a:rPr lang="ja-JP" altLang="en-US" dirty="0"/>
              <a:t>歳、健康寿命は</a:t>
            </a:r>
            <a:r>
              <a:rPr lang="en-US" altLang="ja-JP" dirty="0"/>
              <a:t>68.3</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706587068"/>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81.0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35.6%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15</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38.9%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3744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8095581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162" imgW="270" imgH="270" progId="TCLayout.ActiveDocument.1">
                  <p:embed/>
                </p:oleObj>
              </mc:Choice>
              <mc:Fallback>
                <p:oleObj name="think-cell Slide" r:id="rId162" imgW="270" imgH="270" progId="TCLayout.ActiveDocument.1">
                  <p:embed/>
                  <p:pic>
                    <p:nvPicPr>
                      <p:cNvPr id="8" name="オブジェクト 7" hidden="1"/>
                      <p:cNvPicPr>
                        <a:picLocks noChangeAspect="1" noChangeArrowheads="1"/>
                      </p:cNvPicPr>
                      <p:nvPr/>
                    </p:nvPicPr>
                    <p:blipFill>
                      <a:blip r:embed="rId16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9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graphicFrame>
        <p:nvGraphicFramePr>
          <p:cNvPr id="300" name="Chart 299">
            <a:extLst>
              <a:ext uri="{FF2B5EF4-FFF2-40B4-BE49-F238E27FC236}">
                <a16:creationId xmlns:a16="http://schemas.microsoft.com/office/drawing/2014/main" id="{D6667A86-F90C-4F5A-B436-B807BD226596}"/>
              </a:ext>
            </a:extLst>
          </p:cNvPr>
          <p:cNvGraphicFramePr/>
          <p:nvPr>
            <p:custDataLst>
              <p:tags r:id="rId4"/>
            </p:custDataLst>
            <p:extLst>
              <p:ext uri="{D42A27DB-BD31-4B8C-83A1-F6EECF244321}">
                <p14:modId xmlns:p14="http://schemas.microsoft.com/office/powerpoint/2010/main" val="2491259093"/>
              </p:ext>
            </p:extLst>
          </p:nvPr>
        </p:nvGraphicFramePr>
        <p:xfrm>
          <a:off x="950913" y="2022475"/>
          <a:ext cx="7116762" cy="1606550"/>
        </p:xfrm>
        <a:graphic>
          <a:graphicData uri="http://schemas.openxmlformats.org/drawingml/2006/chart">
            <c:chart xmlns:c="http://schemas.openxmlformats.org/drawingml/2006/chart" xmlns:r="http://schemas.openxmlformats.org/officeDocument/2006/relationships" r:id="rId164"/>
          </a:graphicData>
        </a:graphic>
      </p:graphicFrame>
      <p:sp>
        <p:nvSpPr>
          <p:cNvPr id="16" name="テキスト ボックス 15"/>
          <p:cNvSpPr txBox="1"/>
          <p:nvPr/>
        </p:nvSpPr>
        <p:spPr>
          <a:xfrm>
            <a:off x="630150"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630150"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368927" y="2033910"/>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89" name="Chart 288">
            <a:extLst>
              <a:ext uri="{FF2B5EF4-FFF2-40B4-BE49-F238E27FC236}">
                <a16:creationId xmlns:a16="http://schemas.microsoft.com/office/drawing/2014/main" id="{06787F98-D584-44AB-B815-AE463C8C1126}"/>
              </a:ext>
            </a:extLst>
          </p:cNvPr>
          <p:cNvGraphicFramePr/>
          <p:nvPr>
            <p:custDataLst>
              <p:tags r:id="rId5"/>
            </p:custDataLst>
            <p:extLst>
              <p:ext uri="{D42A27DB-BD31-4B8C-83A1-F6EECF244321}">
                <p14:modId xmlns:p14="http://schemas.microsoft.com/office/powerpoint/2010/main" val="1642391597"/>
              </p:ext>
            </p:extLst>
          </p:nvPr>
        </p:nvGraphicFramePr>
        <p:xfrm>
          <a:off x="506413" y="4524375"/>
          <a:ext cx="7359650" cy="1493838"/>
        </p:xfrm>
        <a:graphic>
          <a:graphicData uri="http://schemas.openxmlformats.org/drawingml/2006/chart">
            <c:chart xmlns:c="http://schemas.openxmlformats.org/drawingml/2006/chart" xmlns:r="http://schemas.openxmlformats.org/officeDocument/2006/relationships" r:id="rId165"/>
          </a:graphicData>
        </a:graphic>
      </p:graphicFrame>
      <p:sp>
        <p:nvSpPr>
          <p:cNvPr id="282" name="テキスト プレースホルダ 9">
            <a:extLst>
              <a:ext uri="{FF2B5EF4-FFF2-40B4-BE49-F238E27FC236}">
                <a16:creationId xmlns:a16="http://schemas.microsoft.com/office/drawing/2014/main" id="{3BF609B8-4471-41A8-BB02-DB9C4115D4AD}"/>
              </a:ext>
            </a:extLst>
          </p:cNvPr>
          <p:cNvSpPr>
            <a:spLocks noGrp="1"/>
          </p:cNvSpPr>
          <p:nvPr>
            <p:custDataLst>
              <p:tags r:id="rId6"/>
            </p:custDataLst>
          </p:nvPr>
        </p:nvSpPr>
        <p:spPr bwMode="gray">
          <a:xfrm>
            <a:off x="2695575" y="56165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351E44-AAD1-415E-A135-0C75180CF311}" type="datetime'1''''''''''''''''''''''''''''''''''''''''''''''''0''''''''5'">
              <a:rPr lang="ja-JP" altLang="en-US" sz="1000" smtClean="0">
                <a:effectLst/>
                <a:sym typeface="+mn-lt"/>
              </a:rPr>
              <a:pPr marL="0" indent="0" algn="ctr">
                <a:spcBef>
                  <a:spcPct val="0"/>
                </a:spcBef>
                <a:buNone/>
              </a:pPr>
              <a:t>105</a:t>
            </a:fld>
            <a:endParaRPr lang="ja-JP" altLang="en-US" sz="1000" dirty="0">
              <a:sym typeface="+mn-lt"/>
            </a:endParaRPr>
          </a:p>
        </p:txBody>
      </p:sp>
      <p:sp>
        <p:nvSpPr>
          <p:cNvPr id="269" name="テキスト プレースホルダ 9">
            <a:extLst>
              <a:ext uri="{FF2B5EF4-FFF2-40B4-BE49-F238E27FC236}">
                <a16:creationId xmlns:a16="http://schemas.microsoft.com/office/drawing/2014/main" id="{7800CB7D-1766-4CC1-9C9D-05E40AAEB195}"/>
              </a:ext>
            </a:extLst>
          </p:cNvPr>
          <p:cNvSpPr>
            <a:spLocks noGrp="1"/>
          </p:cNvSpPr>
          <p:nvPr>
            <p:custDataLst>
              <p:tags r:id="rId7"/>
            </p:custDataLst>
          </p:nvPr>
        </p:nvSpPr>
        <p:spPr bwMode="gray">
          <a:xfrm>
            <a:off x="2354263" y="56245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B4280D-38A4-44F0-8920-C323076CF769}" type="datetime'''''''''''''''''''''10''''''''''''''1'''''''">
              <a:rPr lang="ja-JP" altLang="en-US" sz="1000" smtClean="0">
                <a:effectLst/>
                <a:sym typeface="+mn-lt"/>
              </a:rPr>
              <a:pPr marL="0" indent="0" algn="ctr">
                <a:spcBef>
                  <a:spcPct val="0"/>
                </a:spcBef>
                <a:buNone/>
              </a:pPr>
              <a:t>101</a:t>
            </a:fld>
            <a:endParaRPr lang="ja-JP" altLang="en-US" sz="1000" dirty="0">
              <a:sym typeface="+mn-lt"/>
            </a:endParaRPr>
          </a:p>
        </p:txBody>
      </p:sp>
      <p:sp>
        <p:nvSpPr>
          <p:cNvPr id="311" name="テキスト プレースホルダ 9">
            <a:extLst>
              <a:ext uri="{FF2B5EF4-FFF2-40B4-BE49-F238E27FC236}">
                <a16:creationId xmlns:a16="http://schemas.microsoft.com/office/drawing/2014/main" id="{C8D5394A-F358-415F-95BD-18FD6D2C5A6C}"/>
              </a:ext>
            </a:extLst>
          </p:cNvPr>
          <p:cNvSpPr>
            <a:spLocks noGrp="1"/>
          </p:cNvSpPr>
          <p:nvPr>
            <p:custDataLst>
              <p:tags r:id="rId8"/>
            </p:custDataLst>
          </p:nvPr>
        </p:nvSpPr>
        <p:spPr bwMode="gray">
          <a:xfrm>
            <a:off x="7146925" y="53975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AAEA18-1541-4932-B0D1-EEFCAEE1755A}" type="datetime'2''''''''''''''''''''''''''''06'''''''''''''''''''''''''''''''">
              <a:rPr lang="ja-JP" altLang="en-US" sz="1000" smtClean="0">
                <a:effectLst/>
              </a:rPr>
              <a:pPr/>
              <a:t>206</a:t>
            </a:fld>
            <a:endParaRPr lang="ja-JP" altLang="en-US" sz="1000" dirty="0">
              <a:sym typeface="+mn-lt"/>
            </a:endParaRPr>
          </a:p>
        </p:txBody>
      </p:sp>
      <p:sp>
        <p:nvSpPr>
          <p:cNvPr id="193" name="テキスト プレースホルダ 9"/>
          <p:cNvSpPr>
            <a:spLocks noGrp="1"/>
          </p:cNvSpPr>
          <p:nvPr>
            <p:custDataLst>
              <p:tags r:id="rId9"/>
            </p:custDataLst>
          </p:nvPr>
        </p:nvSpPr>
        <p:spPr bwMode="gray">
          <a:xfrm>
            <a:off x="2011363" y="50736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B09F00-7C8C-4CD1-813F-981FA57EBAE9}" type="datetime'''''''''''''1''''''5''''''''''''''''5'''''">
              <a:rPr lang="ja-JP" altLang="en-US" sz="1000" smtClean="0"/>
              <a:pPr/>
              <a:t>155</a:t>
            </a:fld>
            <a:endParaRPr kumimoji="0" lang="ja-JP" altLang="en-US" sz="1000" dirty="0">
              <a:sym typeface="+mn-lt"/>
            </a:endParaRPr>
          </a:p>
        </p:txBody>
      </p:sp>
      <p:sp>
        <p:nvSpPr>
          <p:cNvPr id="301" name="テキスト プレースホルダ 9">
            <a:extLst>
              <a:ext uri="{FF2B5EF4-FFF2-40B4-BE49-F238E27FC236}">
                <a16:creationId xmlns:a16="http://schemas.microsoft.com/office/drawing/2014/main" id="{EF44C821-7919-432A-A1B8-92BDA3020FC3}"/>
              </a:ext>
            </a:extLst>
          </p:cNvPr>
          <p:cNvSpPr>
            <a:spLocks noGrp="1"/>
          </p:cNvSpPr>
          <p:nvPr>
            <p:custDataLst>
              <p:tags r:id="rId10"/>
            </p:custDataLst>
          </p:nvPr>
        </p:nvSpPr>
        <p:spPr bwMode="gray">
          <a:xfrm>
            <a:off x="3722688" y="55181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73A95B-D348-415D-9199-FF39004FA168}" type="datetime'''''''''''1''''''''''''50'''''''''''">
              <a:rPr lang="ja-JP" altLang="en-US" sz="1000" smtClean="0">
                <a:effectLst/>
              </a:rPr>
              <a:pPr/>
              <a:t>150</a:t>
            </a:fld>
            <a:endParaRPr lang="ja-JP" altLang="en-US" sz="1000" dirty="0">
              <a:sym typeface="+mn-lt"/>
            </a:endParaRPr>
          </a:p>
        </p:txBody>
      </p:sp>
      <p:sp>
        <p:nvSpPr>
          <p:cNvPr id="86" name="テキスト プレースホルダ 9"/>
          <p:cNvSpPr>
            <a:spLocks noGrp="1"/>
          </p:cNvSpPr>
          <p:nvPr>
            <p:custDataLst>
              <p:tags r:id="rId11"/>
            </p:custDataLst>
          </p:nvPr>
        </p:nvSpPr>
        <p:spPr bwMode="auto">
          <a:xfrm>
            <a:off x="30845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90" name="テキスト プレースホルダ 9"/>
          <p:cNvSpPr>
            <a:spLocks noGrp="1"/>
          </p:cNvSpPr>
          <p:nvPr>
            <p:custDataLst>
              <p:tags r:id="rId12"/>
            </p:custDataLst>
          </p:nvPr>
        </p:nvSpPr>
        <p:spPr bwMode="auto">
          <a:xfrm>
            <a:off x="960438"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92" name="テキスト プレースホルダ 9"/>
          <p:cNvSpPr>
            <a:spLocks noGrp="1"/>
          </p:cNvSpPr>
          <p:nvPr>
            <p:custDataLst>
              <p:tags r:id="rId13"/>
            </p:custDataLst>
          </p:nvPr>
        </p:nvSpPr>
        <p:spPr bwMode="auto">
          <a:xfrm>
            <a:off x="20574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100" name="テキスト プレースホルダ 9"/>
          <p:cNvSpPr>
            <a:spLocks noGrp="1"/>
          </p:cNvSpPr>
          <p:nvPr>
            <p:custDataLst>
              <p:tags r:id="rId14"/>
            </p:custDataLst>
          </p:nvPr>
        </p:nvSpPr>
        <p:spPr bwMode="auto">
          <a:xfrm>
            <a:off x="61658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89" name="テキスト プレースホルダ 9"/>
          <p:cNvSpPr>
            <a:spLocks noGrp="1"/>
          </p:cNvSpPr>
          <p:nvPr>
            <p:custDataLst>
              <p:tags r:id="rId15"/>
            </p:custDataLst>
          </p:nvPr>
        </p:nvSpPr>
        <p:spPr bwMode="auto">
          <a:xfrm>
            <a:off x="13731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93" name="テキスト プレースホルダ 9"/>
          <p:cNvSpPr>
            <a:spLocks noGrp="1"/>
          </p:cNvSpPr>
          <p:nvPr>
            <p:custDataLst>
              <p:tags r:id="rId16"/>
            </p:custDataLst>
          </p:nvPr>
        </p:nvSpPr>
        <p:spPr bwMode="auto">
          <a:xfrm>
            <a:off x="27416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91" name="テキスト プレースホルダ 9"/>
          <p:cNvSpPr>
            <a:spLocks noGrp="1"/>
          </p:cNvSpPr>
          <p:nvPr>
            <p:custDataLst>
              <p:tags r:id="rId17"/>
            </p:custDataLst>
          </p:nvPr>
        </p:nvSpPr>
        <p:spPr bwMode="auto">
          <a:xfrm>
            <a:off x="17145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287" name="テキスト プレースホルダ 9">
            <a:extLst>
              <a:ext uri="{FF2B5EF4-FFF2-40B4-BE49-F238E27FC236}">
                <a16:creationId xmlns:a16="http://schemas.microsoft.com/office/drawing/2014/main" id="{95CD2E8A-ADDB-4DE0-A667-A4FB90C67163}"/>
              </a:ext>
            </a:extLst>
          </p:cNvPr>
          <p:cNvSpPr>
            <a:spLocks noGrp="1"/>
          </p:cNvSpPr>
          <p:nvPr>
            <p:custDataLst>
              <p:tags r:id="rId18"/>
            </p:custDataLst>
          </p:nvPr>
        </p:nvSpPr>
        <p:spPr bwMode="gray">
          <a:xfrm>
            <a:off x="3381375" y="55451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317602-B4AD-4EFD-A759-B9EB653EF758}" type="datetime'''''''''1''''''''3''''''''''''''''''''''''''''''''8'''">
              <a:rPr lang="ja-JP" altLang="en-US" sz="1000" smtClean="0">
                <a:effectLst/>
                <a:sym typeface="+mn-lt"/>
              </a:rPr>
              <a:pPr marL="0" indent="0" algn="ctr">
                <a:spcBef>
                  <a:spcPct val="0"/>
                </a:spcBef>
                <a:buNone/>
              </a:pPr>
              <a:t>138</a:t>
            </a:fld>
            <a:endParaRPr lang="ja-JP" altLang="en-US" sz="1000" dirty="0">
              <a:sym typeface="+mn-lt"/>
            </a:endParaRPr>
          </a:p>
        </p:txBody>
      </p:sp>
      <p:sp>
        <p:nvSpPr>
          <p:cNvPr id="85" name="テキスト プレースホルダ 9"/>
          <p:cNvSpPr>
            <a:spLocks noGrp="1"/>
          </p:cNvSpPr>
          <p:nvPr>
            <p:custDataLst>
              <p:tags r:id="rId19"/>
            </p:custDataLst>
          </p:nvPr>
        </p:nvSpPr>
        <p:spPr bwMode="auto">
          <a:xfrm>
            <a:off x="24003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254" name="テキスト プレースホルダ 9">
            <a:extLst>
              <a:ext uri="{FF2B5EF4-FFF2-40B4-BE49-F238E27FC236}">
                <a16:creationId xmlns:a16="http://schemas.microsoft.com/office/drawing/2014/main" id="{07C8A50F-7118-450B-98DF-4D5A5F7DE65A}"/>
              </a:ext>
            </a:extLst>
          </p:cNvPr>
          <p:cNvSpPr>
            <a:spLocks noGrp="1"/>
          </p:cNvSpPr>
          <p:nvPr>
            <p:custDataLst>
              <p:tags r:id="rId20"/>
            </p:custDataLst>
          </p:nvPr>
        </p:nvSpPr>
        <p:spPr bwMode="gray">
          <a:xfrm>
            <a:off x="7488238" y="53848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6A7C07-DA3C-454C-B9BB-72D115332E04}" type="datetime'''''''2''''1''''''''''''''''''''''''''''''''''''''''''''''2'''">
              <a:rPr lang="ja-JP" altLang="en-US" sz="1000" smtClean="0">
                <a:effectLst/>
                <a:sym typeface="+mn-lt"/>
              </a:rPr>
              <a:pPr/>
              <a:t>212</a:t>
            </a:fld>
            <a:endParaRPr lang="ja-JP" altLang="en-US" sz="1000" dirty="0">
              <a:sym typeface="+mn-lt"/>
            </a:endParaRPr>
          </a:p>
        </p:txBody>
      </p:sp>
      <p:sp>
        <p:nvSpPr>
          <p:cNvPr id="252" name="テキスト プレースホルダ 9">
            <a:extLst>
              <a:ext uri="{FF2B5EF4-FFF2-40B4-BE49-F238E27FC236}">
                <a16:creationId xmlns:a16="http://schemas.microsoft.com/office/drawing/2014/main" id="{787AD3FA-6746-4F7C-B762-870922637899}"/>
              </a:ext>
            </a:extLst>
          </p:cNvPr>
          <p:cNvSpPr>
            <a:spLocks noGrp="1"/>
          </p:cNvSpPr>
          <p:nvPr>
            <p:custDataLst>
              <p:tags r:id="rId21"/>
            </p:custDataLst>
          </p:nvPr>
        </p:nvSpPr>
        <p:spPr bwMode="gray">
          <a:xfrm>
            <a:off x="7488238" y="44624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678E19-B92E-454F-ADC0-34643F4017FE}" type="datetime'2''''9''''''''''''''''''''''6'''''''''''''''''''''''''''''''">
              <a:rPr lang="ja-JP" altLang="en-US" sz="1000" smtClean="0">
                <a:sym typeface="+mn-lt"/>
              </a:rPr>
              <a:pPr/>
              <a:t>296</a:t>
            </a:fld>
            <a:endParaRPr lang="ja-JP" altLang="en-US" sz="1000" dirty="0">
              <a:sym typeface="+mn-lt"/>
            </a:endParaRPr>
          </a:p>
        </p:txBody>
      </p:sp>
      <p:sp>
        <p:nvSpPr>
          <p:cNvPr id="84" name="テキスト プレースホルダ 9"/>
          <p:cNvSpPr>
            <a:spLocks noGrp="1"/>
          </p:cNvSpPr>
          <p:nvPr>
            <p:custDataLst>
              <p:tags r:id="rId22"/>
            </p:custDataLst>
          </p:nvPr>
        </p:nvSpPr>
        <p:spPr bwMode="auto">
          <a:xfrm>
            <a:off x="34274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95" name="テキスト プレースホルダ 9"/>
          <p:cNvSpPr>
            <a:spLocks noGrp="1"/>
          </p:cNvSpPr>
          <p:nvPr>
            <p:custDataLst>
              <p:tags r:id="rId23"/>
            </p:custDataLst>
          </p:nvPr>
        </p:nvSpPr>
        <p:spPr bwMode="auto">
          <a:xfrm>
            <a:off x="37687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302" name="テキスト プレースホルダ 9">
            <a:extLst>
              <a:ext uri="{FF2B5EF4-FFF2-40B4-BE49-F238E27FC236}">
                <a16:creationId xmlns:a16="http://schemas.microsoft.com/office/drawing/2014/main" id="{5D53B021-7F2B-4B9F-B2BE-FBC8BEF73B33}"/>
              </a:ext>
            </a:extLst>
          </p:cNvPr>
          <p:cNvSpPr>
            <a:spLocks noGrp="1"/>
          </p:cNvSpPr>
          <p:nvPr>
            <p:custDataLst>
              <p:tags r:id="rId24"/>
            </p:custDataLst>
          </p:nvPr>
        </p:nvSpPr>
        <p:spPr bwMode="gray">
          <a:xfrm>
            <a:off x="4065588" y="55165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3675B3-AF12-453E-A408-FFE577B04E59}" type="datetime'''1''''''5''''''''''''''''''''''1'''''''''''''">
              <a:rPr lang="ja-JP" altLang="en-US" sz="1000" smtClean="0">
                <a:effectLst/>
              </a:rPr>
              <a:pPr/>
              <a:t>151</a:t>
            </a:fld>
            <a:endParaRPr lang="ja-JP" altLang="en-US" sz="1000" dirty="0">
              <a:sym typeface="+mn-lt"/>
            </a:endParaRPr>
          </a:p>
        </p:txBody>
      </p:sp>
      <p:sp>
        <p:nvSpPr>
          <p:cNvPr id="295" name="テキスト プレースホルダ 9">
            <a:extLst>
              <a:ext uri="{FF2B5EF4-FFF2-40B4-BE49-F238E27FC236}">
                <a16:creationId xmlns:a16="http://schemas.microsoft.com/office/drawing/2014/main" id="{8C72B36B-9FCC-4259-80E3-9F3BB2BE0533}"/>
              </a:ext>
            </a:extLst>
          </p:cNvPr>
          <p:cNvSpPr>
            <a:spLocks noGrp="1"/>
          </p:cNvSpPr>
          <p:nvPr>
            <p:custDataLst>
              <p:tags r:id="rId25"/>
            </p:custDataLst>
          </p:nvPr>
        </p:nvSpPr>
        <p:spPr bwMode="gray">
          <a:xfrm>
            <a:off x="7146925" y="44767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AA4C80-9484-449B-ADA5-4EA24D3D0A26}" type="datetime'''''''''''''''''''''''''''''''''''''''2''9''3'''''''''''''''">
              <a:rPr lang="ja-JP" altLang="en-US" sz="1000" smtClean="0"/>
              <a:pPr/>
              <a:t>293</a:t>
            </a:fld>
            <a:endParaRPr lang="ja-JP" altLang="en-US" sz="1000" dirty="0">
              <a:sym typeface="+mn-lt"/>
            </a:endParaRPr>
          </a:p>
        </p:txBody>
      </p:sp>
      <p:sp>
        <p:nvSpPr>
          <p:cNvPr id="201" name="テキスト プレースホルダ 9"/>
          <p:cNvSpPr>
            <a:spLocks noGrp="1"/>
          </p:cNvSpPr>
          <p:nvPr>
            <p:custDataLst>
              <p:tags r:id="rId26"/>
            </p:custDataLst>
          </p:nvPr>
        </p:nvSpPr>
        <p:spPr bwMode="gray">
          <a:xfrm>
            <a:off x="4749800" y="47974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7F2223-7FC9-4DDF-8C47-E4AA2F0C7ED1}" type="datetime'''''''2''18'''''''''''''''''''''''''">
              <a:rPr lang="ja-JP" altLang="en-US" sz="1000" smtClean="0"/>
              <a:pPr/>
              <a:t>218</a:t>
            </a:fld>
            <a:endParaRPr kumimoji="0" lang="ja-JP" altLang="en-US" sz="1000" dirty="0">
              <a:sym typeface="+mn-lt"/>
            </a:endParaRPr>
          </a:p>
        </p:txBody>
      </p:sp>
      <p:sp>
        <p:nvSpPr>
          <p:cNvPr id="307" name="テキスト プレースホルダ 9">
            <a:extLst>
              <a:ext uri="{FF2B5EF4-FFF2-40B4-BE49-F238E27FC236}">
                <a16:creationId xmlns:a16="http://schemas.microsoft.com/office/drawing/2014/main" id="{F89E6489-2FD3-41E2-B553-07DBF60AA6A7}"/>
              </a:ext>
            </a:extLst>
          </p:cNvPr>
          <p:cNvSpPr>
            <a:spLocks noGrp="1"/>
          </p:cNvSpPr>
          <p:nvPr>
            <p:custDataLst>
              <p:tags r:id="rId27"/>
            </p:custDataLst>
          </p:nvPr>
        </p:nvSpPr>
        <p:spPr bwMode="gray">
          <a:xfrm>
            <a:off x="5776913" y="54387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C5460E-FCC8-4D85-9240-3BC22D350D5B}" type="datetime'1''''''''''''''''8''''''''''''''''''''''''''''''7'''''">
              <a:rPr lang="ja-JP" altLang="en-US" sz="1000" smtClean="0">
                <a:effectLst/>
              </a:rPr>
              <a:pPr/>
              <a:t>187</a:t>
            </a:fld>
            <a:endParaRPr lang="ja-JP" altLang="en-US" sz="1000" dirty="0">
              <a:sym typeface="+mn-lt"/>
            </a:endParaRPr>
          </a:p>
        </p:txBody>
      </p:sp>
      <p:sp>
        <p:nvSpPr>
          <p:cNvPr id="304" name="テキスト プレースホルダ 9">
            <a:extLst>
              <a:ext uri="{FF2B5EF4-FFF2-40B4-BE49-F238E27FC236}">
                <a16:creationId xmlns:a16="http://schemas.microsoft.com/office/drawing/2014/main" id="{5C0D8891-BBC9-4311-8B4F-A42E5E9CEAB1}"/>
              </a:ext>
            </a:extLst>
          </p:cNvPr>
          <p:cNvSpPr>
            <a:spLocks noGrp="1"/>
          </p:cNvSpPr>
          <p:nvPr>
            <p:custDataLst>
              <p:tags r:id="rId28"/>
            </p:custDataLst>
          </p:nvPr>
        </p:nvSpPr>
        <p:spPr bwMode="gray">
          <a:xfrm>
            <a:off x="4749800" y="54816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197827-90A1-4537-A62F-CB565EC887D3}" type="datetime'''''''''''1''''''''''6''''''''''''''''''''''''7'''''''''''''''">
              <a:rPr lang="ja-JP" altLang="en-US" sz="1000" smtClean="0">
                <a:effectLst/>
              </a:rPr>
              <a:pPr/>
              <a:t>167</a:t>
            </a:fld>
            <a:endParaRPr lang="ja-JP" altLang="en-US" sz="1000" dirty="0">
              <a:sym typeface="+mn-lt"/>
            </a:endParaRPr>
          </a:p>
        </p:txBody>
      </p:sp>
      <p:sp>
        <p:nvSpPr>
          <p:cNvPr id="96" name="テキスト プレースホルダ 9"/>
          <p:cNvSpPr>
            <a:spLocks noGrp="1"/>
          </p:cNvSpPr>
          <p:nvPr>
            <p:custDataLst>
              <p:tags r:id="rId29"/>
            </p:custDataLst>
          </p:nvPr>
        </p:nvSpPr>
        <p:spPr bwMode="auto">
          <a:xfrm>
            <a:off x="41116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303" name="テキスト プレースホルダ 9">
            <a:extLst>
              <a:ext uri="{FF2B5EF4-FFF2-40B4-BE49-F238E27FC236}">
                <a16:creationId xmlns:a16="http://schemas.microsoft.com/office/drawing/2014/main" id="{31D5A36E-42D1-45B3-AA73-49AD4EFC81FE}"/>
              </a:ext>
            </a:extLst>
          </p:cNvPr>
          <p:cNvSpPr>
            <a:spLocks noGrp="1"/>
          </p:cNvSpPr>
          <p:nvPr>
            <p:custDataLst>
              <p:tags r:id="rId30"/>
            </p:custDataLst>
          </p:nvPr>
        </p:nvSpPr>
        <p:spPr bwMode="gray">
          <a:xfrm>
            <a:off x="4408488" y="55133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C34F43-0A31-47E0-95B1-C3A921C011B4}" type="datetime'''''''''''''''''''''''1''5''''3'''''''">
              <a:rPr lang="ja-JP" altLang="en-US" sz="1000" smtClean="0">
                <a:effectLst/>
              </a:rPr>
              <a:pPr/>
              <a:t>153</a:t>
            </a:fld>
            <a:endParaRPr lang="ja-JP" altLang="en-US" sz="1000" dirty="0">
              <a:sym typeface="+mn-lt"/>
            </a:endParaRPr>
          </a:p>
        </p:txBody>
      </p:sp>
      <p:sp>
        <p:nvSpPr>
          <p:cNvPr id="97" name="テキスト プレースホルダ 9"/>
          <p:cNvSpPr>
            <a:spLocks noGrp="1"/>
          </p:cNvSpPr>
          <p:nvPr>
            <p:custDataLst>
              <p:tags r:id="rId31"/>
            </p:custDataLst>
          </p:nvPr>
        </p:nvSpPr>
        <p:spPr bwMode="auto">
          <a:xfrm>
            <a:off x="44545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99" name="テキスト プレースホルダ 9"/>
          <p:cNvSpPr>
            <a:spLocks noGrp="1"/>
          </p:cNvSpPr>
          <p:nvPr>
            <p:custDataLst>
              <p:tags r:id="rId32"/>
            </p:custDataLst>
          </p:nvPr>
        </p:nvSpPr>
        <p:spPr bwMode="auto">
          <a:xfrm>
            <a:off x="58229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305" name="テキスト プレースホルダ 9">
            <a:extLst>
              <a:ext uri="{FF2B5EF4-FFF2-40B4-BE49-F238E27FC236}">
                <a16:creationId xmlns:a16="http://schemas.microsoft.com/office/drawing/2014/main" id="{8D241F13-8A7B-49E0-84CC-3747BD323002}"/>
              </a:ext>
            </a:extLst>
          </p:cNvPr>
          <p:cNvSpPr>
            <a:spLocks noGrp="1"/>
          </p:cNvSpPr>
          <p:nvPr>
            <p:custDataLst>
              <p:tags r:id="rId33"/>
            </p:custDataLst>
          </p:nvPr>
        </p:nvSpPr>
        <p:spPr bwMode="gray">
          <a:xfrm>
            <a:off x="5092700" y="54641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1BD98A-7337-4E2E-8F0F-5A5C73895F42}" type="datetime'1''''''''''''''''''''''''''''''''''''''''''''7''5'''">
              <a:rPr lang="ja-JP" altLang="en-US" sz="1000" smtClean="0">
                <a:effectLst/>
              </a:rPr>
              <a:pPr/>
              <a:t>175</a:t>
            </a:fld>
            <a:endParaRPr lang="ja-JP" altLang="en-US" sz="1000" dirty="0">
              <a:sym typeface="+mn-lt"/>
            </a:endParaRPr>
          </a:p>
        </p:txBody>
      </p:sp>
      <p:sp>
        <p:nvSpPr>
          <p:cNvPr id="98" name="テキスト プレースホルダ 9"/>
          <p:cNvSpPr>
            <a:spLocks noGrp="1"/>
          </p:cNvSpPr>
          <p:nvPr>
            <p:custDataLst>
              <p:tags r:id="rId34"/>
            </p:custDataLst>
          </p:nvPr>
        </p:nvSpPr>
        <p:spPr bwMode="auto">
          <a:xfrm>
            <a:off x="47958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203" name="テキスト プレースホルダ 9"/>
          <p:cNvSpPr>
            <a:spLocks noGrp="1"/>
          </p:cNvSpPr>
          <p:nvPr>
            <p:custDataLst>
              <p:tags r:id="rId35"/>
            </p:custDataLst>
          </p:nvPr>
        </p:nvSpPr>
        <p:spPr bwMode="gray">
          <a:xfrm>
            <a:off x="5434013" y="47450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71B2D8-B146-404D-8E4E-61C63F7C4E6F}" type="datetime'2''''''''''''''3''1'''''''''''''">
              <a:rPr lang="ja-JP" altLang="en-US" sz="1000" smtClean="0"/>
              <a:pPr/>
              <a:t>231</a:t>
            </a:fld>
            <a:endParaRPr kumimoji="0" lang="ja-JP" altLang="en-US" sz="1000" dirty="0">
              <a:sym typeface="+mn-lt"/>
            </a:endParaRPr>
          </a:p>
        </p:txBody>
      </p:sp>
      <p:sp>
        <p:nvSpPr>
          <p:cNvPr id="94" name="テキスト プレースホルダ 9"/>
          <p:cNvSpPr>
            <a:spLocks noGrp="1"/>
          </p:cNvSpPr>
          <p:nvPr>
            <p:custDataLst>
              <p:tags r:id="rId36"/>
            </p:custDataLst>
          </p:nvPr>
        </p:nvSpPr>
        <p:spPr bwMode="auto">
          <a:xfrm>
            <a:off x="51387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128" name="テキスト プレースホルダ 9"/>
          <p:cNvSpPr>
            <a:spLocks noGrp="1"/>
          </p:cNvSpPr>
          <p:nvPr>
            <p:custDataLst>
              <p:tags r:id="rId37"/>
            </p:custDataLst>
          </p:nvPr>
        </p:nvSpPr>
        <p:spPr bwMode="gray">
          <a:xfrm>
            <a:off x="4408488" y="48482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BCC196-B86E-41B8-B6CE-DDBBC958FC22}" type="datetime'''''''''''''''''''''2''''''''''0''7'">
              <a:rPr lang="ja-JP" altLang="en-US" sz="1000" smtClean="0"/>
              <a:pPr/>
              <a:t>207</a:t>
            </a:fld>
            <a:endParaRPr kumimoji="0" lang="ja-JP" altLang="en-US" sz="1000" dirty="0">
              <a:sym typeface="+mn-lt"/>
            </a:endParaRPr>
          </a:p>
        </p:txBody>
      </p:sp>
      <p:sp>
        <p:nvSpPr>
          <p:cNvPr id="198" name="テキスト プレースホルダ 9"/>
          <p:cNvSpPr>
            <a:spLocks noGrp="1"/>
          </p:cNvSpPr>
          <p:nvPr>
            <p:custDataLst>
              <p:tags r:id="rId38"/>
            </p:custDataLst>
          </p:nvPr>
        </p:nvSpPr>
        <p:spPr bwMode="gray">
          <a:xfrm>
            <a:off x="3722688" y="48799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8128DA-5F81-46C1-81C9-92C3AC755F9B}" type="datetime'''''''''''2''''''''''''''''''0''''''''''0'''''''''''">
              <a:rPr lang="ja-JP" altLang="en-US" sz="1000" smtClean="0"/>
              <a:pPr/>
              <a:t>200</a:t>
            </a:fld>
            <a:endParaRPr kumimoji="0" lang="ja-JP" altLang="en-US" sz="1000" dirty="0">
              <a:sym typeface="+mn-lt"/>
            </a:endParaRPr>
          </a:p>
        </p:txBody>
      </p:sp>
      <p:sp>
        <p:nvSpPr>
          <p:cNvPr id="306" name="テキスト プレースホルダ 9">
            <a:extLst>
              <a:ext uri="{FF2B5EF4-FFF2-40B4-BE49-F238E27FC236}">
                <a16:creationId xmlns:a16="http://schemas.microsoft.com/office/drawing/2014/main" id="{041B9937-5A27-4001-ADF2-0A2DFC31D790}"/>
              </a:ext>
            </a:extLst>
          </p:cNvPr>
          <p:cNvSpPr>
            <a:spLocks noGrp="1"/>
          </p:cNvSpPr>
          <p:nvPr>
            <p:custDataLst>
              <p:tags r:id="rId39"/>
            </p:custDataLst>
          </p:nvPr>
        </p:nvSpPr>
        <p:spPr bwMode="gray">
          <a:xfrm>
            <a:off x="5434013" y="54641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F2FA06-D966-4865-827C-658607F906D1}" type="datetime'''''1''''''''7''''5'''''''''''''''''''''''''''''''''''''''''''">
              <a:rPr lang="ja-JP" altLang="en-US" sz="1000" smtClean="0">
                <a:effectLst/>
              </a:rPr>
              <a:pPr/>
              <a:t>175</a:t>
            </a:fld>
            <a:endParaRPr lang="ja-JP" altLang="en-US" sz="1000" dirty="0">
              <a:sym typeface="+mn-lt"/>
            </a:endParaRPr>
          </a:p>
        </p:txBody>
      </p:sp>
      <p:sp>
        <p:nvSpPr>
          <p:cNvPr id="87" name="テキスト プレースホルダ 9"/>
          <p:cNvSpPr>
            <a:spLocks noGrp="1"/>
          </p:cNvSpPr>
          <p:nvPr>
            <p:custDataLst>
              <p:tags r:id="rId40"/>
            </p:custDataLst>
          </p:nvPr>
        </p:nvSpPr>
        <p:spPr bwMode="auto">
          <a:xfrm>
            <a:off x="54800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308" name="テキスト プレースホルダ 9">
            <a:extLst>
              <a:ext uri="{FF2B5EF4-FFF2-40B4-BE49-F238E27FC236}">
                <a16:creationId xmlns:a16="http://schemas.microsoft.com/office/drawing/2014/main" id="{5C5B6AB9-9632-4F24-840D-2EC8C571B200}"/>
              </a:ext>
            </a:extLst>
          </p:cNvPr>
          <p:cNvSpPr>
            <a:spLocks noGrp="1"/>
          </p:cNvSpPr>
          <p:nvPr>
            <p:custDataLst>
              <p:tags r:id="rId41"/>
            </p:custDataLst>
          </p:nvPr>
        </p:nvSpPr>
        <p:spPr bwMode="gray">
          <a:xfrm>
            <a:off x="6119813" y="54340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8B8827-F034-4013-AB4F-8CCB39A2FBF0}" type="datetime'''''''''1''9''''''''''''0'''">
              <a:rPr lang="ja-JP" altLang="en-US" sz="1000" smtClean="0">
                <a:effectLst/>
              </a:rPr>
              <a:pPr/>
              <a:t>190</a:t>
            </a:fld>
            <a:endParaRPr lang="ja-JP" altLang="en-US" sz="1000" dirty="0">
              <a:sym typeface="+mn-lt"/>
            </a:endParaRPr>
          </a:p>
        </p:txBody>
      </p:sp>
      <p:sp>
        <p:nvSpPr>
          <p:cNvPr id="293" name="テキスト プレースホルダ 9">
            <a:extLst>
              <a:ext uri="{FF2B5EF4-FFF2-40B4-BE49-F238E27FC236}">
                <a16:creationId xmlns:a16="http://schemas.microsoft.com/office/drawing/2014/main" id="{02DD026F-4F96-43ED-AB70-43E71245696C}"/>
              </a:ext>
            </a:extLst>
          </p:cNvPr>
          <p:cNvSpPr>
            <a:spLocks noGrp="1"/>
          </p:cNvSpPr>
          <p:nvPr>
            <p:custDataLst>
              <p:tags r:id="rId42"/>
            </p:custDataLst>
          </p:nvPr>
        </p:nvSpPr>
        <p:spPr bwMode="gray">
          <a:xfrm>
            <a:off x="6461125" y="45878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3608EF-E885-45C1-8A97-201D933CD821}" type="datetime'''''''''''''2''''''''''''''''6''''''''''''''''''''''''7'''">
              <a:rPr lang="ja-JP" altLang="en-US" sz="1000" smtClean="0"/>
              <a:pPr/>
              <a:t>267</a:t>
            </a:fld>
            <a:endParaRPr lang="ja-JP" altLang="en-US" sz="1000" dirty="0">
              <a:sym typeface="+mn-lt"/>
            </a:endParaRPr>
          </a:p>
        </p:txBody>
      </p:sp>
      <p:sp>
        <p:nvSpPr>
          <p:cNvPr id="309" name="テキスト プレースホルダ 9">
            <a:extLst>
              <a:ext uri="{FF2B5EF4-FFF2-40B4-BE49-F238E27FC236}">
                <a16:creationId xmlns:a16="http://schemas.microsoft.com/office/drawing/2014/main" id="{74AF1AB5-4FBA-4C35-9AF1-9AEB1B432029}"/>
              </a:ext>
            </a:extLst>
          </p:cNvPr>
          <p:cNvSpPr>
            <a:spLocks noGrp="1"/>
          </p:cNvSpPr>
          <p:nvPr>
            <p:custDataLst>
              <p:tags r:id="rId43"/>
            </p:custDataLst>
          </p:nvPr>
        </p:nvSpPr>
        <p:spPr bwMode="gray">
          <a:xfrm>
            <a:off x="6461125" y="54054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401F8E-3680-40B1-99B5-67A41792BF77}" type="datetime'''''''2''''''''''''0''''''''''''''''''''3'''''''''''''''">
              <a:rPr lang="ja-JP" altLang="en-US" sz="1000" smtClean="0">
                <a:effectLst/>
              </a:rPr>
              <a:pPr/>
              <a:t>203</a:t>
            </a:fld>
            <a:endParaRPr lang="ja-JP" altLang="en-US" sz="1000" dirty="0">
              <a:sym typeface="+mn-lt"/>
            </a:endParaRPr>
          </a:p>
        </p:txBody>
      </p:sp>
      <p:sp>
        <p:nvSpPr>
          <p:cNvPr id="283" name="テキスト プレースホルダ 9">
            <a:extLst>
              <a:ext uri="{FF2B5EF4-FFF2-40B4-BE49-F238E27FC236}">
                <a16:creationId xmlns:a16="http://schemas.microsoft.com/office/drawing/2014/main" id="{1CF4BE59-09CF-43EE-A669-7BEB45634974}"/>
              </a:ext>
            </a:extLst>
          </p:cNvPr>
          <p:cNvSpPr>
            <a:spLocks noGrp="1"/>
          </p:cNvSpPr>
          <p:nvPr>
            <p:custDataLst>
              <p:tags r:id="rId44"/>
            </p:custDataLst>
          </p:nvPr>
        </p:nvSpPr>
        <p:spPr bwMode="auto">
          <a:xfrm>
            <a:off x="65071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88A4C3-9CAF-4884-95DE-FE58B3359FD3}" type="datetime'1''''''''''''''''6'''''''''''''''''''''''">
              <a:rPr kumimoji="0" lang="ja-JP" altLang="en-US" sz="1000" smtClean="0"/>
              <a:pPr/>
              <a:t>16</a:t>
            </a:fld>
            <a:endParaRPr kumimoji="0" lang="ja-JP" altLang="en-US" sz="1000" dirty="0">
              <a:sym typeface="+mn-lt"/>
            </a:endParaRPr>
          </a:p>
        </p:txBody>
      </p:sp>
      <p:sp>
        <p:nvSpPr>
          <p:cNvPr id="310" name="テキスト プレースホルダ 9">
            <a:extLst>
              <a:ext uri="{FF2B5EF4-FFF2-40B4-BE49-F238E27FC236}">
                <a16:creationId xmlns:a16="http://schemas.microsoft.com/office/drawing/2014/main" id="{82A4FEE6-4926-4B49-9FBA-1F8B2369A96A}"/>
              </a:ext>
            </a:extLst>
          </p:cNvPr>
          <p:cNvSpPr>
            <a:spLocks noGrp="1"/>
          </p:cNvSpPr>
          <p:nvPr>
            <p:custDataLst>
              <p:tags r:id="rId45"/>
            </p:custDataLst>
          </p:nvPr>
        </p:nvSpPr>
        <p:spPr bwMode="gray">
          <a:xfrm>
            <a:off x="6804025" y="54022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B340A8-3AB6-4879-AEAE-9676C782AD28}" type="datetime'''''''''2''''''''''''''''0''''''''''''''''''''''''4'''">
              <a:rPr lang="ja-JP" altLang="en-US" sz="1000" smtClean="0">
                <a:effectLst/>
              </a:rPr>
              <a:pPr/>
              <a:t>204</a:t>
            </a:fld>
            <a:endParaRPr lang="ja-JP" altLang="en-US" sz="1000" dirty="0">
              <a:sym typeface="+mn-lt"/>
            </a:endParaRPr>
          </a:p>
        </p:txBody>
      </p:sp>
      <p:sp>
        <p:nvSpPr>
          <p:cNvPr id="284" name="テキスト プレースホルダ 9">
            <a:extLst>
              <a:ext uri="{FF2B5EF4-FFF2-40B4-BE49-F238E27FC236}">
                <a16:creationId xmlns:a16="http://schemas.microsoft.com/office/drawing/2014/main" id="{1AEAAC08-63DF-4413-8E09-8ABA2936322E}"/>
              </a:ext>
            </a:extLst>
          </p:cNvPr>
          <p:cNvSpPr>
            <a:spLocks noGrp="1"/>
          </p:cNvSpPr>
          <p:nvPr>
            <p:custDataLst>
              <p:tags r:id="rId46"/>
            </p:custDataLst>
          </p:nvPr>
        </p:nvSpPr>
        <p:spPr bwMode="auto">
          <a:xfrm>
            <a:off x="68500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A6773B-1E83-4914-B7FB-6231CCB6D8B8}" type="datetime'''''1''''''''''''''''''''7'''''">
              <a:rPr kumimoji="0" lang="ja-JP" altLang="en-US" sz="1000" smtClean="0"/>
              <a:pPr/>
              <a:t>17</a:t>
            </a:fld>
            <a:endParaRPr kumimoji="0" lang="ja-JP" altLang="en-US" sz="1000" dirty="0">
              <a:sym typeface="+mn-lt"/>
            </a:endParaRPr>
          </a:p>
        </p:txBody>
      </p:sp>
      <p:sp>
        <p:nvSpPr>
          <p:cNvPr id="285" name="テキスト プレースホルダ 9">
            <a:extLst>
              <a:ext uri="{FF2B5EF4-FFF2-40B4-BE49-F238E27FC236}">
                <a16:creationId xmlns:a16="http://schemas.microsoft.com/office/drawing/2014/main" id="{2EE52FE1-0B7C-4935-A761-ADD0BC0885C4}"/>
              </a:ext>
            </a:extLst>
          </p:cNvPr>
          <p:cNvSpPr>
            <a:spLocks noGrp="1"/>
          </p:cNvSpPr>
          <p:nvPr>
            <p:custDataLst>
              <p:tags r:id="rId47"/>
            </p:custDataLst>
          </p:nvPr>
        </p:nvSpPr>
        <p:spPr bwMode="auto">
          <a:xfrm>
            <a:off x="71929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4C48D8-6F72-42C9-AFC2-5536834B5110}" type="datetime'''''''''''''''''''''''''1''8'''''''''''''">
              <a:rPr kumimoji="0" lang="ja-JP" altLang="en-US" sz="1000" smtClean="0"/>
              <a:pPr/>
              <a:t>18</a:t>
            </a:fld>
            <a:endParaRPr kumimoji="0" lang="ja-JP" altLang="en-US" sz="1000" dirty="0">
              <a:sym typeface="+mn-lt"/>
            </a:endParaRPr>
          </a:p>
        </p:txBody>
      </p:sp>
      <p:sp>
        <p:nvSpPr>
          <p:cNvPr id="123" name="テキスト プレースホルダ 9"/>
          <p:cNvSpPr>
            <a:spLocks noGrp="1"/>
          </p:cNvSpPr>
          <p:nvPr>
            <p:custDataLst>
              <p:tags r:id="rId48"/>
            </p:custDataLst>
          </p:nvPr>
        </p:nvSpPr>
        <p:spPr bwMode="gray">
          <a:xfrm>
            <a:off x="984250" y="51847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6C1A22-DF63-4025-8B7E-F6758B67655B}" type="datetime'''''''''''''''''''''''''''1''''''''''''''2''''''''9'''''''">
              <a:rPr lang="ja-JP" altLang="en-US" sz="1000" smtClean="0"/>
              <a:pPr/>
              <a:t>129</a:t>
            </a:fld>
            <a:endParaRPr kumimoji="0" lang="ja-JP" altLang="en-US" sz="1000" dirty="0">
              <a:sym typeface="+mn-lt"/>
            </a:endParaRPr>
          </a:p>
        </p:txBody>
      </p:sp>
      <p:sp>
        <p:nvSpPr>
          <p:cNvPr id="199" name="テキスト プレースホルダ 9"/>
          <p:cNvSpPr>
            <a:spLocks noGrp="1"/>
          </p:cNvSpPr>
          <p:nvPr>
            <p:custDataLst>
              <p:tags r:id="rId49"/>
            </p:custDataLst>
          </p:nvPr>
        </p:nvSpPr>
        <p:spPr bwMode="gray">
          <a:xfrm>
            <a:off x="4065588" y="48498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F22E7C-1887-45BE-9F87-AFD34CDCD702}" type="datetime'''''''''''''''''''''''''20''''''6'''''''''''''''">
              <a:rPr lang="ja-JP" altLang="en-US" sz="1000" smtClean="0"/>
              <a:pPr/>
              <a:t>206</a:t>
            </a:fld>
            <a:endParaRPr kumimoji="0" lang="ja-JP" altLang="en-US" sz="1000" dirty="0">
              <a:sym typeface="+mn-lt"/>
            </a:endParaRPr>
          </a:p>
        </p:txBody>
      </p:sp>
      <p:sp>
        <p:nvSpPr>
          <p:cNvPr id="124" name="テキスト プレースホルダ 9"/>
          <p:cNvSpPr>
            <a:spLocks noGrp="1"/>
          </p:cNvSpPr>
          <p:nvPr>
            <p:custDataLst>
              <p:tags r:id="rId50"/>
            </p:custDataLst>
          </p:nvPr>
        </p:nvSpPr>
        <p:spPr bwMode="gray">
          <a:xfrm>
            <a:off x="1327150" y="51847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AE5E7E-4620-4B6A-A3FC-81EC19F62507}" type="datetime'''''''''''1''''''''''''''''''''''2''''''''''''''''9'''">
              <a:rPr lang="ja-JP" altLang="en-US" sz="1000" smtClean="0"/>
              <a:pPr/>
              <a:t>129</a:t>
            </a:fld>
            <a:endParaRPr kumimoji="0" lang="ja-JP" altLang="en-US" sz="1000" dirty="0">
              <a:sym typeface="+mn-lt"/>
            </a:endParaRPr>
          </a:p>
        </p:txBody>
      </p:sp>
      <p:sp>
        <p:nvSpPr>
          <p:cNvPr id="286" name="テキスト プレースホルダ 9">
            <a:extLst>
              <a:ext uri="{FF2B5EF4-FFF2-40B4-BE49-F238E27FC236}">
                <a16:creationId xmlns:a16="http://schemas.microsoft.com/office/drawing/2014/main" id="{CE9B9253-D324-4697-B89E-AE0FF4A43CB7}"/>
              </a:ext>
            </a:extLst>
          </p:cNvPr>
          <p:cNvSpPr>
            <a:spLocks noGrp="1"/>
          </p:cNvSpPr>
          <p:nvPr>
            <p:custDataLst>
              <p:tags r:id="rId51"/>
            </p:custDataLst>
          </p:nvPr>
        </p:nvSpPr>
        <p:spPr bwMode="gray">
          <a:xfrm>
            <a:off x="3038475" y="55816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CE1E48-4679-41FD-BFA8-1757E2733A85}" type="datetime'''''1''''2''''''''''''''''''''''''''''''''''''''1'''''''''''">
              <a:rPr lang="ja-JP" altLang="en-US" sz="1000" smtClean="0">
                <a:effectLst/>
                <a:sym typeface="+mn-lt"/>
              </a:rPr>
              <a:pPr marL="0" indent="0" algn="ctr">
                <a:spcBef>
                  <a:spcPct val="0"/>
                </a:spcBef>
                <a:buNone/>
              </a:pPr>
              <a:t>121</a:t>
            </a:fld>
            <a:endParaRPr lang="ja-JP" altLang="en-US" sz="1000" dirty="0">
              <a:sym typeface="+mn-lt"/>
            </a:endParaRPr>
          </a:p>
        </p:txBody>
      </p:sp>
      <p:sp>
        <p:nvSpPr>
          <p:cNvPr id="127" name="テキスト プレースホルダ 9"/>
          <p:cNvSpPr>
            <a:spLocks noGrp="1"/>
          </p:cNvSpPr>
          <p:nvPr>
            <p:custDataLst>
              <p:tags r:id="rId52"/>
            </p:custDataLst>
          </p:nvPr>
        </p:nvSpPr>
        <p:spPr bwMode="gray">
          <a:xfrm>
            <a:off x="1668463" y="50958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8E1930-20A7-43BD-A79D-D5F73D0B4D81}" type="datetime'''1''''''''''''''''''''''''''''''4''''9'''''''''">
              <a:rPr lang="ja-JP" altLang="en-US" sz="1000" smtClean="0"/>
              <a:pPr/>
              <a:t>149</a:t>
            </a:fld>
            <a:endParaRPr kumimoji="0" lang="ja-JP" altLang="en-US" sz="1000" dirty="0">
              <a:sym typeface="+mn-lt"/>
            </a:endParaRPr>
          </a:p>
        </p:txBody>
      </p:sp>
      <p:sp>
        <p:nvSpPr>
          <p:cNvPr id="194" name="テキスト プレースホルダ 9"/>
          <p:cNvSpPr>
            <a:spLocks noGrp="1"/>
          </p:cNvSpPr>
          <p:nvPr>
            <p:custDataLst>
              <p:tags r:id="rId53"/>
            </p:custDataLst>
          </p:nvPr>
        </p:nvSpPr>
        <p:spPr bwMode="gray">
          <a:xfrm>
            <a:off x="2354263" y="50593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8C849B-2E9E-48B4-BA7D-432786CB8876}" type="datetime'''''''''''''''''''''''''''1''''''''''5''''8'''''''''''''''">
              <a:rPr lang="ja-JP" altLang="en-US" sz="1000" smtClean="0"/>
              <a:pPr/>
              <a:t>158</a:t>
            </a:fld>
            <a:endParaRPr kumimoji="0" lang="ja-JP" altLang="en-US" sz="1000" dirty="0">
              <a:sym typeface="+mn-lt"/>
            </a:endParaRPr>
          </a:p>
        </p:txBody>
      </p:sp>
      <p:sp>
        <p:nvSpPr>
          <p:cNvPr id="195" name="テキスト プレースホルダ 9"/>
          <p:cNvSpPr>
            <a:spLocks noGrp="1"/>
          </p:cNvSpPr>
          <p:nvPr>
            <p:custDataLst>
              <p:tags r:id="rId54"/>
            </p:custDataLst>
          </p:nvPr>
        </p:nvSpPr>
        <p:spPr bwMode="gray">
          <a:xfrm>
            <a:off x="2695575" y="50307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0DE3CC-961E-41C8-B96A-9ADE3A9F1DE5}" type="datetime'1''''''''''6''''''5'''''''''''''">
              <a:rPr lang="ja-JP" altLang="en-US" sz="1000" smtClean="0"/>
              <a:pPr/>
              <a:t>165</a:t>
            </a:fld>
            <a:endParaRPr kumimoji="0" lang="ja-JP" altLang="en-US" sz="1000" dirty="0">
              <a:sym typeface="+mn-lt"/>
            </a:endParaRPr>
          </a:p>
        </p:txBody>
      </p:sp>
      <p:sp>
        <p:nvSpPr>
          <p:cNvPr id="196" name="テキスト プレースホルダ 9"/>
          <p:cNvSpPr>
            <a:spLocks noGrp="1"/>
          </p:cNvSpPr>
          <p:nvPr>
            <p:custDataLst>
              <p:tags r:id="rId55"/>
            </p:custDataLst>
          </p:nvPr>
        </p:nvSpPr>
        <p:spPr bwMode="gray">
          <a:xfrm>
            <a:off x="3038475" y="50133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676241-33E6-46EB-871E-C6C2255FBF65}" type="datetime'''1''''''6''9'''''''''''''''''''''''''''''''">
              <a:rPr lang="ja-JP" altLang="en-US" sz="1000" smtClean="0"/>
              <a:pPr/>
              <a:t>169</a:t>
            </a:fld>
            <a:endParaRPr kumimoji="0" lang="ja-JP" altLang="en-US" sz="1000" dirty="0">
              <a:sym typeface="+mn-lt"/>
            </a:endParaRPr>
          </a:p>
        </p:txBody>
      </p:sp>
      <p:sp>
        <p:nvSpPr>
          <p:cNvPr id="197" name="テキスト プレースホルダ 9"/>
          <p:cNvSpPr>
            <a:spLocks noGrp="1"/>
          </p:cNvSpPr>
          <p:nvPr>
            <p:custDataLst>
              <p:tags r:id="rId56"/>
            </p:custDataLst>
          </p:nvPr>
        </p:nvSpPr>
        <p:spPr bwMode="gray">
          <a:xfrm>
            <a:off x="3381375" y="49545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374AA0-2EBA-42A9-8D6B-B8E04CCB60E7}" type="datetime'''''''''''''''''''''''1''8''''''''''''''''''''''''''''''''''2'">
              <a:rPr lang="ja-JP" altLang="en-US" sz="1000" smtClean="0"/>
              <a:pPr/>
              <a:t>182</a:t>
            </a:fld>
            <a:endParaRPr kumimoji="0" lang="ja-JP" altLang="en-US" sz="1000" dirty="0">
              <a:sym typeface="+mn-lt"/>
            </a:endParaRPr>
          </a:p>
        </p:txBody>
      </p:sp>
      <p:sp>
        <p:nvSpPr>
          <p:cNvPr id="202" name="テキスト プレースホルダ 9"/>
          <p:cNvSpPr>
            <a:spLocks noGrp="1"/>
          </p:cNvSpPr>
          <p:nvPr>
            <p:custDataLst>
              <p:tags r:id="rId57"/>
            </p:custDataLst>
          </p:nvPr>
        </p:nvSpPr>
        <p:spPr bwMode="gray">
          <a:xfrm>
            <a:off x="5092700" y="47466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246E90-2DE3-4C80-BEC7-89DE6A543B1F}" type="datetime'''23''''''''''''''''''''''0'''''''''''''''''''''''''''''">
              <a:rPr lang="ja-JP" altLang="en-US" sz="1000" smtClean="0"/>
              <a:pPr/>
              <a:t>230</a:t>
            </a:fld>
            <a:endParaRPr kumimoji="0" lang="ja-JP" altLang="en-US" sz="1000" dirty="0">
              <a:sym typeface="+mn-lt"/>
            </a:endParaRPr>
          </a:p>
        </p:txBody>
      </p:sp>
      <p:sp>
        <p:nvSpPr>
          <p:cNvPr id="204" name="テキスト プレースホルダ 9"/>
          <p:cNvSpPr>
            <a:spLocks noGrp="1"/>
          </p:cNvSpPr>
          <p:nvPr>
            <p:custDataLst>
              <p:tags r:id="rId58"/>
            </p:custDataLst>
          </p:nvPr>
        </p:nvSpPr>
        <p:spPr bwMode="gray">
          <a:xfrm>
            <a:off x="5776913" y="46720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5B3450-80EF-4582-8941-4AF45D502806}" type="datetime'2''''''''''''''''''''''''''''4''''''''7'">
              <a:rPr lang="ja-JP" altLang="en-US" sz="1000" smtClean="0"/>
              <a:pPr/>
              <a:t>247</a:t>
            </a:fld>
            <a:endParaRPr kumimoji="0" lang="ja-JP" altLang="en-US" sz="1000" dirty="0">
              <a:sym typeface="+mn-lt"/>
            </a:endParaRPr>
          </a:p>
        </p:txBody>
      </p:sp>
      <p:sp>
        <p:nvSpPr>
          <p:cNvPr id="205" name="テキスト プレースホルダ 9"/>
          <p:cNvSpPr>
            <a:spLocks noGrp="1"/>
          </p:cNvSpPr>
          <p:nvPr>
            <p:custDataLst>
              <p:tags r:id="rId59"/>
            </p:custDataLst>
          </p:nvPr>
        </p:nvSpPr>
        <p:spPr bwMode="gray">
          <a:xfrm>
            <a:off x="6119813" y="46482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246B4C-1FC4-4626-998A-53B1311E43C5}" type="datetime'''''''2''''''''''''''''''''''''''''''5''''''3'''''''''''''">
              <a:rPr lang="ja-JP" altLang="en-US" sz="1000" smtClean="0"/>
              <a:pPr/>
              <a:t>253</a:t>
            </a:fld>
            <a:endParaRPr kumimoji="0" lang="ja-JP" altLang="en-US" sz="1000" dirty="0">
              <a:sym typeface="+mn-lt"/>
            </a:endParaRPr>
          </a:p>
        </p:txBody>
      </p:sp>
      <p:sp>
        <p:nvSpPr>
          <p:cNvPr id="294" name="テキスト プレースホルダ 9">
            <a:extLst>
              <a:ext uri="{FF2B5EF4-FFF2-40B4-BE49-F238E27FC236}">
                <a16:creationId xmlns:a16="http://schemas.microsoft.com/office/drawing/2014/main" id="{EE719A6D-BAA4-4853-BD5D-BFA620150748}"/>
              </a:ext>
            </a:extLst>
          </p:cNvPr>
          <p:cNvSpPr>
            <a:spLocks noGrp="1"/>
          </p:cNvSpPr>
          <p:nvPr>
            <p:custDataLst>
              <p:tags r:id="rId60"/>
            </p:custDataLst>
          </p:nvPr>
        </p:nvSpPr>
        <p:spPr bwMode="gray">
          <a:xfrm>
            <a:off x="6804025" y="45164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7D2554-120A-4617-B963-7E1D71C47C62}" type="datetime'''''''''''''''''''284'''">
              <a:rPr lang="ja-JP" altLang="en-US" sz="1000" smtClean="0"/>
              <a:pPr/>
              <a:t>284</a:t>
            </a:fld>
            <a:endParaRPr lang="ja-JP" altLang="en-US" sz="1000" dirty="0">
              <a:sym typeface="+mn-lt"/>
            </a:endParaRPr>
          </a:p>
        </p:txBody>
      </p:sp>
      <p:sp>
        <p:nvSpPr>
          <p:cNvPr id="248" name="テキスト プレースホルダ 9">
            <a:extLst>
              <a:ext uri="{FF2B5EF4-FFF2-40B4-BE49-F238E27FC236}">
                <a16:creationId xmlns:a16="http://schemas.microsoft.com/office/drawing/2014/main" id="{CECA78E8-2AD7-4230-9EF5-FA7E2ED9CF2D}"/>
              </a:ext>
            </a:extLst>
          </p:cNvPr>
          <p:cNvSpPr>
            <a:spLocks noGrp="1"/>
          </p:cNvSpPr>
          <p:nvPr>
            <p:custDataLst>
              <p:tags r:id="rId61"/>
            </p:custDataLst>
          </p:nvPr>
        </p:nvSpPr>
        <p:spPr bwMode="auto">
          <a:xfrm>
            <a:off x="75342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0ED3E0-097F-4E19-A8AF-87D620BD461D}" type="datetime'''''''1''''''''''''9'''''''''''''''''''''''''''''''''''">
              <a:rPr kumimoji="0" lang="ja-JP" altLang="en-US" sz="1000" smtClean="0"/>
              <a:pPr/>
              <a:t>19</a:t>
            </a:fld>
            <a:endParaRPr kumimoji="0" lang="ja-JP" altLang="en-US" sz="1000" dirty="0">
              <a:sym typeface="+mn-lt"/>
            </a:endParaRPr>
          </a:p>
        </p:txBody>
      </p:sp>
      <p:sp>
        <p:nvSpPr>
          <p:cNvPr id="278" name="Rectangle 277"/>
          <p:cNvSpPr/>
          <p:nvPr>
            <p:custDataLst>
              <p:tags r:id="rId62"/>
            </p:custDataLst>
          </p:nvPr>
        </p:nvSpPr>
        <p:spPr bwMode="gray">
          <a:xfrm>
            <a:off x="7964488" y="55181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63"/>
            </p:custDataLst>
          </p:nvPr>
        </p:nvSpPr>
        <p:spPr bwMode="gray">
          <a:xfrm>
            <a:off x="7964488" y="57213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64"/>
            </p:custDataLst>
          </p:nvPr>
        </p:nvSpPr>
        <p:spPr bwMode="auto">
          <a:xfrm>
            <a:off x="81946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65"/>
            </p:custDataLst>
          </p:nvPr>
        </p:nvSpPr>
        <p:spPr bwMode="auto">
          <a:xfrm>
            <a:off x="81946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5" name="Straight Connector 4">
            <a:extLst>
              <a:ext uri="{FF2B5EF4-FFF2-40B4-BE49-F238E27FC236}">
                <a16:creationId xmlns:a16="http://schemas.microsoft.com/office/drawing/2014/main" id="{A51DDF80-711F-408A-95F5-76FCABE04674}"/>
              </a:ext>
            </a:extLst>
          </p:cNvPr>
          <p:cNvCxnSpPr/>
          <p:nvPr>
            <p:custDataLst>
              <p:tags r:id="rId66"/>
            </p:custDataLst>
          </p:nvPr>
        </p:nvCxnSpPr>
        <p:spPr bwMode="gray">
          <a:xfrm>
            <a:off x="8216900" y="3479800"/>
            <a:ext cx="23653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67"/>
            </p:custDataLst>
          </p:nvPr>
        </p:nvSpPr>
        <p:spPr bwMode="gray">
          <a:xfrm>
            <a:off x="8296275" y="344170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68"/>
            </p:custDataLst>
          </p:nvPr>
        </p:nvSpPr>
        <p:spPr bwMode="auto">
          <a:xfrm>
            <a:off x="8509000" y="3416300"/>
            <a:ext cx="1222375" cy="2730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900" dirty="0">
                <a:sym typeface="+mn-lt"/>
              </a:rPr>
              <a:t>医療費支出総額における</a:t>
            </a:r>
            <a:br>
              <a:rPr kumimoji="0" lang="en-US" altLang="ja-JP" sz="900" dirty="0">
                <a:sym typeface="+mn-lt"/>
              </a:rPr>
            </a:br>
            <a:r>
              <a:rPr kumimoji="0" lang="ja-JP" altLang="en-US" sz="900" dirty="0">
                <a:sym typeface="+mn-lt"/>
              </a:rPr>
              <a:t>政府の負担割合</a:t>
            </a:r>
          </a:p>
        </p:txBody>
      </p:sp>
      <p:sp>
        <p:nvSpPr>
          <p:cNvPr id="137" name="テキスト ボックス 35"/>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、うち政府が占める医療費支出の割合は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と比較的高い。</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年の一人当たり医療費は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296US$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p>
        </p:txBody>
      </p:sp>
      <p:graphicFrame>
        <p:nvGraphicFramePr>
          <p:cNvPr id="215" name="Chart 214">
            <a:extLst>
              <a:ext uri="{FF2B5EF4-FFF2-40B4-BE49-F238E27FC236}">
                <a16:creationId xmlns:a16="http://schemas.microsoft.com/office/drawing/2014/main" id="{A3AFD839-E46D-458C-887E-C66819BFD8C5}"/>
              </a:ext>
            </a:extLst>
          </p:cNvPr>
          <p:cNvGraphicFramePr/>
          <p:nvPr>
            <p:custDataLst>
              <p:tags r:id="rId69"/>
            </p:custDataLst>
            <p:extLst>
              <p:ext uri="{D42A27DB-BD31-4B8C-83A1-F6EECF244321}">
                <p14:modId xmlns:p14="http://schemas.microsoft.com/office/powerpoint/2010/main" val="71703455"/>
              </p:ext>
            </p:extLst>
          </p:nvPr>
        </p:nvGraphicFramePr>
        <p:xfrm>
          <a:off x="854075" y="2409825"/>
          <a:ext cx="7011988" cy="1203325"/>
        </p:xfrm>
        <a:graphic>
          <a:graphicData uri="http://schemas.openxmlformats.org/drawingml/2006/chart">
            <c:chart xmlns:c="http://schemas.openxmlformats.org/drawingml/2006/chart" xmlns:r="http://schemas.openxmlformats.org/officeDocument/2006/relationships" r:id="rId166"/>
          </a:graphicData>
        </a:graphic>
      </p:graphicFrame>
      <p:sp>
        <p:nvSpPr>
          <p:cNvPr id="190" name="テキスト プレースホルダ 9">
            <a:extLst>
              <a:ext uri="{FF2B5EF4-FFF2-40B4-BE49-F238E27FC236}">
                <a16:creationId xmlns:a16="http://schemas.microsoft.com/office/drawing/2014/main" id="{4A8B84F1-7DDC-44B4-8EB8-642D3E43260A}"/>
              </a:ext>
            </a:extLst>
          </p:cNvPr>
          <p:cNvSpPr>
            <a:spLocks noGrp="1"/>
          </p:cNvSpPr>
          <p:nvPr>
            <p:custDataLst>
              <p:tags r:id="rId70"/>
            </p:custDataLst>
          </p:nvPr>
        </p:nvSpPr>
        <p:spPr bwMode="gray">
          <a:xfrm>
            <a:off x="738188" y="34544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14F334C-63E2-465D-BA34-49C5F9A9A973}"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191" name="テキスト プレースホルダ 9">
            <a:extLst>
              <a:ext uri="{FF2B5EF4-FFF2-40B4-BE49-F238E27FC236}">
                <a16:creationId xmlns:a16="http://schemas.microsoft.com/office/drawing/2014/main" id="{7FA6F23B-723B-47A5-81C8-FA3D3119C7B9}"/>
              </a:ext>
            </a:extLst>
          </p:cNvPr>
          <p:cNvSpPr>
            <a:spLocks noGrp="1"/>
          </p:cNvSpPr>
          <p:nvPr>
            <p:custDataLst>
              <p:tags r:id="rId71"/>
            </p:custDataLst>
          </p:nvPr>
        </p:nvSpPr>
        <p:spPr bwMode="gray">
          <a:xfrm>
            <a:off x="668338" y="32464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B8B3D38-7082-42A5-AC5D-2EE94BB643CC}" type="datetime'''''5''''''''''''''''''0'''''''''''''">
              <a:rPr lang="ja-JP" altLang="en-US" sz="1000" smtClean="0">
                <a:effectLst/>
                <a:sym typeface="+mn-lt"/>
              </a:rPr>
              <a:pPr marL="0" indent="0" algn="r">
                <a:spcBef>
                  <a:spcPct val="0"/>
                </a:spcBef>
                <a:buNone/>
              </a:pPr>
              <a:t>50</a:t>
            </a:fld>
            <a:endParaRPr lang="ja-JP" altLang="en-US" sz="1000" dirty="0">
              <a:sym typeface="+mn-lt"/>
            </a:endParaRPr>
          </a:p>
        </p:txBody>
      </p:sp>
      <p:sp>
        <p:nvSpPr>
          <p:cNvPr id="192" name="テキスト プレースホルダ 9">
            <a:extLst>
              <a:ext uri="{FF2B5EF4-FFF2-40B4-BE49-F238E27FC236}">
                <a16:creationId xmlns:a16="http://schemas.microsoft.com/office/drawing/2014/main" id="{4C3B2D3B-5CCC-49F6-88D7-B938581266F1}"/>
              </a:ext>
            </a:extLst>
          </p:cNvPr>
          <p:cNvSpPr>
            <a:spLocks noGrp="1"/>
          </p:cNvSpPr>
          <p:nvPr>
            <p:custDataLst>
              <p:tags r:id="rId72"/>
            </p:custDataLst>
          </p:nvPr>
        </p:nvSpPr>
        <p:spPr bwMode="gray">
          <a:xfrm>
            <a:off x="598488" y="3040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523BD74-0934-4F9C-9EC1-97EEEFEC0813}"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200" name="テキスト プレースホルダ 9">
            <a:extLst>
              <a:ext uri="{FF2B5EF4-FFF2-40B4-BE49-F238E27FC236}">
                <a16:creationId xmlns:a16="http://schemas.microsoft.com/office/drawing/2014/main" id="{C7BA1010-EC05-4FB8-996C-CC4207EF19FD}"/>
              </a:ext>
            </a:extLst>
          </p:cNvPr>
          <p:cNvSpPr>
            <a:spLocks noGrp="1"/>
          </p:cNvSpPr>
          <p:nvPr>
            <p:custDataLst>
              <p:tags r:id="rId73"/>
            </p:custDataLst>
          </p:nvPr>
        </p:nvSpPr>
        <p:spPr bwMode="gray">
          <a:xfrm>
            <a:off x="598488" y="2832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7CAEFAC-EE62-4B48-9210-B48BA078CD68}" type="datetime'''''''1''5''''''''''0'">
              <a:rPr lang="ja-JP" altLang="en-US" sz="1000" smtClean="0">
                <a:effectLst/>
                <a:sym typeface="+mn-lt"/>
              </a:rPr>
              <a:pPr marL="0" indent="0" algn="r">
                <a:spcBef>
                  <a:spcPct val="0"/>
                </a:spcBef>
                <a:buNone/>
              </a:pPr>
              <a:t>150</a:t>
            </a:fld>
            <a:endParaRPr lang="ja-JP" altLang="en-US" sz="1000" dirty="0">
              <a:sym typeface="+mn-lt"/>
            </a:endParaRPr>
          </a:p>
        </p:txBody>
      </p:sp>
      <p:sp>
        <p:nvSpPr>
          <p:cNvPr id="206" name="テキスト プレースホルダ 9">
            <a:extLst>
              <a:ext uri="{FF2B5EF4-FFF2-40B4-BE49-F238E27FC236}">
                <a16:creationId xmlns:a16="http://schemas.microsoft.com/office/drawing/2014/main" id="{3CC366A5-F871-44A4-BFCD-0BA8D0289D99}"/>
              </a:ext>
            </a:extLst>
          </p:cNvPr>
          <p:cNvSpPr>
            <a:spLocks noGrp="1"/>
          </p:cNvSpPr>
          <p:nvPr>
            <p:custDataLst>
              <p:tags r:id="rId74"/>
            </p:custDataLst>
          </p:nvPr>
        </p:nvSpPr>
        <p:spPr bwMode="gray">
          <a:xfrm>
            <a:off x="598488" y="26241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152B129-3669-40DD-A2CE-1960C84D7E8E}" type="datetime'2''''''''''''''''0''''''0'''''''''''''''''''''''">
              <a:rPr lang="ja-JP" altLang="en-US" sz="1000" smtClean="0">
                <a:effectLst/>
                <a:sym typeface="+mn-lt"/>
              </a:rPr>
              <a:pPr marL="0" indent="0" algn="r">
                <a:spcBef>
                  <a:spcPct val="0"/>
                </a:spcBef>
                <a:buNone/>
              </a:pPr>
              <a:t>200</a:t>
            </a:fld>
            <a:endParaRPr lang="ja-JP" altLang="en-US" sz="1000" dirty="0">
              <a:sym typeface="+mn-lt"/>
            </a:endParaRPr>
          </a:p>
        </p:txBody>
      </p:sp>
      <p:sp>
        <p:nvSpPr>
          <p:cNvPr id="207" name="テキスト プレースホルダ 9">
            <a:extLst>
              <a:ext uri="{FF2B5EF4-FFF2-40B4-BE49-F238E27FC236}">
                <a16:creationId xmlns:a16="http://schemas.microsoft.com/office/drawing/2014/main" id="{3430DF7E-CF42-4B0F-844B-DE13D1F237C4}"/>
              </a:ext>
            </a:extLst>
          </p:cNvPr>
          <p:cNvSpPr>
            <a:spLocks noGrp="1"/>
          </p:cNvSpPr>
          <p:nvPr>
            <p:custDataLst>
              <p:tags r:id="rId75"/>
            </p:custDataLst>
          </p:nvPr>
        </p:nvSpPr>
        <p:spPr bwMode="gray">
          <a:xfrm>
            <a:off x="598488" y="2416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66D52DE-8DAF-4971-AEDE-D548A190CD17}" type="datetime'2''''''''''''''''''''''''''''50'''''">
              <a:rPr lang="ja-JP" altLang="en-US" sz="1000" smtClean="0">
                <a:effectLst/>
                <a:sym typeface="+mn-lt"/>
              </a:rPr>
              <a:pPr marL="0" indent="0" algn="r">
                <a:spcBef>
                  <a:spcPct val="0"/>
                </a:spcBef>
                <a:buNone/>
              </a:pPr>
              <a:t>250</a:t>
            </a:fld>
            <a:endParaRPr lang="ja-JP" altLang="en-US" sz="1000" dirty="0">
              <a:sym typeface="+mn-lt"/>
            </a:endParaRPr>
          </a:p>
        </p:txBody>
      </p:sp>
      <p:sp>
        <p:nvSpPr>
          <p:cNvPr id="221" name="テキスト プレースホルダ 9">
            <a:extLst>
              <a:ext uri="{FF2B5EF4-FFF2-40B4-BE49-F238E27FC236}">
                <a16:creationId xmlns:a16="http://schemas.microsoft.com/office/drawing/2014/main" id="{8A5494AC-172B-46FE-89DF-8D145A49C531}"/>
              </a:ext>
            </a:extLst>
          </p:cNvPr>
          <p:cNvSpPr>
            <a:spLocks noGrp="1"/>
          </p:cNvSpPr>
          <p:nvPr>
            <p:custDataLst>
              <p:tags r:id="rId76"/>
            </p:custDataLst>
          </p:nvPr>
        </p:nvSpPr>
        <p:spPr bwMode="auto">
          <a:xfrm>
            <a:off x="13731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4B2C2E-33B8-4674-BEA1-233BC113F35F}" type="datetime'''0''''''''''''1'''''''''">
              <a:rPr lang="ja-JP" altLang="en-US" sz="1000" smtClean="0"/>
              <a:pPr/>
              <a:t>01</a:t>
            </a:fld>
            <a:endParaRPr kumimoji="0" lang="ja-JP" altLang="en-US" sz="1000" dirty="0">
              <a:sym typeface="+mn-lt"/>
            </a:endParaRPr>
          </a:p>
        </p:txBody>
      </p:sp>
      <p:sp>
        <p:nvSpPr>
          <p:cNvPr id="255" name="テキスト プレースホルダ 9">
            <a:extLst>
              <a:ext uri="{FF2B5EF4-FFF2-40B4-BE49-F238E27FC236}">
                <a16:creationId xmlns:a16="http://schemas.microsoft.com/office/drawing/2014/main" id="{D5AC52B6-BE77-4923-9A22-6D8028A75811}"/>
              </a:ext>
            </a:extLst>
          </p:cNvPr>
          <p:cNvSpPr>
            <a:spLocks noGrp="1"/>
          </p:cNvSpPr>
          <p:nvPr>
            <p:custDataLst>
              <p:tags r:id="rId77"/>
            </p:custDataLst>
          </p:nvPr>
        </p:nvSpPr>
        <p:spPr bwMode="gray">
          <a:xfrm>
            <a:off x="6119814" y="2630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AACE6C-E696-4527-AC02-C8DE430D91C1}" type="datetime'1''''''''''7''''''4'''''''''">
              <a:rPr lang="ja-JP" altLang="en-US" sz="1000" smtClean="0"/>
              <a:pPr/>
              <a:t>174</a:t>
            </a:fld>
            <a:endParaRPr kumimoji="0" lang="ja-JP" altLang="en-US" sz="1000" dirty="0">
              <a:sym typeface="+mn-lt"/>
            </a:endParaRPr>
          </a:p>
        </p:txBody>
      </p:sp>
      <p:sp>
        <p:nvSpPr>
          <p:cNvPr id="272" name="テキスト プレースホルダ 9">
            <a:extLst>
              <a:ext uri="{FF2B5EF4-FFF2-40B4-BE49-F238E27FC236}">
                <a16:creationId xmlns:a16="http://schemas.microsoft.com/office/drawing/2014/main" id="{CE9DC969-A499-4F94-BE47-4F681DB122D4}"/>
              </a:ext>
            </a:extLst>
          </p:cNvPr>
          <p:cNvSpPr>
            <a:spLocks noGrp="1"/>
          </p:cNvSpPr>
          <p:nvPr>
            <p:custDataLst>
              <p:tags r:id="rId78"/>
            </p:custDataLst>
          </p:nvPr>
        </p:nvSpPr>
        <p:spPr bwMode="gray">
          <a:xfrm>
            <a:off x="5434014" y="32067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7D2D29-1F0B-435C-A98A-201AA8C25600}" type="datetime'''''''''''''''''''''''''''''11''''''''''''''''9'''">
              <a:rPr lang="ja-JP" altLang="en-US" sz="1000" smtClean="0">
                <a:effectLst/>
              </a:rPr>
              <a:pPr/>
              <a:t>119</a:t>
            </a:fld>
            <a:endParaRPr lang="ja-JP" altLang="en-US" sz="1000" dirty="0">
              <a:sym typeface="+mn-lt"/>
            </a:endParaRPr>
          </a:p>
        </p:txBody>
      </p:sp>
      <p:sp>
        <p:nvSpPr>
          <p:cNvPr id="220" name="テキスト プレースホルダ 9">
            <a:extLst>
              <a:ext uri="{FF2B5EF4-FFF2-40B4-BE49-F238E27FC236}">
                <a16:creationId xmlns:a16="http://schemas.microsoft.com/office/drawing/2014/main" id="{3254D40F-8D85-4120-A53E-DFAD1A0DEC9A}"/>
              </a:ext>
            </a:extLst>
          </p:cNvPr>
          <p:cNvSpPr>
            <a:spLocks noGrp="1"/>
          </p:cNvSpPr>
          <p:nvPr>
            <p:custDataLst>
              <p:tags r:id="rId79"/>
            </p:custDataLst>
          </p:nvPr>
        </p:nvSpPr>
        <p:spPr bwMode="auto">
          <a:xfrm>
            <a:off x="17145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EC723E-5EA6-4B36-A311-DCA6F7E2804A}" type="datetime'''''''''0''''''''''''''''''''''''''''''''''''''2'''''''">
              <a:rPr lang="ja-JP" altLang="en-US" sz="1000" smtClean="0"/>
              <a:pPr/>
              <a:t>02</a:t>
            </a:fld>
            <a:endParaRPr kumimoji="0" lang="ja-JP" altLang="en-US" sz="1000" dirty="0">
              <a:sym typeface="+mn-lt"/>
            </a:endParaRPr>
          </a:p>
        </p:txBody>
      </p:sp>
      <p:sp>
        <p:nvSpPr>
          <p:cNvPr id="228" name="テキスト プレースホルダ 9">
            <a:extLst>
              <a:ext uri="{FF2B5EF4-FFF2-40B4-BE49-F238E27FC236}">
                <a16:creationId xmlns:a16="http://schemas.microsoft.com/office/drawing/2014/main" id="{C3888C27-5A66-4550-AE1B-01E7EEBF1C72}"/>
              </a:ext>
            </a:extLst>
          </p:cNvPr>
          <p:cNvSpPr>
            <a:spLocks noGrp="1"/>
          </p:cNvSpPr>
          <p:nvPr>
            <p:custDataLst>
              <p:tags r:id="rId80"/>
            </p:custDataLst>
          </p:nvPr>
        </p:nvSpPr>
        <p:spPr bwMode="auto">
          <a:xfrm>
            <a:off x="20574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F5DCA6-FC9B-403D-BE94-2BB01C488DF4}" type="datetime'''0''''''''''3'''''''''''''''''''''''''''''''''''''''''">
              <a:rPr lang="ja-JP" altLang="en-US" sz="1000" smtClean="0"/>
              <a:pPr/>
              <a:t>03</a:t>
            </a:fld>
            <a:endParaRPr kumimoji="0" lang="ja-JP" altLang="en-US" sz="1000" dirty="0">
              <a:sym typeface="+mn-lt"/>
            </a:endParaRPr>
          </a:p>
        </p:txBody>
      </p:sp>
      <p:sp>
        <p:nvSpPr>
          <p:cNvPr id="251" name="テキスト プレースホルダ 9">
            <a:extLst>
              <a:ext uri="{FF2B5EF4-FFF2-40B4-BE49-F238E27FC236}">
                <a16:creationId xmlns:a16="http://schemas.microsoft.com/office/drawing/2014/main" id="{99A7D334-0A43-4305-A48D-428DBD07EBDD}"/>
              </a:ext>
            </a:extLst>
          </p:cNvPr>
          <p:cNvSpPr>
            <a:spLocks noGrp="1"/>
          </p:cNvSpPr>
          <p:nvPr>
            <p:custDataLst>
              <p:tags r:id="rId81"/>
            </p:custDataLst>
          </p:nvPr>
        </p:nvSpPr>
        <p:spPr bwMode="gray">
          <a:xfrm>
            <a:off x="4408489" y="27765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F8B89E-2831-437B-82B7-5E18FB1E96F4}" type="datetime'''''''''''''''''''''''1''''''''''''''''''''''''''''39'''''">
              <a:rPr lang="ja-JP" altLang="en-US" sz="1000" smtClean="0"/>
              <a:pPr/>
              <a:t>139</a:t>
            </a:fld>
            <a:endParaRPr kumimoji="0" lang="ja-JP" altLang="en-US" sz="1000" dirty="0">
              <a:sym typeface="+mn-lt"/>
            </a:endParaRPr>
          </a:p>
        </p:txBody>
      </p:sp>
      <p:sp>
        <p:nvSpPr>
          <p:cNvPr id="223" name="テキスト プレースホルダ 9">
            <a:extLst>
              <a:ext uri="{FF2B5EF4-FFF2-40B4-BE49-F238E27FC236}">
                <a16:creationId xmlns:a16="http://schemas.microsoft.com/office/drawing/2014/main" id="{1F575456-FB1C-4273-8D62-880B8C0C1473}"/>
              </a:ext>
            </a:extLst>
          </p:cNvPr>
          <p:cNvSpPr>
            <a:spLocks noGrp="1"/>
          </p:cNvSpPr>
          <p:nvPr>
            <p:custDataLst>
              <p:tags r:id="rId82"/>
            </p:custDataLst>
          </p:nvPr>
        </p:nvSpPr>
        <p:spPr bwMode="gray">
          <a:xfrm>
            <a:off x="3381376" y="28527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F578F6-E801-4F7D-83AA-28E1B47ECC69}" type="datetime'''''''''12''''0'''''''''''''''''''''''''''''''''''''">
              <a:rPr lang="ja-JP" altLang="en-US" sz="1000" smtClean="0"/>
              <a:pPr/>
              <a:t>120</a:t>
            </a:fld>
            <a:endParaRPr kumimoji="0" lang="ja-JP" altLang="en-US" sz="1000" dirty="0">
              <a:sym typeface="+mn-lt"/>
            </a:endParaRPr>
          </a:p>
        </p:txBody>
      </p:sp>
      <p:sp>
        <p:nvSpPr>
          <p:cNvPr id="237" name="テキスト プレースホルダ 9">
            <a:extLst>
              <a:ext uri="{FF2B5EF4-FFF2-40B4-BE49-F238E27FC236}">
                <a16:creationId xmlns:a16="http://schemas.microsoft.com/office/drawing/2014/main" id="{C108A0A8-81B8-4230-A46B-E6FB893DB56E}"/>
              </a:ext>
            </a:extLst>
          </p:cNvPr>
          <p:cNvSpPr>
            <a:spLocks noGrp="1"/>
          </p:cNvSpPr>
          <p:nvPr>
            <p:custDataLst>
              <p:tags r:id="rId83"/>
            </p:custDataLst>
          </p:nvPr>
        </p:nvSpPr>
        <p:spPr bwMode="auto">
          <a:xfrm>
            <a:off x="58229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7FD345-3EFC-417B-A873-113B07B015CE}" type="datetime'''1''''''''''''4'''''''''''''''''''''''''''''''''''''">
              <a:rPr lang="ja-JP" altLang="en-US" sz="1000" smtClean="0"/>
              <a:pPr/>
              <a:t>14</a:t>
            </a:fld>
            <a:endParaRPr kumimoji="0" lang="ja-JP" altLang="en-US" sz="1000" dirty="0">
              <a:sym typeface="+mn-lt"/>
            </a:endParaRPr>
          </a:p>
        </p:txBody>
      </p:sp>
      <p:sp>
        <p:nvSpPr>
          <p:cNvPr id="229" name="テキスト プレースホルダ 9">
            <a:extLst>
              <a:ext uri="{FF2B5EF4-FFF2-40B4-BE49-F238E27FC236}">
                <a16:creationId xmlns:a16="http://schemas.microsoft.com/office/drawing/2014/main" id="{043D3B98-3F81-4672-B40A-31E870454120}"/>
              </a:ext>
            </a:extLst>
          </p:cNvPr>
          <p:cNvSpPr>
            <a:spLocks noGrp="1"/>
          </p:cNvSpPr>
          <p:nvPr>
            <p:custDataLst>
              <p:tags r:id="rId84"/>
            </p:custDataLst>
          </p:nvPr>
        </p:nvSpPr>
        <p:spPr bwMode="auto">
          <a:xfrm>
            <a:off x="24003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E6660A-4657-4B07-89A2-63EA9088F294}" type="datetime'''''''''''0''''''''''''''''''''''''''''''''''4'''">
              <a:rPr lang="ja-JP" altLang="en-US" sz="1000" smtClean="0"/>
              <a:pPr/>
              <a:t>04</a:t>
            </a:fld>
            <a:endParaRPr kumimoji="0" lang="ja-JP" altLang="en-US" sz="1000" dirty="0">
              <a:sym typeface="+mn-lt"/>
            </a:endParaRPr>
          </a:p>
        </p:txBody>
      </p:sp>
      <p:sp>
        <p:nvSpPr>
          <p:cNvPr id="218" name="テキスト プレースホルダ 9">
            <a:extLst>
              <a:ext uri="{FF2B5EF4-FFF2-40B4-BE49-F238E27FC236}">
                <a16:creationId xmlns:a16="http://schemas.microsoft.com/office/drawing/2014/main" id="{08D3EBE8-DE71-41D9-86E6-B1114E45D9F0}"/>
              </a:ext>
            </a:extLst>
          </p:cNvPr>
          <p:cNvSpPr>
            <a:spLocks noGrp="1"/>
          </p:cNvSpPr>
          <p:nvPr>
            <p:custDataLst>
              <p:tags r:id="rId85"/>
            </p:custDataLst>
          </p:nvPr>
        </p:nvSpPr>
        <p:spPr bwMode="gray">
          <a:xfrm>
            <a:off x="2730501" y="3087688"/>
            <a:ext cx="174625" cy="152400"/>
          </a:xfrm>
          <a:prstGeom prst="rect">
            <a:avLst/>
          </a:prstGeom>
          <a:noFill/>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897A8E-4013-4B16-AB01-87979DCB7944}" type="datetime'''''''''''''''''''''''39'''''''''">
              <a:rPr kumimoji="0" lang="ja-JP" altLang="en-US" sz="1000" smtClean="0">
                <a:effectLst/>
              </a:rPr>
              <a:pPr/>
              <a:t>39</a:t>
            </a:fld>
            <a:endParaRPr kumimoji="0" lang="ja-JP" altLang="en-US" sz="1000" dirty="0">
              <a:sym typeface="+mn-lt"/>
            </a:endParaRPr>
          </a:p>
        </p:txBody>
      </p:sp>
      <p:sp>
        <p:nvSpPr>
          <p:cNvPr id="231" name="テキスト プレースホルダ 9">
            <a:extLst>
              <a:ext uri="{FF2B5EF4-FFF2-40B4-BE49-F238E27FC236}">
                <a16:creationId xmlns:a16="http://schemas.microsoft.com/office/drawing/2014/main" id="{9087119A-A908-415B-B5A8-F6817A7EA509}"/>
              </a:ext>
            </a:extLst>
          </p:cNvPr>
          <p:cNvSpPr>
            <a:spLocks noGrp="1"/>
          </p:cNvSpPr>
          <p:nvPr>
            <p:custDataLst>
              <p:tags r:id="rId86"/>
            </p:custDataLst>
          </p:nvPr>
        </p:nvSpPr>
        <p:spPr bwMode="auto">
          <a:xfrm>
            <a:off x="27416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1C3794-8687-430E-A31B-747606A4F9FF}" type="datetime'''''''''''''''0''''''''''''''''''5'''''''''''''''''''''">
              <a:rPr lang="ja-JP" altLang="en-US" sz="1000" smtClean="0"/>
              <a:pPr/>
              <a:t>05</a:t>
            </a:fld>
            <a:endParaRPr kumimoji="0" lang="ja-JP" altLang="en-US" sz="1000" dirty="0">
              <a:sym typeface="+mn-lt"/>
            </a:endParaRPr>
          </a:p>
        </p:txBody>
      </p:sp>
      <p:sp>
        <p:nvSpPr>
          <p:cNvPr id="271" name="テキスト プレースホルダ 9">
            <a:extLst>
              <a:ext uri="{FF2B5EF4-FFF2-40B4-BE49-F238E27FC236}">
                <a16:creationId xmlns:a16="http://schemas.microsoft.com/office/drawing/2014/main" id="{FB5FB79A-E273-46DF-9817-501A2A6918CF}"/>
              </a:ext>
            </a:extLst>
          </p:cNvPr>
          <p:cNvSpPr>
            <a:spLocks noGrp="1"/>
          </p:cNvSpPr>
          <p:nvPr>
            <p:custDataLst>
              <p:tags r:id="rId87"/>
            </p:custDataLst>
          </p:nvPr>
        </p:nvSpPr>
        <p:spPr bwMode="gray">
          <a:xfrm>
            <a:off x="5092701" y="32067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1C19EA-2ABD-4B09-BB4F-0997C1C4C82C}" type="datetime'''''''''''''''''''''''''''''1''1''''''''''''''''9'''''">
              <a:rPr lang="ja-JP" altLang="en-US" sz="1000" smtClean="0">
                <a:effectLst/>
              </a:rPr>
              <a:pPr/>
              <a:t>119</a:t>
            </a:fld>
            <a:endParaRPr lang="ja-JP" altLang="en-US" sz="1000" dirty="0">
              <a:sym typeface="+mn-lt"/>
            </a:endParaRPr>
          </a:p>
        </p:txBody>
      </p:sp>
      <p:sp>
        <p:nvSpPr>
          <p:cNvPr id="184" name="テキスト プレースホルダ 9">
            <a:extLst>
              <a:ext uri="{FF2B5EF4-FFF2-40B4-BE49-F238E27FC236}">
                <a16:creationId xmlns:a16="http://schemas.microsoft.com/office/drawing/2014/main" id="{008C8093-8CD1-4C64-922F-0EDEC6F5E6AB}"/>
              </a:ext>
            </a:extLst>
          </p:cNvPr>
          <p:cNvSpPr>
            <a:spLocks noGrp="1"/>
          </p:cNvSpPr>
          <p:nvPr>
            <p:custDataLst>
              <p:tags r:id="rId88"/>
            </p:custDataLst>
          </p:nvPr>
        </p:nvSpPr>
        <p:spPr bwMode="gray">
          <a:xfrm>
            <a:off x="3757613" y="2970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D491BC-B393-4C85-A8A1-79EB89A2F1AD}" type="datetime'''''''''3''''''''''''''''''''3'''''''''''''''''''''''">
              <a:rPr kumimoji="0" lang="ja-JP" altLang="en-US" sz="1000" smtClean="0">
                <a:effectLst/>
                <a:sym typeface="+mn-lt"/>
              </a:rPr>
              <a:pPr marL="0" indent="0" algn="ctr">
                <a:spcBef>
                  <a:spcPct val="0"/>
                </a:spcBef>
                <a:buNone/>
              </a:pPr>
              <a:t>33</a:t>
            </a:fld>
            <a:endParaRPr kumimoji="0" lang="ja-JP" altLang="en-US" sz="1000" dirty="0">
              <a:sym typeface="+mn-lt"/>
            </a:endParaRPr>
          </a:p>
        </p:txBody>
      </p:sp>
      <p:sp>
        <p:nvSpPr>
          <p:cNvPr id="213" name="テキスト プレースホルダ 9">
            <a:extLst>
              <a:ext uri="{FF2B5EF4-FFF2-40B4-BE49-F238E27FC236}">
                <a16:creationId xmlns:a16="http://schemas.microsoft.com/office/drawing/2014/main" id="{B61CAB84-0912-4C5D-9901-9498915CFA62}"/>
              </a:ext>
            </a:extLst>
          </p:cNvPr>
          <p:cNvSpPr>
            <a:spLocks noGrp="1"/>
          </p:cNvSpPr>
          <p:nvPr>
            <p:custDataLst>
              <p:tags r:id="rId89"/>
            </p:custDataLst>
          </p:nvPr>
        </p:nvSpPr>
        <p:spPr bwMode="auto">
          <a:xfrm>
            <a:off x="30845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A0A621-9CB7-4264-8BC8-24908B0FFD98}" type="datetime'''0''''''''''''6'''">
              <a:rPr lang="ja-JP" altLang="en-US" sz="1000" smtClean="0"/>
              <a:pPr/>
              <a:t>06</a:t>
            </a:fld>
            <a:endParaRPr kumimoji="0" lang="ja-JP" altLang="en-US" sz="1000" dirty="0">
              <a:sym typeface="+mn-lt"/>
            </a:endParaRPr>
          </a:p>
        </p:txBody>
      </p:sp>
      <p:sp>
        <p:nvSpPr>
          <p:cNvPr id="238" name="テキスト プレースホルダ 9">
            <a:extLst>
              <a:ext uri="{FF2B5EF4-FFF2-40B4-BE49-F238E27FC236}">
                <a16:creationId xmlns:a16="http://schemas.microsoft.com/office/drawing/2014/main" id="{64A1D6EA-AB11-4013-8737-CD8C3613AB3B}"/>
              </a:ext>
            </a:extLst>
          </p:cNvPr>
          <p:cNvSpPr>
            <a:spLocks noGrp="1"/>
          </p:cNvSpPr>
          <p:nvPr>
            <p:custDataLst>
              <p:tags r:id="rId90"/>
            </p:custDataLst>
          </p:nvPr>
        </p:nvSpPr>
        <p:spPr bwMode="auto">
          <a:xfrm>
            <a:off x="34274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9C46EC-55F2-48C7-B8DF-902E773A60CB}" type="datetime'''''''''''''''''0''''''7'">
              <a:rPr lang="ja-JP" altLang="en-US" sz="1000" smtClean="0"/>
              <a:pPr/>
              <a:t>07</a:t>
            </a:fld>
            <a:endParaRPr kumimoji="0" lang="ja-JP" altLang="en-US" sz="1000" dirty="0">
              <a:sym typeface="+mn-lt"/>
            </a:endParaRPr>
          </a:p>
        </p:txBody>
      </p:sp>
      <p:sp>
        <p:nvSpPr>
          <p:cNvPr id="240" name="テキスト プレースホルダ 9">
            <a:extLst>
              <a:ext uri="{FF2B5EF4-FFF2-40B4-BE49-F238E27FC236}">
                <a16:creationId xmlns:a16="http://schemas.microsoft.com/office/drawing/2014/main" id="{0A2AE778-FE46-4EAC-8DE1-777FD35298DB}"/>
              </a:ext>
            </a:extLst>
          </p:cNvPr>
          <p:cNvSpPr>
            <a:spLocks noGrp="1"/>
          </p:cNvSpPr>
          <p:nvPr>
            <p:custDataLst>
              <p:tags r:id="rId91"/>
            </p:custDataLst>
          </p:nvPr>
        </p:nvSpPr>
        <p:spPr bwMode="auto">
          <a:xfrm>
            <a:off x="37687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C71EDD-6014-4FAA-A38A-EA9E7C2D6C5D}" type="datetime'''''''''''''''''''''''''''''0''''''''''''''''''''''8'''''''">
              <a:rPr lang="ja-JP" altLang="en-US" sz="1000" smtClean="0"/>
              <a:pPr/>
              <a:t>08</a:t>
            </a:fld>
            <a:endParaRPr kumimoji="0" lang="ja-JP" altLang="en-US" sz="1000" dirty="0">
              <a:sym typeface="+mn-lt"/>
            </a:endParaRPr>
          </a:p>
        </p:txBody>
      </p:sp>
      <p:sp>
        <p:nvSpPr>
          <p:cNvPr id="153" name="テキスト プレースホルダ 9">
            <a:extLst>
              <a:ext uri="{FF2B5EF4-FFF2-40B4-BE49-F238E27FC236}">
                <a16:creationId xmlns:a16="http://schemas.microsoft.com/office/drawing/2014/main" id="{A8C36986-AEE7-4ADA-A03D-33B2E43D4ACB}"/>
              </a:ext>
            </a:extLst>
          </p:cNvPr>
          <p:cNvSpPr>
            <a:spLocks noGrp="1"/>
          </p:cNvSpPr>
          <p:nvPr>
            <p:custDataLst>
              <p:tags r:id="rId92"/>
            </p:custDataLst>
          </p:nvPr>
        </p:nvSpPr>
        <p:spPr bwMode="gray">
          <a:xfrm>
            <a:off x="2046289" y="3322638"/>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272732-3E1C-4AE8-933C-4DAF42F02732}" type="datetime'''''''''''''''''''''''''''''''6''''''''''''''''''3'''''''''''">
              <a:rPr lang="ja-JP" altLang="en-US" sz="1000" smtClean="0">
                <a:effectLst/>
              </a:rPr>
              <a:pPr/>
              <a:t>63</a:t>
            </a:fld>
            <a:endParaRPr lang="ja-JP" altLang="en-US" sz="1000" dirty="0">
              <a:sym typeface="+mn-lt"/>
            </a:endParaRPr>
          </a:p>
        </p:txBody>
      </p:sp>
      <p:sp>
        <p:nvSpPr>
          <p:cNvPr id="234" name="テキスト プレースホルダ 9">
            <a:extLst>
              <a:ext uri="{FF2B5EF4-FFF2-40B4-BE49-F238E27FC236}">
                <a16:creationId xmlns:a16="http://schemas.microsoft.com/office/drawing/2014/main" id="{CEDE211C-BADB-48BE-9024-850EC2BC29BD}"/>
              </a:ext>
            </a:extLst>
          </p:cNvPr>
          <p:cNvSpPr>
            <a:spLocks noGrp="1"/>
          </p:cNvSpPr>
          <p:nvPr>
            <p:custDataLst>
              <p:tags r:id="rId93"/>
            </p:custDataLst>
          </p:nvPr>
        </p:nvSpPr>
        <p:spPr bwMode="gray">
          <a:xfrm>
            <a:off x="7146926" y="25098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6AC4DF-7C21-43E5-A697-36D0C883D6D3}" type="datetime'''''''''''''''''''''2''''''''''''''''''''''''''''''''0''''3'''">
              <a:rPr lang="ja-JP" altLang="en-US" sz="1000" smtClean="0"/>
              <a:pPr/>
              <a:t>203</a:t>
            </a:fld>
            <a:endParaRPr lang="ja-JP" altLang="en-US" sz="1000" dirty="0">
              <a:sym typeface="+mn-lt"/>
            </a:endParaRPr>
          </a:p>
        </p:txBody>
      </p:sp>
      <p:sp>
        <p:nvSpPr>
          <p:cNvPr id="226" name="テキスト プレースホルダ 9">
            <a:extLst>
              <a:ext uri="{FF2B5EF4-FFF2-40B4-BE49-F238E27FC236}">
                <a16:creationId xmlns:a16="http://schemas.microsoft.com/office/drawing/2014/main" id="{43EA556A-E2C6-41A3-A3B2-FA7419C9CCCE}"/>
              </a:ext>
            </a:extLst>
          </p:cNvPr>
          <p:cNvSpPr>
            <a:spLocks noGrp="1"/>
          </p:cNvSpPr>
          <p:nvPr>
            <p:custDataLst>
              <p:tags r:id="rId94"/>
            </p:custDataLst>
          </p:nvPr>
        </p:nvSpPr>
        <p:spPr bwMode="auto">
          <a:xfrm>
            <a:off x="41116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63F08E-5C87-456B-8839-803B8579C6D7}" type="datetime'''''''''''''0''''''9'''">
              <a:rPr lang="ja-JP" altLang="en-US" sz="1000" smtClean="0"/>
              <a:pPr/>
              <a:t>09</a:t>
            </a:fld>
            <a:endParaRPr kumimoji="0" lang="ja-JP" altLang="en-US" sz="1000" dirty="0">
              <a:sym typeface="+mn-lt"/>
            </a:endParaRPr>
          </a:p>
        </p:txBody>
      </p:sp>
      <p:sp>
        <p:nvSpPr>
          <p:cNvPr id="241" name="テキスト プレースホルダ 9">
            <a:extLst>
              <a:ext uri="{FF2B5EF4-FFF2-40B4-BE49-F238E27FC236}">
                <a16:creationId xmlns:a16="http://schemas.microsoft.com/office/drawing/2014/main" id="{A571492D-4BC8-4DF9-8E8E-4984CDC54AEF}"/>
              </a:ext>
            </a:extLst>
          </p:cNvPr>
          <p:cNvSpPr>
            <a:spLocks noGrp="1"/>
          </p:cNvSpPr>
          <p:nvPr>
            <p:custDataLst>
              <p:tags r:id="rId95"/>
            </p:custDataLst>
          </p:nvPr>
        </p:nvSpPr>
        <p:spPr bwMode="auto">
          <a:xfrm>
            <a:off x="44545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D95FC5-7D8D-4F12-B1E3-DB74DCC45A5F}" type="datetime'''''''''''''''''''''''''''''''''''1''''''0'''">
              <a:rPr lang="ja-JP" altLang="en-US" sz="1000" smtClean="0"/>
              <a:pPr/>
              <a:t>10</a:t>
            </a:fld>
            <a:endParaRPr kumimoji="0" lang="ja-JP" altLang="en-US" sz="1000" dirty="0">
              <a:sym typeface="+mn-lt"/>
            </a:endParaRPr>
          </a:p>
        </p:txBody>
      </p:sp>
      <p:sp>
        <p:nvSpPr>
          <p:cNvPr id="270" name="テキスト プレースホルダ 9">
            <a:extLst>
              <a:ext uri="{FF2B5EF4-FFF2-40B4-BE49-F238E27FC236}">
                <a16:creationId xmlns:a16="http://schemas.microsoft.com/office/drawing/2014/main" id="{3D9E2C67-E055-4ACE-8E2C-A359C0705DEB}"/>
              </a:ext>
            </a:extLst>
          </p:cNvPr>
          <p:cNvSpPr>
            <a:spLocks noGrp="1"/>
          </p:cNvSpPr>
          <p:nvPr>
            <p:custDataLst>
              <p:tags r:id="rId96"/>
            </p:custDataLst>
          </p:nvPr>
        </p:nvSpPr>
        <p:spPr bwMode="gray">
          <a:xfrm>
            <a:off x="4749801" y="32194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961418-A44B-4F5F-B4AB-D83555B104B5}" type="datetime'''''''''''''''''''''1''''''1''''3'''''''''''''">
              <a:rPr lang="ja-JP" altLang="en-US" sz="1000" smtClean="0">
                <a:effectLst/>
              </a:rPr>
              <a:pPr/>
              <a:t>113</a:t>
            </a:fld>
            <a:endParaRPr lang="ja-JP" altLang="en-US" sz="1000" dirty="0">
              <a:sym typeface="+mn-lt"/>
            </a:endParaRPr>
          </a:p>
        </p:txBody>
      </p:sp>
      <p:sp>
        <p:nvSpPr>
          <p:cNvPr id="263" name="テキスト プレースホルダ 9">
            <a:extLst>
              <a:ext uri="{FF2B5EF4-FFF2-40B4-BE49-F238E27FC236}">
                <a16:creationId xmlns:a16="http://schemas.microsoft.com/office/drawing/2014/main" id="{58C0B270-2ECA-47D6-BA8C-CD46CEC27187}"/>
              </a:ext>
            </a:extLst>
          </p:cNvPr>
          <p:cNvSpPr>
            <a:spLocks noGrp="1"/>
          </p:cNvSpPr>
          <p:nvPr>
            <p:custDataLst>
              <p:tags r:id="rId97"/>
            </p:custDataLst>
          </p:nvPr>
        </p:nvSpPr>
        <p:spPr bwMode="gray">
          <a:xfrm>
            <a:off x="4065589" y="27797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7ECF3D-F7FF-4260-BF14-A812FC8411C0}" type="datetime'1''''''''''''''''''''''''''''38'''''''">
              <a:rPr lang="ja-JP" altLang="en-US" sz="1000" smtClean="0"/>
              <a:pPr/>
              <a:t>138</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FE8CB555-CA71-4C70-B154-C690A1449338}"/>
              </a:ext>
            </a:extLst>
          </p:cNvPr>
          <p:cNvSpPr>
            <a:spLocks noGrp="1"/>
          </p:cNvSpPr>
          <p:nvPr>
            <p:custDataLst>
              <p:tags r:id="rId98"/>
            </p:custDataLst>
          </p:nvPr>
        </p:nvSpPr>
        <p:spPr bwMode="gray">
          <a:xfrm>
            <a:off x="4784725" y="29130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D2F699-815F-4846-966E-FAACB4D55383}" type="datetime'''''''''''''3''''''5'">
              <a:rPr lang="ja-JP" altLang="en-US" sz="1000" smtClean="0">
                <a:effectLst/>
                <a:sym typeface="+mn-lt"/>
              </a:rPr>
              <a:pPr marL="0" indent="0" algn="ctr">
                <a:spcBef>
                  <a:spcPct val="0"/>
                </a:spcBef>
                <a:buNone/>
              </a:pPr>
              <a:t>35</a:t>
            </a:fld>
            <a:endParaRPr lang="ja-JP" altLang="en-US" sz="1000" dirty="0">
              <a:sym typeface="+mn-lt"/>
            </a:endParaRPr>
          </a:p>
        </p:txBody>
      </p:sp>
      <p:sp>
        <p:nvSpPr>
          <p:cNvPr id="243" name="テキスト プレースホルダ 9">
            <a:extLst>
              <a:ext uri="{FF2B5EF4-FFF2-40B4-BE49-F238E27FC236}">
                <a16:creationId xmlns:a16="http://schemas.microsoft.com/office/drawing/2014/main" id="{2B693680-14E2-4BEC-8575-AD96367CC39A}"/>
              </a:ext>
            </a:extLst>
          </p:cNvPr>
          <p:cNvSpPr>
            <a:spLocks noGrp="1"/>
          </p:cNvSpPr>
          <p:nvPr>
            <p:custDataLst>
              <p:tags r:id="rId99"/>
            </p:custDataLst>
          </p:nvPr>
        </p:nvSpPr>
        <p:spPr bwMode="auto">
          <a:xfrm>
            <a:off x="47958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0A7CAD-162E-4D91-85BE-564FC9896AA3}" type="datetime'''''1''''''''''''1'''''''''''''''''">
              <a:rPr lang="ja-JP" altLang="en-US" sz="1000" smtClean="0"/>
              <a:pPr/>
              <a:t>11</a:t>
            </a:fld>
            <a:endParaRPr kumimoji="0" lang="ja-JP" altLang="en-US" sz="1000" dirty="0">
              <a:sym typeface="+mn-lt"/>
            </a:endParaRPr>
          </a:p>
        </p:txBody>
      </p:sp>
      <p:sp>
        <p:nvSpPr>
          <p:cNvPr id="246" name="テキスト プレースホルダ 9">
            <a:extLst>
              <a:ext uri="{FF2B5EF4-FFF2-40B4-BE49-F238E27FC236}">
                <a16:creationId xmlns:a16="http://schemas.microsoft.com/office/drawing/2014/main" id="{9DBD90D0-6BBC-47F4-93EA-E7C9F12593E1}"/>
              </a:ext>
            </a:extLst>
          </p:cNvPr>
          <p:cNvSpPr>
            <a:spLocks noGrp="1"/>
          </p:cNvSpPr>
          <p:nvPr>
            <p:custDataLst>
              <p:tags r:id="rId100"/>
            </p:custDataLst>
          </p:nvPr>
        </p:nvSpPr>
        <p:spPr bwMode="auto">
          <a:xfrm>
            <a:off x="51387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80D12-C6A5-4AD5-8723-0D071F2CDE9B}" type="datetime'''''''''''''''''''1''2'''''''''''''''''''''''''''">
              <a:rPr lang="ja-JP" altLang="en-US" sz="1000" smtClean="0"/>
              <a:pPr/>
              <a:t>12</a:t>
            </a:fld>
            <a:endParaRPr kumimoji="0" lang="ja-JP" altLang="en-US" sz="1000" dirty="0">
              <a:sym typeface="+mn-lt"/>
            </a:endParaRPr>
          </a:p>
        </p:txBody>
      </p:sp>
      <p:sp>
        <p:nvSpPr>
          <p:cNvPr id="230" name="テキスト プレースホルダ 9">
            <a:extLst>
              <a:ext uri="{FF2B5EF4-FFF2-40B4-BE49-F238E27FC236}">
                <a16:creationId xmlns:a16="http://schemas.microsoft.com/office/drawing/2014/main" id="{AF1A64FE-2946-4F32-A687-681BBD5B5D15}"/>
              </a:ext>
            </a:extLst>
          </p:cNvPr>
          <p:cNvSpPr>
            <a:spLocks noGrp="1"/>
          </p:cNvSpPr>
          <p:nvPr>
            <p:custDataLst>
              <p:tags r:id="rId101"/>
            </p:custDataLst>
          </p:nvPr>
        </p:nvSpPr>
        <p:spPr bwMode="auto">
          <a:xfrm>
            <a:off x="54800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49C08E-0761-41C4-98E7-F5325DDBD3B5}" type="datetime'1''''''''''''''''''''''3'''''''''''''''''''''''''''''''''">
              <a:rPr lang="ja-JP" altLang="en-US" sz="1000" smtClean="0"/>
              <a:pPr/>
              <a:t>13</a:t>
            </a:fld>
            <a:endParaRPr kumimoji="0" lang="ja-JP" altLang="en-US" sz="1000" dirty="0">
              <a:sym typeface="+mn-lt"/>
            </a:endParaRPr>
          </a:p>
        </p:txBody>
      </p:sp>
      <p:sp>
        <p:nvSpPr>
          <p:cNvPr id="273" name="テキスト プレースホルダ 9">
            <a:extLst>
              <a:ext uri="{FF2B5EF4-FFF2-40B4-BE49-F238E27FC236}">
                <a16:creationId xmlns:a16="http://schemas.microsoft.com/office/drawing/2014/main" id="{937C03EA-01AB-440A-964A-3821BFA2B3FF}"/>
              </a:ext>
            </a:extLst>
          </p:cNvPr>
          <p:cNvSpPr>
            <a:spLocks noGrp="1"/>
          </p:cNvSpPr>
          <p:nvPr>
            <p:custDataLst>
              <p:tags r:id="rId102"/>
            </p:custDataLst>
          </p:nvPr>
        </p:nvSpPr>
        <p:spPr bwMode="gray">
          <a:xfrm>
            <a:off x="5776914" y="31877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16F720-1D96-478A-B280-F1073F542A48}" type="datetime'1''''''''2''''''''''''''''''8'''''''">
              <a:rPr lang="ja-JP" altLang="en-US" sz="1000" smtClean="0">
                <a:effectLst/>
              </a:rPr>
              <a:pPr/>
              <a:t>128</a:t>
            </a:fld>
            <a:endParaRPr lang="ja-JP" altLang="en-US" sz="1000" dirty="0">
              <a:sym typeface="+mn-lt"/>
            </a:endParaRPr>
          </a:p>
        </p:txBody>
      </p:sp>
      <p:sp>
        <p:nvSpPr>
          <p:cNvPr id="257" name="テキスト プレースホルダ 9">
            <a:extLst>
              <a:ext uri="{FF2B5EF4-FFF2-40B4-BE49-F238E27FC236}">
                <a16:creationId xmlns:a16="http://schemas.microsoft.com/office/drawing/2014/main" id="{BA5C6B4D-145F-4AA4-879C-CEAAFBD2AC0F}"/>
              </a:ext>
            </a:extLst>
          </p:cNvPr>
          <p:cNvSpPr>
            <a:spLocks noGrp="1"/>
          </p:cNvSpPr>
          <p:nvPr>
            <p:custDataLst>
              <p:tags r:id="rId103"/>
            </p:custDataLst>
          </p:nvPr>
        </p:nvSpPr>
        <p:spPr bwMode="gray">
          <a:xfrm>
            <a:off x="1362076" y="30130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7B2391-9135-40F6-B759-8137FB825F54}" type="datetime'''''''''''''''''''''''8''''''''2'''''">
              <a:rPr lang="ja-JP" altLang="en-US" sz="1000" smtClean="0"/>
              <a:pPr/>
              <a:t>82</a:t>
            </a:fld>
            <a:endParaRPr kumimoji="0" lang="ja-JP" altLang="en-US" sz="1000" dirty="0">
              <a:sym typeface="+mn-lt"/>
            </a:endParaRPr>
          </a:p>
        </p:txBody>
      </p:sp>
      <p:sp>
        <p:nvSpPr>
          <p:cNvPr id="274" name="テキスト プレースホルダ 9">
            <a:extLst>
              <a:ext uri="{FF2B5EF4-FFF2-40B4-BE49-F238E27FC236}">
                <a16:creationId xmlns:a16="http://schemas.microsoft.com/office/drawing/2014/main" id="{322F4DCC-FCDB-4E53-B4C0-13627A452188}"/>
              </a:ext>
            </a:extLst>
          </p:cNvPr>
          <p:cNvSpPr>
            <a:spLocks noGrp="1"/>
          </p:cNvSpPr>
          <p:nvPr>
            <p:custDataLst>
              <p:tags r:id="rId104"/>
            </p:custDataLst>
          </p:nvPr>
        </p:nvSpPr>
        <p:spPr bwMode="gray">
          <a:xfrm>
            <a:off x="6119814" y="31829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98C9ED-7B2F-4417-9FBE-8C13AA669172}" type="datetime'''''1''''''''''''''''3''''''''''0'''''''''">
              <a:rPr lang="ja-JP" altLang="en-US" sz="1000" smtClean="0">
                <a:effectLst/>
              </a:rPr>
              <a:pPr/>
              <a:t>130</a:t>
            </a:fld>
            <a:endParaRPr lang="ja-JP" altLang="en-US" sz="1000" dirty="0">
              <a:sym typeface="+mn-lt"/>
            </a:endParaRPr>
          </a:p>
        </p:txBody>
      </p:sp>
      <p:sp>
        <p:nvSpPr>
          <p:cNvPr id="250" name="テキスト プレースホルダ 9">
            <a:extLst>
              <a:ext uri="{FF2B5EF4-FFF2-40B4-BE49-F238E27FC236}">
                <a16:creationId xmlns:a16="http://schemas.microsoft.com/office/drawing/2014/main" id="{3EBFF000-ADD2-48CE-B1EC-5DEE29B27C36}"/>
              </a:ext>
            </a:extLst>
          </p:cNvPr>
          <p:cNvSpPr>
            <a:spLocks noGrp="1"/>
          </p:cNvSpPr>
          <p:nvPr>
            <p:custDataLst>
              <p:tags r:id="rId105"/>
            </p:custDataLst>
          </p:nvPr>
        </p:nvSpPr>
        <p:spPr bwMode="auto">
          <a:xfrm>
            <a:off x="61658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AABBB-3201-4BD5-995A-A642083B7FAC}" type="datetime'''''''''''''''''''''''1''''''''''''''''''5'''''">
              <a:rPr lang="ja-JP" altLang="en-US" sz="1000" smtClean="0"/>
              <a:pPr/>
              <a:t>15</a:t>
            </a:fld>
            <a:endParaRPr kumimoji="0" lang="ja-JP" altLang="en-US" sz="1000" dirty="0">
              <a:sym typeface="+mn-lt"/>
            </a:endParaRPr>
          </a:p>
        </p:txBody>
      </p:sp>
      <p:sp>
        <p:nvSpPr>
          <p:cNvPr id="260" name="テキスト プレースホルダ 9">
            <a:extLst>
              <a:ext uri="{FF2B5EF4-FFF2-40B4-BE49-F238E27FC236}">
                <a16:creationId xmlns:a16="http://schemas.microsoft.com/office/drawing/2014/main" id="{9C04D8C1-0FB4-44F7-87E3-24356EC9FCD8}"/>
              </a:ext>
            </a:extLst>
          </p:cNvPr>
          <p:cNvSpPr>
            <a:spLocks noGrp="1"/>
          </p:cNvSpPr>
          <p:nvPr>
            <p:custDataLst>
              <p:tags r:id="rId106"/>
            </p:custDataLst>
          </p:nvPr>
        </p:nvSpPr>
        <p:spPr bwMode="gray">
          <a:xfrm>
            <a:off x="2011364" y="29384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05F0C9-9263-4013-9461-0F11360A7755}" type="datetime'''''''''''''''''''''''''''1''''''''''''''''0''''0'''''''''''">
              <a:rPr lang="ja-JP" altLang="en-US" sz="1000" smtClean="0"/>
              <a:pPr/>
              <a:t>100</a:t>
            </a:fld>
            <a:endParaRPr kumimoji="0" lang="ja-JP" altLang="en-US" sz="1000" dirty="0">
              <a:sym typeface="+mn-lt"/>
            </a:endParaRPr>
          </a:p>
        </p:txBody>
      </p:sp>
      <p:sp>
        <p:nvSpPr>
          <p:cNvPr id="249" name="テキスト プレースホルダ 9">
            <a:extLst>
              <a:ext uri="{FF2B5EF4-FFF2-40B4-BE49-F238E27FC236}">
                <a16:creationId xmlns:a16="http://schemas.microsoft.com/office/drawing/2014/main" id="{582AFE6E-05C0-45A2-8B66-7FA9BDAFEAB5}"/>
              </a:ext>
            </a:extLst>
          </p:cNvPr>
          <p:cNvSpPr>
            <a:spLocks noGrp="1"/>
          </p:cNvSpPr>
          <p:nvPr>
            <p:custDataLst>
              <p:tags r:id="rId107"/>
            </p:custDataLst>
          </p:nvPr>
        </p:nvSpPr>
        <p:spPr bwMode="gray">
          <a:xfrm>
            <a:off x="1019176" y="30162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535432-BB19-4E87-A45E-946C8145BCD3}" type="datetime'''''''''''''''''''8''''''''''''1'">
              <a:rPr lang="ja-JP" altLang="en-US" sz="1000" smtClean="0"/>
              <a:pPr/>
              <a:t>81</a:t>
            </a:fld>
            <a:endParaRPr kumimoji="0" lang="ja-JP" altLang="en-US" sz="1000" dirty="0">
              <a:sym typeface="+mn-lt"/>
            </a:endParaRPr>
          </a:p>
        </p:txBody>
      </p:sp>
      <p:sp>
        <p:nvSpPr>
          <p:cNvPr id="275" name="テキスト プレースホルダ 9">
            <a:extLst>
              <a:ext uri="{FF2B5EF4-FFF2-40B4-BE49-F238E27FC236}">
                <a16:creationId xmlns:a16="http://schemas.microsoft.com/office/drawing/2014/main" id="{9A9EDA14-8F52-43E3-9DC0-BBFB390C9100}"/>
              </a:ext>
            </a:extLst>
          </p:cNvPr>
          <p:cNvSpPr>
            <a:spLocks noGrp="1"/>
          </p:cNvSpPr>
          <p:nvPr>
            <p:custDataLst>
              <p:tags r:id="rId108"/>
            </p:custDataLst>
          </p:nvPr>
        </p:nvSpPr>
        <p:spPr bwMode="gray">
          <a:xfrm>
            <a:off x="6461126" y="31638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363DA0-C2E9-42D9-8826-0179B915141E}" type="datetime'''''''1''''''''''''''''''40'">
              <a:rPr lang="ja-JP" altLang="en-US" sz="1000" smtClean="0">
                <a:effectLst/>
              </a:rPr>
              <a:pPr/>
              <a:t>140</a:t>
            </a:fld>
            <a:endParaRPr lang="ja-JP" altLang="en-US" sz="1000" dirty="0">
              <a:sym typeface="+mn-lt"/>
            </a:endParaRPr>
          </a:p>
        </p:txBody>
      </p:sp>
      <p:sp>
        <p:nvSpPr>
          <p:cNvPr id="157" name="テキスト プレースホルダ 9">
            <a:extLst>
              <a:ext uri="{FF2B5EF4-FFF2-40B4-BE49-F238E27FC236}">
                <a16:creationId xmlns:a16="http://schemas.microsoft.com/office/drawing/2014/main" id="{FD5922B6-59FA-4741-A5A3-708AE46BA56B}"/>
              </a:ext>
            </a:extLst>
          </p:cNvPr>
          <p:cNvSpPr>
            <a:spLocks noGrp="1"/>
          </p:cNvSpPr>
          <p:nvPr>
            <p:custDataLst>
              <p:tags r:id="rId109"/>
            </p:custDataLst>
          </p:nvPr>
        </p:nvSpPr>
        <p:spPr bwMode="gray">
          <a:xfrm>
            <a:off x="3416301" y="3265488"/>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57EFF0-3405-4FE8-8C4B-31A9A24FACB0}" type="datetime'''''''''''''''''''''''''''9''''''1'''''''''''''''''''''''''">
              <a:rPr lang="ja-JP" altLang="en-US" sz="1000" smtClean="0">
                <a:effectLst/>
              </a:rPr>
              <a:pPr/>
              <a:t>91</a:t>
            </a:fld>
            <a:endParaRPr lang="ja-JP" altLang="en-US" sz="1000" dirty="0">
              <a:sym typeface="+mn-lt"/>
            </a:endParaRPr>
          </a:p>
        </p:txBody>
      </p:sp>
      <p:sp>
        <p:nvSpPr>
          <p:cNvPr id="253" name="テキスト プレースホルダ 9">
            <a:extLst>
              <a:ext uri="{FF2B5EF4-FFF2-40B4-BE49-F238E27FC236}">
                <a16:creationId xmlns:a16="http://schemas.microsoft.com/office/drawing/2014/main" id="{6715288E-16C7-43C0-8398-1BCD6F6E79AE}"/>
              </a:ext>
            </a:extLst>
          </p:cNvPr>
          <p:cNvSpPr>
            <a:spLocks noGrp="1"/>
          </p:cNvSpPr>
          <p:nvPr>
            <p:custDataLst>
              <p:tags r:id="rId110"/>
            </p:custDataLst>
          </p:nvPr>
        </p:nvSpPr>
        <p:spPr bwMode="auto">
          <a:xfrm>
            <a:off x="68500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9241BA-E14E-46DA-9853-989739776284}" type="datetime'''''''''1''''''''''''''7'''''''''''''''''''''''''''''''">
              <a:rPr kumimoji="0" lang="ja-JP" altLang="en-US" sz="1000" smtClean="0"/>
              <a:pPr/>
              <a:t>17</a:t>
            </a:fld>
            <a:endParaRPr kumimoji="0" lang="ja-JP" altLang="en-US" sz="1000" dirty="0">
              <a:sym typeface="+mn-lt"/>
            </a:endParaRPr>
          </a:p>
        </p:txBody>
      </p:sp>
      <p:sp>
        <p:nvSpPr>
          <p:cNvPr id="148" name="テキスト プレースホルダ 9">
            <a:extLst>
              <a:ext uri="{FF2B5EF4-FFF2-40B4-BE49-F238E27FC236}">
                <a16:creationId xmlns:a16="http://schemas.microsoft.com/office/drawing/2014/main" id="{60CA9084-0E88-484D-BF51-86DE9881288B}"/>
              </a:ext>
            </a:extLst>
          </p:cNvPr>
          <p:cNvSpPr>
            <a:spLocks noGrp="1"/>
          </p:cNvSpPr>
          <p:nvPr>
            <p:custDataLst>
              <p:tags r:id="rId111"/>
            </p:custDataLst>
          </p:nvPr>
        </p:nvSpPr>
        <p:spPr bwMode="auto">
          <a:xfrm>
            <a:off x="75342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07DB7E-D43F-437E-93AD-6939FA7B31AA}" type="datetime'''''''''''''1''''''''''''''''''9'''''''''''''''''''''">
              <a:rPr kumimoji="0" lang="ja-JP" altLang="en-US" sz="1000" smtClean="0"/>
              <a:pPr/>
              <a:t>19</a:t>
            </a:fld>
            <a:endParaRPr kumimoji="0" lang="ja-JP" altLang="en-US" sz="1000" dirty="0">
              <a:sym typeface="+mn-lt"/>
            </a:endParaRPr>
          </a:p>
        </p:txBody>
      </p:sp>
      <p:sp>
        <p:nvSpPr>
          <p:cNvPr id="281" name="テキスト プレースホルダ 9">
            <a:extLst>
              <a:ext uri="{FF2B5EF4-FFF2-40B4-BE49-F238E27FC236}">
                <a16:creationId xmlns:a16="http://schemas.microsoft.com/office/drawing/2014/main" id="{9BE17AF7-6BFE-4FE0-9FF0-288515CD212B}"/>
              </a:ext>
            </a:extLst>
          </p:cNvPr>
          <p:cNvSpPr>
            <a:spLocks noGrp="1"/>
          </p:cNvSpPr>
          <p:nvPr>
            <p:custDataLst>
              <p:tags r:id="rId112"/>
            </p:custDataLst>
          </p:nvPr>
        </p:nvSpPr>
        <p:spPr bwMode="gray">
          <a:xfrm>
            <a:off x="7146926" y="31575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5C477A-57C5-4943-B34D-12271AB306A1}" type="datetime'''''''''''''''''''''''''''''1''''''''4''''''''''''''''3'''''">
              <a:rPr lang="ja-JP" altLang="en-US" sz="1000" smtClean="0">
                <a:effectLst/>
              </a:rPr>
              <a:pPr/>
              <a:t>143</a:t>
            </a:fld>
            <a:endParaRPr lang="ja-JP" altLang="en-US" sz="1000" dirty="0">
              <a:sym typeface="+mn-lt"/>
            </a:endParaRPr>
          </a:p>
        </p:txBody>
      </p:sp>
      <p:sp>
        <p:nvSpPr>
          <p:cNvPr id="217" name="テキスト プレースホルダ 9">
            <a:extLst>
              <a:ext uri="{FF2B5EF4-FFF2-40B4-BE49-F238E27FC236}">
                <a16:creationId xmlns:a16="http://schemas.microsoft.com/office/drawing/2014/main" id="{2E79831B-B7A6-4169-89E1-DC35C3D12BCB}"/>
              </a:ext>
            </a:extLst>
          </p:cNvPr>
          <p:cNvSpPr>
            <a:spLocks noGrp="1"/>
          </p:cNvSpPr>
          <p:nvPr>
            <p:custDataLst>
              <p:tags r:id="rId113"/>
            </p:custDataLst>
          </p:nvPr>
        </p:nvSpPr>
        <p:spPr bwMode="gray">
          <a:xfrm>
            <a:off x="1703389" y="29559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4AD0BF-A4C0-4538-86A6-06C933B9F286}" type="datetime'''''''''''''''''''''''''''''''''''''''''9''''6'''''">
              <a:rPr lang="ja-JP" altLang="en-US" sz="1000" smtClean="0"/>
              <a:pPr/>
              <a:t>96</a:t>
            </a:fld>
            <a:endParaRPr kumimoji="0" lang="ja-JP" altLang="en-US" sz="1000" dirty="0">
              <a:sym typeface="+mn-lt"/>
            </a:endParaRPr>
          </a:p>
        </p:txBody>
      </p:sp>
      <p:sp>
        <p:nvSpPr>
          <p:cNvPr id="224" name="テキスト プレースホルダ 9">
            <a:extLst>
              <a:ext uri="{FF2B5EF4-FFF2-40B4-BE49-F238E27FC236}">
                <a16:creationId xmlns:a16="http://schemas.microsoft.com/office/drawing/2014/main" id="{0F88BAF5-94B2-4369-82C2-82C62E3769AF}"/>
              </a:ext>
            </a:extLst>
          </p:cNvPr>
          <p:cNvSpPr>
            <a:spLocks noGrp="1"/>
          </p:cNvSpPr>
          <p:nvPr>
            <p:custDataLst>
              <p:tags r:id="rId114"/>
            </p:custDataLst>
          </p:nvPr>
        </p:nvSpPr>
        <p:spPr bwMode="gray">
          <a:xfrm>
            <a:off x="2354264" y="29257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0E10EC-9501-4F75-B4DD-D7B2DD305EA0}" type="datetime'''''''''''''''1''''''''''''''''''''''''0''''''3'''''''''''''">
              <a:rPr lang="ja-JP" altLang="en-US" sz="1000" smtClean="0"/>
              <a:pPr/>
              <a:t>103</a:t>
            </a:fld>
            <a:endParaRPr kumimoji="0" lang="ja-JP" altLang="en-US" sz="1000" dirty="0">
              <a:sym typeface="+mn-lt"/>
            </a:endParaRPr>
          </a:p>
        </p:txBody>
      </p:sp>
      <p:sp>
        <p:nvSpPr>
          <p:cNvPr id="261" name="テキスト プレースホルダ 9">
            <a:extLst>
              <a:ext uri="{FF2B5EF4-FFF2-40B4-BE49-F238E27FC236}">
                <a16:creationId xmlns:a16="http://schemas.microsoft.com/office/drawing/2014/main" id="{84558432-E283-40F4-B355-97302094CEA8}"/>
              </a:ext>
            </a:extLst>
          </p:cNvPr>
          <p:cNvSpPr>
            <a:spLocks noGrp="1"/>
          </p:cNvSpPr>
          <p:nvPr>
            <p:custDataLst>
              <p:tags r:id="rId115"/>
            </p:custDataLst>
          </p:nvPr>
        </p:nvSpPr>
        <p:spPr bwMode="gray">
          <a:xfrm>
            <a:off x="2695576" y="29051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783DEE-7752-444A-A0FF-DA13997A6AA7}" type="datetime'''''''''1''''''''''''''''''''''0''''''''''''''''8'''''''">
              <a:rPr lang="ja-JP" altLang="en-US" sz="1000" smtClean="0"/>
              <a:pPr/>
              <a:t>108</a:t>
            </a:fld>
            <a:endParaRPr kumimoji="0" lang="ja-JP" altLang="en-US" sz="1000" dirty="0">
              <a:sym typeface="+mn-lt"/>
            </a:endParaRPr>
          </a:p>
        </p:txBody>
      </p:sp>
      <p:sp>
        <p:nvSpPr>
          <p:cNvPr id="235" name="テキスト プレースホルダ 9">
            <a:extLst>
              <a:ext uri="{FF2B5EF4-FFF2-40B4-BE49-F238E27FC236}">
                <a16:creationId xmlns:a16="http://schemas.microsoft.com/office/drawing/2014/main" id="{EB2BC67D-D0B8-46BB-90FD-28449201F918}"/>
              </a:ext>
            </a:extLst>
          </p:cNvPr>
          <p:cNvSpPr>
            <a:spLocks noGrp="1"/>
          </p:cNvSpPr>
          <p:nvPr>
            <p:custDataLst>
              <p:tags r:id="rId116"/>
            </p:custDataLst>
          </p:nvPr>
        </p:nvSpPr>
        <p:spPr bwMode="gray">
          <a:xfrm>
            <a:off x="6461126" y="25892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CD09B1-72DB-4149-94B6-D499B9A51340}" type="datetime'''1''''''''''''''''''''8''''''''''4'''''''''''''''''''''">
              <a:rPr lang="ja-JP" altLang="en-US" sz="1000" smtClean="0"/>
              <a:pPr/>
              <a:t>184</a:t>
            </a:fld>
            <a:endParaRPr lang="ja-JP" altLang="en-US" sz="1000" dirty="0">
              <a:sym typeface="+mn-lt"/>
            </a:endParaRPr>
          </a:p>
        </p:txBody>
      </p:sp>
      <p:sp>
        <p:nvSpPr>
          <p:cNvPr id="212" name="テキスト プレースホルダ 9">
            <a:extLst>
              <a:ext uri="{FF2B5EF4-FFF2-40B4-BE49-F238E27FC236}">
                <a16:creationId xmlns:a16="http://schemas.microsoft.com/office/drawing/2014/main" id="{DEE62091-608C-40AC-8A89-C7012EF7A7BF}"/>
              </a:ext>
            </a:extLst>
          </p:cNvPr>
          <p:cNvSpPr>
            <a:spLocks noGrp="1"/>
          </p:cNvSpPr>
          <p:nvPr>
            <p:custDataLst>
              <p:tags r:id="rId117"/>
            </p:custDataLst>
          </p:nvPr>
        </p:nvSpPr>
        <p:spPr bwMode="gray">
          <a:xfrm>
            <a:off x="3038476" y="28924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D906AA-648C-4C9D-B1F0-29F5D37D1EF0}" type="datetime'''''''''''''''''''''''''''''''''''1''''''''''''''1''1'''''''''">
              <a:rPr lang="ja-JP" altLang="en-US" sz="1000" smtClean="0"/>
              <a:pPr/>
              <a:t>111</a:t>
            </a:fld>
            <a:endParaRPr kumimoji="0" lang="ja-JP" altLang="en-US" sz="1000" dirty="0">
              <a:sym typeface="+mn-lt"/>
            </a:endParaRPr>
          </a:p>
        </p:txBody>
      </p:sp>
      <p:sp>
        <p:nvSpPr>
          <p:cNvPr id="232" name="テキスト プレースホルダ 9">
            <a:extLst>
              <a:ext uri="{FF2B5EF4-FFF2-40B4-BE49-F238E27FC236}">
                <a16:creationId xmlns:a16="http://schemas.microsoft.com/office/drawing/2014/main" id="{CD308231-47A3-4C92-BCFF-DB059D87E91A}"/>
              </a:ext>
            </a:extLst>
          </p:cNvPr>
          <p:cNvSpPr>
            <a:spLocks noGrp="1"/>
          </p:cNvSpPr>
          <p:nvPr>
            <p:custDataLst>
              <p:tags r:id="rId118"/>
            </p:custDataLst>
          </p:nvPr>
        </p:nvSpPr>
        <p:spPr bwMode="gray">
          <a:xfrm>
            <a:off x="3722689" y="28019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045EF2-9C6A-44C6-93FB-5C7F1704833E}" type="datetime'1''''''''''''''3''''''''''''''3'''''''''''''''''">
              <a:rPr lang="ja-JP" altLang="en-US" sz="1000" smtClean="0"/>
              <a:pPr/>
              <a:t>133</a:t>
            </a:fld>
            <a:endParaRPr kumimoji="0" lang="ja-JP" altLang="en-US" sz="1000" dirty="0">
              <a:sym typeface="+mn-lt"/>
            </a:endParaRPr>
          </a:p>
        </p:txBody>
      </p:sp>
      <p:sp>
        <p:nvSpPr>
          <p:cNvPr id="214" name="テキスト プレースホルダ 9">
            <a:extLst>
              <a:ext uri="{FF2B5EF4-FFF2-40B4-BE49-F238E27FC236}">
                <a16:creationId xmlns:a16="http://schemas.microsoft.com/office/drawing/2014/main" id="{36638477-AD4A-4118-A349-9F50DD9FCD78}"/>
              </a:ext>
            </a:extLst>
          </p:cNvPr>
          <p:cNvSpPr>
            <a:spLocks noGrp="1"/>
          </p:cNvSpPr>
          <p:nvPr>
            <p:custDataLst>
              <p:tags r:id="rId119"/>
            </p:custDataLst>
          </p:nvPr>
        </p:nvSpPr>
        <p:spPr bwMode="gray">
          <a:xfrm>
            <a:off x="4749801" y="27400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457CFE-56B6-4BCB-9E92-2F385A0AD146}" type="datetime'''''''''''''''''''''''''''14''''''''''''''''''''''''''7'''">
              <a:rPr lang="ja-JP" altLang="en-US" sz="1000" smtClean="0"/>
              <a:pPr/>
              <a:t>147</a:t>
            </a:fld>
            <a:endParaRPr kumimoji="0" lang="ja-JP" altLang="en-US" sz="1000" dirty="0">
              <a:sym typeface="+mn-lt"/>
            </a:endParaRPr>
          </a:p>
        </p:txBody>
      </p:sp>
      <p:sp>
        <p:nvSpPr>
          <p:cNvPr id="258" name="テキスト プレースホルダ 9">
            <a:extLst>
              <a:ext uri="{FF2B5EF4-FFF2-40B4-BE49-F238E27FC236}">
                <a16:creationId xmlns:a16="http://schemas.microsoft.com/office/drawing/2014/main" id="{0750F403-8919-4ACE-855A-0CB9730B1B4C}"/>
              </a:ext>
            </a:extLst>
          </p:cNvPr>
          <p:cNvSpPr>
            <a:spLocks noGrp="1"/>
          </p:cNvSpPr>
          <p:nvPr>
            <p:custDataLst>
              <p:tags r:id="rId120"/>
            </p:custDataLst>
          </p:nvPr>
        </p:nvSpPr>
        <p:spPr bwMode="gray">
          <a:xfrm>
            <a:off x="6804026" y="25384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8B5A46-4611-49C8-982D-D4152911E86E}" type="datetime'''''''''''''1''''''''''''''''9''''''''''''''''''6'''''">
              <a:rPr lang="ja-JP" altLang="en-US" sz="1000" smtClean="0"/>
              <a:pPr/>
              <a:t>196</a:t>
            </a:fld>
            <a:endParaRPr lang="ja-JP" altLang="en-US" sz="1000" dirty="0">
              <a:sym typeface="+mn-lt"/>
            </a:endParaRPr>
          </a:p>
        </p:txBody>
      </p:sp>
      <p:sp>
        <p:nvSpPr>
          <p:cNvPr id="264" name="テキスト プレースホルダ 9">
            <a:extLst>
              <a:ext uri="{FF2B5EF4-FFF2-40B4-BE49-F238E27FC236}">
                <a16:creationId xmlns:a16="http://schemas.microsoft.com/office/drawing/2014/main" id="{BB450552-6CD6-44CC-AAF7-3F1EB7B99D20}"/>
              </a:ext>
            </a:extLst>
          </p:cNvPr>
          <p:cNvSpPr>
            <a:spLocks noGrp="1"/>
          </p:cNvSpPr>
          <p:nvPr>
            <p:custDataLst>
              <p:tags r:id="rId121"/>
            </p:custDataLst>
          </p:nvPr>
        </p:nvSpPr>
        <p:spPr bwMode="gray">
          <a:xfrm>
            <a:off x="5092701" y="27051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A8DC82-1D02-446D-AA32-91BDB42A554A}" type="datetime'''''''''''''''''1''''''''''5''''''''''''''6'''''">
              <a:rPr lang="ja-JP" altLang="en-US" sz="1000" smtClean="0"/>
              <a:pPr/>
              <a:t>156</a:t>
            </a:fld>
            <a:endParaRPr kumimoji="0" lang="ja-JP" altLang="en-US" sz="1000" dirty="0">
              <a:sym typeface="+mn-lt"/>
            </a:endParaRPr>
          </a:p>
        </p:txBody>
      </p:sp>
      <p:sp>
        <p:nvSpPr>
          <p:cNvPr id="259" name="テキスト プレースホルダ 9">
            <a:extLst>
              <a:ext uri="{FF2B5EF4-FFF2-40B4-BE49-F238E27FC236}">
                <a16:creationId xmlns:a16="http://schemas.microsoft.com/office/drawing/2014/main" id="{136B29B3-4E62-4B11-BF74-F8BC1D352D87}"/>
              </a:ext>
            </a:extLst>
          </p:cNvPr>
          <p:cNvSpPr>
            <a:spLocks noGrp="1"/>
          </p:cNvSpPr>
          <p:nvPr>
            <p:custDataLst>
              <p:tags r:id="rId122"/>
            </p:custDataLst>
          </p:nvPr>
        </p:nvSpPr>
        <p:spPr bwMode="gray">
          <a:xfrm>
            <a:off x="5776914" y="26495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7FE247-47CF-409E-81F7-0A6012E6375C}" type="datetime'''1''''''''''''''6''''''9'''''">
              <a:rPr lang="ja-JP" altLang="en-US" sz="1000" smtClean="0"/>
              <a:pPr/>
              <a:t>169</a:t>
            </a:fld>
            <a:endParaRPr kumimoji="0" lang="ja-JP" altLang="en-US" sz="1000" dirty="0">
              <a:sym typeface="+mn-lt"/>
            </a:endParaRPr>
          </a:p>
        </p:txBody>
      </p:sp>
      <p:sp>
        <p:nvSpPr>
          <p:cNvPr id="149" name="テキスト プレースホルダ 9">
            <a:extLst>
              <a:ext uri="{FF2B5EF4-FFF2-40B4-BE49-F238E27FC236}">
                <a16:creationId xmlns:a16="http://schemas.microsoft.com/office/drawing/2014/main" id="{5D4FB3E9-9AF1-46F0-AEBF-5886FAFFBE39}"/>
              </a:ext>
            </a:extLst>
          </p:cNvPr>
          <p:cNvSpPr>
            <a:spLocks noGrp="1"/>
          </p:cNvSpPr>
          <p:nvPr>
            <p:custDataLst>
              <p:tags r:id="rId123"/>
            </p:custDataLst>
          </p:nvPr>
        </p:nvSpPr>
        <p:spPr bwMode="gray">
          <a:xfrm>
            <a:off x="7488239" y="24971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96BB8A-DA1E-46F9-94E8-914373E648CB}" type="datetime'''''''''''''2''''''''''''0''6'''''''''''''''">
              <a:rPr lang="ja-JP" altLang="en-US" sz="1000" smtClean="0"/>
              <a:pPr/>
              <a:t>206</a:t>
            </a:fld>
            <a:endParaRPr lang="ja-JP" altLang="en-US" sz="1000" dirty="0">
              <a:sym typeface="+mn-lt"/>
            </a:endParaRPr>
          </a:p>
        </p:txBody>
      </p:sp>
      <p:sp>
        <p:nvSpPr>
          <p:cNvPr id="151" name="テキスト プレースホルダ 9">
            <a:extLst>
              <a:ext uri="{FF2B5EF4-FFF2-40B4-BE49-F238E27FC236}">
                <a16:creationId xmlns:a16="http://schemas.microsoft.com/office/drawing/2014/main" id="{D949CFA6-2AF6-48DD-9020-4C0163AD7A6F}"/>
              </a:ext>
            </a:extLst>
          </p:cNvPr>
          <p:cNvSpPr>
            <a:spLocks noGrp="1"/>
          </p:cNvSpPr>
          <p:nvPr>
            <p:custDataLst>
              <p:tags r:id="rId124"/>
            </p:custDataLst>
          </p:nvPr>
        </p:nvSpPr>
        <p:spPr bwMode="gray">
          <a:xfrm>
            <a:off x="7488239" y="31480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A3D5C3-7247-4133-997B-045EE9EBB442}" type="datetime'''1''''''''''''''''''''4''''''''''''''''''''''''''''''8'''">
              <a:rPr lang="ja-JP" altLang="en-US" sz="1000" smtClean="0">
                <a:effectLst/>
              </a:rPr>
              <a:pPr/>
              <a:t>148</a:t>
            </a:fld>
            <a:endParaRPr lang="ja-JP" altLang="en-US" sz="1000" dirty="0">
              <a:sym typeface="+mn-lt"/>
            </a:endParaRPr>
          </a:p>
        </p:txBody>
      </p:sp>
      <p:sp>
        <p:nvSpPr>
          <p:cNvPr id="152" name="テキスト プレースホルダ 9">
            <a:extLst>
              <a:ext uri="{FF2B5EF4-FFF2-40B4-BE49-F238E27FC236}">
                <a16:creationId xmlns:a16="http://schemas.microsoft.com/office/drawing/2014/main" id="{8DA4A932-1779-4745-838D-EC8ADF8961FF}"/>
              </a:ext>
            </a:extLst>
          </p:cNvPr>
          <p:cNvSpPr>
            <a:spLocks noGrp="1"/>
          </p:cNvSpPr>
          <p:nvPr>
            <p:custDataLst>
              <p:tags r:id="rId125"/>
            </p:custDataLst>
          </p:nvPr>
        </p:nvSpPr>
        <p:spPr bwMode="gray">
          <a:xfrm>
            <a:off x="1703389" y="3330575"/>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FE4ED2-204C-41B4-B82D-AC6FADF12EEC}" type="datetime'''''''6''''''''''''''''''''''''''''''''''''''0'''">
              <a:rPr lang="ja-JP" altLang="en-US" sz="1000" smtClean="0">
                <a:effectLst/>
              </a:rPr>
              <a:pPr/>
              <a:t>60</a:t>
            </a:fld>
            <a:endParaRPr lang="ja-JP" altLang="en-US" sz="1000" dirty="0">
              <a:sym typeface="+mn-lt"/>
            </a:endParaRPr>
          </a:p>
        </p:txBody>
      </p:sp>
      <p:sp>
        <p:nvSpPr>
          <p:cNvPr id="154" name="テキスト プレースホルダ 9">
            <a:extLst>
              <a:ext uri="{FF2B5EF4-FFF2-40B4-BE49-F238E27FC236}">
                <a16:creationId xmlns:a16="http://schemas.microsoft.com/office/drawing/2014/main" id="{8FE4B6E4-2962-4780-BFDB-C7F2DE7A13F0}"/>
              </a:ext>
            </a:extLst>
          </p:cNvPr>
          <p:cNvSpPr>
            <a:spLocks noGrp="1"/>
          </p:cNvSpPr>
          <p:nvPr>
            <p:custDataLst>
              <p:tags r:id="rId126"/>
            </p:custDataLst>
          </p:nvPr>
        </p:nvSpPr>
        <p:spPr bwMode="gray">
          <a:xfrm>
            <a:off x="2389189" y="3317875"/>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C20C86-1281-4B9C-A73F-7682DD710912}" type="datetime'''''''''''''6''''''''''''''''''''6'''''''''''''">
              <a:rPr lang="ja-JP" altLang="en-US" sz="1000" smtClean="0">
                <a:effectLst/>
              </a:rPr>
              <a:pPr/>
              <a:t>66</a:t>
            </a:fld>
            <a:endParaRPr lang="ja-JP" altLang="en-US" sz="1000" dirty="0">
              <a:sym typeface="+mn-lt"/>
            </a:endParaRPr>
          </a:p>
        </p:txBody>
      </p:sp>
      <p:sp>
        <p:nvSpPr>
          <p:cNvPr id="155" name="テキスト プレースホルダ 9">
            <a:extLst>
              <a:ext uri="{FF2B5EF4-FFF2-40B4-BE49-F238E27FC236}">
                <a16:creationId xmlns:a16="http://schemas.microsoft.com/office/drawing/2014/main" id="{2D9518E4-B593-4814-BEE7-FBA8D5D4E337}"/>
              </a:ext>
            </a:extLst>
          </p:cNvPr>
          <p:cNvSpPr>
            <a:spLocks noGrp="1"/>
          </p:cNvSpPr>
          <p:nvPr>
            <p:custDataLst>
              <p:tags r:id="rId127"/>
            </p:custDataLst>
          </p:nvPr>
        </p:nvSpPr>
        <p:spPr bwMode="gray">
          <a:xfrm>
            <a:off x="2730501" y="3311525"/>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B5C02A-F96D-429F-87B3-E3E9A5F54A2C}" type="datetime'''''6''''''''''''''''''''''''''''''''''''''''''''''9'''''''">
              <a:rPr lang="ja-JP" altLang="en-US" sz="1000" smtClean="0">
                <a:effectLst/>
              </a:rPr>
              <a:pPr/>
              <a:t>69</a:t>
            </a:fld>
            <a:endParaRPr lang="ja-JP" altLang="en-US" sz="1000" dirty="0">
              <a:sym typeface="+mn-lt"/>
            </a:endParaRPr>
          </a:p>
        </p:txBody>
      </p:sp>
      <p:sp>
        <p:nvSpPr>
          <p:cNvPr id="156" name="テキスト プレースホルダ 9">
            <a:extLst>
              <a:ext uri="{FF2B5EF4-FFF2-40B4-BE49-F238E27FC236}">
                <a16:creationId xmlns:a16="http://schemas.microsoft.com/office/drawing/2014/main" id="{363B3BA1-684C-4879-BA58-07E97F13B594}"/>
              </a:ext>
            </a:extLst>
          </p:cNvPr>
          <p:cNvSpPr>
            <a:spLocks noGrp="1"/>
          </p:cNvSpPr>
          <p:nvPr>
            <p:custDataLst>
              <p:tags r:id="rId128"/>
            </p:custDataLst>
          </p:nvPr>
        </p:nvSpPr>
        <p:spPr bwMode="gray">
          <a:xfrm>
            <a:off x="3073401" y="3287713"/>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0E7C59-3965-4E9E-9B36-119089E2E21E}" type="datetime'''''''''''''8''''''''''''''''''''''0'''''''''''">
              <a:rPr lang="ja-JP" altLang="en-US" sz="1000" smtClean="0">
                <a:effectLst/>
              </a:rPr>
              <a:pPr/>
              <a:t>80</a:t>
            </a:fld>
            <a:endParaRPr lang="ja-JP" altLang="en-US" sz="1000" dirty="0">
              <a:sym typeface="+mn-lt"/>
            </a:endParaRPr>
          </a:p>
        </p:txBody>
      </p:sp>
      <p:sp>
        <p:nvSpPr>
          <p:cNvPr id="158" name="テキスト プレースホルダ 9">
            <a:extLst>
              <a:ext uri="{FF2B5EF4-FFF2-40B4-BE49-F238E27FC236}">
                <a16:creationId xmlns:a16="http://schemas.microsoft.com/office/drawing/2014/main" id="{8A01F8FC-DCB7-4831-9BEA-8B37013D80A7}"/>
              </a:ext>
            </a:extLst>
          </p:cNvPr>
          <p:cNvSpPr>
            <a:spLocks noGrp="1"/>
          </p:cNvSpPr>
          <p:nvPr>
            <p:custDataLst>
              <p:tags r:id="rId129"/>
            </p:custDataLst>
          </p:nvPr>
        </p:nvSpPr>
        <p:spPr bwMode="gray">
          <a:xfrm>
            <a:off x="3722689" y="32464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E25768-1249-48A3-AC06-5BC5D99D69A3}" type="datetime'''''1''''''''''''''''''0''''''''''''''''''''''0'''''''">
              <a:rPr lang="ja-JP" altLang="en-US" sz="1000" smtClean="0">
                <a:effectLst/>
              </a:rPr>
              <a:pPr/>
              <a:t>100</a:t>
            </a:fld>
            <a:endParaRPr lang="ja-JP" altLang="en-US" sz="1000" dirty="0">
              <a:sym typeface="+mn-lt"/>
            </a:endParaRPr>
          </a:p>
        </p:txBody>
      </p:sp>
      <p:sp>
        <p:nvSpPr>
          <p:cNvPr id="159" name="テキスト プレースホルダ 9">
            <a:extLst>
              <a:ext uri="{FF2B5EF4-FFF2-40B4-BE49-F238E27FC236}">
                <a16:creationId xmlns:a16="http://schemas.microsoft.com/office/drawing/2014/main" id="{D175B92F-8CE1-4E6D-95A2-CEA03DB5789E}"/>
              </a:ext>
            </a:extLst>
          </p:cNvPr>
          <p:cNvSpPr>
            <a:spLocks noGrp="1"/>
          </p:cNvSpPr>
          <p:nvPr>
            <p:custDataLst>
              <p:tags r:id="rId130"/>
            </p:custDataLst>
          </p:nvPr>
        </p:nvSpPr>
        <p:spPr bwMode="gray">
          <a:xfrm>
            <a:off x="4065589" y="32448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ADB0BD-E386-4BAD-BE29-6C87A71F60C9}" type="datetime'''''''''1''''''0''''''''''''''''1'''">
              <a:rPr lang="ja-JP" altLang="en-US" sz="1000" smtClean="0">
                <a:effectLst/>
              </a:rPr>
              <a:pPr/>
              <a:t>101</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BE7859A5-6B0F-41FE-B38E-997614614875}"/>
              </a:ext>
            </a:extLst>
          </p:cNvPr>
          <p:cNvSpPr>
            <a:spLocks noGrp="1"/>
          </p:cNvSpPr>
          <p:nvPr>
            <p:custDataLst>
              <p:tags r:id="rId131"/>
            </p:custDataLst>
          </p:nvPr>
        </p:nvSpPr>
        <p:spPr bwMode="gray">
          <a:xfrm>
            <a:off x="4408489" y="32416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88310F-E063-4E73-8B27-AC7B46F0C48C}" type="datetime'''''''''''1''''''''''''''''''''''0''''''''''''''''''''2'''''''">
              <a:rPr lang="ja-JP" altLang="en-US" sz="1000" smtClean="0">
                <a:effectLst/>
              </a:rPr>
              <a:pPr/>
              <a:t>102</a:t>
            </a:fld>
            <a:endParaRPr lang="ja-JP" altLang="en-US" sz="1000" dirty="0">
              <a:sym typeface="+mn-lt"/>
            </a:endParaRPr>
          </a:p>
        </p:txBody>
      </p:sp>
      <p:sp>
        <p:nvSpPr>
          <p:cNvPr id="161" name="テキスト プレースホルダ 9">
            <a:extLst>
              <a:ext uri="{FF2B5EF4-FFF2-40B4-BE49-F238E27FC236}">
                <a16:creationId xmlns:a16="http://schemas.microsoft.com/office/drawing/2014/main" id="{E3A0DDCB-76D4-49B9-8B3F-CEAFDAD2B28F}"/>
              </a:ext>
            </a:extLst>
          </p:cNvPr>
          <p:cNvSpPr>
            <a:spLocks noGrp="1"/>
          </p:cNvSpPr>
          <p:nvPr>
            <p:custDataLst>
              <p:tags r:id="rId132"/>
            </p:custDataLst>
          </p:nvPr>
        </p:nvSpPr>
        <p:spPr bwMode="gray">
          <a:xfrm>
            <a:off x="5811839" y="2836863"/>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B12759-3917-4E29-9736-C3EE656764A8}" type="datetime'''4''''''''''''''''''''''1'''''''''''''''''''''''''''">
              <a:rPr lang="ja-JP" altLang="en-US" sz="1000" smtClean="0">
                <a:effectLst/>
              </a:rPr>
              <a:pPr/>
              <a:t>41</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36CDDFD1-694E-419B-93E4-364A9C89855D}"/>
              </a:ext>
            </a:extLst>
          </p:cNvPr>
          <p:cNvSpPr>
            <a:spLocks noGrp="1"/>
          </p:cNvSpPr>
          <p:nvPr>
            <p:custDataLst>
              <p:tags r:id="rId133"/>
            </p:custDataLst>
          </p:nvPr>
        </p:nvSpPr>
        <p:spPr bwMode="gray">
          <a:xfrm>
            <a:off x="6154739" y="2822575"/>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E387F1-8700-4429-A2D7-E1539333D076}" type="datetime'''''''''''''''''''''''''''''''4''4'''''''''">
              <a:rPr lang="ja-JP" altLang="en-US" sz="1000" smtClean="0">
                <a:effectLst/>
              </a:rPr>
              <a:pPr/>
              <a:t>44</a:t>
            </a:fld>
            <a:endParaRPr lang="ja-JP" altLang="en-US" sz="1000" dirty="0">
              <a:sym typeface="+mn-lt"/>
            </a:endParaRPr>
          </a:p>
        </p:txBody>
      </p:sp>
      <p:sp>
        <p:nvSpPr>
          <p:cNvPr id="163" name="テキスト プレースホルダ 9">
            <a:extLst>
              <a:ext uri="{FF2B5EF4-FFF2-40B4-BE49-F238E27FC236}">
                <a16:creationId xmlns:a16="http://schemas.microsoft.com/office/drawing/2014/main" id="{C15E766A-D4DE-4AD6-A602-EA1F62DAA1FB}"/>
              </a:ext>
            </a:extLst>
          </p:cNvPr>
          <p:cNvSpPr>
            <a:spLocks noGrp="1"/>
          </p:cNvSpPr>
          <p:nvPr>
            <p:custDataLst>
              <p:tags r:id="rId134"/>
            </p:custDataLst>
          </p:nvPr>
        </p:nvSpPr>
        <p:spPr bwMode="gray">
          <a:xfrm>
            <a:off x="6496051" y="2781300"/>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1FFC3F-A2EB-435A-B19B-69A4BA193101}" type="datetime'4''''4'''''''''''''''''''''''''''''''''''''''''''''''''''">
              <a:rPr lang="ja-JP" altLang="en-US" sz="1000" smtClean="0">
                <a:effectLst/>
              </a:rPr>
              <a:pPr/>
              <a:t>44</a:t>
            </a:fld>
            <a:endParaRPr lang="ja-JP" altLang="en-US" sz="1000" dirty="0">
              <a:sym typeface="+mn-lt"/>
            </a:endParaRPr>
          </a:p>
        </p:txBody>
      </p:sp>
      <p:sp>
        <p:nvSpPr>
          <p:cNvPr id="280" name="テキスト プレースホルダ 9">
            <a:extLst>
              <a:ext uri="{FF2B5EF4-FFF2-40B4-BE49-F238E27FC236}">
                <a16:creationId xmlns:a16="http://schemas.microsoft.com/office/drawing/2014/main" id="{4C60C964-5834-4C06-AE8F-05E3E02195CF}"/>
              </a:ext>
            </a:extLst>
          </p:cNvPr>
          <p:cNvSpPr>
            <a:spLocks noGrp="1"/>
          </p:cNvSpPr>
          <p:nvPr>
            <p:custDataLst>
              <p:tags r:id="rId135"/>
            </p:custDataLst>
          </p:nvPr>
        </p:nvSpPr>
        <p:spPr bwMode="gray">
          <a:xfrm>
            <a:off x="6804026" y="31607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C24A70-CF25-4340-B9C5-63916E9068D6}" type="datetime'''''''''''1''4''''''''1'''''''''''''''''''''''''">
              <a:rPr lang="ja-JP" altLang="en-US" sz="1000" smtClean="0">
                <a:effectLst/>
              </a:rPr>
              <a:pPr/>
              <a:t>141</a:t>
            </a:fld>
            <a:endParaRPr lang="ja-JP" altLang="en-US" sz="1000" dirty="0">
              <a:sym typeface="+mn-lt"/>
            </a:endParaRPr>
          </a:p>
        </p:txBody>
      </p:sp>
      <p:sp>
        <p:nvSpPr>
          <p:cNvPr id="165" name="テキスト プレースホルダ 9">
            <a:extLst>
              <a:ext uri="{FF2B5EF4-FFF2-40B4-BE49-F238E27FC236}">
                <a16:creationId xmlns:a16="http://schemas.microsoft.com/office/drawing/2014/main" id="{741194BA-6D10-4543-A62F-F96A42EEB5CA}"/>
              </a:ext>
            </a:extLst>
          </p:cNvPr>
          <p:cNvSpPr>
            <a:spLocks noGrp="1"/>
          </p:cNvSpPr>
          <p:nvPr>
            <p:custDataLst>
              <p:tags r:id="rId136"/>
            </p:custDataLst>
          </p:nvPr>
        </p:nvSpPr>
        <p:spPr bwMode="gray">
          <a:xfrm>
            <a:off x="7181851" y="2735263"/>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0A3183-F9CD-4641-930A-32EDA980475E}" type="datetime'''''''''''''''''''''''6''''''''''''''''''0'''''''''">
              <a:rPr lang="ja-JP" altLang="en-US" sz="1000" smtClean="0">
                <a:effectLst/>
              </a:rPr>
              <a:pPr/>
              <a:t>60</a:t>
            </a:fld>
            <a:endParaRPr lang="ja-JP" altLang="en-US" sz="1000" dirty="0">
              <a:sym typeface="+mn-lt"/>
            </a:endParaRPr>
          </a:p>
        </p:txBody>
      </p:sp>
      <p:sp>
        <p:nvSpPr>
          <p:cNvPr id="166" name="テキスト プレースホルダ 9">
            <a:extLst>
              <a:ext uri="{FF2B5EF4-FFF2-40B4-BE49-F238E27FC236}">
                <a16:creationId xmlns:a16="http://schemas.microsoft.com/office/drawing/2014/main" id="{FB6835C9-0066-4649-8411-3554569AEBF9}"/>
              </a:ext>
            </a:extLst>
          </p:cNvPr>
          <p:cNvSpPr>
            <a:spLocks noGrp="1"/>
          </p:cNvSpPr>
          <p:nvPr>
            <p:custDataLst>
              <p:tags r:id="rId137"/>
            </p:custDataLst>
          </p:nvPr>
        </p:nvSpPr>
        <p:spPr bwMode="gray">
          <a:xfrm>
            <a:off x="7523164" y="2719388"/>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3CB699-9729-45B0-A7F1-2D185F0F255A}" type="datetime'''''''''''5''''''''''''''''''''''''8'''''''''''">
              <a:rPr lang="ja-JP" altLang="en-US" sz="1000" smtClean="0">
                <a:effectLst/>
              </a:rPr>
              <a:pPr/>
              <a:t>58</a:t>
            </a:fld>
            <a:endParaRPr lang="ja-JP" altLang="en-US" sz="1000" dirty="0">
              <a:sym typeface="+mn-lt"/>
            </a:endParaRPr>
          </a:p>
        </p:txBody>
      </p:sp>
      <p:sp>
        <p:nvSpPr>
          <p:cNvPr id="177" name="テキスト プレースホルダ 9">
            <a:extLst>
              <a:ext uri="{FF2B5EF4-FFF2-40B4-BE49-F238E27FC236}">
                <a16:creationId xmlns:a16="http://schemas.microsoft.com/office/drawing/2014/main" id="{01306F38-CEE3-4C2B-888A-F2F2C11188CD}"/>
              </a:ext>
            </a:extLst>
          </p:cNvPr>
          <p:cNvSpPr>
            <a:spLocks noGrp="1"/>
          </p:cNvSpPr>
          <p:nvPr>
            <p:custDataLst>
              <p:tags r:id="rId138"/>
            </p:custDataLst>
          </p:nvPr>
        </p:nvSpPr>
        <p:spPr bwMode="gray">
          <a:xfrm>
            <a:off x="1019175" y="31924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07C88B-ACBE-43EE-B705-399DC3899090}" type="datetime'''''''''3''''''''''''6'''''''''''''''''''''''''''''''''">
              <a:rPr lang="ja-JP" altLang="en-US" sz="1000" smtClean="0">
                <a:effectLst/>
                <a:sym typeface="+mn-lt"/>
              </a:rPr>
              <a:pPr marL="0" indent="0" algn="ctr">
                <a:spcBef>
                  <a:spcPct val="0"/>
                </a:spcBef>
                <a:buNone/>
              </a:pPr>
              <a:t>36</a:t>
            </a:fld>
            <a:endParaRPr lang="ja-JP" altLang="en-US" sz="1000" dirty="0">
              <a:sym typeface="+mn-lt"/>
            </a:endParaRPr>
          </a:p>
        </p:txBody>
      </p:sp>
      <p:sp>
        <p:nvSpPr>
          <p:cNvPr id="178" name="テキスト プレースホルダ 9">
            <a:extLst>
              <a:ext uri="{FF2B5EF4-FFF2-40B4-BE49-F238E27FC236}">
                <a16:creationId xmlns:a16="http://schemas.microsoft.com/office/drawing/2014/main" id="{D2D57800-F5E4-4163-9137-AEF570F705FC}"/>
              </a:ext>
            </a:extLst>
          </p:cNvPr>
          <p:cNvSpPr>
            <a:spLocks noGrp="1"/>
          </p:cNvSpPr>
          <p:nvPr>
            <p:custDataLst>
              <p:tags r:id="rId139"/>
            </p:custDataLst>
          </p:nvPr>
        </p:nvSpPr>
        <p:spPr bwMode="gray">
          <a:xfrm>
            <a:off x="1362075" y="3190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6E8000-CB40-4E7C-B846-34289A482E58}" type="datetime'''''''''''''''''''''''''''3''''''''''''''''''''''7'''''''">
              <a:rPr lang="ja-JP" altLang="en-US" sz="1000" smtClean="0">
                <a:effectLst/>
                <a:sym typeface="+mn-lt"/>
              </a:rPr>
              <a:pPr marL="0" indent="0" algn="ctr">
                <a:spcBef>
                  <a:spcPct val="0"/>
                </a:spcBef>
                <a:buNone/>
              </a:pPr>
              <a:t>37</a:t>
            </a:fld>
            <a:endParaRPr lang="ja-JP" altLang="en-US" sz="1000" dirty="0">
              <a:sym typeface="+mn-lt"/>
            </a:endParaRPr>
          </a:p>
        </p:txBody>
      </p:sp>
      <p:sp>
        <p:nvSpPr>
          <p:cNvPr id="179" name="テキスト プレースホルダ 9">
            <a:extLst>
              <a:ext uri="{FF2B5EF4-FFF2-40B4-BE49-F238E27FC236}">
                <a16:creationId xmlns:a16="http://schemas.microsoft.com/office/drawing/2014/main" id="{2DA1B2AD-36E5-41EA-ADBB-F29C07FD7827}"/>
              </a:ext>
            </a:extLst>
          </p:cNvPr>
          <p:cNvSpPr>
            <a:spLocks noGrp="1"/>
          </p:cNvSpPr>
          <p:nvPr>
            <p:custDataLst>
              <p:tags r:id="rId140"/>
            </p:custDataLst>
          </p:nvPr>
        </p:nvSpPr>
        <p:spPr bwMode="gray">
          <a:xfrm>
            <a:off x="1703388" y="3132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798D70-0BE0-4F63-B481-1FCCACA33B81}" type="datetime'''''3''''''''''''''''6'''''''''''''''''''''''''''''''">
              <a:rPr lang="ja-JP" altLang="en-US" sz="1000" smtClean="0">
                <a:effectLst/>
                <a:sym typeface="+mn-lt"/>
              </a:rPr>
              <a:pPr marL="0" indent="0" algn="ctr">
                <a:spcBef>
                  <a:spcPct val="0"/>
                </a:spcBef>
                <a:buNone/>
              </a:pPr>
              <a:t>36</a:t>
            </a:fld>
            <a:endParaRPr lang="ja-JP" altLang="en-US" sz="1000" dirty="0">
              <a:sym typeface="+mn-lt"/>
            </a:endParaRPr>
          </a:p>
        </p:txBody>
      </p:sp>
      <p:sp>
        <p:nvSpPr>
          <p:cNvPr id="180" name="テキスト プレースホルダ 9">
            <a:extLst>
              <a:ext uri="{FF2B5EF4-FFF2-40B4-BE49-F238E27FC236}">
                <a16:creationId xmlns:a16="http://schemas.microsoft.com/office/drawing/2014/main" id="{DDEF54E7-7B51-4D1E-9F87-934059FAF886}"/>
              </a:ext>
            </a:extLst>
          </p:cNvPr>
          <p:cNvSpPr>
            <a:spLocks noGrp="1"/>
          </p:cNvSpPr>
          <p:nvPr>
            <p:custDataLst>
              <p:tags r:id="rId141"/>
            </p:custDataLst>
          </p:nvPr>
        </p:nvSpPr>
        <p:spPr bwMode="gray">
          <a:xfrm>
            <a:off x="2046288" y="31162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F73FA4-645F-4549-9250-5700B0A0E0D5}" type="datetime'''''''''''''''''3''''7'''''''''''''''''">
              <a:rPr kumimoji="0" lang="ja-JP" altLang="en-US" sz="1000" smtClean="0">
                <a:effectLst/>
                <a:sym typeface="+mn-lt"/>
              </a:rPr>
              <a:pPr marL="0" indent="0" algn="ctr">
                <a:spcBef>
                  <a:spcPct val="0"/>
                </a:spcBef>
                <a:buNone/>
              </a:pPr>
              <a:t>37</a:t>
            </a:fld>
            <a:endParaRPr kumimoji="0" lang="ja-JP" altLang="en-US" sz="1000" dirty="0">
              <a:sym typeface="+mn-lt"/>
            </a:endParaRPr>
          </a:p>
        </p:txBody>
      </p:sp>
      <p:sp>
        <p:nvSpPr>
          <p:cNvPr id="181" name="テキスト プレースホルダ 9">
            <a:extLst>
              <a:ext uri="{FF2B5EF4-FFF2-40B4-BE49-F238E27FC236}">
                <a16:creationId xmlns:a16="http://schemas.microsoft.com/office/drawing/2014/main" id="{B9F24F80-CA44-4D91-B47E-E6FFFB152FDD}"/>
              </a:ext>
            </a:extLst>
          </p:cNvPr>
          <p:cNvSpPr>
            <a:spLocks noGrp="1"/>
          </p:cNvSpPr>
          <p:nvPr>
            <p:custDataLst>
              <p:tags r:id="rId142"/>
            </p:custDataLst>
          </p:nvPr>
        </p:nvSpPr>
        <p:spPr bwMode="gray">
          <a:xfrm>
            <a:off x="2389188" y="31035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300C26-1858-4097-9744-62097B0C3C4A}" type="datetime'''3''''''''''''''''''''''''''''''''''''''''''''''7'''">
              <a:rPr kumimoji="0" lang="ja-JP" altLang="en-US" sz="1000" smtClean="0">
                <a:effectLst/>
                <a:sym typeface="+mn-lt"/>
              </a:rPr>
              <a:pPr marL="0" indent="0" algn="ctr">
                <a:spcBef>
                  <a:spcPct val="0"/>
                </a:spcBef>
                <a:buNone/>
              </a:pPr>
              <a:t>37</a:t>
            </a:fld>
            <a:endParaRPr kumimoji="0" lang="ja-JP" altLang="en-US" sz="1000" dirty="0">
              <a:sym typeface="+mn-lt"/>
            </a:endParaRPr>
          </a:p>
        </p:txBody>
      </p:sp>
      <p:sp>
        <p:nvSpPr>
          <p:cNvPr id="182" name="テキスト プレースホルダ 9">
            <a:extLst>
              <a:ext uri="{FF2B5EF4-FFF2-40B4-BE49-F238E27FC236}">
                <a16:creationId xmlns:a16="http://schemas.microsoft.com/office/drawing/2014/main" id="{529174C0-3D5A-4DA2-BA0B-D4B5CA53163F}"/>
              </a:ext>
            </a:extLst>
          </p:cNvPr>
          <p:cNvSpPr>
            <a:spLocks noGrp="1"/>
          </p:cNvSpPr>
          <p:nvPr>
            <p:custDataLst>
              <p:tags r:id="rId143"/>
            </p:custDataLst>
          </p:nvPr>
        </p:nvSpPr>
        <p:spPr bwMode="gray">
          <a:xfrm>
            <a:off x="3073400" y="3057525"/>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6202E9-7518-49BE-8319-92755F4AC087}" type="datetime'''''''''''''''''''''''''''''''''''''''3''''''''''1'''''">
              <a:rPr kumimoji="0" lang="ja-JP" altLang="en-US" sz="1000" smtClean="0">
                <a:effectLst/>
                <a:sym typeface="+mn-lt"/>
              </a:rPr>
              <a:pPr marL="0" indent="0" algn="ctr">
                <a:spcBef>
                  <a:spcPct val="0"/>
                </a:spcBef>
                <a:buNone/>
              </a:pPr>
              <a:t>31</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6DF1A9F5-F58D-4296-9E8C-53DA5550328E}"/>
              </a:ext>
            </a:extLst>
          </p:cNvPr>
          <p:cNvSpPr>
            <a:spLocks noGrp="1"/>
          </p:cNvSpPr>
          <p:nvPr>
            <p:custDataLst>
              <p:tags r:id="rId144"/>
            </p:custDataLst>
          </p:nvPr>
        </p:nvSpPr>
        <p:spPr bwMode="gray">
          <a:xfrm>
            <a:off x="3416300" y="3014663"/>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741A1D-0DBF-4920-B11B-DB09721EA4AC}" type="datetime'''''''''''''''''''''2''''''''''''''9'''''''''''''''">
              <a:rPr kumimoji="0" lang="ja-JP" altLang="en-US" sz="1000" smtClean="0">
                <a:effectLst/>
                <a:sym typeface="+mn-lt"/>
              </a:rPr>
              <a:pPr marL="0" indent="0" algn="ctr">
                <a:spcBef>
                  <a:spcPct val="0"/>
                </a:spcBef>
                <a:buNone/>
              </a:pPr>
              <a:t>29</a:t>
            </a:fld>
            <a:endParaRPr kumimoji="0" lang="ja-JP" altLang="en-US" sz="1000" dirty="0">
              <a:sym typeface="+mn-lt"/>
            </a:endParaRPr>
          </a:p>
        </p:txBody>
      </p:sp>
      <p:sp>
        <p:nvSpPr>
          <p:cNvPr id="164" name="テキスト プレースホルダ 9">
            <a:extLst>
              <a:ext uri="{FF2B5EF4-FFF2-40B4-BE49-F238E27FC236}">
                <a16:creationId xmlns:a16="http://schemas.microsoft.com/office/drawing/2014/main" id="{24964CEB-7B32-4812-9DE3-34352C3F2E74}"/>
              </a:ext>
            </a:extLst>
          </p:cNvPr>
          <p:cNvSpPr>
            <a:spLocks noGrp="1"/>
          </p:cNvSpPr>
          <p:nvPr>
            <p:custDataLst>
              <p:tags r:id="rId145"/>
            </p:custDataLst>
          </p:nvPr>
        </p:nvSpPr>
        <p:spPr bwMode="gray">
          <a:xfrm>
            <a:off x="6838951" y="2754313"/>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B8CE2A-D2DD-4F3C-9727-E6014257162F}" type="datetime'''''''''''''''5''5'''''''''''''''''''''''''''''''''">
              <a:rPr lang="ja-JP" altLang="en-US" sz="1000" smtClean="0">
                <a:effectLst/>
              </a:rPr>
              <a:pPr/>
              <a:t>55</a:t>
            </a:fld>
            <a:endParaRPr lang="ja-JP" altLang="en-US" sz="1000" dirty="0">
              <a:sym typeface="+mn-lt"/>
            </a:endParaRPr>
          </a:p>
        </p:txBody>
      </p:sp>
      <p:sp>
        <p:nvSpPr>
          <p:cNvPr id="186" name="テキスト プレースホルダ 9">
            <a:extLst>
              <a:ext uri="{FF2B5EF4-FFF2-40B4-BE49-F238E27FC236}">
                <a16:creationId xmlns:a16="http://schemas.microsoft.com/office/drawing/2014/main" id="{E92F24EA-C7CC-4778-B3A9-A58F1ADF6E1B}"/>
              </a:ext>
            </a:extLst>
          </p:cNvPr>
          <p:cNvSpPr>
            <a:spLocks noGrp="1"/>
          </p:cNvSpPr>
          <p:nvPr>
            <p:custDataLst>
              <p:tags r:id="rId146"/>
            </p:custDataLst>
          </p:nvPr>
        </p:nvSpPr>
        <p:spPr bwMode="gray">
          <a:xfrm>
            <a:off x="4443413" y="29527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C0E21A-035E-44E4-994F-DB005399EB80}" type="datetime'''''''''''''''''''''''''''''''''''''''''''''36'''''">
              <a:rPr lang="ja-JP" altLang="en-US" sz="1000" smtClean="0">
                <a:effectLst/>
                <a:sym typeface="+mn-lt"/>
              </a:rPr>
              <a:pPr marL="0" indent="0" algn="ctr">
                <a:spcBef>
                  <a:spcPct val="0"/>
                </a:spcBef>
                <a:buNone/>
              </a:pPr>
              <a:t>36</a:t>
            </a:fld>
            <a:endParaRPr lang="ja-JP" altLang="en-US" sz="1000" dirty="0">
              <a:sym typeface="+mn-lt"/>
            </a:endParaRPr>
          </a:p>
        </p:txBody>
      </p:sp>
      <p:sp>
        <p:nvSpPr>
          <p:cNvPr id="188" name="テキスト プレースホルダ 9">
            <a:extLst>
              <a:ext uri="{FF2B5EF4-FFF2-40B4-BE49-F238E27FC236}">
                <a16:creationId xmlns:a16="http://schemas.microsoft.com/office/drawing/2014/main" id="{0B65DABC-E4F0-4B89-BBFE-C04083A53348}"/>
              </a:ext>
            </a:extLst>
          </p:cNvPr>
          <p:cNvSpPr>
            <a:spLocks noGrp="1"/>
          </p:cNvSpPr>
          <p:nvPr>
            <p:custDataLst>
              <p:tags r:id="rId147"/>
            </p:custDataLst>
          </p:nvPr>
        </p:nvSpPr>
        <p:spPr bwMode="gray">
          <a:xfrm>
            <a:off x="5127625" y="28829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AF03B3-641A-46B6-9620-90C1CC7EFCB1}" type="datetime'''''''''''3''''''''''''''''''7'''''''">
              <a:rPr lang="ja-JP" altLang="en-US" sz="1000" smtClean="0">
                <a:effectLst/>
                <a:sym typeface="+mn-lt"/>
              </a:rPr>
              <a:pPr marL="0" indent="0" algn="ctr">
                <a:spcBef>
                  <a:spcPct val="0"/>
                </a:spcBef>
                <a:buNone/>
              </a:pPr>
              <a:t>37</a:t>
            </a:fld>
            <a:endParaRPr lang="ja-JP" altLang="en-US" sz="1000" dirty="0">
              <a:sym typeface="+mn-lt"/>
            </a:endParaRPr>
          </a:p>
        </p:txBody>
      </p:sp>
      <p:sp>
        <p:nvSpPr>
          <p:cNvPr id="189" name="テキスト プレースホルダ 9">
            <a:extLst>
              <a:ext uri="{FF2B5EF4-FFF2-40B4-BE49-F238E27FC236}">
                <a16:creationId xmlns:a16="http://schemas.microsoft.com/office/drawing/2014/main" id="{F9A6EB46-F249-45B8-89E7-B1343AEB64EA}"/>
              </a:ext>
            </a:extLst>
          </p:cNvPr>
          <p:cNvSpPr>
            <a:spLocks noGrp="1"/>
          </p:cNvSpPr>
          <p:nvPr>
            <p:custDataLst>
              <p:tags r:id="rId148"/>
            </p:custDataLst>
          </p:nvPr>
        </p:nvSpPr>
        <p:spPr bwMode="gray">
          <a:xfrm>
            <a:off x="5468938" y="2879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B37311-2FFE-49BE-92D7-4A14EF65B32E}" type="datetime'''3''''''8'''''''''">
              <a:rPr lang="ja-JP" altLang="en-US" sz="1000" smtClean="0">
                <a:effectLst/>
                <a:sym typeface="+mn-lt"/>
              </a:rPr>
              <a:pPr marL="0" indent="0" algn="ctr">
                <a:spcBef>
                  <a:spcPct val="0"/>
                </a:spcBef>
                <a:buNone/>
              </a:pPr>
              <a:t>38</a:t>
            </a:fld>
            <a:endParaRPr lang="ja-JP" altLang="en-US" sz="1000" dirty="0">
              <a:sym typeface="+mn-lt"/>
            </a:endParaRPr>
          </a:p>
        </p:txBody>
      </p:sp>
      <p:sp>
        <p:nvSpPr>
          <p:cNvPr id="239" name="テキスト プレースホルダ 9">
            <a:extLst>
              <a:ext uri="{FF2B5EF4-FFF2-40B4-BE49-F238E27FC236}">
                <a16:creationId xmlns:a16="http://schemas.microsoft.com/office/drawing/2014/main" id="{2F745D62-DA37-49AF-A40D-B9D371AFB3A8}"/>
              </a:ext>
            </a:extLst>
          </p:cNvPr>
          <p:cNvSpPr>
            <a:spLocks noGrp="1"/>
          </p:cNvSpPr>
          <p:nvPr>
            <p:custDataLst>
              <p:tags r:id="rId149"/>
            </p:custDataLst>
          </p:nvPr>
        </p:nvSpPr>
        <p:spPr bwMode="auto">
          <a:xfrm>
            <a:off x="65071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3D0346-8457-4C86-8A21-92945B44564A}" type="datetime'''''''''''''''''''''''''1''6'''''''''''''''''''''''''''''''''">
              <a:rPr kumimoji="0" lang="ja-JP" altLang="en-US" sz="1000" smtClean="0"/>
              <a:pPr/>
              <a:t>16</a:t>
            </a:fld>
            <a:endParaRPr kumimoji="0" lang="ja-JP" altLang="en-US" sz="1000" dirty="0">
              <a:sym typeface="+mn-lt"/>
            </a:endParaRPr>
          </a:p>
        </p:txBody>
      </p:sp>
      <p:sp>
        <p:nvSpPr>
          <p:cNvPr id="222" name="テキスト プレースホルダ 9">
            <a:extLst>
              <a:ext uri="{FF2B5EF4-FFF2-40B4-BE49-F238E27FC236}">
                <a16:creationId xmlns:a16="http://schemas.microsoft.com/office/drawing/2014/main" id="{AB91E2CA-E662-4E6E-B989-27ACB5EF099C}"/>
              </a:ext>
            </a:extLst>
          </p:cNvPr>
          <p:cNvSpPr>
            <a:spLocks noGrp="1"/>
          </p:cNvSpPr>
          <p:nvPr>
            <p:custDataLst>
              <p:tags r:id="rId150"/>
            </p:custDataLst>
          </p:nvPr>
        </p:nvSpPr>
        <p:spPr bwMode="gray">
          <a:xfrm>
            <a:off x="1362076" y="3360738"/>
            <a:ext cx="174625" cy="152400"/>
          </a:xfrm>
          <a:prstGeom prst="rect">
            <a:avLst/>
          </a:prstGeom>
          <a:noFill/>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F97C3E-C239-4733-BBDD-9FFCFCA1008C}" type="datetime'''4''''''''''''''''''''''''5'''''''''''''''">
              <a:rPr kumimoji="0" lang="ja-JP" altLang="en-US" sz="1000" smtClean="0">
                <a:effectLst/>
              </a:rPr>
              <a:pPr/>
              <a:t>45</a:t>
            </a:fld>
            <a:endParaRPr kumimoji="0" lang="ja-JP" altLang="en-US" sz="1000" dirty="0">
              <a:sym typeface="+mn-lt"/>
            </a:endParaRPr>
          </a:p>
        </p:txBody>
      </p:sp>
      <p:sp>
        <p:nvSpPr>
          <p:cNvPr id="256" name="テキスト プレースホルダ 9">
            <a:extLst>
              <a:ext uri="{FF2B5EF4-FFF2-40B4-BE49-F238E27FC236}">
                <a16:creationId xmlns:a16="http://schemas.microsoft.com/office/drawing/2014/main" id="{F45D5003-6FF8-4352-A4D6-2B058F44D576}"/>
              </a:ext>
            </a:extLst>
          </p:cNvPr>
          <p:cNvSpPr>
            <a:spLocks noGrp="1"/>
          </p:cNvSpPr>
          <p:nvPr>
            <p:custDataLst>
              <p:tags r:id="rId151"/>
            </p:custDataLst>
          </p:nvPr>
        </p:nvSpPr>
        <p:spPr bwMode="auto">
          <a:xfrm>
            <a:off x="71929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7A0B94-0B97-484F-B6F6-22B11A74F0A9}" type="datetime'''''''''''''''''''1''''''''''''''''''''''''''''''''''8'''''">
              <a:rPr kumimoji="0" lang="ja-JP" altLang="en-US" sz="1000" smtClean="0"/>
              <a:pPr/>
              <a:t>18</a:t>
            </a:fld>
            <a:endParaRPr kumimoji="0" lang="ja-JP" altLang="en-US" sz="1000" dirty="0">
              <a:sym typeface="+mn-lt"/>
            </a:endParaRPr>
          </a:p>
        </p:txBody>
      </p:sp>
      <p:sp>
        <p:nvSpPr>
          <p:cNvPr id="216" name="テキスト プレースホルダ 9">
            <a:extLst>
              <a:ext uri="{FF2B5EF4-FFF2-40B4-BE49-F238E27FC236}">
                <a16:creationId xmlns:a16="http://schemas.microsoft.com/office/drawing/2014/main" id="{0537D6D2-391A-48E0-9368-39ACFEFCADDF}"/>
              </a:ext>
            </a:extLst>
          </p:cNvPr>
          <p:cNvSpPr>
            <a:spLocks noGrp="1"/>
          </p:cNvSpPr>
          <p:nvPr>
            <p:custDataLst>
              <p:tags r:id="rId152"/>
            </p:custDataLst>
          </p:nvPr>
        </p:nvSpPr>
        <p:spPr bwMode="gray">
          <a:xfrm>
            <a:off x="1019176" y="3360738"/>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D83A77-0AAE-484C-9227-6B6BC1DAACAE}" type="datetime'''''''''4''''''''''''''''5'''''">
              <a:rPr lang="ja-JP" altLang="en-US" sz="1000" smtClean="0">
                <a:effectLst/>
              </a:rPr>
              <a:pPr/>
              <a:t>45</a:t>
            </a:fld>
            <a:endParaRPr lang="ja-JP" altLang="en-US" sz="1000" dirty="0">
              <a:sym typeface="+mn-lt"/>
            </a:endParaRPr>
          </a:p>
        </p:txBody>
      </p:sp>
      <p:sp>
        <p:nvSpPr>
          <p:cNvPr id="262" name="テキスト プレースホルダ 9">
            <a:extLst>
              <a:ext uri="{FF2B5EF4-FFF2-40B4-BE49-F238E27FC236}">
                <a16:creationId xmlns:a16="http://schemas.microsoft.com/office/drawing/2014/main" id="{2843D061-2A67-4316-AA61-8A9CF5C49B8F}"/>
              </a:ext>
            </a:extLst>
          </p:cNvPr>
          <p:cNvSpPr>
            <a:spLocks noGrp="1"/>
          </p:cNvSpPr>
          <p:nvPr>
            <p:custDataLst>
              <p:tags r:id="rId153"/>
            </p:custDataLst>
          </p:nvPr>
        </p:nvSpPr>
        <p:spPr bwMode="gray">
          <a:xfrm>
            <a:off x="5434014" y="27003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9A5D37-931C-4A82-B043-021E94CE6060}" type="datetime'''''''''''1''''''''''''''''''''''''''''57'">
              <a:rPr lang="ja-JP" altLang="en-US" sz="1000" smtClean="0"/>
              <a:pPr/>
              <a:t>157</a:t>
            </a:fld>
            <a:endParaRPr kumimoji="0" lang="ja-JP" altLang="en-US" sz="1000" dirty="0">
              <a:sym typeface="+mn-lt"/>
            </a:endParaRPr>
          </a:p>
        </p:txBody>
      </p:sp>
      <p:sp>
        <p:nvSpPr>
          <p:cNvPr id="219" name="テキスト プレースホルダ 9">
            <a:extLst>
              <a:ext uri="{FF2B5EF4-FFF2-40B4-BE49-F238E27FC236}">
                <a16:creationId xmlns:a16="http://schemas.microsoft.com/office/drawing/2014/main" id="{AEA6AD0F-37E3-48A1-BF7A-A922308D621A}"/>
              </a:ext>
            </a:extLst>
          </p:cNvPr>
          <p:cNvSpPr>
            <a:spLocks noGrp="1"/>
          </p:cNvSpPr>
          <p:nvPr>
            <p:custDataLst>
              <p:tags r:id="rId154"/>
            </p:custDataLst>
          </p:nvPr>
        </p:nvSpPr>
        <p:spPr bwMode="auto">
          <a:xfrm>
            <a:off x="960438" y="361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DEA6AB-9088-419D-8B54-0B8A379C5167}" type="datetime'''''''2''0''''''''''0''''0'''''''''''">
              <a:rPr lang="ja-JP" altLang="en-US" sz="1000" smtClean="0"/>
              <a:pPr/>
              <a:t>2000</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638D6054-4D92-4718-A92C-7CF09E970BD6}"/>
              </a:ext>
            </a:extLst>
          </p:cNvPr>
          <p:cNvSpPr>
            <a:spLocks noGrp="1"/>
          </p:cNvSpPr>
          <p:nvPr>
            <p:custDataLst>
              <p:tags r:id="rId155"/>
            </p:custDataLst>
          </p:nvPr>
        </p:nvSpPr>
        <p:spPr bwMode="gray">
          <a:xfrm>
            <a:off x="4100513" y="29575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DDC02A-AF27-4A88-ACB0-A9D922A51876}" type="datetime'''''''''''''3''''''''''''''''''''''7'''''''''''''''''''''''">
              <a:rPr lang="ja-JP" altLang="en-US" sz="1000" smtClean="0">
                <a:effectLst/>
                <a:sym typeface="+mn-lt"/>
              </a:rPr>
              <a:pPr marL="0" indent="0" algn="ctr">
                <a:spcBef>
                  <a:spcPct val="0"/>
                </a:spcBef>
                <a:buNone/>
              </a:pPr>
              <a:t>37</a:t>
            </a:fld>
            <a:endParaRPr lang="ja-JP" altLang="en-US" sz="1000" dirty="0">
              <a:sym typeface="+mn-lt"/>
            </a:endParaRPr>
          </a:p>
        </p:txBody>
      </p:sp>
      <p:sp>
        <p:nvSpPr>
          <p:cNvPr id="266" name="Rectangle 265">
            <a:extLst>
              <a:ext uri="{FF2B5EF4-FFF2-40B4-BE49-F238E27FC236}">
                <a16:creationId xmlns:a16="http://schemas.microsoft.com/office/drawing/2014/main" id="{5122DB2D-3C77-41EB-81A4-859385992EE1}"/>
              </a:ext>
            </a:extLst>
          </p:cNvPr>
          <p:cNvSpPr/>
          <p:nvPr>
            <p:custDataLst>
              <p:tags r:id="rId156"/>
            </p:custDataLst>
          </p:nvPr>
        </p:nvSpPr>
        <p:spPr bwMode="gray">
          <a:xfrm>
            <a:off x="8212138" y="3003550"/>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Rectangle 264">
            <a:extLst>
              <a:ext uri="{FF2B5EF4-FFF2-40B4-BE49-F238E27FC236}">
                <a16:creationId xmlns:a16="http://schemas.microsoft.com/office/drawing/2014/main" id="{C3BF5B99-E004-435A-9CAD-5AF26DA35E7E}"/>
              </a:ext>
            </a:extLst>
          </p:cNvPr>
          <p:cNvSpPr/>
          <p:nvPr>
            <p:custDataLst>
              <p:tags r:id="rId157"/>
            </p:custDataLst>
          </p:nvPr>
        </p:nvSpPr>
        <p:spPr bwMode="gray">
          <a:xfrm>
            <a:off x="8212138" y="3190875"/>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テキスト プレースホルダ 9">
            <a:extLst>
              <a:ext uri="{FF2B5EF4-FFF2-40B4-BE49-F238E27FC236}">
                <a16:creationId xmlns:a16="http://schemas.microsoft.com/office/drawing/2014/main" id="{9268CA90-8072-4FC7-A3CE-965EE23FABF9}"/>
              </a:ext>
            </a:extLst>
          </p:cNvPr>
          <p:cNvSpPr>
            <a:spLocks noGrp="1"/>
          </p:cNvSpPr>
          <p:nvPr>
            <p:custDataLst>
              <p:tags r:id="rId158"/>
            </p:custDataLst>
          </p:nvPr>
        </p:nvSpPr>
        <p:spPr bwMode="auto">
          <a:xfrm>
            <a:off x="8423275" y="30003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A870949-DBC4-4AE5-ACFD-CB7F5408E4EC}" type="datetime'''''''''政''''''府以''外''の''''''''''医療''''費支''''''''出'''''">
              <a:rPr lang="ja-JP" altLang="en-US" sz="900" smtClean="0"/>
              <a:pPr/>
              <a:t>政府以外の医療費支出</a:t>
            </a:fld>
            <a:endParaRPr kumimoji="0" lang="ja-JP" altLang="en-US" sz="900" dirty="0">
              <a:sym typeface="+mn-lt"/>
            </a:endParaRPr>
          </a:p>
        </p:txBody>
      </p:sp>
      <p:sp>
        <p:nvSpPr>
          <p:cNvPr id="267" name="テキスト プレースホルダ 9">
            <a:extLst>
              <a:ext uri="{FF2B5EF4-FFF2-40B4-BE49-F238E27FC236}">
                <a16:creationId xmlns:a16="http://schemas.microsoft.com/office/drawing/2014/main" id="{5A4113F5-D587-4CE2-9395-B58EBE8A7F90}"/>
              </a:ext>
            </a:extLst>
          </p:cNvPr>
          <p:cNvSpPr>
            <a:spLocks noGrp="1"/>
          </p:cNvSpPr>
          <p:nvPr>
            <p:custDataLst>
              <p:tags r:id="rId159"/>
            </p:custDataLst>
          </p:nvPr>
        </p:nvSpPr>
        <p:spPr bwMode="auto">
          <a:xfrm>
            <a:off x="8423275" y="31877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5203C1-AA06-4B84-9D2E-2574AB7CCFED}" type="datetime'''''''''''''''''''''''政府''の''医療''''''''費''支''''''''出'''''''''">
              <a:rPr lang="ja-JP" altLang="en-US" sz="900" smtClean="0"/>
              <a:pPr/>
              <a:t>政府の医療費支出</a:t>
            </a:fld>
            <a:endParaRPr kumimoji="0" lang="ja-JP" altLang="en-US" sz="900" dirty="0">
              <a:sym typeface="+mn-lt"/>
            </a:endParaRPr>
          </a:p>
        </p:txBody>
      </p:sp>
      <p:sp>
        <p:nvSpPr>
          <p:cNvPr id="143" name="テキスト ボックス 18">
            <a:extLst>
              <a:ext uri="{FF2B5EF4-FFF2-40B4-BE49-F238E27FC236}">
                <a16:creationId xmlns:a16="http://schemas.microsoft.com/office/drawing/2014/main" id="{4511E1B0-F60E-4C68-833D-B9EA8A2E608A}"/>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4" name="テキスト ボックス 6">
            <a:extLst>
              <a:ext uri="{FF2B5EF4-FFF2-40B4-BE49-F238E27FC236}">
                <a16:creationId xmlns:a16="http://schemas.microsoft.com/office/drawing/2014/main" id="{CF096565-10F0-4307-8050-1CC20370BF5E}"/>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8897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824127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13" imgW="360" imgH="360" progId="TCLayout.ActiveDocument.1">
                  <p:embed/>
                </p:oleObj>
              </mc:Choice>
              <mc:Fallback>
                <p:oleObj name="think-cell Slide" r:id="rId13" imgW="360" imgH="360" progId="TCLayout.ActiveDocument.1">
                  <p:embed/>
                  <p:pic>
                    <p:nvPicPr>
                      <p:cNvPr id="9" name="Object 8"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a:t>
            </a:r>
            <a:r>
              <a:rPr lang="ja-JP" altLang="en-US" sz="1400">
                <a:solidFill>
                  <a:srgbClr val="000000"/>
                </a:solidFill>
                <a:latin typeface="Arial Black" pitchFamily="34" charset="0"/>
                <a:ea typeface="HGP創英角ｺﾞｼｯｸUB" pitchFamily="50" charset="-128"/>
              </a:rPr>
              <a:t>割合 </a:t>
            </a:r>
            <a:r>
              <a:rPr lang="ja-JP" altLang="en-US">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811345" y="2483604"/>
            <a:ext cx="846707"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1990</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5" name="テキスト ボックス 34"/>
          <p:cNvSpPr txBox="1"/>
          <p:nvPr/>
        </p:nvSpPr>
        <p:spPr>
          <a:xfrm>
            <a:off x="6770078" y="2471478"/>
            <a:ext cx="846707"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5" name="Chart 44">
            <a:extLst>
              <a:ext uri="{FF2B5EF4-FFF2-40B4-BE49-F238E27FC236}">
                <a16:creationId xmlns:a16="http://schemas.microsoft.com/office/drawing/2014/main" id="{DB062C51-4F11-418F-829D-460562FD0E5A}"/>
              </a:ext>
            </a:extLst>
          </p:cNvPr>
          <p:cNvGraphicFramePr/>
          <p:nvPr>
            <p:custDataLst>
              <p:tags r:id="rId4"/>
            </p:custDataLst>
            <p:extLst>
              <p:ext uri="{D42A27DB-BD31-4B8C-83A1-F6EECF244321}">
                <p14:modId xmlns:p14="http://schemas.microsoft.com/office/powerpoint/2010/main" val="897291691"/>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5"/>
          </a:graphicData>
        </a:graphic>
      </p:graphicFrame>
      <p:sp>
        <p:nvSpPr>
          <p:cNvPr id="16" name="Rectangle 15"/>
          <p:cNvSpPr/>
          <p:nvPr>
            <p:custDataLst>
              <p:tags r:id="rId5"/>
            </p:custDataLst>
          </p:nvPr>
        </p:nvSpPr>
        <p:spPr bwMode="gray">
          <a:xfrm>
            <a:off x="5581650" y="5775325"/>
            <a:ext cx="285750" cy="214313"/>
          </a:xfrm>
          <a:prstGeom prst="rect">
            <a:avLst/>
          </a:prstGeom>
          <a:solidFill>
            <a:srgbClr val="C0E6F4"/>
          </a:solidFill>
          <a:ln w="9525">
            <a:noFill/>
          </a:ln>
          <a:extLst>
            <a:ext uri="{91240B29-F687-4F45-9708-019B960494DF}">
              <a14:hiddenLine xmlns:a14="http://schemas.microsoft.com/office/drawing/2010/main" w="9525">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6"/>
            </p:custDataLst>
          </p:nvPr>
        </p:nvSpPr>
        <p:spPr bwMode="gray">
          <a:xfrm>
            <a:off x="4533900" y="5775325"/>
            <a:ext cx="285750" cy="214313"/>
          </a:xfrm>
          <a:prstGeom prst="rect">
            <a:avLst/>
          </a:prstGeom>
          <a:solidFill>
            <a:srgbClr val="80CCE8"/>
          </a:solidFill>
          <a:ln w="9525">
            <a:noFill/>
          </a:ln>
          <a:extLst>
            <a:ext uri="{91240B29-F687-4F45-9708-019B960494DF}">
              <a14:hiddenLine xmlns:a14="http://schemas.microsoft.com/office/drawing/2010/main" w="9525">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Rectangle 12"/>
          <p:cNvSpPr/>
          <p:nvPr>
            <p:custDataLst>
              <p:tags r:id="rId7"/>
            </p:custDataLst>
          </p:nvPr>
        </p:nvSpPr>
        <p:spPr bwMode="gray">
          <a:xfrm>
            <a:off x="3282950" y="5775325"/>
            <a:ext cx="285750" cy="214313"/>
          </a:xfrm>
          <a:prstGeom prst="rect">
            <a:avLst/>
          </a:prstGeom>
          <a:solidFill>
            <a:srgbClr val="1F497D"/>
          </a:solidFill>
          <a:ln w="9525">
            <a:noFill/>
          </a:ln>
          <a:extLst>
            <a:ext uri="{91240B29-F687-4F45-9708-019B960494DF}">
              <a14:hiddenLine xmlns:a14="http://schemas.microsoft.com/office/drawing/2010/main" w="9525">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8"/>
            </p:custDataLst>
          </p:nvPr>
        </p:nvSpPr>
        <p:spPr bwMode="auto">
          <a:xfrm>
            <a:off x="3619500"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lang="ja-JP" altLang="en-US" dirty="0">
              <a:sym typeface="+mn-lt"/>
            </a:endParaRPr>
          </a:p>
        </p:txBody>
      </p:sp>
      <p:sp>
        <p:nvSpPr>
          <p:cNvPr id="29" name="テキスト プレースホルダ 9"/>
          <p:cNvSpPr>
            <a:spLocks noGrp="1"/>
          </p:cNvSpPr>
          <p:nvPr>
            <p:custDataLst>
              <p:tags r:id="rId9"/>
            </p:custDataLst>
          </p:nvPr>
        </p:nvSpPr>
        <p:spPr bwMode="auto">
          <a:xfrm>
            <a:off x="487045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lang="ja-JP" altLang="en-US" dirty="0">
              <a:sym typeface="+mn-lt"/>
            </a:endParaRPr>
          </a:p>
        </p:txBody>
      </p:sp>
      <p:sp>
        <p:nvSpPr>
          <p:cNvPr id="28" name="テキスト プレースホルダ 9"/>
          <p:cNvSpPr>
            <a:spLocks noGrp="1"/>
          </p:cNvSpPr>
          <p:nvPr>
            <p:custDataLst>
              <p:tags r:id="rId10"/>
            </p:custDataLst>
          </p:nvPr>
        </p:nvSpPr>
        <p:spPr bwMode="auto">
          <a:xfrm>
            <a:off x="591820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lang="ja-JP" altLang="en-US" dirty="0">
              <a:sym typeface="+mn-lt"/>
            </a:endParaRPr>
          </a:p>
        </p:txBody>
      </p:sp>
      <p:graphicFrame>
        <p:nvGraphicFramePr>
          <p:cNvPr id="46" name="Chart 45">
            <a:extLst>
              <a:ext uri="{FF2B5EF4-FFF2-40B4-BE49-F238E27FC236}">
                <a16:creationId xmlns:a16="http://schemas.microsoft.com/office/drawing/2014/main" id="{31615E65-C310-4908-9225-12EE51ED7845}"/>
              </a:ext>
            </a:extLst>
          </p:cNvPr>
          <p:cNvGraphicFramePr/>
          <p:nvPr>
            <p:custDataLst>
              <p:tags r:id="rId11"/>
            </p:custDataLst>
            <p:extLst>
              <p:ext uri="{D42A27DB-BD31-4B8C-83A1-F6EECF244321}">
                <p14:modId xmlns:p14="http://schemas.microsoft.com/office/powerpoint/2010/main" val="381479664"/>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16"/>
          </a:graphicData>
        </a:graphic>
      </p:graphicFrame>
      <p:sp>
        <p:nvSpPr>
          <p:cNvPr id="38" name="テキスト ボックス 2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年において、タイでの死亡要因は、「非感染症」の割合が最も高く、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年にかけては、「感染症」が減少し、「非感染症」が増加しているため先進国の構造に近づいているが、まだ先進国の構造と比べると「感染症」の占める割合が大きい。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54999"/>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03658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8726124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88" name="テキスト ボックス 87"/>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項目が非感染症であり、全体の死亡要因の約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主な死亡要因としては、「新生物」と「心血管疾患」が挙げられ、同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疾患で全体の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弱を占める。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4" name="Chart 113">
            <a:extLst>
              <a:ext uri="{FF2B5EF4-FFF2-40B4-BE49-F238E27FC236}">
                <a16:creationId xmlns:a16="http://schemas.microsoft.com/office/drawing/2014/main" id="{9B4119FB-4F23-4B98-AB64-24AA3504E4D8}"/>
              </a:ext>
            </a:extLst>
          </p:cNvPr>
          <p:cNvGraphicFramePr/>
          <p:nvPr>
            <p:custDataLst>
              <p:tags r:id="rId4"/>
            </p:custDataLst>
            <p:extLst>
              <p:ext uri="{D42A27DB-BD31-4B8C-83A1-F6EECF244321}">
                <p14:modId xmlns:p14="http://schemas.microsoft.com/office/powerpoint/2010/main" val="3590707203"/>
              </p:ext>
            </p:extLst>
          </p:nvPr>
        </p:nvGraphicFramePr>
        <p:xfrm>
          <a:off x="242888" y="4160838"/>
          <a:ext cx="9610725" cy="1560512"/>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03983" y="1914539"/>
            <a:ext cx="9488658"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105693" y="3452019"/>
            <a:ext cx="434082" cy="207963"/>
          </a:xfrm>
          <a:prstGeom prst="rect">
            <a:avLst/>
          </a:prstGeom>
          <a:noFill/>
        </p:spPr>
        <p:txBody>
          <a:bodyPr wrap="square" rtlCol="0" anchor="ctr">
            <a:spAutoFit/>
          </a:bodyPr>
          <a:lstStyle/>
          <a:p>
            <a:r>
              <a:rPr kumimoji="1" lang="en-US" altLang="ja-JP" sz="750" dirty="0">
                <a:latin typeface="+mj-lt"/>
                <a:ea typeface="ＭＳ Ｐゴシック" panose="020B0600070205080204" pitchFamily="50" charset="-128"/>
                <a:cs typeface="Arial" panose="020B0604020202020204" pitchFamily="34" charset="0"/>
              </a:rPr>
              <a:t>2019</a:t>
            </a:r>
            <a:endParaRPr kumimoji="1" lang="ja-JP" altLang="en-US" sz="75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105693" y="4750594"/>
            <a:ext cx="648072" cy="207963"/>
          </a:xfrm>
          <a:prstGeom prst="rect">
            <a:avLst/>
          </a:prstGeom>
          <a:noFill/>
        </p:spPr>
        <p:txBody>
          <a:bodyPr wrap="square" rtlCol="0">
            <a:spAutoFit/>
          </a:bodyPr>
          <a:lstStyle/>
          <a:p>
            <a:r>
              <a:rPr kumimoji="1" lang="en-US" altLang="ja-JP" sz="750" dirty="0">
                <a:latin typeface="+mj-lt"/>
                <a:ea typeface="ＭＳ Ｐゴシック" panose="020B0600070205080204" pitchFamily="50" charset="-128"/>
                <a:cs typeface="Arial" panose="020B0604020202020204" pitchFamily="34" charset="0"/>
              </a:rPr>
              <a:t>1990</a:t>
            </a:r>
            <a:endParaRPr kumimoji="1" lang="ja-JP" altLang="en-US" sz="750" dirty="0">
              <a:latin typeface="+mj-lt"/>
              <a:ea typeface="ＭＳ Ｐゴシック" panose="020B0600070205080204" pitchFamily="50" charset="-128"/>
              <a:cs typeface="Arial" panose="020B0604020202020204" pitchFamily="34" charset="0"/>
            </a:endParaRPr>
          </a:p>
        </p:txBody>
      </p:sp>
      <p:graphicFrame>
        <p:nvGraphicFramePr>
          <p:cNvPr id="83" name="Chart 82">
            <a:extLst>
              <a:ext uri="{FF2B5EF4-FFF2-40B4-BE49-F238E27FC236}">
                <a16:creationId xmlns:a16="http://schemas.microsoft.com/office/drawing/2014/main" id="{4952DCF1-990D-4A59-88DC-6A0698F7B4F1}"/>
              </a:ext>
            </a:extLst>
          </p:cNvPr>
          <p:cNvGraphicFramePr/>
          <p:nvPr>
            <p:custDataLst>
              <p:tags r:id="rId5"/>
            </p:custDataLst>
            <p:extLst>
              <p:ext uri="{D42A27DB-BD31-4B8C-83A1-F6EECF244321}">
                <p14:modId xmlns:p14="http://schemas.microsoft.com/office/powerpoint/2010/main" val="601904398"/>
              </p:ext>
            </p:extLst>
          </p:nvPr>
        </p:nvGraphicFramePr>
        <p:xfrm>
          <a:off x="417513" y="2894013"/>
          <a:ext cx="9259887" cy="1330325"/>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グループ化 10"/>
          <p:cNvGrpSpPr/>
          <p:nvPr/>
        </p:nvGrpSpPr>
        <p:grpSpPr>
          <a:xfrm>
            <a:off x="200025" y="2251267"/>
            <a:ext cx="994818" cy="647700"/>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55" name="テキスト ボックス 115"/>
          <p:cNvSpPr txBox="1"/>
          <p:nvPr/>
        </p:nvSpPr>
        <p:spPr>
          <a:xfrm>
            <a:off x="200472" y="6541611"/>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左中かっこ 179"/>
          <p:cNvSpPr/>
          <p:nvPr/>
        </p:nvSpPr>
        <p:spPr>
          <a:xfrm rot="5400000">
            <a:off x="8534653" y="3168651"/>
            <a:ext cx="45719" cy="28098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a:spLocks/>
          </p:cNvSpPr>
          <p:nvPr/>
        </p:nvSpPr>
        <p:spPr>
          <a:xfrm>
            <a:off x="7231380" y="2540000"/>
            <a:ext cx="1791203" cy="554038"/>
          </a:xfrm>
          <a:prstGeom prst="rect">
            <a:avLst/>
          </a:prstGeom>
          <a:noFill/>
          <a:ln>
            <a:solidFill>
              <a:schemeClr val="tx1">
                <a:lumMod val="50000"/>
                <a:lumOff val="50000"/>
              </a:schemeClr>
            </a:solidFill>
          </a:ln>
        </p:spPr>
        <p:txBody>
          <a:bodyPr wrap="square" rtlCol="0">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腸管感染症／その他の感染症／</a:t>
            </a:r>
            <a:endParaRPr lang="en-US" altLang="ja-JP" sz="750" dirty="0"/>
          </a:p>
          <a:p>
            <a:r>
              <a:rPr lang="ja-JP" altLang="en-US" sz="750" dirty="0"/>
              <a:t>妊産婦・新生児の障害／栄養失調／</a:t>
            </a:r>
            <a:endParaRPr lang="en-US" altLang="ja-JP" sz="750" dirty="0"/>
          </a:p>
          <a:p>
            <a:r>
              <a:rPr lang="ja-JP" altLang="en-US" sz="750" dirty="0"/>
              <a:t>顧みられない熱帯病とマラリア</a:t>
            </a:r>
            <a:endParaRPr lang="en-US" altLang="ja-JP" sz="750" dirty="0"/>
          </a:p>
          <a:p>
            <a:r>
              <a:rPr lang="en-US" altLang="ja-JP" sz="750" dirty="0"/>
              <a:t>※</a:t>
            </a:r>
            <a:r>
              <a:rPr lang="ja-JP" altLang="en-US" sz="750" dirty="0"/>
              <a:t>割合の大きい順</a:t>
            </a:r>
          </a:p>
        </p:txBody>
      </p:sp>
      <p:cxnSp>
        <p:nvCxnSpPr>
          <p:cNvPr id="109" name="直線コネクタ 108"/>
          <p:cNvCxnSpPr>
            <a:cxnSpLocks/>
            <a:stCxn id="108" idx="2"/>
            <a:endCxn id="180" idx="1"/>
          </p:cNvCxnSpPr>
          <p:nvPr/>
        </p:nvCxnSpPr>
        <p:spPr>
          <a:xfrm>
            <a:off x="8126982" y="3094038"/>
            <a:ext cx="430531" cy="19224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1141100" y="3498850"/>
            <a:ext cx="48090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141100" y="4796631"/>
            <a:ext cx="48090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3495048" y="3498056"/>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1" name="テキスト ボックス 60"/>
          <p:cNvSpPr txBox="1"/>
          <p:nvPr/>
        </p:nvSpPr>
        <p:spPr>
          <a:xfrm>
            <a:off x="3295701" y="4796631"/>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2" name="テキスト ボックス 61"/>
          <p:cNvSpPr txBox="1"/>
          <p:nvPr/>
        </p:nvSpPr>
        <p:spPr>
          <a:xfrm>
            <a:off x="4649470" y="4739481"/>
            <a:ext cx="38472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137" name="テキスト ボックス 136"/>
          <p:cNvSpPr txBox="1"/>
          <p:nvPr/>
        </p:nvSpPr>
        <p:spPr>
          <a:xfrm>
            <a:off x="4728464" y="3440906"/>
            <a:ext cx="88865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63" name="テキスト ボックス 62"/>
          <p:cNvSpPr txBox="1"/>
          <p:nvPr/>
        </p:nvSpPr>
        <p:spPr>
          <a:xfrm>
            <a:off x="5122618" y="4739481"/>
            <a:ext cx="88865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177" name="テキスト ボックス 176"/>
          <p:cNvSpPr txBox="1"/>
          <p:nvPr/>
        </p:nvSpPr>
        <p:spPr>
          <a:xfrm>
            <a:off x="5757927" y="3440906"/>
            <a:ext cx="28854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6047517" y="4739481"/>
            <a:ext cx="28854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7209717" y="3117851"/>
            <a:ext cx="95319" cy="38893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a:spLocks/>
          </p:cNvSpPr>
          <p:nvPr/>
        </p:nvSpPr>
        <p:spPr>
          <a:xfrm>
            <a:off x="5296185" y="2540000"/>
            <a:ext cx="1791203" cy="554038"/>
          </a:xfrm>
          <a:prstGeom prst="rect">
            <a:avLst/>
          </a:prstGeom>
          <a:noFill/>
          <a:ln>
            <a:solidFill>
              <a:schemeClr val="tx1">
                <a:lumMod val="50000"/>
                <a:lumOff val="50000"/>
              </a:schemeClr>
            </a:solidFill>
          </a:ln>
        </p:spPr>
        <p:txBody>
          <a:bodyPr wrap="square" rtlCol="0">
            <a:no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その他の非感染症／精神、物質使用障害／皮膚及び皮下疾患／筋骨格系疾患／物質使用障／精神障害</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a:cxnSpLocks/>
            <a:stCxn id="96" idx="2"/>
            <a:endCxn id="118" idx="1"/>
          </p:cNvCxnSpPr>
          <p:nvPr/>
        </p:nvCxnSpPr>
        <p:spPr>
          <a:xfrm>
            <a:off x="6191787" y="3094038"/>
            <a:ext cx="1065590" cy="1706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6236787" y="3498850"/>
            <a:ext cx="38472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2" name="テキスト ボックス 111"/>
          <p:cNvSpPr txBox="1"/>
          <p:nvPr/>
        </p:nvSpPr>
        <p:spPr>
          <a:xfrm>
            <a:off x="7297031" y="4739481"/>
            <a:ext cx="57708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52" name="テキスト ボックス 51"/>
          <p:cNvSpPr txBox="1"/>
          <p:nvPr/>
        </p:nvSpPr>
        <p:spPr>
          <a:xfrm>
            <a:off x="7508408" y="3440906"/>
            <a:ext cx="57708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151" name="正方形/長方形 150"/>
          <p:cNvSpPr/>
          <p:nvPr/>
        </p:nvSpPr>
        <p:spPr>
          <a:xfrm>
            <a:off x="8078601" y="3336925"/>
            <a:ext cx="569387" cy="438150"/>
          </a:xfrm>
          <a:prstGeom prst="rect">
            <a:avLst/>
          </a:prstGeom>
        </p:spPr>
        <p:txBody>
          <a:bodyPr wrap="none" anchor="ctr">
            <a:spAutoFit/>
          </a:bodyPr>
          <a:lstStyle/>
          <a:p>
            <a:pPr algn="ctr"/>
            <a:r>
              <a:rPr lang="en-US" altLang="ja-JP" sz="750" dirty="0"/>
              <a:t>HIV</a:t>
            </a:r>
            <a:r>
              <a:rPr lang="ja-JP" altLang="en-US" sz="750" dirty="0"/>
              <a:t>／</a:t>
            </a:r>
            <a:endParaRPr lang="en-US" altLang="ja-JP" sz="750" dirty="0"/>
          </a:p>
          <a:p>
            <a:pPr algn="ctr"/>
            <a:r>
              <a:rPr lang="ja-JP" altLang="en-US" sz="750" dirty="0">
                <a:latin typeface="ＭＳ Ｐゴシック" panose="020B0600070205080204" pitchFamily="50" charset="-128"/>
              </a:rPr>
              <a:t>エイズ・</a:t>
            </a:r>
            <a:endParaRPr lang="en-US" altLang="ja-JP" sz="750" dirty="0">
              <a:latin typeface="ＭＳ Ｐゴシック" panose="020B0600070205080204" pitchFamily="50" charset="-128"/>
            </a:endParaRPr>
          </a:p>
          <a:p>
            <a:pPr algn="ctr"/>
            <a:r>
              <a:rPr lang="ja-JP" altLang="en-US" sz="750" dirty="0">
                <a:latin typeface="ＭＳ Ｐゴシック" panose="020B0600070205080204" pitchFamily="50" charset="-128"/>
              </a:rPr>
              <a:t>性感染症</a:t>
            </a:r>
            <a:endParaRPr lang="zh-TW" altLang="en-US" sz="7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テキスト ボックス 52"/>
          <p:cNvSpPr txBox="1"/>
          <p:nvPr/>
        </p:nvSpPr>
        <p:spPr>
          <a:xfrm>
            <a:off x="8060313" y="4681538"/>
            <a:ext cx="336631"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t>妊産婦・</a:t>
            </a:r>
            <a:endParaRPr lang="en-US" altLang="ja-JP" sz="750" dirty="0"/>
          </a:p>
          <a:p>
            <a:pPr algn="ctr"/>
            <a:r>
              <a:rPr lang="ja-JP" altLang="en-US" sz="750" dirty="0"/>
              <a:t>新生児</a:t>
            </a:r>
            <a:endParaRPr lang="en-US" altLang="ja-JP" sz="750" dirty="0"/>
          </a:p>
          <a:p>
            <a:pPr algn="ctr"/>
            <a:r>
              <a:rPr lang="ja-JP" altLang="en-US" sz="750" dirty="0"/>
              <a:t>の障害 </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3" name="テキスト ボックス 112"/>
          <p:cNvSpPr txBox="1"/>
          <p:nvPr/>
        </p:nvSpPr>
        <p:spPr>
          <a:xfrm>
            <a:off x="8814148" y="3440906"/>
            <a:ext cx="19236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8" name="正方形/長方形 97"/>
          <p:cNvSpPr/>
          <p:nvPr/>
        </p:nvSpPr>
        <p:spPr>
          <a:xfrm>
            <a:off x="9010934" y="3394075"/>
            <a:ext cx="473206" cy="323850"/>
          </a:xfrm>
          <a:prstGeom prst="rect">
            <a:avLst/>
          </a:prstGeom>
        </p:spPr>
        <p:txBody>
          <a:bodyPr wrap="none" anchor="ctr">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43" name="テキスト ボックス 142"/>
          <p:cNvSpPr txBox="1"/>
          <p:nvPr/>
        </p:nvSpPr>
        <p:spPr>
          <a:xfrm flipH="1">
            <a:off x="9439006" y="3382963"/>
            <a:ext cx="223655"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57" name="テキスト ボックス 56"/>
          <p:cNvSpPr txBox="1"/>
          <p:nvPr/>
        </p:nvSpPr>
        <p:spPr>
          <a:xfrm>
            <a:off x="8752686" y="4739481"/>
            <a:ext cx="19236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0" name="正方形/長方形 59"/>
          <p:cNvSpPr/>
          <p:nvPr/>
        </p:nvSpPr>
        <p:spPr>
          <a:xfrm>
            <a:off x="8940761" y="4693444"/>
            <a:ext cx="473206" cy="322263"/>
          </a:xfrm>
          <a:prstGeom prst="rect">
            <a:avLst/>
          </a:prstGeom>
        </p:spPr>
        <p:txBody>
          <a:bodyPr wrap="none" anchor="ctr">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5" name="テキスト ボックス 64"/>
          <p:cNvSpPr txBox="1"/>
          <p:nvPr/>
        </p:nvSpPr>
        <p:spPr>
          <a:xfrm flipH="1">
            <a:off x="9398817" y="4681538"/>
            <a:ext cx="223655"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31" name="テキスト ボックス 130"/>
          <p:cNvSpPr txBox="1">
            <a:spLocks/>
          </p:cNvSpPr>
          <p:nvPr/>
        </p:nvSpPr>
        <p:spPr>
          <a:xfrm>
            <a:off x="5440177" y="3865629"/>
            <a:ext cx="1791203" cy="554038"/>
          </a:xfrm>
          <a:prstGeom prst="rect">
            <a:avLst/>
          </a:prstGeom>
          <a:noFill/>
          <a:ln>
            <a:solidFill>
              <a:schemeClr val="tx1">
                <a:lumMod val="50000"/>
                <a:lumOff val="50000"/>
              </a:schemeClr>
            </a:solidFill>
          </a:ln>
        </p:spPr>
        <p:txBody>
          <a:bodyPr wrap="square" rtlCol="0">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神経疾患／筋骨格系疾患／</a:t>
            </a:r>
            <a:endParaRPr lang="en-US" altLang="ja-JP" sz="750" dirty="0"/>
          </a:p>
          <a:p>
            <a:r>
              <a:rPr lang="ja-JP" altLang="en-US" sz="750" dirty="0"/>
              <a:t>物質使用障害／皮膚及び皮下疾患</a:t>
            </a:r>
          </a:p>
          <a:p>
            <a:r>
              <a:rPr lang="en-US" altLang="ja-JP" sz="750" dirty="0"/>
              <a:t>※</a:t>
            </a:r>
            <a:r>
              <a:rPr lang="ja-JP" altLang="en-US" sz="750" dirty="0"/>
              <a:t>割合の大きい順</a:t>
            </a:r>
          </a:p>
        </p:txBody>
      </p:sp>
      <p:sp>
        <p:nvSpPr>
          <p:cNvPr id="175" name="左中かっこ 174"/>
          <p:cNvSpPr>
            <a:spLocks/>
          </p:cNvSpPr>
          <p:nvPr/>
        </p:nvSpPr>
        <p:spPr>
          <a:xfrm rot="5400000">
            <a:off x="6971009" y="4418735"/>
            <a:ext cx="66770" cy="37623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cxnSpLocks/>
            <a:stCxn id="175" idx="1"/>
            <a:endCxn id="131" idx="2"/>
          </p:cNvCxnSpPr>
          <p:nvPr/>
        </p:nvCxnSpPr>
        <p:spPr>
          <a:xfrm flipH="1" flipV="1">
            <a:off x="6335779" y="4419667"/>
            <a:ext cx="668615" cy="1538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左中かっこ 131"/>
          <p:cNvSpPr>
            <a:spLocks/>
          </p:cNvSpPr>
          <p:nvPr/>
        </p:nvSpPr>
        <p:spPr>
          <a:xfrm rot="5400000">
            <a:off x="8494249" y="4481442"/>
            <a:ext cx="66770" cy="25082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a:spLocks/>
          </p:cNvSpPr>
          <p:nvPr/>
        </p:nvSpPr>
        <p:spPr>
          <a:xfrm>
            <a:off x="7370652" y="3865629"/>
            <a:ext cx="1791203" cy="554038"/>
          </a:xfrm>
          <a:prstGeom prst="rect">
            <a:avLst/>
          </a:prstGeom>
          <a:noFill/>
          <a:ln>
            <a:solidFill>
              <a:schemeClr val="tx1">
                <a:lumMod val="50000"/>
                <a:lumOff val="50000"/>
              </a:schemeClr>
            </a:solidFill>
          </a:ln>
        </p:spPr>
        <p:txBody>
          <a:bodyPr wrap="none" rtlCol="0">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腸管感染症／その他の感染症／</a:t>
            </a:r>
          </a:p>
          <a:p>
            <a:r>
              <a:rPr lang="en-US" altLang="ja-JP" sz="750" dirty="0"/>
              <a:t>HIV /</a:t>
            </a:r>
            <a:r>
              <a:rPr lang="ja-JP" altLang="en-US" sz="750" dirty="0"/>
              <a:t>エイズ・性感染症／栄養失調／</a:t>
            </a:r>
          </a:p>
          <a:p>
            <a:r>
              <a:rPr lang="ja-JP" altLang="en-US" sz="750" dirty="0"/>
              <a:t>顧みられない熱帯病とマラリア</a:t>
            </a:r>
          </a:p>
          <a:p>
            <a:r>
              <a:rPr lang="en-US" altLang="ja-JP" sz="750" dirty="0"/>
              <a:t>※</a:t>
            </a:r>
            <a:r>
              <a:rPr lang="ja-JP" altLang="en-US" sz="750" dirty="0"/>
              <a:t>割合の大きい順</a:t>
            </a:r>
          </a:p>
        </p:txBody>
      </p:sp>
      <p:cxnSp>
        <p:nvCxnSpPr>
          <p:cNvPr id="183" name="直線コネクタ 182"/>
          <p:cNvCxnSpPr>
            <a:cxnSpLocks/>
            <a:stCxn id="132" idx="1"/>
            <a:endCxn id="171" idx="2"/>
          </p:cNvCxnSpPr>
          <p:nvPr/>
        </p:nvCxnSpPr>
        <p:spPr>
          <a:xfrm flipH="1" flipV="1">
            <a:off x="8266254" y="4419667"/>
            <a:ext cx="261380" cy="1538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6729453" y="3448050"/>
            <a:ext cx="359073" cy="2159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慢性呼吸</a:t>
            </a:r>
            <a:endParaRPr lang="en-US" altLang="ja-JP" sz="7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7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4" name="テキスト ボックス 73"/>
          <p:cNvSpPr txBox="1"/>
          <p:nvPr/>
        </p:nvSpPr>
        <p:spPr>
          <a:xfrm>
            <a:off x="6476194" y="4738688"/>
            <a:ext cx="38472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rPr>
              <a:t>その他の</a:t>
            </a:r>
            <a:endParaRPr lang="en-US" altLang="ja-JP" sz="750" dirty="0">
              <a:solidFill>
                <a:schemeClr val="bg1"/>
              </a:solidFill>
            </a:endParaRPr>
          </a:p>
          <a:p>
            <a:pPr algn="ctr"/>
            <a:r>
              <a:rPr lang="ja-JP" altLang="en-US" sz="750" dirty="0">
                <a:solidFill>
                  <a:schemeClr val="bg1"/>
                </a:solidFill>
              </a:rPr>
              <a:t>非感染症</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323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4BEE602D-51B1-40B6-9501-FA95A982C14D}"/>
              </a:ext>
            </a:extLst>
          </p:cNvPr>
          <p:cNvGraphicFramePr>
            <a:graphicFrameLocks noChangeAspect="1"/>
          </p:cNvGraphicFramePr>
          <p:nvPr>
            <p:custDataLst>
              <p:tags r:id="rId2"/>
            </p:custDataLst>
            <p:extLst>
              <p:ext uri="{D42A27DB-BD31-4B8C-83A1-F6EECF244321}">
                <p14:modId xmlns:p14="http://schemas.microsoft.com/office/powerpoint/2010/main" val="4758695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4" imgW="395" imgH="396" progId="TCLayout.ActiveDocument.1">
                  <p:embed/>
                </p:oleObj>
              </mc:Choice>
              <mc:Fallback>
                <p:oleObj name="think-cell Slide" r:id="rId4" imgW="395" imgH="396" progId="TCLayout.ActiveDocument.1">
                  <p:embed/>
                  <p:pic>
                    <p:nvPicPr>
                      <p:cNvPr id="14" name="Object 13" hidden="1">
                        <a:extLst>
                          <a:ext uri="{FF2B5EF4-FFF2-40B4-BE49-F238E27FC236}">
                            <a16:creationId xmlns:a16="http://schemas.microsoft.com/office/drawing/2014/main" id="{4BEE602D-51B1-40B6-9501-FA95A982C1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48744" y="171130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4" y="1394166"/>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3275034327"/>
              </p:ext>
            </p:extLst>
          </p:nvPr>
        </p:nvGraphicFramePr>
        <p:xfrm>
          <a:off x="2648744" y="1935655"/>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3.03%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2.40%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胃癌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1.73%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乳癌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1.33%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1.08%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前立腺癌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0.72%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腎臓癌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卵巣癌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0.52%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0.51%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0.43%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白血病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0.42%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膀胱癌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肝癌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0.26%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喉頭癌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胆嚢・胆管癌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甲状腺癌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鼻咽頭癌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j-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41032" y="171130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779080303"/>
              </p:ext>
            </p:extLst>
          </p:nvPr>
        </p:nvGraphicFramePr>
        <p:xfrm>
          <a:off x="5241032" y="1935655"/>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31.46%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18.34%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2.96%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大動脈瘤</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41032" y="419213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167739300"/>
              </p:ext>
            </p:extLst>
          </p:nvPr>
        </p:nvGraphicFramePr>
        <p:xfrm>
          <a:off x="5241032" y="4416494"/>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1851">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慢性腎臓病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46098" y="6285224"/>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死亡要因としての主要疾患の内訳としては、「虚血性心疾患」と「脳血管疾患」が合わせて全体の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弱を占めている。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553867"/>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5458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C5B5E8-2E16-46CD-B6B1-9E7FECEA774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5BC5B5E8-2E16-46CD-B6B1-9E7FECEA774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642789257"/>
              </p:ext>
            </p:extLst>
          </p:nvPr>
        </p:nvGraphicFramePr>
        <p:xfrm>
          <a:off x="200025" y="1152001"/>
          <a:ext cx="4500000" cy="397691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05475">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808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808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808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80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80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r>
                        <a:rPr lang="ja-JP" altLang="en-US" sz="1050" dirty="0"/>
                        <a:t>（外国人事業法）</a:t>
                      </a:r>
                      <a:endParaRPr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r>
                        <a:rPr lang="ja-JP" altLang="en-US" sz="1050" dirty="0"/>
                        <a:t>（民商法典第</a:t>
                      </a:r>
                      <a:r>
                        <a:rPr lang="en-US" altLang="ja-JP" sz="1050" dirty="0"/>
                        <a:t>3</a:t>
                      </a:r>
                      <a:r>
                        <a:rPr lang="ja-JP" altLang="en-US" sz="1050" dirty="0"/>
                        <a:t>巻、第</a:t>
                      </a:r>
                      <a:r>
                        <a:rPr lang="en-US" altLang="ja-JP" sz="1050" dirty="0"/>
                        <a:t>22</a:t>
                      </a:r>
                      <a:r>
                        <a:rPr lang="ja-JP" altLang="en-US" sz="1050" dirty="0"/>
                        <a:t>編、第</a:t>
                      </a:r>
                      <a:r>
                        <a:rPr lang="en-US" altLang="ja-JP" sz="1050" dirty="0"/>
                        <a:t>4</a:t>
                      </a:r>
                      <a:r>
                        <a:rPr lang="ja-JP" altLang="en-US" sz="1050" dirty="0"/>
                        <a:t>章の会社法）</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980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980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6407701"/>
                  </a:ext>
                </a:extLst>
              </a:tr>
              <a:tr h="98086">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98086">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634523030"/>
              </p:ext>
            </p:extLst>
          </p:nvPr>
        </p:nvGraphicFramePr>
        <p:xfrm>
          <a:off x="5205600" y="1152001"/>
          <a:ext cx="4500000" cy="551994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34324">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endParaRPr lang="ja-JP" altLang="en-US"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1728">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1728">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17</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2413571"/>
                  </a:ext>
                </a:extLst>
              </a:tr>
              <a:tr h="131728">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6070744"/>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施設数・病床数の推移</a:t>
                      </a: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20</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22</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7990196"/>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31</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医療機器に対する規制</a:t>
                      </a: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32</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04408">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0530961"/>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602223"/>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9" name="Straight Connector 8">
            <a:extLst>
              <a:ext uri="{FF2B5EF4-FFF2-40B4-BE49-F238E27FC236}">
                <a16:creationId xmlns:a16="http://schemas.microsoft.com/office/drawing/2014/main" id="{43B5A852-1146-463F-B8C6-33A6B2D9872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11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702987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22" imgW="360" imgH="360" progId="TCLayout.ActiveDocument.1">
                  <p:embed/>
                </p:oleObj>
              </mc:Choice>
              <mc:Fallback>
                <p:oleObj name="think-cell Slide" r:id="rId22" imgW="360" imgH="360" progId="TCLayout.ActiveDocument.1">
                  <p:embed/>
                  <p:pic>
                    <p:nvPicPr>
                      <p:cNvPr id="14" name="Object 13"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a:t>
            </a:r>
            <a:r>
              <a:rPr lang="ja-JP" altLang="en-US"/>
              <a:t>機関 </a:t>
            </a:r>
            <a:r>
              <a:rPr lang="en-US" altLang="ja-JP"/>
              <a:t>- </a:t>
            </a:r>
            <a:r>
              <a:rPr lang="ja-JP" altLang="en-US"/>
              <a:t>施</a:t>
            </a:r>
            <a:r>
              <a:rPr lang="ja-JP" altLang="en-US" dirty="0"/>
              <a:t>設数・病床数の推移</a:t>
            </a:r>
            <a:endParaRPr lang="en-US" altLang="ja-JP"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施設数</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0" name="テキスト ボックス 19"/>
          <p:cNvSpPr txBox="1"/>
          <p:nvPr/>
        </p:nvSpPr>
        <p:spPr>
          <a:xfrm>
            <a:off x="5313040" y="2151960"/>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p:cNvSpPr txBox="1"/>
          <p:nvPr/>
        </p:nvSpPr>
        <p:spPr>
          <a:xfrm>
            <a:off x="9079483" y="2151960"/>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p:cNvSpPr txBox="1"/>
          <p:nvPr/>
        </p:nvSpPr>
        <p:spPr>
          <a:xfrm>
            <a:off x="195479" y="6527861"/>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タ</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イ国立統計局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(NSO)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4" name="Chart 73">
            <a:extLst>
              <a:ext uri="{FF2B5EF4-FFF2-40B4-BE49-F238E27FC236}">
                <a16:creationId xmlns:a16="http://schemas.microsoft.com/office/drawing/2014/main" id="{8B4F5CC2-5B78-44F8-858D-28F29AC53172}"/>
              </a:ext>
            </a:extLst>
          </p:cNvPr>
          <p:cNvGraphicFramePr/>
          <p:nvPr>
            <p:custDataLst>
              <p:tags r:id="rId4"/>
            </p:custDataLst>
            <p:extLst>
              <p:ext uri="{D42A27DB-BD31-4B8C-83A1-F6EECF244321}">
                <p14:modId xmlns:p14="http://schemas.microsoft.com/office/powerpoint/2010/main" val="2814653146"/>
              </p:ext>
            </p:extLst>
          </p:nvPr>
        </p:nvGraphicFramePr>
        <p:xfrm>
          <a:off x="5080000" y="2370138"/>
          <a:ext cx="4635500" cy="3625850"/>
        </p:xfrm>
        <a:graphic>
          <a:graphicData uri="http://schemas.openxmlformats.org/drawingml/2006/chart">
            <c:chart xmlns:c="http://schemas.openxmlformats.org/drawingml/2006/chart" xmlns:r="http://schemas.openxmlformats.org/officeDocument/2006/relationships" r:id="rId24"/>
          </a:graphicData>
        </a:graphic>
      </p:graphicFrame>
      <p:sp>
        <p:nvSpPr>
          <p:cNvPr id="161" name="テキスト プレースホルダ 9"/>
          <p:cNvSpPr>
            <a:spLocks noGrp="1"/>
          </p:cNvSpPr>
          <p:nvPr>
            <p:custDataLst>
              <p:tags r:id="rId5"/>
            </p:custDataLst>
          </p:nvPr>
        </p:nvSpPr>
        <p:spPr bwMode="auto">
          <a:xfrm>
            <a:off x="8174038"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CE175C-091F-46F6-9689-DB5301A23981}" type="datetime'''''19'''''''''''''''''''">
              <a:rPr lang="en-US" altLang="en-US" sz="1000" smtClean="0"/>
              <a:pPr marL="0" indent="0" algn="ctr">
                <a:spcBef>
                  <a:spcPct val="0"/>
                </a:spcBef>
                <a:buNone/>
              </a:pPr>
              <a:t>19</a:t>
            </a:fld>
            <a:endParaRPr kumimoji="0" lang="ja-JP" altLang="en-US" sz="1000" dirty="0">
              <a:sym typeface="+mn-lt"/>
            </a:endParaRPr>
          </a:p>
        </p:txBody>
      </p:sp>
      <p:sp>
        <p:nvSpPr>
          <p:cNvPr id="151" name="テキスト プレースホルダ 9">
            <a:extLst>
              <a:ext uri="{FF2B5EF4-FFF2-40B4-BE49-F238E27FC236}">
                <a16:creationId xmlns:a16="http://schemas.microsoft.com/office/drawing/2014/main" id="{AB16B346-965C-4692-8279-EC4A6B31EFA9}"/>
              </a:ext>
            </a:extLst>
          </p:cNvPr>
          <p:cNvSpPr>
            <a:spLocks noGrp="1"/>
          </p:cNvSpPr>
          <p:nvPr>
            <p:custDataLst>
              <p:tags r:id="rId6"/>
            </p:custDataLst>
          </p:nvPr>
        </p:nvSpPr>
        <p:spPr bwMode="auto">
          <a:xfrm>
            <a:off x="8886825"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4BEBCA-3BDD-4804-9776-C3C9DFDC044B}" type="datetime'''''''''''''''''''''''''''''''''''''''''''''2''0'">
              <a:rPr kumimoji="0" lang="en-US" altLang="en-US" sz="1000" smtClean="0"/>
              <a:pPr/>
              <a:t>20</a:t>
            </a:fld>
            <a:endParaRPr kumimoji="0" lang="ja-JP" altLang="en-US" sz="1000" dirty="0">
              <a:sym typeface="+mn-lt"/>
            </a:endParaRPr>
          </a:p>
        </p:txBody>
      </p:sp>
      <p:sp>
        <p:nvSpPr>
          <p:cNvPr id="31" name="テキスト プレースホルダ 9"/>
          <p:cNvSpPr>
            <a:spLocks noGrp="1"/>
          </p:cNvSpPr>
          <p:nvPr>
            <p:custDataLst>
              <p:tags r:id="rId7"/>
            </p:custDataLst>
          </p:nvPr>
        </p:nvSpPr>
        <p:spPr bwMode="auto">
          <a:xfrm>
            <a:off x="6034088"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A497F5-4A4A-486C-9C64-7C78D8D5C358}" type="datetime'''''''''16'''''''''''''''''''''''''''">
              <a:rPr lang="en-US" altLang="en-US" sz="1000" smtClean="0"/>
              <a:pPr marL="0" indent="0" algn="ctr">
                <a:spcBef>
                  <a:spcPct val="0"/>
                </a:spcBef>
                <a:buNone/>
              </a:pPr>
              <a:t>16</a:t>
            </a:fld>
            <a:endParaRPr kumimoji="0" lang="ja-JP" altLang="en-US" sz="1000" dirty="0">
              <a:sym typeface="+mn-lt"/>
            </a:endParaRPr>
          </a:p>
        </p:txBody>
      </p:sp>
      <p:sp>
        <p:nvSpPr>
          <p:cNvPr id="27" name="テキスト プレースホルダ 9"/>
          <p:cNvSpPr>
            <a:spLocks noGrp="1"/>
          </p:cNvSpPr>
          <p:nvPr>
            <p:custDataLst>
              <p:tags r:id="rId8"/>
            </p:custDataLst>
          </p:nvPr>
        </p:nvSpPr>
        <p:spPr bwMode="auto">
          <a:xfrm>
            <a:off x="6746875"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EFC356-73E2-41BF-8D00-5E17DB1BBA7B}" type="datetime'''''''''''''1''''''''''''''''''''''7'">
              <a:rPr lang="en-US" altLang="en-US" sz="1000" smtClean="0"/>
              <a:pPr marL="0" indent="0" algn="ctr">
                <a:spcBef>
                  <a:spcPct val="0"/>
                </a:spcBef>
                <a:buNone/>
              </a:pPr>
              <a:t>17</a:t>
            </a:fld>
            <a:endParaRPr kumimoji="0" lang="ja-JP" altLang="en-US" sz="1000" dirty="0">
              <a:sym typeface="+mn-lt"/>
            </a:endParaRPr>
          </a:p>
        </p:txBody>
      </p:sp>
      <p:sp>
        <p:nvSpPr>
          <p:cNvPr id="28" name="テキスト プレースホルダ 9"/>
          <p:cNvSpPr>
            <a:spLocks noGrp="1"/>
          </p:cNvSpPr>
          <p:nvPr>
            <p:custDataLst>
              <p:tags r:id="rId9"/>
            </p:custDataLst>
          </p:nvPr>
        </p:nvSpPr>
        <p:spPr bwMode="auto">
          <a:xfrm>
            <a:off x="7461250"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BFEAA9-DC50-4FEC-BE4B-EC959BD2A6AD}" type="datetime'1''''''''''''''''''''''''''''''''''8'''''''''''''''''''">
              <a:rPr lang="en-US" altLang="en-US" sz="1000" smtClean="0"/>
              <a:pPr marL="0" indent="0" algn="ctr">
                <a:spcBef>
                  <a:spcPct val="0"/>
                </a:spcBef>
                <a:buNone/>
              </a:pPr>
              <a:t>18</a:t>
            </a:fld>
            <a:endParaRPr kumimoji="0" lang="ja-JP" altLang="en-US" sz="1000" dirty="0">
              <a:sym typeface="+mn-lt"/>
            </a:endParaRPr>
          </a:p>
        </p:txBody>
      </p:sp>
      <p:sp>
        <p:nvSpPr>
          <p:cNvPr id="32" name="Rectangle 31"/>
          <p:cNvSpPr/>
          <p:nvPr>
            <p:custDataLst>
              <p:tags r:id="rId10"/>
            </p:custDataLst>
          </p:nvPr>
        </p:nvSpPr>
        <p:spPr bwMode="gray">
          <a:xfrm>
            <a:off x="6489700"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00" name="Straight Connector 199">
            <a:extLst>
              <a:ext uri="{FF2B5EF4-FFF2-40B4-BE49-F238E27FC236}">
                <a16:creationId xmlns:a16="http://schemas.microsoft.com/office/drawing/2014/main" id="{7B12D0DF-42E8-4F84-8915-1ACC20FFF3F9}"/>
              </a:ext>
            </a:extLst>
          </p:cNvPr>
          <p:cNvCxnSpPr/>
          <p:nvPr>
            <p:custDataLst>
              <p:tags r:id="rId11"/>
            </p:custDataLst>
          </p:nvPr>
        </p:nvCxnSpPr>
        <p:spPr bwMode="gray">
          <a:xfrm>
            <a:off x="7202488" y="6288088"/>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Oval 33"/>
          <p:cNvSpPr/>
          <p:nvPr>
            <p:custDataLst>
              <p:tags r:id="rId12"/>
            </p:custDataLst>
          </p:nvPr>
        </p:nvSpPr>
        <p:spPr bwMode="gray">
          <a:xfrm>
            <a:off x="7296150" y="62499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プレースホルダ 9"/>
          <p:cNvSpPr>
            <a:spLocks noGrp="1"/>
          </p:cNvSpPr>
          <p:nvPr>
            <p:custDataLst>
              <p:tags r:id="rId13"/>
            </p:custDataLst>
          </p:nvPr>
        </p:nvSpPr>
        <p:spPr bwMode="auto">
          <a:xfrm>
            <a:off x="6719888" y="62166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35" name="テキスト プレースホルダ 9"/>
          <p:cNvSpPr>
            <a:spLocks noGrp="1"/>
          </p:cNvSpPr>
          <p:nvPr>
            <p:custDataLst>
              <p:tags r:id="rId14"/>
            </p:custDataLst>
          </p:nvPr>
        </p:nvSpPr>
        <p:spPr bwMode="auto">
          <a:xfrm>
            <a:off x="7518400" y="6216650"/>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graphicFrame>
        <p:nvGraphicFramePr>
          <p:cNvPr id="72" name="Chart 71">
            <a:extLst>
              <a:ext uri="{FF2B5EF4-FFF2-40B4-BE49-F238E27FC236}">
                <a16:creationId xmlns:a16="http://schemas.microsoft.com/office/drawing/2014/main" id="{2ADA0BDF-BAA3-46F2-965C-22DAE169A9AC}"/>
              </a:ext>
            </a:extLst>
          </p:cNvPr>
          <p:cNvGraphicFramePr/>
          <p:nvPr>
            <p:custDataLst>
              <p:tags r:id="rId15"/>
            </p:custDataLst>
            <p:extLst>
              <p:ext uri="{D42A27DB-BD31-4B8C-83A1-F6EECF244321}">
                <p14:modId xmlns:p14="http://schemas.microsoft.com/office/powerpoint/2010/main" val="394687504"/>
              </p:ext>
            </p:extLst>
          </p:nvPr>
        </p:nvGraphicFramePr>
        <p:xfrm>
          <a:off x="290513" y="2343150"/>
          <a:ext cx="4183062" cy="3652838"/>
        </p:xfrm>
        <a:graphic>
          <a:graphicData uri="http://schemas.openxmlformats.org/drawingml/2006/chart">
            <c:chart xmlns:c="http://schemas.openxmlformats.org/drawingml/2006/chart" xmlns:r="http://schemas.openxmlformats.org/officeDocument/2006/relationships" r:id="rId25"/>
          </a:graphicData>
        </a:graphic>
      </p:graphicFrame>
      <p:sp>
        <p:nvSpPr>
          <p:cNvPr id="48" name="テキスト プレースホルダ 9"/>
          <p:cNvSpPr>
            <a:spLocks noGrp="1"/>
          </p:cNvSpPr>
          <p:nvPr>
            <p:custDataLst>
              <p:tags r:id="rId16"/>
            </p:custDataLst>
          </p:nvPr>
        </p:nvSpPr>
        <p:spPr bwMode="auto">
          <a:xfrm>
            <a:off x="3244850" y="594042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E4F27B-5980-4F83-8F78-3C88D700A0E9}" type="datetime'''''''19'''''''''''''''''''''''''''''''">
              <a:rPr lang="en-US" altLang="en-US" sz="1000" smtClean="0"/>
              <a:pPr marL="0" indent="0" algn="ctr">
                <a:spcBef>
                  <a:spcPct val="0"/>
                </a:spcBef>
                <a:buNone/>
              </a:pPr>
              <a:t>19</a:t>
            </a:fld>
            <a:endParaRPr kumimoji="0" lang="ja-JP" altLang="en-US" sz="1000" dirty="0">
              <a:sym typeface="+mn-lt"/>
            </a:endParaRPr>
          </a:p>
        </p:txBody>
      </p:sp>
      <p:sp>
        <p:nvSpPr>
          <p:cNvPr id="57" name="テキスト プレースホルダ 9">
            <a:extLst>
              <a:ext uri="{FF2B5EF4-FFF2-40B4-BE49-F238E27FC236}">
                <a16:creationId xmlns:a16="http://schemas.microsoft.com/office/drawing/2014/main" id="{021EF816-B247-484A-A3AB-1E572AEFDD98}"/>
              </a:ext>
            </a:extLst>
          </p:cNvPr>
          <p:cNvSpPr>
            <a:spLocks noGrp="1"/>
          </p:cNvSpPr>
          <p:nvPr>
            <p:custDataLst>
              <p:tags r:id="rId17"/>
            </p:custDataLst>
          </p:nvPr>
        </p:nvSpPr>
        <p:spPr bwMode="auto">
          <a:xfrm>
            <a:off x="2532063" y="594042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C6805A-A43F-4686-B9C9-31BE03FD580B}" type="datetime'''''''''''''''''''''1''8'''''''''''''''''''''''''''''''''''''">
              <a:rPr kumimoji="0" lang="en-US" altLang="en-US" sz="1000" smtClean="0"/>
              <a:pPr/>
              <a:t>18</a:t>
            </a:fld>
            <a:endParaRPr kumimoji="0" lang="ja-JP" altLang="en-US" sz="1000" dirty="0">
              <a:sym typeface="+mn-lt"/>
            </a:endParaRPr>
          </a:p>
        </p:txBody>
      </p:sp>
      <p:sp>
        <p:nvSpPr>
          <p:cNvPr id="55" name="テキスト プレースホルダ 9">
            <a:extLst>
              <a:ext uri="{FF2B5EF4-FFF2-40B4-BE49-F238E27FC236}">
                <a16:creationId xmlns:a16="http://schemas.microsoft.com/office/drawing/2014/main" id="{9B26C0AB-B3F8-4243-9E75-44DAB95645AC}"/>
              </a:ext>
            </a:extLst>
          </p:cNvPr>
          <p:cNvSpPr>
            <a:spLocks noGrp="1"/>
          </p:cNvSpPr>
          <p:nvPr>
            <p:custDataLst>
              <p:tags r:id="rId18"/>
            </p:custDataLst>
          </p:nvPr>
        </p:nvSpPr>
        <p:spPr bwMode="auto">
          <a:xfrm>
            <a:off x="1035050" y="5940424"/>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90E12A-16BB-4FB7-94A9-7202CE4DB361}" type="datetime'''''''''''''''''2''0''''''''1''''''''6'''''">
              <a:rPr kumimoji="0" lang="en-US" altLang="en-US" sz="1000" smtClean="0"/>
              <a:pPr/>
              <a:t>2016</a:t>
            </a:fld>
            <a:endParaRPr kumimoji="0" lang="ja-JP" altLang="en-US" sz="1000" dirty="0">
              <a:sym typeface="+mn-lt"/>
            </a:endParaRPr>
          </a:p>
        </p:txBody>
      </p:sp>
      <p:sp>
        <p:nvSpPr>
          <p:cNvPr id="56" name="テキスト プレースホルダ 9">
            <a:extLst>
              <a:ext uri="{FF2B5EF4-FFF2-40B4-BE49-F238E27FC236}">
                <a16:creationId xmlns:a16="http://schemas.microsoft.com/office/drawing/2014/main" id="{EE78309A-CF20-420B-84E2-47F01B42A8A8}"/>
              </a:ext>
            </a:extLst>
          </p:cNvPr>
          <p:cNvSpPr>
            <a:spLocks noGrp="1"/>
          </p:cNvSpPr>
          <p:nvPr>
            <p:custDataLst>
              <p:tags r:id="rId19"/>
            </p:custDataLst>
          </p:nvPr>
        </p:nvSpPr>
        <p:spPr bwMode="auto">
          <a:xfrm>
            <a:off x="1817688" y="594042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C120F5-9D89-4720-9255-20535419A833}" type="datetime'''''''''''''''''''''''''''''''1''''''''7'''''''''''">
              <a:rPr kumimoji="0" lang="en-US" altLang="en-US" sz="1000" smtClean="0"/>
              <a:pPr/>
              <a:t>17</a:t>
            </a:fld>
            <a:endParaRPr kumimoji="0" lang="ja-JP" altLang="en-US" sz="1000" dirty="0">
              <a:sym typeface="+mn-lt"/>
            </a:endParaRPr>
          </a:p>
        </p:txBody>
      </p:sp>
      <p:sp>
        <p:nvSpPr>
          <p:cNvPr id="61" name="テキスト プレースホルダ 9">
            <a:extLst>
              <a:ext uri="{FF2B5EF4-FFF2-40B4-BE49-F238E27FC236}">
                <a16:creationId xmlns:a16="http://schemas.microsoft.com/office/drawing/2014/main" id="{D5A7574B-A2D8-46AC-935B-09207E389368}"/>
              </a:ext>
            </a:extLst>
          </p:cNvPr>
          <p:cNvSpPr>
            <a:spLocks noGrp="1"/>
          </p:cNvSpPr>
          <p:nvPr>
            <p:custDataLst>
              <p:tags r:id="rId20"/>
            </p:custDataLst>
          </p:nvPr>
        </p:nvSpPr>
        <p:spPr bwMode="auto">
          <a:xfrm>
            <a:off x="3957638" y="594042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3DC8DB-22A5-45EB-BBB6-2A637BE4B8A3}" type="datetime'''''''2''''''''''''''''''''''''''''''''''''''''''''''0'">
              <a:rPr kumimoji="0" lang="en-US" altLang="en-US" sz="1000" smtClean="0"/>
              <a:pPr/>
              <a:t>20</a:t>
            </a:fld>
            <a:endParaRPr kumimoji="0" lang="ja-JP" altLang="en-US" sz="1000" dirty="0">
              <a:sym typeface="+mn-lt"/>
            </a:endParaRPr>
          </a:p>
        </p:txBody>
      </p:sp>
      <p:sp>
        <p:nvSpPr>
          <p:cNvPr id="160" name="テキスト ボックス 159"/>
          <p:cNvSpPr txBox="1"/>
          <p:nvPr/>
        </p:nvSpPr>
        <p:spPr>
          <a:xfrm>
            <a:off x="341367" y="2151960"/>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52" name="テキスト ボックス 51"/>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医療施設数は、増減を繰り返しながら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1,300~1,400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を推移している。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病床数は増傾向にあり、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床である。</a:t>
            </a:r>
          </a:p>
        </p:txBody>
      </p:sp>
    </p:spTree>
    <p:extLst>
      <p:ext uri="{BB962C8B-B14F-4D97-AF65-F5344CB8AC3E}">
        <p14:creationId xmlns:p14="http://schemas.microsoft.com/office/powerpoint/2010/main" val="3292653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56B0FCE-50B2-4C78-B6FD-C37B96949E9D}"/>
              </a:ext>
            </a:extLst>
          </p:cNvPr>
          <p:cNvGraphicFramePr>
            <a:graphicFrameLocks noChangeAspect="1"/>
          </p:cNvGraphicFramePr>
          <p:nvPr>
            <p:custDataLst>
              <p:tags r:id="rId2"/>
            </p:custDataLst>
            <p:extLst>
              <p:ext uri="{D42A27DB-BD31-4B8C-83A1-F6EECF244321}">
                <p14:modId xmlns:p14="http://schemas.microsoft.com/office/powerpoint/2010/main" val="3141099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056B0FCE-50B2-4C78-B6FD-C37B96949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角丸四角形 50"/>
          <p:cNvSpPr/>
          <p:nvPr/>
        </p:nvSpPr>
        <p:spPr>
          <a:xfrm>
            <a:off x="5961112" y="4509120"/>
            <a:ext cx="2016224" cy="1872208"/>
          </a:xfrm>
          <a:prstGeom prst="roundRect">
            <a:avLst>
              <a:gd name="adj" fmla="val 7114"/>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lang="ja-JP" altLang="en-US" sz="1200" b="1" dirty="0">
                <a:solidFill>
                  <a:schemeClr val="tx1"/>
                </a:solidFill>
                <a:ea typeface="HGP創英角ｺﾞｼｯｸUB" panose="020B0900000000000000" pitchFamily="50" charset="-128"/>
              </a:rPr>
              <a:t>三次医療を担う医療機関</a:t>
            </a:r>
            <a:endParaRPr lang="ja-JP" altLang="en-US" sz="12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a:t>
            </a:r>
            <a:r>
              <a:rPr lang="ja-JP" altLang="en-US"/>
              <a:t>機関 </a:t>
            </a:r>
            <a:r>
              <a:rPr lang="en-US" altLang="ja-JP"/>
              <a:t>- </a:t>
            </a:r>
            <a:r>
              <a:rPr lang="ja-JP" altLang="en-US"/>
              <a:t>公</a:t>
            </a:r>
            <a:r>
              <a:rPr lang="ja-JP" altLang="en-US" dirty="0"/>
              <a:t>的医療機関（</a:t>
            </a:r>
            <a:r>
              <a:rPr lang="en-US" altLang="ja-JP" dirty="0"/>
              <a:t>1/2</a:t>
            </a:r>
            <a:r>
              <a:rPr lang="ja-JP" altLang="en-US" dirty="0"/>
              <a:t>）</a:t>
            </a:r>
            <a:endParaRPr lang="en-US" altLang="ja-JP" dirty="0"/>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明</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、世界保健機関</a:t>
            </a:r>
            <a:r>
              <a:rPr lang="ja-JP" altLang="en-US" sz="800"/>
              <a:t>「</a:t>
            </a:r>
            <a:r>
              <a:rPr lang="en-US" altLang="ja-JP" sz="800"/>
              <a:t>Human Resources for Health Country Profile Thailand</a:t>
            </a:r>
            <a:r>
              <a:rPr lang="ja-JP" altLang="en-US" sz="800" dirty="0"/>
              <a:t>」（</a:t>
            </a:r>
            <a:r>
              <a:rPr lang="en-US" altLang="ja-JP" sz="800" dirty="0"/>
              <a:t>2010</a:t>
            </a:r>
            <a:r>
              <a:rPr lang="ja-JP" altLang="en-US" sz="800" dirty="0"/>
              <a:t>）</a:t>
            </a:r>
            <a:endParaRPr lang="ja-JP" altLang="ja-JP" sz="800" dirty="0"/>
          </a:p>
        </p:txBody>
      </p:sp>
      <p:sp>
        <p:nvSpPr>
          <p:cNvPr id="5" name="テキスト ボックス 4"/>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保健省や防衛省、教育相管轄の医療機関が、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％を占める（病床数ベースでは全体の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6" name="グループ化 7"/>
          <p:cNvGrpSpPr/>
          <p:nvPr/>
        </p:nvGrpSpPr>
        <p:grpSpPr>
          <a:xfrm>
            <a:off x="488504" y="1518188"/>
            <a:ext cx="424847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バンコクの医療機関の数</a:t>
              </a:r>
            </a:p>
          </p:txBody>
        </p:sp>
      </p:grpSp>
      <p:sp>
        <p:nvSpPr>
          <p:cNvPr id="46" name="正方形/長方形 45"/>
          <p:cNvSpPr/>
          <p:nvPr/>
        </p:nvSpPr>
        <p:spPr>
          <a:xfrm>
            <a:off x="6249144" y="5661248"/>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大学病院</a:t>
            </a:r>
          </a:p>
        </p:txBody>
      </p:sp>
      <p:grpSp>
        <p:nvGrpSpPr>
          <p:cNvPr id="57" name="グループ化 7"/>
          <p:cNvGrpSpPr/>
          <p:nvPr/>
        </p:nvGrpSpPr>
        <p:grpSpPr>
          <a:xfrm>
            <a:off x="5169024" y="1518188"/>
            <a:ext cx="4248472" cy="288032"/>
            <a:chOff x="4944173" y="2113806"/>
            <a:chExt cx="5861371" cy="288032"/>
          </a:xfrm>
        </p:grpSpPr>
        <p:cxnSp>
          <p:nvCxnSpPr>
            <p:cNvPr id="58" name="直線コネクタ 5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バンコク以外の医療機関</a:t>
              </a:r>
            </a:p>
          </p:txBody>
        </p:sp>
      </p:grpSp>
      <p:graphicFrame>
        <p:nvGraphicFramePr>
          <p:cNvPr id="34" name="表 33"/>
          <p:cNvGraphicFramePr>
            <a:graphicFrameLocks noGrp="1"/>
          </p:cNvGraphicFramePr>
          <p:nvPr>
            <p:extLst>
              <p:ext uri="{D42A27DB-BD31-4B8C-83A1-F6EECF244321}">
                <p14:modId xmlns:p14="http://schemas.microsoft.com/office/powerpoint/2010/main" val="277129431"/>
              </p:ext>
            </p:extLst>
          </p:nvPr>
        </p:nvGraphicFramePr>
        <p:xfrm>
          <a:off x="560512" y="2310276"/>
          <a:ext cx="4104455" cy="1584176"/>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59">
                  <a:extLst>
                    <a:ext uri="{9D8B030D-6E8A-4147-A177-3AD203B41FA5}">
                      <a16:colId xmlns:a16="http://schemas.microsoft.com/office/drawing/2014/main" val="20002"/>
                    </a:ext>
                  </a:extLst>
                </a:gridCol>
              </a:tblGrid>
              <a:tr h="396044">
                <a:tc>
                  <a:txBody>
                    <a:bodyPr/>
                    <a:lstStyle/>
                    <a:p>
                      <a:pPr algn="ctr" fontAlgn="ctr"/>
                      <a:r>
                        <a:rPr kumimoji="1" lang="ja-JP" altLang="en-US" sz="12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大学病院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ctr" fontAlgn="ct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0"/>
                  </a:ext>
                </a:extLst>
              </a:tr>
              <a:tr h="396044">
                <a:tc>
                  <a:txBody>
                    <a:bodyPr/>
                    <a:lstStyle/>
                    <a:p>
                      <a:pPr marL="0" algn="ctr" defTabSz="914400" rtl="0" eaLnBrk="1" fontAlgn="ctr" latinLnBrk="0" hangingPunct="1"/>
                      <a:r>
                        <a:rPr kumimoji="1" lang="ja-JP" altLang="en-US" sz="12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総合病院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1"/>
                  </a:ext>
                </a:extLst>
              </a:tr>
              <a:tr h="396044">
                <a:tc>
                  <a:txBody>
                    <a:bodyPr/>
                    <a:lstStyle/>
                    <a:p>
                      <a:pPr marL="0" algn="ctr" defTabSz="914400" rtl="0" eaLnBrk="1" fontAlgn="ctr" latinLnBrk="0" hangingPunct="1"/>
                      <a:r>
                        <a:rPr kumimoji="1" lang="ja-JP" altLang="en-US" sz="12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地域病院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2"/>
                  </a:ext>
                </a:extLst>
              </a:tr>
              <a:tr h="396044">
                <a:tc>
                  <a:txBody>
                    <a:bodyPr/>
                    <a:lstStyle/>
                    <a:p>
                      <a:pPr marL="0" algn="ctr" defTabSz="914400" rtl="0" eaLnBrk="1" fontAlgn="ctr" latinLnBrk="0" hangingPunct="1"/>
                      <a:r>
                        <a:rPr kumimoji="1" lang="ja-JP" altLang="en-US" sz="12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専門病院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48</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6" name="片側の 2 つの角を丸めた四角形 35"/>
          <p:cNvSpPr/>
          <p:nvPr/>
        </p:nvSpPr>
        <p:spPr>
          <a:xfrm rot="16200000">
            <a:off x="5277036" y="1842224"/>
            <a:ext cx="1080120" cy="1296144"/>
          </a:xfrm>
          <a:prstGeom prst="round2SameRect">
            <a:avLst>
              <a:gd name="adj1" fmla="val 5296"/>
              <a:gd name="adj2" fmla="val 0"/>
            </a:avLst>
          </a:prstGeom>
          <a:solidFill>
            <a:srgbClr val="3D6AA7"/>
          </a:solidFill>
          <a:ln cmpd="sng">
            <a:solidFill>
              <a:srgbClr val="FFFFFF"/>
            </a:solidFill>
          </a:ln>
        </p:spPr>
        <p:txBody>
          <a:bodyPr vert="vert" wrap="square" lIns="0" rIns="0" rtlCol="0" anchor="ctr" anchorCtr="0">
            <a:noAutofit/>
          </a:bodyPr>
          <a:lstStyle/>
          <a:p>
            <a:pPr algn="ctr" defTabSz="955675" fontAlgn="ctr">
              <a:buSzPct val="120000"/>
            </a:pPr>
            <a:r>
              <a:rPr lang="ja-JP" altLang="en-US" sz="1200" dirty="0">
                <a:solidFill>
                  <a:schemeClr val="bg1"/>
                </a:solidFill>
                <a:latin typeface="Arial Black" pitchFamily="34" charset="0"/>
                <a:ea typeface="HGP創英角ｺﾞｼｯｸUB" pitchFamily="50" charset="-128"/>
              </a:rPr>
              <a:t>地方都市</a:t>
            </a:r>
          </a:p>
        </p:txBody>
      </p:sp>
      <p:sp>
        <p:nvSpPr>
          <p:cNvPr id="69" name="片側の 2 つの角を丸めた四角形 68"/>
          <p:cNvSpPr/>
          <p:nvPr/>
        </p:nvSpPr>
        <p:spPr>
          <a:xfrm rot="16200000">
            <a:off x="5457056" y="2886340"/>
            <a:ext cx="720080" cy="1296144"/>
          </a:xfrm>
          <a:prstGeom prst="round2SameRect">
            <a:avLst>
              <a:gd name="adj1" fmla="val 6471"/>
              <a:gd name="adj2" fmla="val 0"/>
            </a:avLst>
          </a:prstGeom>
          <a:solidFill>
            <a:srgbClr val="3D6AA7"/>
          </a:solidFill>
          <a:ln cmpd="sng">
            <a:solidFill>
              <a:srgbClr val="FFFFFF"/>
            </a:solidFill>
          </a:ln>
        </p:spPr>
        <p:txBody>
          <a:bodyPr vert="vert" wrap="square" lIns="0" rIns="0" rtlCol="0" anchor="ctr" anchorCtr="0">
            <a:noAutofit/>
          </a:bodyPr>
          <a:lstStyle/>
          <a:p>
            <a:pPr algn="ctr" defTabSz="955675">
              <a:buSzPct val="120000"/>
            </a:pPr>
            <a:r>
              <a:rPr lang="ja-JP" altLang="en-US" sz="1200" dirty="0">
                <a:solidFill>
                  <a:schemeClr val="bg1"/>
                </a:solidFill>
                <a:latin typeface="Arial Black" pitchFamily="34" charset="0"/>
                <a:ea typeface="HGP創英角ｺﾞｼｯｸUB" pitchFamily="50" charset="-128"/>
              </a:rPr>
              <a:t>郡レベルの</a:t>
            </a:r>
            <a:br>
              <a:rPr lang="en-US" altLang="ja-JP" sz="1200" dirty="0">
                <a:solidFill>
                  <a:schemeClr val="bg1"/>
                </a:solidFill>
                <a:latin typeface="Arial Black" pitchFamily="34" charset="0"/>
                <a:ea typeface="HGP創英角ｺﾞｼｯｸUB" pitchFamily="50" charset="-128"/>
              </a:rPr>
            </a:br>
            <a:r>
              <a:rPr lang="ja-JP" altLang="en-US" sz="1200" dirty="0">
                <a:solidFill>
                  <a:schemeClr val="bg1"/>
                </a:solidFill>
                <a:latin typeface="Arial Black" pitchFamily="34" charset="0"/>
                <a:ea typeface="HGP創英角ｺﾞｼｯｸUB" pitchFamily="50" charset="-128"/>
              </a:rPr>
              <a:t>自治体</a:t>
            </a:r>
          </a:p>
        </p:txBody>
      </p:sp>
      <p:grpSp>
        <p:nvGrpSpPr>
          <p:cNvPr id="72" name="グループ化 7"/>
          <p:cNvGrpSpPr/>
          <p:nvPr/>
        </p:nvGrpSpPr>
        <p:grpSpPr>
          <a:xfrm>
            <a:off x="488504" y="4067964"/>
            <a:ext cx="8928992" cy="288032"/>
            <a:chOff x="4944173" y="2113806"/>
            <a:chExt cx="5861371" cy="288032"/>
          </a:xfrm>
        </p:grpSpPr>
        <p:cxnSp>
          <p:nvCxnSpPr>
            <p:cNvPr id="73" name="直線コネクタ 7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医療施設の医療分担</a:t>
              </a:r>
            </a:p>
          </p:txBody>
        </p:sp>
      </p:grpSp>
      <p:sp>
        <p:nvSpPr>
          <p:cNvPr id="79" name="正方形/長方形 78"/>
          <p:cNvSpPr/>
          <p:nvPr/>
        </p:nvSpPr>
        <p:spPr>
          <a:xfrm>
            <a:off x="6249144" y="4797152"/>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総合病院</a:t>
            </a:r>
          </a:p>
        </p:txBody>
      </p:sp>
      <p:sp>
        <p:nvSpPr>
          <p:cNvPr id="80" name="正方形/長方形 79"/>
          <p:cNvSpPr/>
          <p:nvPr/>
        </p:nvSpPr>
        <p:spPr>
          <a:xfrm>
            <a:off x="6249144" y="5085184"/>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地域病院</a:t>
            </a:r>
          </a:p>
        </p:txBody>
      </p:sp>
      <p:sp>
        <p:nvSpPr>
          <p:cNvPr id="81" name="正方形/長方形 80"/>
          <p:cNvSpPr/>
          <p:nvPr/>
        </p:nvSpPr>
        <p:spPr>
          <a:xfrm>
            <a:off x="6249144" y="5949280"/>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専門病院</a:t>
            </a:r>
          </a:p>
        </p:txBody>
      </p:sp>
      <p:sp>
        <p:nvSpPr>
          <p:cNvPr id="82" name="正方形/長方形 81"/>
          <p:cNvSpPr/>
          <p:nvPr/>
        </p:nvSpPr>
        <p:spPr>
          <a:xfrm>
            <a:off x="6249144" y="5373216"/>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大手民間病院</a:t>
            </a:r>
          </a:p>
        </p:txBody>
      </p:sp>
      <p:sp>
        <p:nvSpPr>
          <p:cNvPr id="83" name="角丸四角形 82"/>
          <p:cNvSpPr/>
          <p:nvPr/>
        </p:nvSpPr>
        <p:spPr>
          <a:xfrm>
            <a:off x="1928664" y="4509120"/>
            <a:ext cx="2016224" cy="1872208"/>
          </a:xfrm>
          <a:prstGeom prst="roundRect">
            <a:avLst>
              <a:gd name="adj" fmla="val 7114"/>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lang="ja-JP" altLang="en-US" sz="1200" b="1" dirty="0">
                <a:solidFill>
                  <a:schemeClr val="tx1"/>
                </a:solidFill>
                <a:ea typeface="HGP創英角ｺﾞｼｯｸUB" panose="020B0900000000000000" pitchFamily="50" charset="-128"/>
              </a:rPr>
              <a:t>二次医療を担う医療機関</a:t>
            </a:r>
            <a:endParaRPr lang="ja-JP" altLang="en-US" sz="12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85" name="正方形/長方形 84"/>
          <p:cNvSpPr/>
          <p:nvPr/>
        </p:nvSpPr>
        <p:spPr>
          <a:xfrm>
            <a:off x="2216696" y="4797152"/>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総合病院</a:t>
            </a:r>
          </a:p>
        </p:txBody>
      </p:sp>
      <p:sp>
        <p:nvSpPr>
          <p:cNvPr id="86" name="正方形/長方形 85"/>
          <p:cNvSpPr/>
          <p:nvPr/>
        </p:nvSpPr>
        <p:spPr>
          <a:xfrm>
            <a:off x="2216696" y="5085184"/>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地域病院</a:t>
            </a:r>
          </a:p>
        </p:txBody>
      </p:sp>
      <p:sp>
        <p:nvSpPr>
          <p:cNvPr id="88" name="正方形/長方形 87"/>
          <p:cNvSpPr/>
          <p:nvPr/>
        </p:nvSpPr>
        <p:spPr>
          <a:xfrm>
            <a:off x="2216696" y="5373216"/>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民間病院</a:t>
            </a:r>
          </a:p>
        </p:txBody>
      </p:sp>
      <p:sp>
        <p:nvSpPr>
          <p:cNvPr id="37" name="右矢印 36"/>
          <p:cNvSpPr/>
          <p:nvPr/>
        </p:nvSpPr>
        <p:spPr>
          <a:xfrm>
            <a:off x="3944888" y="4761148"/>
            <a:ext cx="2016224" cy="1368152"/>
          </a:xfrm>
          <a:prstGeom prst="rightArrow">
            <a:avLst>
              <a:gd name="adj1" fmla="val 55570"/>
              <a:gd name="adj2" fmla="val 40949"/>
            </a:avLst>
          </a:prstGeom>
          <a:gradFill flip="none" rotWithShape="1">
            <a:gsLst>
              <a:gs pos="0">
                <a:srgbClr val="83A4D1"/>
              </a:gs>
              <a:gs pos="50000">
                <a:srgbClr val="A2BBDC"/>
              </a:gs>
              <a:gs pos="100000">
                <a:srgbClr val="CCDAEC"/>
              </a:gs>
            </a:gsLst>
            <a:lin ang="10800000" scaled="1"/>
            <a:tileRect/>
          </a:gradFill>
        </p:spPr>
        <p:txBody>
          <a:bodyPr wrap="square" rIns="0" rtlCol="0" anchor="ctr" anchorCtr="0">
            <a:noAutofit/>
          </a:bodyPr>
          <a:lstStyle/>
          <a:p>
            <a:pPr marL="3175" algn="just">
              <a:lnSpc>
                <a:spcPct val="114000"/>
              </a:lnSpc>
            </a:pPr>
            <a:endParaRPr kumimoji="1" lang="ja-JP" altLang="en-US" sz="1200" dirty="0"/>
          </a:p>
        </p:txBody>
      </p:sp>
      <p:sp>
        <p:nvSpPr>
          <p:cNvPr id="52" name="正方形/長方形 51"/>
          <p:cNvSpPr/>
          <p:nvPr/>
        </p:nvSpPr>
        <p:spPr>
          <a:xfrm>
            <a:off x="3944888" y="5049180"/>
            <a:ext cx="1872208" cy="792088"/>
          </a:xfrm>
          <a:prstGeom prst="rect">
            <a:avLst/>
          </a:prstGeom>
        </p:spPr>
        <p:txBody>
          <a:bodyPr wrap="square" anchor="ctr" anchorCtr="0">
            <a:noAutofit/>
          </a:bodyPr>
          <a:lstStyle/>
          <a:p>
            <a:pPr algn="ctr">
              <a:lnSpc>
                <a:spcPct val="114000"/>
              </a:lnSpc>
            </a:pPr>
            <a:r>
              <a:rPr lang="ja-JP" altLang="en-US" sz="1200" b="1" dirty="0"/>
              <a:t>一次・二次・三次医療を</a:t>
            </a:r>
            <a:br>
              <a:rPr lang="en-US" altLang="ja-JP" sz="1200" b="1" dirty="0"/>
            </a:br>
            <a:r>
              <a:rPr lang="ja-JP" altLang="en-US" sz="1200" b="1" dirty="0"/>
              <a:t>担う医療機関の間では、</a:t>
            </a:r>
            <a:br>
              <a:rPr lang="en-US" altLang="ja-JP" sz="1200" b="1" dirty="0"/>
            </a:br>
            <a:r>
              <a:rPr lang="ja-JP" altLang="en-US" sz="1200" b="1" dirty="0"/>
              <a:t>紹介が行われている。</a:t>
            </a:r>
            <a:endParaRPr lang="en-US" altLang="ja-JP" sz="1200" b="1" dirty="0"/>
          </a:p>
        </p:txBody>
      </p:sp>
      <p:grpSp>
        <p:nvGrpSpPr>
          <p:cNvPr id="35" name="グループ化 34"/>
          <p:cNvGrpSpPr/>
          <p:nvPr/>
        </p:nvGrpSpPr>
        <p:grpSpPr>
          <a:xfrm>
            <a:off x="1784648" y="1950236"/>
            <a:ext cx="2880320" cy="360040"/>
            <a:chOff x="1928664" y="1988840"/>
            <a:chExt cx="2736304" cy="288032"/>
          </a:xfrm>
        </p:grpSpPr>
        <p:sp>
          <p:nvSpPr>
            <p:cNvPr id="9" name="片側の 2 つの角を丸めた四角形 8"/>
            <p:cNvSpPr/>
            <p:nvPr/>
          </p:nvSpPr>
          <p:spPr>
            <a:xfrm>
              <a:off x="1928664" y="1988840"/>
              <a:ext cx="1368152" cy="288032"/>
            </a:xfrm>
            <a:prstGeom prst="round2SameRect">
              <a:avLst/>
            </a:prstGeom>
            <a:solidFill>
              <a:srgbClr val="3D6AA7"/>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市街地</a:t>
              </a:r>
            </a:p>
          </p:txBody>
        </p:sp>
        <p:sp>
          <p:nvSpPr>
            <p:cNvPr id="65" name="片側の 2 つの角を丸めた四角形 64"/>
            <p:cNvSpPr/>
            <p:nvPr/>
          </p:nvSpPr>
          <p:spPr>
            <a:xfrm>
              <a:off x="3296816" y="1988840"/>
              <a:ext cx="1368152" cy="288032"/>
            </a:xfrm>
            <a:prstGeom prst="round2SameRect">
              <a:avLst/>
            </a:prstGeom>
            <a:solidFill>
              <a:srgbClr val="3D6AA7"/>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郊　外</a:t>
              </a:r>
            </a:p>
          </p:txBody>
        </p:sp>
      </p:grpSp>
      <p:sp>
        <p:nvSpPr>
          <p:cNvPr id="10" name="正方形/長方形 9"/>
          <p:cNvSpPr/>
          <p:nvPr/>
        </p:nvSpPr>
        <p:spPr>
          <a:xfrm>
            <a:off x="6609183" y="3174371"/>
            <a:ext cx="2808313" cy="720081"/>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郡病院（</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150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床）</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簡易クリニック</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algn="r"/>
            <a:r>
              <a:rPr lang="ja-JP" altLang="en-US"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などが設置されている</a:t>
            </a:r>
          </a:p>
        </p:txBody>
      </p:sp>
      <p:sp>
        <p:nvSpPr>
          <p:cNvPr id="39" name="正方形/長方形 38"/>
          <p:cNvSpPr/>
          <p:nvPr/>
        </p:nvSpPr>
        <p:spPr>
          <a:xfrm>
            <a:off x="6609183" y="1950235"/>
            <a:ext cx="2808313" cy="1080121"/>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一般病院（</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500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床）</a:t>
            </a:r>
          </a:p>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地域病院（</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501</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床）</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専門病院</a:t>
            </a:r>
          </a:p>
          <a:p>
            <a:pPr algn="r"/>
            <a:r>
              <a:rPr lang="ja-JP" altLang="en-US"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　などが整備されている</a:t>
            </a:r>
          </a:p>
        </p:txBody>
      </p:sp>
    </p:spTree>
    <p:extLst>
      <p:ext uri="{BB962C8B-B14F-4D97-AF65-F5344CB8AC3E}">
        <p14:creationId xmlns:p14="http://schemas.microsoft.com/office/powerpoint/2010/main" val="2674698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5FC7CB-6340-4A49-8F38-AC67CDE7052F}"/>
              </a:ext>
            </a:extLst>
          </p:cNvPr>
          <p:cNvGraphicFramePr>
            <a:graphicFrameLocks noChangeAspect="1"/>
          </p:cNvGraphicFramePr>
          <p:nvPr>
            <p:custDataLst>
              <p:tags r:id="rId2"/>
            </p:custDataLst>
            <p:extLst>
              <p:ext uri="{D42A27DB-BD31-4B8C-83A1-F6EECF244321}">
                <p14:modId xmlns:p14="http://schemas.microsoft.com/office/powerpoint/2010/main" val="167288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6E5FC7CB-6340-4A49-8F38-AC67CDE705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9"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a:t>
            </a:r>
            <a:r>
              <a:rPr kumimoji="1" lang="ja-JP" altLang="en-US"/>
              <a:t>機関 </a:t>
            </a:r>
            <a:r>
              <a:rPr lang="en-US" altLang="ja-JP"/>
              <a:t>- </a:t>
            </a:r>
            <a:r>
              <a:rPr lang="ja-JP" altLang="en-US"/>
              <a:t>公</a:t>
            </a:r>
            <a:r>
              <a:rPr lang="ja-JP" altLang="en-US" dirty="0"/>
              <a:t>的医療機関（</a:t>
            </a:r>
            <a:r>
              <a:rPr lang="en-US" altLang="ja-JP" dirty="0"/>
              <a:t>2/2</a:t>
            </a:r>
            <a:r>
              <a:rPr lang="ja-JP" altLang="en-US" dirty="0"/>
              <a:t>）</a:t>
            </a:r>
            <a:endParaRPr lang="en-US" altLang="ja-JP" dirty="0"/>
          </a:p>
        </p:txBody>
      </p:sp>
      <p:sp>
        <p:nvSpPr>
          <p:cNvPr id="13" name="テキスト プレースホルダー 1"/>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主要な公的医療機関を以下に示す。</a:t>
            </a:r>
            <a:endParaRPr lang="en-US" altLang="ja-JP" dirty="0"/>
          </a:p>
        </p:txBody>
      </p:sp>
      <p:sp>
        <p:nvSpPr>
          <p:cNvPr id="14" name="Rectangle 6"/>
          <p:cNvSpPr>
            <a:spLocks noChangeArrowheads="1"/>
          </p:cNvSpPr>
          <p:nvPr/>
        </p:nvSpPr>
        <p:spPr bwMode="auto">
          <a:xfrm>
            <a:off x="200472" y="1573713"/>
            <a:ext cx="95050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103643670"/>
              </p:ext>
            </p:extLst>
          </p:nvPr>
        </p:nvGraphicFramePr>
        <p:xfrm>
          <a:off x="200472" y="1933753"/>
          <a:ext cx="9505056" cy="4320000"/>
        </p:xfrm>
        <a:graphic>
          <a:graphicData uri="http://schemas.openxmlformats.org/drawingml/2006/table">
            <a:tbl>
              <a:tblPr firstRow="1" bandRow="1">
                <a:tableStyleId>{5C22544A-7EE6-4342-B048-85BDC9FD1C3A}</a:tableStyleId>
              </a:tblPr>
              <a:tblGrid>
                <a:gridCol w="1709444">
                  <a:extLst>
                    <a:ext uri="{9D8B030D-6E8A-4147-A177-3AD203B41FA5}">
                      <a16:colId xmlns:a16="http://schemas.microsoft.com/office/drawing/2014/main" val="20000"/>
                    </a:ext>
                  </a:extLst>
                </a:gridCol>
                <a:gridCol w="38351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tblGrid>
              <a:tr h="504000">
                <a:tc>
                  <a:txBody>
                    <a:bodyPr/>
                    <a:lstStyle/>
                    <a:p>
                      <a:pPr algn="ctr" fontAlgn="ctr" hangingPunct="0">
                        <a:spcAft>
                          <a:spcPts val="0"/>
                        </a:spcAft>
                      </a:pPr>
                      <a:r>
                        <a:rPr lang="ja-JP" altLang="ja-JP" sz="1050" b="0" kern="0" dirty="0">
                          <a:effectLst/>
                          <a:latin typeface="HGP創英角ｺﾞｼｯｸUB" panose="020B0900000000000000" pitchFamily="50" charset="-128"/>
                          <a:ea typeface="HGP創英角ｺﾞｼｯｸUB" panose="020B0900000000000000" pitchFamily="50" charset="-128"/>
                        </a:rPr>
                        <a:t>病院名</a:t>
                      </a:r>
                      <a:endParaRPr lang="en-US" altLang="ja-JP" sz="1050" b="0" kern="0" dirty="0">
                        <a:effectLst/>
                        <a:latin typeface="HGP創英角ｺﾞｼｯｸUB" panose="020B0900000000000000" pitchFamily="50" charset="-128"/>
                        <a:ea typeface="HGP創英角ｺﾞｼｯｸUB" panose="020B0900000000000000" pitchFamily="50" charset="-128"/>
                      </a:endParaRPr>
                    </a:p>
                    <a:p>
                      <a:pPr algn="ctr" fontAlgn="ctr" hangingPunct="0">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診療科数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病床数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従業員</a:t>
                      </a:r>
                      <a:r>
                        <a:rPr lang="ja-JP" sz="1050" b="0" kern="0" dirty="0">
                          <a:effectLst/>
                          <a:latin typeface="HGP創英角ｺﾞｼｯｸUB" panose="020B0900000000000000" pitchFamily="50" charset="-128"/>
                          <a:ea typeface="HGP創英角ｺﾞｼｯｸUB" panose="020B0900000000000000" pitchFamily="50" charset="-128"/>
                        </a:rPr>
                        <a:t>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zh-CN"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年間患者数</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データ</a:t>
                      </a:r>
                      <a:br>
                        <a:rPr lang="en-US" altLang="ja-JP" sz="1050" b="0" kern="0" dirty="0">
                          <a:effectLst/>
                          <a:latin typeface="HGP創英角ｺﾞｼｯｸUB" panose="020B0900000000000000" pitchFamily="50" charset="-128"/>
                          <a:ea typeface="HGP創英角ｺﾞｼｯｸUB" panose="020B0900000000000000" pitchFamily="50" charset="-128"/>
                        </a:rPr>
                      </a:br>
                      <a:r>
                        <a:rPr lang="ja-JP" altLang="en-US" sz="1050" b="0" kern="0" dirty="0">
                          <a:effectLst/>
                          <a:latin typeface="HGP創英角ｺﾞｼｯｸUB" panose="020B0900000000000000" pitchFamily="50" charset="-128"/>
                          <a:ea typeface="HGP創英角ｺﾞｼｯｸUB" panose="020B0900000000000000" pitchFamily="50" charset="-128"/>
                        </a:rPr>
                        <a:t>集計年</a:t>
                      </a: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シリラート病院</a:t>
                      </a:r>
                    </a:p>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lang="ja-JP" altLang="ja-JP" sz="1050" b="1" kern="10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1888</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年にラーマ</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世王の私財により設立された、最も歴史が長く、</a:t>
                      </a:r>
                      <a:b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規模が大きい病院。</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1890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年にマヒドン大学医学部が創設されて以降は、付属病院としても位置付けられている。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不明</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2,611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8,033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3,349,966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8000">
                <a:tc>
                  <a:txBody>
                    <a:bodyPr/>
                    <a:lstStyle/>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チュラロンコン病院</a:t>
                      </a:r>
                    </a:p>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1914</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年にラーマ</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6</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世王の私財により赤十字社病院として設立された。病院名の</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チュラロンコン</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はラーマ</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世王の名称にちなんで名付けられた。現在、チュラロンコン大学の付属病院として位置付けられている。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1,536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5,554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ja-JP" altLang="en-US"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000">
                <a:tc>
                  <a:txBody>
                    <a:bodyPr/>
                    <a:lstStyle/>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ラチャウィティー病院</a:t>
                      </a:r>
                    </a:p>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1951</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年に女性医療専用の病院として設立された。現在では、女性</a:t>
                      </a:r>
                      <a:b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患者に限らず医療サービスを提供している。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15</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2,279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ja-JP" altLang="en-US"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00">
                <a:tc>
                  <a:txBody>
                    <a:bodyPr/>
                    <a:lstStyle/>
                    <a:p>
                      <a:pPr algn="l" fontAlgn="ctr" hangingPunct="0">
                        <a:spcAft>
                          <a:spcPts val="0"/>
                        </a:spcAft>
                      </a:pPr>
                      <a:r>
                        <a:rPr lang="en-US" altLang="ja-JP" sz="1050" b="1"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Khon</a:t>
                      </a:r>
                      <a:r>
                        <a:rPr lang="en-US" altLang="ja-JP"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Kean Hospital</a:t>
                      </a:r>
                    </a:p>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（コンケン）</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1947</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年に設立された。現在、コンケン大学医学部の教育センターとして指定されており、東北地方の地域病院でもある。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16</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1,141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2,083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424,187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000">
                <a:tc>
                  <a:txBody>
                    <a:bodyPr/>
                    <a:lstStyle/>
                    <a:p>
                      <a:pPr algn="l" fontAlgn="ctr" hangingPunct="0">
                        <a:spcAft>
                          <a:spcPts val="0"/>
                        </a:spcAft>
                      </a:pPr>
                      <a:r>
                        <a:rPr lang="en-US" altLang="ja-JP"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Hat </a:t>
                      </a:r>
                      <a:r>
                        <a:rPr lang="en-US" altLang="ja-JP" sz="1050" b="1"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Yai</a:t>
                      </a:r>
                      <a:endParaRPr lang="en-US" altLang="ja-JP"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（ソンクラー）</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1958</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次医療サービスを提供している。南部の地域病院として位置付けられている。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不明</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1,641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42,639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00">
                <a:tc>
                  <a:txBody>
                    <a:bodyPr/>
                    <a:lstStyle/>
                    <a:p>
                      <a:pPr marL="0" algn="l" defTabSz="914400" rtl="0" eaLnBrk="1" fontAlgn="ctr" latinLnBrk="0" hangingPunct="0">
                        <a:spcAft>
                          <a:spcPts val="0"/>
                        </a:spcAft>
                      </a:pPr>
                      <a:r>
                        <a:rPr kumimoji="1" lang="en-US" altLang="ja-JP" sz="1050" b="1"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Nakorn</a:t>
                      </a:r>
                      <a:r>
                        <a:rPr kumimoji="1" lang="en-US" altLang="ja-JP"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Ping</a:t>
                      </a:r>
                    </a:p>
                    <a:p>
                      <a:pPr marL="0" algn="l" defTabSz="914400" rtl="0" eaLnBrk="1" fontAlgn="ctr" latinLnBrk="0" hangingPunct="0">
                        <a:spcAft>
                          <a:spcPts val="0"/>
                        </a:spcAft>
                      </a:pPr>
                      <a:r>
                        <a:rPr kumimoji="1"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（チェンマイ）</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1990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年に総合病院として設立された。レファラル・システムを推進する病院として、計画作成等を行っている。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1,488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396,217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000">
                <a:tc>
                  <a:txBody>
                    <a:bodyPr/>
                    <a:lstStyle/>
                    <a:p>
                      <a:pPr marL="0" algn="l" defTabSz="914400" rtl="0" eaLnBrk="1" fontAlgn="ctr" latinLnBrk="0" hangingPunct="0">
                        <a:spcAft>
                          <a:spcPts val="0"/>
                        </a:spcAft>
                      </a:pPr>
                      <a:r>
                        <a:rPr kumimoji="1" lang="en-US" altLang="ja-JP" sz="1050" b="1"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Pranakorn</a:t>
                      </a:r>
                      <a:r>
                        <a:rPr kumimoji="1" lang="en-US" altLang="ja-JP"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Sri</a:t>
                      </a:r>
                      <a:r>
                        <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Ayutthaya</a:t>
                      </a:r>
                    </a:p>
                    <a:p>
                      <a:pPr marL="0" algn="l" defTabSz="914400" rtl="0" eaLnBrk="1" fontAlgn="ctr" latinLnBrk="0" hangingPunct="0">
                        <a:spcAft>
                          <a:spcPts val="0"/>
                        </a:spcAft>
                      </a:pPr>
                      <a:r>
                        <a:rPr kumimoji="1"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（アユタヤ）</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1912</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年に設立されたアユタヤ初の医療機関。現在は保健省運営下の三次医療機関として位置つけられている。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12</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994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30,400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7" name="テキスト ボックス 16"/>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ja-JP" altLang="en-US" sz="800" bmk="">
                <a:cs typeface="Arial" panose="020B0604020202020204" pitchFamily="34" charset="0"/>
              </a:rPr>
              <a:t>タ</a:t>
            </a:r>
            <a:r>
              <a:rPr kumimoji="0" lang="ja-JP" altLang="en-US" sz="800" dirty="0" bmk="">
                <a:cs typeface="Arial" panose="020B0604020202020204" pitchFamily="34" charset="0"/>
              </a:rPr>
              <a:t>イ保健省データベース、各医療機関ホームページ</a:t>
            </a:r>
            <a:endParaRPr lang="ja-JP" altLang="ja-JP" sz="800" dirty="0"/>
          </a:p>
        </p:txBody>
      </p:sp>
    </p:spTree>
    <p:extLst>
      <p:ext uri="{BB962C8B-B14F-4D97-AF65-F5344CB8AC3E}">
        <p14:creationId xmlns:p14="http://schemas.microsoft.com/office/powerpoint/2010/main" val="3679963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a:extLst>
              <a:ext uri="{FF2B5EF4-FFF2-40B4-BE49-F238E27FC236}">
                <a16:creationId xmlns:a16="http://schemas.microsoft.com/office/drawing/2014/main" id="{A9DB8647-A3DC-40A3-9763-60D9FCC5FBBA}"/>
              </a:ext>
            </a:extLst>
          </p:cNvPr>
          <p:cNvGraphicFramePr>
            <a:graphicFrameLocks noChangeAspect="1"/>
          </p:cNvGraphicFramePr>
          <p:nvPr>
            <p:custDataLst>
              <p:tags r:id="rId2"/>
            </p:custDataLst>
            <p:extLst>
              <p:ext uri="{D42A27DB-BD31-4B8C-83A1-F6EECF244321}">
                <p14:modId xmlns:p14="http://schemas.microsoft.com/office/powerpoint/2010/main" val="4197391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4" imgW="395" imgH="396" progId="TCLayout.ActiveDocument.1">
                  <p:embed/>
                </p:oleObj>
              </mc:Choice>
              <mc:Fallback>
                <p:oleObj name="think-cell Slide" r:id="rId4" imgW="395" imgH="396" progId="TCLayout.ActiveDocument.1">
                  <p:embed/>
                  <p:pic>
                    <p:nvPicPr>
                      <p:cNvPr id="31" name="Object 30" hidden="1">
                        <a:extLst>
                          <a:ext uri="{FF2B5EF4-FFF2-40B4-BE49-F238E27FC236}">
                            <a16:creationId xmlns:a16="http://schemas.microsoft.com/office/drawing/2014/main" id="{A9DB8647-A3DC-40A3-9763-60D9FCC5FB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角丸四角形 22"/>
          <p:cNvSpPr/>
          <p:nvPr/>
        </p:nvSpPr>
        <p:spPr>
          <a:xfrm>
            <a:off x="7041232" y="2564904"/>
            <a:ext cx="1944216" cy="720080"/>
          </a:xfrm>
          <a:prstGeom prst="roundRect">
            <a:avLst>
              <a:gd name="adj" fmla="val 4909"/>
            </a:avLst>
          </a:prstGeom>
          <a:solidFill>
            <a:srgbClr val="AFE6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角丸四角形 16"/>
          <p:cNvSpPr/>
          <p:nvPr/>
        </p:nvSpPr>
        <p:spPr>
          <a:xfrm>
            <a:off x="2252700" y="2564904"/>
            <a:ext cx="1944216" cy="1296144"/>
          </a:xfrm>
          <a:prstGeom prst="roundRect">
            <a:avLst>
              <a:gd name="adj" fmla="val 4909"/>
            </a:avLst>
          </a:prstGeom>
          <a:solidFill>
            <a:srgbClr val="AFE6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2882886" y="2708920"/>
            <a:ext cx="1298752" cy="615553"/>
          </a:xfrm>
          <a:prstGeom prst="rect">
            <a:avLst/>
          </a:prstGeom>
        </p:spPr>
        <p:txBody>
          <a:bodyPr wrap="none">
            <a:spAutoFit/>
          </a:bodyPr>
          <a:lstStyle/>
          <a:p>
            <a:pPr algn="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250</a:t>
            </a: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床</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を</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超える</a:t>
            </a:r>
            <a:b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ja-JP" sz="1400" dirty="0">
                <a:latin typeface="Arial" panose="020B0604020202020204" pitchFamily="34" charset="0"/>
                <a:ea typeface="ＭＳ Ｐゴシック" panose="020B0600070205080204" pitchFamily="50" charset="-128"/>
                <a:cs typeface="Arial" panose="020B0604020202020204" pitchFamily="34" charset="0"/>
              </a:rPr>
              <a:t>病院は</a:t>
            </a:r>
            <a:r>
              <a:rPr lang="en-US" altLang="ja-JP" sz="2000" dirty="0">
                <a:latin typeface="Arial Black" panose="020B0A04020102020204" pitchFamily="34" charset="0"/>
                <a:ea typeface="ＭＳ Ｐゴシック" panose="020B0600070205080204" pitchFamily="50" charset="-128"/>
                <a:cs typeface="Arial" panose="020B0604020202020204" pitchFamily="34" charset="0"/>
              </a:rPr>
              <a:t>17</a:t>
            </a:r>
            <a:endParaRPr lang="ja-JP" altLang="en-US" sz="2000"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2972780" y="3313678"/>
            <a:ext cx="1152128" cy="489060"/>
          </a:xfrm>
          <a:prstGeom prst="roundRect">
            <a:avLst>
              <a:gd name="adj" fmla="val 8390"/>
            </a:avLst>
          </a:prstGeom>
          <a:solidFill>
            <a:srgbClr val="FFFFFF">
              <a:alpha val="50000"/>
            </a:srgbClr>
          </a:solidFill>
        </p:spPr>
        <p:txBody>
          <a:bodyPr wrap="square" lIns="36000" tIns="36000" rIns="36000" bIns="36000" anchor="ctr" anchorCtr="0">
            <a:spAutoFit/>
          </a:bodyPr>
          <a:lstStyle/>
          <a:p>
            <a:pPr algn="r"/>
            <a:r>
              <a:rPr lang="ja-JP" altLang="ja-JP" sz="1200" dirty="0">
                <a:latin typeface="ＭＳ Ｐゴシック" panose="020B0600070205080204" pitchFamily="50" charset="-128"/>
                <a:ea typeface="ＭＳ Ｐゴシック" panose="020B0600070205080204" pitchFamily="50" charset="-128"/>
              </a:rPr>
              <a:t>うち</a:t>
            </a:r>
            <a:r>
              <a:rPr lang="en-US" altLang="ja-JP" sz="1200" dirty="0">
                <a:latin typeface="Arial Black" panose="020B0A04020102020204" pitchFamily="34" charset="0"/>
                <a:ea typeface="ＭＳ Ｐゴシック" panose="020B0600070205080204" pitchFamily="50" charset="-128"/>
              </a:rPr>
              <a:t>14</a:t>
            </a:r>
            <a:r>
              <a:rPr lang="ja-JP" altLang="ja-JP" sz="1200" dirty="0">
                <a:latin typeface="ＭＳ Ｐゴシック" panose="020B0600070205080204" pitchFamily="50" charset="-128"/>
                <a:ea typeface="ＭＳ Ｐゴシック" panose="020B0600070205080204" pitchFamily="50" charset="-128"/>
              </a:rPr>
              <a:t>病院は</a:t>
            </a:r>
            <a:br>
              <a:rPr lang="en-US" altLang="ja-JP" sz="1200" dirty="0">
                <a:latin typeface="ＭＳ Ｐゴシック" panose="020B0600070205080204" pitchFamily="50" charset="-128"/>
                <a:ea typeface="ＭＳ Ｐゴシック" panose="020B0600070205080204" pitchFamily="50" charset="-128"/>
              </a:rPr>
            </a:br>
            <a:r>
              <a:rPr lang="ja-JP" altLang="ja-JP" sz="1200" dirty="0">
                <a:latin typeface="HGP創英角ｺﾞｼｯｸUB" panose="020B0900000000000000" pitchFamily="50" charset="-128"/>
                <a:ea typeface="HGP創英角ｺﾞｼｯｸUB" panose="020B0900000000000000" pitchFamily="50" charset="-128"/>
              </a:rPr>
              <a:t>バンコク</a:t>
            </a:r>
            <a:r>
              <a:rPr lang="ja-JP" altLang="ja-JP" sz="1200" dirty="0">
                <a:latin typeface="ＭＳ Ｐゴシック" panose="020B0600070205080204" pitchFamily="50" charset="-128"/>
                <a:ea typeface="ＭＳ Ｐゴシック" panose="020B0600070205080204" pitchFamily="50" charset="-128"/>
              </a:rPr>
              <a:t>にある</a:t>
            </a:r>
            <a:endParaRPr lang="ja-JP" altLang="en-US" sz="1200" dirty="0">
              <a:latin typeface="ＭＳ Ｐゴシック" panose="020B0600070205080204" pitchFamily="50" charset="-128"/>
              <a:ea typeface="ＭＳ Ｐゴシック" panose="020B0600070205080204" pitchFamily="50" charset="-128"/>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a:t>
            </a:r>
            <a:r>
              <a:rPr lang="ja-JP" altLang="en-US"/>
              <a:t>機関 </a:t>
            </a:r>
            <a:r>
              <a:rPr lang="en-US" altLang="ja-JP"/>
              <a:t>- </a:t>
            </a:r>
            <a:r>
              <a:rPr lang="ja-JP" altLang="en-US"/>
              <a:t>民</a:t>
            </a:r>
            <a:r>
              <a:rPr lang="ja-JP" altLang="en-US" dirty="0"/>
              <a:t>間医療機関（</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民間医療機関が果たす役割は大きく、特に都市部には多くの民間医療機関がある。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メディカルツーリズムに意欲的な民間医療機関も多く、</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英語が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話せる</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医師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通訳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が勤務する医療機関もある</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772816"/>
            <a:ext cx="4392488"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76528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民間病院</a:t>
              </a:r>
            </a:p>
          </p:txBody>
        </p:sp>
      </p:grpSp>
      <p:grpSp>
        <p:nvGrpSpPr>
          <p:cNvPr id="8" name="グループ化 7"/>
          <p:cNvGrpSpPr/>
          <p:nvPr/>
        </p:nvGrpSpPr>
        <p:grpSpPr>
          <a:xfrm>
            <a:off x="5169024" y="1772816"/>
            <a:ext cx="432048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民間クリニック</a:t>
              </a:r>
            </a:p>
          </p:txBody>
        </p:sp>
      </p:grpSp>
      <p:graphicFrame>
        <p:nvGraphicFramePr>
          <p:cNvPr id="11" name="グラフ 10"/>
          <p:cNvGraphicFramePr/>
          <p:nvPr/>
        </p:nvGraphicFramePr>
        <p:xfrm>
          <a:off x="560512" y="2420888"/>
          <a:ext cx="3312368" cy="1972393"/>
        </p:xfrm>
        <a:graphic>
          <a:graphicData uri="http://schemas.openxmlformats.org/drawingml/2006/chart">
            <c:chart xmlns:c="http://schemas.openxmlformats.org/drawingml/2006/chart" xmlns:r="http://schemas.openxmlformats.org/officeDocument/2006/relationships" r:id="rId6"/>
          </a:graphicData>
        </a:graphic>
      </p:graphicFrame>
      <p:sp>
        <p:nvSpPr>
          <p:cNvPr id="12" name="テキスト ボックス 11"/>
          <p:cNvSpPr txBox="1"/>
          <p:nvPr/>
        </p:nvSpPr>
        <p:spPr>
          <a:xfrm>
            <a:off x="416496" y="2060848"/>
            <a:ext cx="4392488" cy="461665"/>
          </a:xfrm>
          <a:prstGeom prst="rect">
            <a:avLst/>
          </a:prstGeom>
          <a:noFill/>
        </p:spPr>
        <p:txBody>
          <a:bodyPr wrap="square" rtlCol="0">
            <a:spAutoFit/>
          </a:bodyPr>
          <a:lstStyle/>
          <a:p>
            <a:pPr algn="ctr"/>
            <a:r>
              <a:rPr kumimoji="1" lang="en-US" altLang="ja-JP" sz="2400" dirty="0">
                <a:latin typeface="Arial Black" panose="020B0A04020102020204" pitchFamily="34" charset="0"/>
                <a:ea typeface="HGP創英角ｺﾞｼｯｸUB" panose="020B0900000000000000" pitchFamily="50" charset="-128"/>
                <a:cs typeface="Arial" panose="020B0604020202020204" pitchFamily="34" charset="0"/>
              </a:rPr>
              <a:t>321</a:t>
            </a:r>
            <a:r>
              <a:rPr kumimoji="1"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ヶ所　</a:t>
            </a:r>
            <a:r>
              <a:rPr lang="en-US" altLang="ja-JP" sz="2400">
                <a:latin typeface="Arial Black" panose="020B0A04020102020204" pitchFamily="34" charset="0"/>
                <a:ea typeface="HGP創英角ｺﾞｼｯｸUB" panose="020B0900000000000000" pitchFamily="50" charset="-128"/>
                <a:cs typeface="Arial" panose="020B0604020202020204" pitchFamily="34" charset="0"/>
              </a:rPr>
              <a:t>36,070</a:t>
            </a:r>
            <a:r>
              <a:rPr lang="ja-JP" altLang="en-US" sz="1600">
                <a:latin typeface="HGP創英角ｺﾞｼｯｸUB" panose="020B0900000000000000" pitchFamily="50" charset="-128"/>
                <a:ea typeface="HGP創英角ｺﾞｼｯｸUB" panose="020B0900000000000000" pitchFamily="50" charset="-128"/>
                <a:cs typeface="Arial" panose="020B0604020202020204" pitchFamily="34" charset="0"/>
              </a:rPr>
              <a:t>床</a:t>
            </a:r>
            <a:r>
              <a:rPr lang="ja-JP" altLang="en-US" sz="1200">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年時点）</a:t>
            </a:r>
            <a:endParaRPr kumimoji="1"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3" name="正方形/長方形 12"/>
          <p:cNvSpPr/>
          <p:nvPr/>
        </p:nvSpPr>
        <p:spPr>
          <a:xfrm>
            <a:off x="1460612" y="3573016"/>
            <a:ext cx="1082348" cy="461665"/>
          </a:xfrm>
          <a:prstGeom prst="rect">
            <a:avLst/>
          </a:prstGeom>
        </p:spPr>
        <p:txBody>
          <a:bodyPr wrap="none">
            <a:spAutoFit/>
          </a:bodyPr>
          <a:lstStyle/>
          <a:p>
            <a:pPr algn="ct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中規模病院</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51</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100</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床</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1388604" y="3140968"/>
            <a:ext cx="864096" cy="523220"/>
          </a:xfrm>
          <a:prstGeom prst="rect">
            <a:avLst/>
          </a:prstGeom>
          <a:noFill/>
        </p:spPr>
        <p:txBody>
          <a:bodyPr wrap="square" rtlCol="0" anchor="ctr" anchorCtr="0">
            <a:noAutofit/>
          </a:bodyPr>
          <a:lstStyle/>
          <a:p>
            <a:pPr algn="ct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2/3</a:t>
            </a:r>
            <a:endParaRPr kumimoji="1" lang="ja-JP" altLang="en-US" sz="2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5" name="テキスト ボックス 14"/>
          <p:cNvSpPr txBox="1"/>
          <p:nvPr/>
        </p:nvSpPr>
        <p:spPr>
          <a:xfrm>
            <a:off x="2127734" y="2694062"/>
            <a:ext cx="864096" cy="523220"/>
          </a:xfrm>
          <a:prstGeom prst="rect">
            <a:avLst/>
          </a:prstGeom>
          <a:noFill/>
        </p:spPr>
        <p:txBody>
          <a:bodyPr wrap="square" rtlCol="0" anchor="ctr" anchorCtr="0">
            <a:noAutofit/>
          </a:bodyPr>
          <a:lstStyle/>
          <a:p>
            <a:pPr algn="ct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1/3</a:t>
            </a:r>
            <a:endParaRPr kumimoji="1" lang="ja-JP" altLang="en-US" sz="2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6" name="正方形/長方形 15"/>
          <p:cNvSpPr/>
          <p:nvPr/>
        </p:nvSpPr>
        <p:spPr>
          <a:xfrm>
            <a:off x="2180692" y="3068960"/>
            <a:ext cx="902811" cy="461665"/>
          </a:xfrm>
          <a:prstGeom prst="rect">
            <a:avLst/>
          </a:prstGeom>
        </p:spPr>
        <p:txBody>
          <a:bodyPr wrap="none">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大型病院</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100</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床</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以上）</a:t>
            </a:r>
          </a:p>
        </p:txBody>
      </p:sp>
      <p:sp>
        <p:nvSpPr>
          <p:cNvPr id="20" name="テキスト ボックス 19"/>
          <p:cNvSpPr txBox="1"/>
          <p:nvPr/>
        </p:nvSpPr>
        <p:spPr>
          <a:xfrm>
            <a:off x="5097016" y="2060848"/>
            <a:ext cx="4392488" cy="461665"/>
          </a:xfrm>
          <a:prstGeom prst="rect">
            <a:avLst/>
          </a:prstGeom>
          <a:noFill/>
        </p:spPr>
        <p:txBody>
          <a:bodyPr wrap="square" rtlCol="0">
            <a:spAutoFit/>
          </a:bodyPr>
          <a:lstStyle/>
          <a:p>
            <a:pPr algn="ctr"/>
            <a:r>
              <a:rPr lang="en-US" altLang="ja-JP" sz="2400" dirty="0">
                <a:latin typeface="Arial Black" panose="020B0A04020102020204" pitchFamily="34" charset="0"/>
                <a:ea typeface="HGP創英角ｺﾞｼｯｸUB" panose="020B0900000000000000" pitchFamily="50" charset="-128"/>
                <a:cs typeface="Arial" panose="020B0604020202020204" pitchFamily="34" charset="0"/>
              </a:rPr>
              <a:t>17,671</a:t>
            </a:r>
            <a:r>
              <a:rPr kumimoji="1" lang="ja-JP" altLang="en-US" sz="1600">
                <a:latin typeface="HGP創英角ｺﾞｼｯｸUB" panose="020B0900000000000000" pitchFamily="50" charset="-128"/>
                <a:ea typeface="HGP創英角ｺﾞｼｯｸUB" panose="020B0900000000000000" pitchFamily="50" charset="-128"/>
                <a:cs typeface="Arial" panose="020B0604020202020204" pitchFamily="34" charset="0"/>
              </a:rPr>
              <a:t>ヶ所</a:t>
            </a:r>
            <a:r>
              <a:rPr kumimoji="1" lang="ja-JP" altLang="en-US" sz="120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年時点）</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1" name="グラフ 20"/>
          <p:cNvGraphicFramePr/>
          <p:nvPr/>
        </p:nvGraphicFramePr>
        <p:xfrm>
          <a:off x="5385048" y="2420888"/>
          <a:ext cx="3312368" cy="1972393"/>
        </p:xfrm>
        <a:graphic>
          <a:graphicData uri="http://schemas.openxmlformats.org/drawingml/2006/chart">
            <c:chart xmlns:c="http://schemas.openxmlformats.org/drawingml/2006/chart" xmlns:r="http://schemas.openxmlformats.org/officeDocument/2006/relationships" r:id="rId7"/>
          </a:graphicData>
        </a:graphic>
      </p:graphicFrame>
      <p:sp>
        <p:nvSpPr>
          <p:cNvPr id="22" name="テキスト ボックス 21"/>
          <p:cNvSpPr txBox="1"/>
          <p:nvPr/>
        </p:nvSpPr>
        <p:spPr>
          <a:xfrm>
            <a:off x="7905328" y="2617748"/>
            <a:ext cx="1080120" cy="523220"/>
          </a:xfrm>
          <a:prstGeom prst="rect">
            <a:avLst/>
          </a:prstGeom>
          <a:noFill/>
        </p:spPr>
        <p:txBody>
          <a:bodyPr wrap="square" rtlCol="0" anchor="ctr" anchorCtr="0">
            <a:noAutofit/>
          </a:bodyPr>
          <a:lstStyle/>
          <a:p>
            <a:pPr algn="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22%</a:t>
            </a:r>
            <a:r>
              <a:rPr kumimoji="1"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が</a:t>
            </a:r>
          </a:p>
        </p:txBody>
      </p:sp>
      <p:sp>
        <p:nvSpPr>
          <p:cNvPr id="24" name="角丸四角形 23"/>
          <p:cNvSpPr/>
          <p:nvPr/>
        </p:nvSpPr>
        <p:spPr>
          <a:xfrm>
            <a:off x="7761312" y="2943162"/>
            <a:ext cx="1152128" cy="269814"/>
          </a:xfrm>
          <a:prstGeom prst="roundRect">
            <a:avLst>
              <a:gd name="adj" fmla="val 8390"/>
            </a:avLst>
          </a:prstGeom>
          <a:noFill/>
        </p:spPr>
        <p:txBody>
          <a:bodyPr wrap="square" lIns="36000" tIns="36000" rIns="36000" bIns="36000" anchor="ctr" anchorCtr="0">
            <a:spAutoFit/>
          </a:bodyPr>
          <a:lstStyle/>
          <a:p>
            <a:pPr algn="r"/>
            <a:r>
              <a:rPr lang="ja-JP" altLang="ja-JP" sz="1200" dirty="0">
                <a:latin typeface="HGP創英角ｺﾞｼｯｸUB" panose="020B0900000000000000" pitchFamily="50" charset="-128"/>
                <a:ea typeface="HGP創英角ｺﾞｼｯｸUB" panose="020B0900000000000000" pitchFamily="50" charset="-128"/>
              </a:rPr>
              <a:t>バンコク</a:t>
            </a:r>
            <a:r>
              <a:rPr lang="ja-JP" altLang="ja-JP" sz="1200" dirty="0">
                <a:latin typeface="ＭＳ Ｐゴシック" panose="020B0600070205080204" pitchFamily="50" charset="-128"/>
                <a:ea typeface="ＭＳ Ｐゴシック" panose="020B0600070205080204" pitchFamily="50" charset="-128"/>
              </a:rPr>
              <a:t>にある</a:t>
            </a:r>
            <a:endParaRPr lang="ja-JP" altLang="en-US" sz="1200" dirty="0">
              <a:latin typeface="ＭＳ Ｐゴシック" panose="020B0600070205080204" pitchFamily="50" charset="-128"/>
              <a:ea typeface="ＭＳ Ｐゴシック" panose="020B0600070205080204" pitchFamily="50" charset="-128"/>
            </a:endParaRPr>
          </a:p>
        </p:txBody>
      </p:sp>
      <p:grpSp>
        <p:nvGrpSpPr>
          <p:cNvPr id="25" name="グループ化 7"/>
          <p:cNvGrpSpPr/>
          <p:nvPr/>
        </p:nvGrpSpPr>
        <p:grpSpPr>
          <a:xfrm>
            <a:off x="2648744" y="4437112"/>
            <a:ext cx="4608512" cy="288032"/>
            <a:chOff x="4944173" y="2113806"/>
            <a:chExt cx="5861371" cy="288032"/>
          </a:xfrm>
        </p:grpSpPr>
        <p:cxnSp>
          <p:nvCxnSpPr>
            <p:cNvPr id="26" name="直線コネクタ 2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944173" y="2113806"/>
              <a:ext cx="576528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JCI</a:t>
              </a:r>
              <a:r>
                <a:rPr lang="ja-JP" altLang="en-US" sz="1400" dirty="0">
                  <a:solidFill>
                    <a:srgbClr val="000000"/>
                  </a:solidFill>
                  <a:latin typeface="Arial Black" pitchFamily="34" charset="0"/>
                  <a:ea typeface="HGP創英角ｺﾞｼｯｸUB" pitchFamily="50" charset="-128"/>
                </a:rPr>
                <a:t>認証</a:t>
              </a:r>
              <a:r>
                <a:rPr lang="en-US" altLang="ja-JP" sz="1400" baseline="300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病院</a:t>
              </a:r>
            </a:p>
          </p:txBody>
        </p:sp>
      </p:grpSp>
      <p:sp>
        <p:nvSpPr>
          <p:cNvPr id="28" name="正方形/長方形 27"/>
          <p:cNvSpPr/>
          <p:nvPr/>
        </p:nvSpPr>
        <p:spPr>
          <a:xfrm>
            <a:off x="2648744" y="4725144"/>
            <a:ext cx="4608512" cy="933589"/>
          </a:xfrm>
          <a:prstGeom prst="rect">
            <a:avLst/>
          </a:prstGeom>
        </p:spPr>
        <p:txBody>
          <a:bodyPr wrap="square">
            <a:spAutoFit/>
          </a:bodyPr>
          <a:lstStyle/>
          <a:p>
            <a:pPr marL="174625" indent="-174625" fontAlgn="ctr">
              <a:spcAft>
                <a:spcPts val="400"/>
              </a:spcAft>
              <a:buClr>
                <a:srgbClr val="5F8AC3"/>
              </a:buClr>
              <a:buSzPct val="80000"/>
              <a:buFont typeface="Wingdings" panose="05000000000000000000" pitchFamily="2" charset="2"/>
              <a:buChar char="l"/>
            </a:pPr>
            <a:r>
              <a:rPr lang="en-US" altLang="ja-JP" sz="1600"/>
              <a:t>Bumrungrad hospital</a:t>
            </a:r>
            <a:endParaRPr lang="en-US" altLang="ja-JP" sz="1600" dirty="0"/>
          </a:p>
          <a:p>
            <a:pPr marL="174625" indent="-174625" fontAlgn="ctr">
              <a:spcAft>
                <a:spcPts val="400"/>
              </a:spcAft>
              <a:buClr>
                <a:srgbClr val="5F8AC3"/>
              </a:buClr>
              <a:buSzPct val="80000"/>
              <a:buFont typeface="Wingdings" panose="05000000000000000000" pitchFamily="2" charset="2"/>
              <a:buChar char="l"/>
            </a:pPr>
            <a:r>
              <a:rPr lang="en-US" altLang="ja-JP" sz="1600"/>
              <a:t>Bangkok hospital</a:t>
            </a:r>
            <a:endParaRPr lang="en-US" altLang="ja-JP" sz="1600" dirty="0"/>
          </a:p>
          <a:p>
            <a:pPr marL="174625" indent="-174625" fontAlgn="ctr">
              <a:spcAft>
                <a:spcPts val="400"/>
              </a:spcAft>
              <a:buClr>
                <a:srgbClr val="5F8AC3"/>
              </a:buClr>
              <a:buSzPct val="80000"/>
              <a:buFont typeface="Wingdings" panose="05000000000000000000" pitchFamily="2" charset="2"/>
              <a:buChar char="l"/>
            </a:pPr>
            <a:r>
              <a:rPr lang="en-US" altLang="ja-JP" sz="1600"/>
              <a:t>BNH hospital and Samitivej hospital</a:t>
            </a:r>
            <a:r>
              <a:rPr lang="en-US" altLang="ja-JP" sz="1600" dirty="0"/>
              <a:t>	</a:t>
            </a:r>
            <a:r>
              <a:rPr lang="ja-JP" altLang="en-US" sz="1600" dirty="0"/>
              <a:t>等</a:t>
            </a:r>
          </a:p>
        </p:txBody>
      </p:sp>
      <p:sp>
        <p:nvSpPr>
          <p:cNvPr id="29" name="テキスト ボックス 28"/>
          <p:cNvSpPr txBox="1"/>
          <p:nvPr/>
        </p:nvSpPr>
        <p:spPr>
          <a:xfrm>
            <a:off x="2648744" y="5589240"/>
            <a:ext cx="4608512" cy="461665"/>
          </a:xfrm>
          <a:prstGeom prst="rect">
            <a:avLst/>
          </a:prstGeom>
          <a:noFill/>
        </p:spPr>
        <p:txBody>
          <a:bodyPr wrap="square" rtlCol="0">
            <a:spAutoFit/>
          </a:bodyPr>
          <a:lstStyle/>
          <a:p>
            <a:pPr algn="ctr"/>
            <a:r>
              <a:rPr lang="en-US" altLang="ja-JP" sz="2400" dirty="0">
                <a:latin typeface="Arial Black" panose="020B0A04020102020204" pitchFamily="34" charset="0"/>
                <a:ea typeface="HGP創英角ｺﾞｼｯｸUB" panose="020B0900000000000000" pitchFamily="50" charset="-128"/>
                <a:cs typeface="Arial" panose="020B0604020202020204" pitchFamily="34" charset="0"/>
              </a:rPr>
              <a:t>61</a:t>
            </a:r>
            <a:r>
              <a:rPr kumimoji="1" lang="ja-JP" altLang="en-US" sz="1600">
                <a:latin typeface="HGP創英角ｺﾞｼｯｸUB" panose="020B0900000000000000" pitchFamily="50" charset="-128"/>
                <a:ea typeface="HGP創英角ｺﾞｼｯｸUB" panose="020B0900000000000000" pitchFamily="50" charset="-128"/>
                <a:cs typeface="Arial" panose="020B0604020202020204" pitchFamily="34" charset="0"/>
              </a:rPr>
              <a:t>ヶ所</a:t>
            </a:r>
            <a:r>
              <a:rPr kumimoji="1" lang="ja-JP" altLang="en-US" sz="120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Resources Report 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JCI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20">
            <a:extLst>
              <a:ext uri="{FF2B5EF4-FFF2-40B4-BE49-F238E27FC236}">
                <a16:creationId xmlns:a16="http://schemas.microsoft.com/office/drawing/2014/main" id="{5913785B-79E6-46C2-A35D-D9B4CE87C70A}"/>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2450203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62A5A96-F3E9-4046-9AB1-F8E6434F44F9}"/>
              </a:ext>
            </a:extLst>
          </p:cNvPr>
          <p:cNvGraphicFramePr>
            <a:graphicFrameLocks noChangeAspect="1"/>
          </p:cNvGraphicFramePr>
          <p:nvPr>
            <p:custDataLst>
              <p:tags r:id="rId2"/>
            </p:custDataLst>
            <p:extLst>
              <p:ext uri="{D42A27DB-BD31-4B8C-83A1-F6EECF244321}">
                <p14:modId xmlns:p14="http://schemas.microsoft.com/office/powerpoint/2010/main" val="3003955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662A5A96-F3E9-4046-9AB1-F8E6434F44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a:t>
            </a:r>
            <a:r>
              <a:rPr kumimoji="1" lang="ja-JP" altLang="en-US"/>
              <a:t>機関 </a:t>
            </a:r>
            <a:r>
              <a:rPr kumimoji="1" lang="en-US" altLang="ja-JP"/>
              <a:t>- </a:t>
            </a:r>
            <a:r>
              <a:rPr kumimoji="1" lang="ja-JP" altLang="en-US"/>
              <a:t>民</a:t>
            </a:r>
            <a:r>
              <a:rPr kumimoji="1" lang="ja-JP" altLang="en-US" dirty="0"/>
              <a:t>間医療</a:t>
            </a:r>
            <a:r>
              <a:rPr lang="ja-JP" altLang="en-US" dirty="0"/>
              <a:t>機関（</a:t>
            </a:r>
            <a:r>
              <a:rPr lang="en-US" altLang="ja-JP" dirty="0"/>
              <a:t>2/2</a:t>
            </a:r>
            <a:r>
              <a:rPr lang="ja-JP" altLang="en-US" dirty="0"/>
              <a:t>）</a:t>
            </a:r>
            <a:endParaRPr lang="en-US" altLang="ja-JP" dirty="0"/>
          </a:p>
        </p:txBody>
      </p:sp>
      <p:sp>
        <p:nvSpPr>
          <p:cNvPr id="13" name="Rectangle 6"/>
          <p:cNvSpPr>
            <a:spLocks noChangeArrowheads="1"/>
          </p:cNvSpPr>
          <p:nvPr/>
        </p:nvSpPr>
        <p:spPr bwMode="auto">
          <a:xfrm>
            <a:off x="200472" y="1513903"/>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タ</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イ保健省データベース、各医療機関ホームページ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プレースホルダー 1"/>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主要な民間医療機関を以下に示す。</a:t>
            </a:r>
            <a:endParaRPr lang="en-US" altLang="ja-JP" dirty="0"/>
          </a:p>
        </p:txBody>
      </p:sp>
      <p:graphicFrame>
        <p:nvGraphicFramePr>
          <p:cNvPr id="17" name="表 16"/>
          <p:cNvGraphicFramePr>
            <a:graphicFrameLocks noGrp="1"/>
          </p:cNvGraphicFramePr>
          <p:nvPr>
            <p:extLst>
              <p:ext uri="{D42A27DB-BD31-4B8C-83A1-F6EECF244321}">
                <p14:modId xmlns:p14="http://schemas.microsoft.com/office/powerpoint/2010/main" val="3542717462"/>
              </p:ext>
            </p:extLst>
          </p:nvPr>
        </p:nvGraphicFramePr>
        <p:xfrm>
          <a:off x="200472" y="1873943"/>
          <a:ext cx="9505056" cy="4387164"/>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tblGrid>
              <a:tr h="468000">
                <a:tc>
                  <a:txBody>
                    <a:bodyPr/>
                    <a:lstStyle/>
                    <a:p>
                      <a:pPr algn="ctr" fontAlgn="ctr" hangingPunct="0">
                        <a:lnSpc>
                          <a:spcPct val="85000"/>
                        </a:lnSpc>
                        <a:spcAft>
                          <a:spcPts val="0"/>
                        </a:spcAft>
                      </a:pPr>
                      <a:r>
                        <a:rPr lang="ja-JP" altLang="ja-JP" sz="1050" b="0" kern="0" dirty="0">
                          <a:effectLst/>
                          <a:latin typeface="HGP創英角ｺﾞｼｯｸUB" panose="020B0900000000000000" pitchFamily="50" charset="-128"/>
                          <a:ea typeface="HGP創英角ｺﾞｼｯｸUB" panose="020B0900000000000000" pitchFamily="50" charset="-128"/>
                        </a:rPr>
                        <a:t>病院名</a:t>
                      </a:r>
                      <a:endParaRPr lang="en-US" altLang="ja-JP" sz="1050" b="0" kern="0" dirty="0">
                        <a:effectLst/>
                        <a:latin typeface="HGP創英角ｺﾞｼｯｸUB" panose="020B0900000000000000" pitchFamily="50" charset="-128"/>
                        <a:ea typeface="HGP創英角ｺﾞｼｯｸUB" panose="020B0900000000000000" pitchFamily="50" charset="-128"/>
                      </a:endParaRPr>
                    </a:p>
                    <a:p>
                      <a:pPr algn="ctr" fontAlgn="ctr" hangingPunct="0">
                        <a:lnSpc>
                          <a:spcPct val="85000"/>
                        </a:lnSpc>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altLang="en-US"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診療科数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病床数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従業員</a:t>
                      </a:r>
                      <a:r>
                        <a:rPr lang="ja-JP" sz="1050" b="0" kern="0" dirty="0">
                          <a:effectLst/>
                          <a:latin typeface="HGP創英角ｺﾞｼｯｸUB" panose="020B0900000000000000" pitchFamily="50" charset="-128"/>
                          <a:ea typeface="HGP創英角ｺﾞｼｯｸUB" panose="020B0900000000000000" pitchFamily="50" charset="-128"/>
                        </a:rPr>
                        <a:t>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zh-CN"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年間患者数</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データ</a:t>
                      </a:r>
                      <a:br>
                        <a:rPr lang="en-US" altLang="ja-JP" sz="1050" b="0" kern="0" dirty="0">
                          <a:effectLst/>
                          <a:latin typeface="HGP創英角ｺﾞｼｯｸUB" panose="020B0900000000000000" pitchFamily="50" charset="-128"/>
                          <a:ea typeface="HGP創英角ｺﾞｼｯｸUB" panose="020B0900000000000000" pitchFamily="50" charset="-128"/>
                        </a:rPr>
                      </a:br>
                      <a:r>
                        <a:rPr lang="ja-JP" altLang="en-US" sz="1050" b="0" kern="0" dirty="0">
                          <a:effectLst/>
                          <a:latin typeface="HGP創英角ｺﾞｼｯｸUB" panose="020B0900000000000000" pitchFamily="50" charset="-128"/>
                          <a:ea typeface="HGP創英角ｺﾞｼｯｸUB" panose="020B0900000000000000" pitchFamily="50" charset="-128"/>
                        </a:rPr>
                        <a:t>集計年</a:t>
                      </a: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3704">
                <a:tc>
                  <a:txBody>
                    <a:bodyPr/>
                    <a:lstStyle/>
                    <a:p>
                      <a:pPr algn="l" fontAlgn="ctr" hangingPunct="0">
                        <a:lnSpc>
                          <a:spcPct val="85000"/>
                        </a:lnSpc>
                        <a:spcAft>
                          <a:spcPts val="0"/>
                        </a:spcAft>
                      </a:pPr>
                      <a:r>
                        <a:rPr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バムルンラード病院</a:t>
                      </a:r>
                    </a:p>
                    <a:p>
                      <a:pPr algn="l" fontAlgn="ctr" hangingPunct="0">
                        <a:lnSpc>
                          <a:spcPct val="85000"/>
                        </a:lnSpc>
                        <a:spcAft>
                          <a:spcPts val="0"/>
                        </a:spcAft>
                      </a:pPr>
                      <a:r>
                        <a:rPr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1980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年に設立されたバンコクの中心部にある病院。外国人とタイ人の富裕層をターゲットにしている。患者の約</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割が外国人。</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2002</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lnSpc>
                          <a:spcPct val="85000"/>
                        </a:lnSpc>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580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2,476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718,513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000">
                <a:tc>
                  <a:txBody>
                    <a:bodyPr/>
                    <a:lstStyle/>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バンコク病院</a:t>
                      </a:r>
                      <a:endPar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kumimoji="1" 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1972</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年設立。タイ最大の病院グループである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Bangkok Dusit Medical System</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の基幹病院であり、全国</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ヶ所の病院ネットワークがある。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2,185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352,565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サミティヴェート病院グループ</a:t>
                      </a: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1979</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年に設立した。現在バンコク病院グループ傘下病院であり、</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1999</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UNICEF</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”Mother</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and</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Baby</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Friendly</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Hospital”</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と認定された。</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endPar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Aft>
                          <a:spcPts val="0"/>
                        </a:spcAft>
                      </a:pPr>
                      <a:r>
                        <a:rPr lang="en-US" altLang="ja-JP" sz="1050" b="0" kern="100" dirty="0">
                          <a:solidFill>
                            <a:schemeClr val="tx1"/>
                          </a:solidFill>
                          <a:effectLst/>
                          <a:latin typeface="+mn-lt"/>
                          <a:ea typeface="+mn-ea"/>
                          <a:cs typeface="Arial" panose="020B0604020202020204" pitchFamily="34" charset="0"/>
                        </a:rPr>
                        <a:t>29</a:t>
                      </a:r>
                      <a:endParaRPr lang="ja-JP" sz="1050" b="0" kern="100" dirty="0">
                        <a:solidFill>
                          <a:schemeClr val="tx1"/>
                        </a:solidFill>
                        <a:effectLst/>
                        <a:latin typeface="+mn-lt"/>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4,008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1,329,106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50" b="0" kern="100" dirty="0">
                        <a:solidFill>
                          <a:schemeClr val="tx1"/>
                        </a:solidFill>
                        <a:effectLst/>
                        <a:latin typeface="+mn-lt"/>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8000">
                <a:tc>
                  <a:txBody>
                    <a:bodyPr/>
                    <a:lstStyle/>
                    <a:p>
                      <a:pPr marL="0" algn="l" defTabSz="914400" rtl="0" eaLnBrk="1" fontAlgn="ctr" latinLnBrk="0" hangingPunct="0">
                        <a:lnSpc>
                          <a:spcPct val="85000"/>
                        </a:lnSpc>
                        <a:spcAft>
                          <a:spcPts val="0"/>
                        </a:spcAft>
                      </a:pPr>
                      <a:r>
                        <a:rPr kumimoji="1" lang="en-US" altLang="ja-JP" sz="1050" b="1"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Vejthani</a:t>
                      </a:r>
                      <a:endPar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kumimoji="1" 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年設立。コダックや</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などの医療機器を導入しており、インフラ設備を前面にアピールしている。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36</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724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249,769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8000">
                <a:tc>
                  <a:txBody>
                    <a:bodyPr/>
                    <a:lstStyle/>
                    <a:p>
                      <a:pPr marL="0" algn="l" defTabSz="914400" rtl="0" eaLnBrk="1" fontAlgn="ctr" latinLnBrk="0" hangingPunct="0">
                        <a:lnSpc>
                          <a:spcPct val="85000"/>
                        </a:lnSpc>
                        <a:spcAft>
                          <a:spcPts val="0"/>
                        </a:spcAft>
                      </a:pPr>
                      <a:r>
                        <a:rPr kumimoji="1" lang="en-US" altLang="ja-JP" sz="1050" b="1"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Aikchol</a:t>
                      </a:r>
                      <a:r>
                        <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1050" b="1"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Hospitak</a:t>
                      </a:r>
                      <a:endPar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（チョンブリー）</a:t>
                      </a:r>
                      <a:endParaRPr kumimoji="1" 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just" defTabSz="914400" rtl="0" eaLnBrk="1" fontAlgn="ctr" latinLnBrk="0" hangingPunct="0">
                        <a:lnSpc>
                          <a:spcPct val="85000"/>
                        </a:lnSpc>
                        <a:spcAft>
                          <a:spcPts val="0"/>
                        </a:spcAft>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1978</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年にチョンブリー初の民間医療機関として設立された。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26</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390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289,590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00">
                <a:tc>
                  <a:txBody>
                    <a:bodyPr/>
                    <a:lstStyle/>
                    <a:p>
                      <a:pPr marL="0" algn="l" defTabSz="914400" rtl="0" eaLnBrk="1" fontAlgn="ctr" latinLnBrk="0" hangingPunct="0">
                        <a:lnSpc>
                          <a:spcPct val="85000"/>
                        </a:lnSpc>
                        <a:spcAft>
                          <a:spcPts val="0"/>
                        </a:spcAft>
                      </a:pPr>
                      <a:r>
                        <a:rPr kumimoji="1" lang="en-US" altLang="ja-JP" sz="1050" b="1"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Khon</a:t>
                      </a:r>
                      <a:r>
                        <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Kean Ram Hospital</a:t>
                      </a: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（コンケン）</a:t>
                      </a:r>
                      <a:endParaRPr kumimoji="1" 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just" defTabSz="914400" rtl="0" eaLnBrk="1" fontAlgn="ctr" latinLnBrk="0" hangingPunct="0">
                        <a:lnSpc>
                          <a:spcPct val="85000"/>
                        </a:lnSpc>
                        <a:spcAft>
                          <a:spcPts val="0"/>
                        </a:spcAft>
                      </a:pPr>
                      <a:r>
                        <a:rPr kumimoji="1" lang="en-US" altLang="ja-JP" sz="1050" kern="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Ramkhamheang</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Hospital</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グループのグループ病院として</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年に設立された。東北部及びメコーン川近隣国で最先端の病院を目指している。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17</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289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147,675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0">
                        <a:lnSpc>
                          <a:spcPct val="85000"/>
                        </a:lnSpc>
                        <a:spcBef>
                          <a:spcPts val="0"/>
                        </a:spcBef>
                        <a:spcAft>
                          <a:spcPts val="0"/>
                        </a:spcAft>
                        <a:buClrTx/>
                        <a:buSzTx/>
                        <a:buFontTx/>
                        <a:buNone/>
                        <a:tabLst/>
                        <a:defRPr/>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8000">
                <a:tc>
                  <a:txBody>
                    <a:bodyPr/>
                    <a:lstStyle/>
                    <a:p>
                      <a:pPr marL="0" algn="l" defTabSz="914400" rtl="0" eaLnBrk="1" fontAlgn="ctr" latinLnBrk="0" hangingPunct="0">
                        <a:lnSpc>
                          <a:spcPct val="85000"/>
                        </a:lnSpc>
                        <a:spcAft>
                          <a:spcPts val="0"/>
                        </a:spcAft>
                      </a:pPr>
                      <a:r>
                        <a:rPr kumimoji="1" lang="en-US" altLang="ja-JP" sz="1050" b="1"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McCoemic</a:t>
                      </a:r>
                      <a:r>
                        <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Hospital</a:t>
                      </a: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（チェンマイ）</a:t>
                      </a:r>
                      <a:endParaRPr kumimoji="1" 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just" defTabSz="914400" rtl="0" eaLnBrk="1" fontAlgn="ctr" latinLnBrk="0" hangingPunct="0">
                        <a:lnSpc>
                          <a:spcPct val="85000"/>
                        </a:lnSpc>
                        <a:spcAft>
                          <a:spcPts val="0"/>
                        </a:spcAft>
                      </a:pPr>
                      <a:r>
                        <a:rPr kumimoji="1" lang="ja-JP" altLang="en-US" sz="1050" kern="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American Mission Hospital</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」という名前で、</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1888</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年にアメリカ人宣教師より設立された。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22</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455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232,748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68000">
                <a:tc>
                  <a:txBody>
                    <a:bodyPr/>
                    <a:lstStyle/>
                    <a:p>
                      <a:pPr marL="0" algn="l" defTabSz="914400" rtl="0" eaLnBrk="1" fontAlgn="ctr" latinLnBrk="0" hangingPunct="0">
                        <a:lnSpc>
                          <a:spcPct val="85000"/>
                        </a:lnSpc>
                        <a:spcAft>
                          <a:spcPts val="0"/>
                        </a:spcAft>
                      </a:pPr>
                      <a:r>
                        <a:rPr kumimoji="1" lang="en-US" altLang="ja-JP" sz="1050" b="1"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Rajyindee</a:t>
                      </a:r>
                      <a:r>
                        <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Hospital</a:t>
                      </a: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（ソンクラー）</a:t>
                      </a:r>
                      <a:endParaRPr kumimoji="1" 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1988</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Thonburi</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グループに所属する病院である。現在は、</a:t>
                      </a:r>
                      <a:r>
                        <a:rPr lang="ja-JP" altLang="en-US" sz="1050" kern="0" spc="-20" baseline="0" dirty="0">
                          <a:effectLst/>
                          <a:latin typeface="Arial" panose="020B0604020202020204" pitchFamily="34" charset="0"/>
                          <a:ea typeface="ＭＳ Ｐゴシック" panose="020B0600070205080204" pitchFamily="50" charset="-128"/>
                          <a:cs typeface="Arial" panose="020B0604020202020204" pitchFamily="34" charset="0"/>
                        </a:rPr>
                        <a:t>ソンクラーを訪れる外国人旅行者を中心に医療サービスを提供している。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13</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436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143,809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44307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571240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6" name="think-cell Slide" r:id="rId66" imgW="360" imgH="360" progId="TCLayout.ActiveDocument.1">
                  <p:embed/>
                </p:oleObj>
              </mc:Choice>
              <mc:Fallback>
                <p:oleObj name="think-cell Slide" r:id="rId66" imgW="360" imgH="360" progId="TCLayout.ActiveDocument.1">
                  <p:embed/>
                  <p:pic>
                    <p:nvPicPr>
                      <p:cNvPr id="4" name="Object 3" hidden="1"/>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タイ／医療関連／医療・公衆衛生</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医療従事者</a:t>
            </a:r>
          </a:p>
        </p:txBody>
      </p:sp>
      <p:grpSp>
        <p:nvGrpSpPr>
          <p:cNvPr id="20" name="グループ化 7"/>
          <p:cNvGrpSpPr/>
          <p:nvPr/>
        </p:nvGrpSpPr>
        <p:grpSpPr>
          <a:xfrm>
            <a:off x="200471" y="1916832"/>
            <a:ext cx="4536507" cy="288032"/>
            <a:chOff x="4803500" y="2113806"/>
            <a:chExt cx="2954133" cy="288032"/>
          </a:xfrm>
        </p:grpSpPr>
        <p:cxnSp>
          <p:nvCxnSpPr>
            <p:cNvPr id="21" name="直線コネクタ 2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3" name="グループ化 22"/>
          <p:cNvGrpSpPr/>
          <p:nvPr/>
        </p:nvGrpSpPr>
        <p:grpSpPr>
          <a:xfrm>
            <a:off x="5169024" y="1916832"/>
            <a:ext cx="4536507" cy="288032"/>
            <a:chOff x="4803500" y="2113806"/>
            <a:chExt cx="2954133" cy="288032"/>
          </a:xfrm>
        </p:grpSpPr>
        <p:cxnSp>
          <p:nvCxnSpPr>
            <p:cNvPr id="24" name="直線コネクタ 2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6" name="テキスト ボックス 25"/>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医療従事者は増加傾向にあり、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年のアジアパシフィックの水準</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人）と比較すると、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年において看護師は水準を上回っているが、医師は下回っている。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00472" y="6429375"/>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pPr marL="333375" indent="-333375"/>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ジアパシフィックには、オーストラリア、バングラデシュ、中国、香港、インド、インドネシア、日本、マレーシア、ニュージーランド、パキスタン、フィリピン、シンガポール、韓国、台湾、タイ、ベトナムを含む</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28"/>
          <p:cNvSpPr txBox="1"/>
          <p:nvPr/>
        </p:nvSpPr>
        <p:spPr>
          <a:xfrm>
            <a:off x="358081" y="2379228"/>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147" name="Chart 146">
            <a:extLst>
              <a:ext uri="{FF2B5EF4-FFF2-40B4-BE49-F238E27FC236}">
                <a16:creationId xmlns:a16="http://schemas.microsoft.com/office/drawing/2014/main" id="{855E7BC0-BD96-44D4-9833-CFC5D50FAE0F}"/>
              </a:ext>
            </a:extLst>
          </p:cNvPr>
          <p:cNvGraphicFramePr/>
          <p:nvPr>
            <p:custDataLst>
              <p:tags r:id="rId4"/>
            </p:custDataLst>
            <p:extLst>
              <p:ext uri="{D42A27DB-BD31-4B8C-83A1-F6EECF244321}">
                <p14:modId xmlns:p14="http://schemas.microsoft.com/office/powerpoint/2010/main" val="3125288445"/>
              </p:ext>
            </p:extLst>
          </p:nvPr>
        </p:nvGraphicFramePr>
        <p:xfrm>
          <a:off x="95250" y="2530475"/>
          <a:ext cx="4713288" cy="3640138"/>
        </p:xfrm>
        <a:graphic>
          <a:graphicData uri="http://schemas.openxmlformats.org/drawingml/2006/chart">
            <c:chart xmlns:c="http://schemas.openxmlformats.org/drawingml/2006/chart" xmlns:r="http://schemas.openxmlformats.org/officeDocument/2006/relationships" r:id="rId68"/>
          </a:graphicData>
        </a:graphic>
      </p:graphicFrame>
      <p:cxnSp>
        <p:nvCxnSpPr>
          <p:cNvPr id="47" name="Straight Connector 46">
            <a:extLst>
              <a:ext uri="{FF2B5EF4-FFF2-40B4-BE49-F238E27FC236}">
                <a16:creationId xmlns:a16="http://schemas.microsoft.com/office/drawing/2014/main" id="{1A1FD357-5E8A-46C9-B6E2-356CDCEBF9F1}"/>
              </a:ext>
            </a:extLst>
          </p:cNvPr>
          <p:cNvCxnSpPr/>
          <p:nvPr>
            <p:custDataLst>
              <p:tags r:id="rId5"/>
            </p:custDataLst>
          </p:nvPr>
        </p:nvCxnSpPr>
        <p:spPr bwMode="auto">
          <a:xfrm flipH="1" flipV="1">
            <a:off x="841375" y="5946775"/>
            <a:ext cx="369888"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759DA64-6B6C-42D4-BF00-8E34B113B55C}"/>
              </a:ext>
            </a:extLst>
          </p:cNvPr>
          <p:cNvCxnSpPr/>
          <p:nvPr>
            <p:custDataLst>
              <p:tags r:id="rId6"/>
            </p:custDataLst>
          </p:nvPr>
        </p:nvCxnSpPr>
        <p:spPr bwMode="auto">
          <a:xfrm flipH="1">
            <a:off x="841375" y="5810250"/>
            <a:ext cx="32385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8A0C7FD7-4923-4F94-8D12-6ADF3379FED2}"/>
              </a:ext>
            </a:extLst>
          </p:cNvPr>
          <p:cNvCxnSpPr/>
          <p:nvPr>
            <p:custDataLst>
              <p:tags r:id="rId7"/>
            </p:custDataLst>
          </p:nvPr>
        </p:nvCxnSpPr>
        <p:spPr bwMode="auto">
          <a:xfrm>
            <a:off x="4062413" y="4822825"/>
            <a:ext cx="69850" cy="303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12" name="テキスト プレースホルダ 9">
            <a:extLst>
              <a:ext uri="{FF2B5EF4-FFF2-40B4-BE49-F238E27FC236}">
                <a16:creationId xmlns:a16="http://schemas.microsoft.com/office/drawing/2014/main" id="{5AFDD401-38B9-463E-A886-CA853E640595}"/>
              </a:ext>
            </a:extLst>
          </p:cNvPr>
          <p:cNvSpPr>
            <a:spLocks noGrp="1"/>
          </p:cNvSpPr>
          <p:nvPr>
            <p:custDataLst>
              <p:tags r:id="rId8"/>
            </p:custDataLst>
          </p:nvPr>
        </p:nvSpPr>
        <p:spPr bwMode="gray">
          <a:xfrm>
            <a:off x="1211263" y="5959475"/>
            <a:ext cx="3492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BC2D8E5-7571-4443-86C2-7B51ABD6F961}" type="datetime'''''''''8,''''''''''7''''''''00'''''''">
              <a:rPr lang="ja-JP" altLang="en-US" sz="1000" smtClean="0">
                <a:effectLst/>
                <a:sym typeface="+mn-lt"/>
              </a:rPr>
              <a:pPr marL="0" indent="0">
                <a:spcBef>
                  <a:spcPct val="0"/>
                </a:spcBef>
                <a:buNone/>
              </a:pPr>
              <a:t>8,700</a:t>
            </a:fld>
            <a:endParaRPr lang="ja-JP" altLang="en-US" sz="1000" dirty="0">
              <a:sym typeface="+mn-lt"/>
            </a:endParaRPr>
          </a:p>
        </p:txBody>
      </p:sp>
      <p:sp useBgFill="1">
        <p:nvSpPr>
          <p:cNvPr id="106" name="テキスト プレースホルダ 9">
            <a:extLst>
              <a:ext uri="{FF2B5EF4-FFF2-40B4-BE49-F238E27FC236}">
                <a16:creationId xmlns:a16="http://schemas.microsoft.com/office/drawing/2014/main" id="{EEF3E913-F4FA-407C-ADB6-4C0285AF99D2}"/>
              </a:ext>
            </a:extLst>
          </p:cNvPr>
          <p:cNvSpPr>
            <a:spLocks noGrp="1"/>
          </p:cNvSpPr>
          <p:nvPr>
            <p:custDataLst>
              <p:tags r:id="rId9"/>
            </p:custDataLst>
          </p:nvPr>
        </p:nvSpPr>
        <p:spPr bwMode="gray">
          <a:xfrm>
            <a:off x="3094038" y="5992813"/>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BD3194-2B7B-417E-A7E2-49506EE9B8A6}" type="datetime'''''1''''''''1'''''''',''1''''''5''''''''''''8'''''">
              <a:rPr lang="ja-JP" altLang="en-US" sz="1000" smtClean="0">
                <a:effectLst/>
                <a:sym typeface="+mn-lt"/>
              </a:rPr>
              <a:pPr marL="0" indent="0" algn="ctr">
                <a:spcBef>
                  <a:spcPct val="0"/>
                </a:spcBef>
                <a:buNone/>
              </a:pPr>
              <a:t>11,158</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DA2CC6D5-250E-4DFA-8869-4838E52634A7}"/>
              </a:ext>
            </a:extLst>
          </p:cNvPr>
          <p:cNvSpPr>
            <a:spLocks noGrp="1"/>
          </p:cNvSpPr>
          <p:nvPr>
            <p:custDataLst>
              <p:tags r:id="rId10"/>
            </p:custDataLst>
          </p:nvPr>
        </p:nvSpPr>
        <p:spPr bwMode="auto">
          <a:xfrm>
            <a:off x="1960563"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D1BDC2-F163-4023-B762-998012D59621}" type="datetime'''''''''''''13'''">
              <a:rPr kumimoji="0" lang="ja-JP" altLang="en-US" sz="1000" smtClean="0"/>
              <a:pPr/>
              <a:t>13</a:t>
            </a:fld>
            <a:endParaRPr kumimoji="0" lang="ja-JP" altLang="en-US" sz="1000" dirty="0">
              <a:sym typeface="+mn-lt"/>
            </a:endParaRPr>
          </a:p>
        </p:txBody>
      </p:sp>
      <p:sp>
        <p:nvSpPr>
          <p:cNvPr id="40" name="テキスト プレースホルダ 9"/>
          <p:cNvSpPr>
            <a:spLocks noGrp="1"/>
          </p:cNvSpPr>
          <p:nvPr>
            <p:custDataLst>
              <p:tags r:id="rId11"/>
            </p:custDataLst>
          </p:nvPr>
        </p:nvSpPr>
        <p:spPr bwMode="auto">
          <a:xfrm>
            <a:off x="623888" y="6188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36095A-3961-4C02-AFAB-BA4D5CC66EED}" type="datetime'''''''''''''''''''''''''2''''''''''''''''''''0''''''1''''0'">
              <a:rPr lang="ja-JP" altLang="en-US" sz="1000" smtClean="0"/>
              <a:pPr/>
              <a:t>2010</a:t>
            </a:fld>
            <a:endParaRPr kumimoji="0" lang="ja-JP" altLang="en-US" sz="1000" dirty="0">
              <a:sym typeface="+mn-lt"/>
            </a:endParaRPr>
          </a:p>
        </p:txBody>
      </p:sp>
      <p:sp>
        <p:nvSpPr>
          <p:cNvPr id="125" name="テキスト プレースホルダ 9">
            <a:extLst>
              <a:ext uri="{FF2B5EF4-FFF2-40B4-BE49-F238E27FC236}">
                <a16:creationId xmlns:a16="http://schemas.microsoft.com/office/drawing/2014/main" id="{19A20D97-F6BF-4A5D-B161-4DCE80950AB8}"/>
              </a:ext>
            </a:extLst>
          </p:cNvPr>
          <p:cNvSpPr>
            <a:spLocks noGrp="1"/>
          </p:cNvSpPr>
          <p:nvPr>
            <p:custDataLst>
              <p:tags r:id="rId12"/>
            </p:custDataLst>
          </p:nvPr>
        </p:nvSpPr>
        <p:spPr bwMode="auto">
          <a:xfrm>
            <a:off x="1116013"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99083F-C5A3-4214-8EBF-62193E6AEAC4}" type="datetime'''''''''''''''''''''''''''1''''''''''''''''''''''''''''1'">
              <a:rPr kumimoji="0" lang="ja-JP" altLang="en-US" sz="1000" smtClean="0"/>
              <a:pPr/>
              <a:t>11</a:t>
            </a:fld>
            <a:endParaRPr kumimoji="0" lang="ja-JP" altLang="en-US" sz="1000" dirty="0">
              <a:sym typeface="+mn-lt"/>
            </a:endParaRPr>
          </a:p>
        </p:txBody>
      </p:sp>
      <p:sp>
        <p:nvSpPr>
          <p:cNvPr id="127" name="テキスト プレースホルダ 9">
            <a:extLst>
              <a:ext uri="{FF2B5EF4-FFF2-40B4-BE49-F238E27FC236}">
                <a16:creationId xmlns:a16="http://schemas.microsoft.com/office/drawing/2014/main" id="{5826B357-EDDC-4A99-996B-EDD0D7AADF2C}"/>
              </a:ext>
            </a:extLst>
          </p:cNvPr>
          <p:cNvSpPr>
            <a:spLocks noGrp="1"/>
          </p:cNvSpPr>
          <p:nvPr>
            <p:custDataLst>
              <p:tags r:id="rId13"/>
            </p:custDataLst>
          </p:nvPr>
        </p:nvSpPr>
        <p:spPr bwMode="auto">
          <a:xfrm>
            <a:off x="1538288"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02859C-EA3F-477F-84AC-E6918EBE7AA6}" type="datetime'''1''''''''2'">
              <a:rPr kumimoji="0" lang="ja-JP" altLang="en-US" sz="1000" smtClean="0"/>
              <a:pPr/>
              <a:t>12</a:t>
            </a:fld>
            <a:endParaRPr kumimoji="0" lang="ja-JP" altLang="en-US" sz="1000" dirty="0">
              <a:sym typeface="+mn-lt"/>
            </a:endParaRPr>
          </a:p>
        </p:txBody>
      </p:sp>
      <p:sp>
        <p:nvSpPr>
          <p:cNvPr id="129" name="テキスト プレースホルダ 9">
            <a:extLst>
              <a:ext uri="{FF2B5EF4-FFF2-40B4-BE49-F238E27FC236}">
                <a16:creationId xmlns:a16="http://schemas.microsoft.com/office/drawing/2014/main" id="{F0BA2609-D80D-4E25-B278-E188D0DFE9FA}"/>
              </a:ext>
            </a:extLst>
          </p:cNvPr>
          <p:cNvSpPr>
            <a:spLocks noGrp="1"/>
          </p:cNvSpPr>
          <p:nvPr>
            <p:custDataLst>
              <p:tags r:id="rId14"/>
            </p:custDataLst>
          </p:nvPr>
        </p:nvSpPr>
        <p:spPr bwMode="auto">
          <a:xfrm>
            <a:off x="2382838"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9183CD-6408-41DE-9734-D552328EC2CD}" type="datetime'''''''''''''''''''''''''14'''''''''''''''''''''''''''">
              <a:rPr kumimoji="0" lang="ja-JP" altLang="en-US" sz="1000" smtClean="0"/>
              <a:pPr/>
              <a:t>14</a:t>
            </a:fld>
            <a:endParaRPr kumimoji="0" lang="ja-JP" altLang="en-US" sz="1000" dirty="0">
              <a:sym typeface="+mn-lt"/>
            </a:endParaRPr>
          </a:p>
        </p:txBody>
      </p:sp>
      <p:sp>
        <p:nvSpPr>
          <p:cNvPr id="36" name="テキスト プレースホルダ 9"/>
          <p:cNvSpPr>
            <a:spLocks noGrp="1"/>
          </p:cNvSpPr>
          <p:nvPr>
            <p:custDataLst>
              <p:tags r:id="rId15"/>
            </p:custDataLst>
          </p:nvPr>
        </p:nvSpPr>
        <p:spPr bwMode="auto">
          <a:xfrm>
            <a:off x="3227388"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065E4E-E022-4DDE-8877-00B2B49DB57E}" type="datetime'''''''''''''''''''''1''''''''6'''''">
              <a:rPr lang="ja-JP" altLang="en-US" sz="1000" smtClean="0"/>
              <a:pPr/>
              <a:t>16</a:t>
            </a:fld>
            <a:endParaRPr kumimoji="0" lang="ja-JP" altLang="en-US" sz="1000" dirty="0">
              <a:sym typeface="+mn-lt"/>
            </a:endParaRPr>
          </a:p>
        </p:txBody>
      </p:sp>
      <p:sp useBgFill="1">
        <p:nvSpPr>
          <p:cNvPr id="103" name="テキスト プレースホルダ 9">
            <a:extLst>
              <a:ext uri="{FF2B5EF4-FFF2-40B4-BE49-F238E27FC236}">
                <a16:creationId xmlns:a16="http://schemas.microsoft.com/office/drawing/2014/main" id="{D7576493-C2C2-41F2-A077-0CF4015B871B}"/>
              </a:ext>
            </a:extLst>
          </p:cNvPr>
          <p:cNvSpPr>
            <a:spLocks noGrp="1"/>
          </p:cNvSpPr>
          <p:nvPr>
            <p:custDataLst>
              <p:tags r:id="rId16"/>
            </p:custDataLst>
          </p:nvPr>
        </p:nvSpPr>
        <p:spPr bwMode="gray">
          <a:xfrm>
            <a:off x="2671763" y="5976938"/>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7929D1-5615-4F2C-B382-99B709F8F3FC}" type="datetime'''''''''''''''''''''''''''12,''''23''''''''''1'">
              <a:rPr lang="ja-JP" altLang="en-US" sz="1000" smtClean="0">
                <a:effectLst/>
                <a:sym typeface="+mn-lt"/>
              </a:rPr>
              <a:pPr marL="0" indent="0" algn="ctr">
                <a:spcBef>
                  <a:spcPct val="0"/>
                </a:spcBef>
                <a:buNone/>
              </a:pPr>
              <a:t>12,231</a:t>
            </a:fld>
            <a:endParaRPr lang="ja-JP" altLang="en-US" sz="1000" dirty="0">
              <a:sym typeface="+mn-lt"/>
            </a:endParaRPr>
          </a:p>
        </p:txBody>
      </p:sp>
      <p:sp>
        <p:nvSpPr>
          <p:cNvPr id="38" name="テキスト プレースホルダ 9"/>
          <p:cNvSpPr>
            <a:spLocks noGrp="1"/>
          </p:cNvSpPr>
          <p:nvPr>
            <p:custDataLst>
              <p:tags r:id="rId17"/>
            </p:custDataLst>
          </p:nvPr>
        </p:nvSpPr>
        <p:spPr bwMode="auto">
          <a:xfrm>
            <a:off x="2805113"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6FE822-DB88-423C-91AB-191C55F973A3}" type="datetime'''''''''1''''''''''5'''''''''''">
              <a:rPr lang="ja-JP" altLang="en-US" sz="1000" smtClean="0"/>
              <a:pPr/>
              <a:t>15</a:t>
            </a:fld>
            <a:endParaRPr kumimoji="0" lang="ja-JP" altLang="en-US" sz="1000" dirty="0">
              <a:sym typeface="+mn-lt"/>
            </a:endParaRPr>
          </a:p>
        </p:txBody>
      </p:sp>
      <p:sp useBgFill="1">
        <p:nvSpPr>
          <p:cNvPr id="104" name="テキスト プレースホルダ 9">
            <a:extLst>
              <a:ext uri="{FF2B5EF4-FFF2-40B4-BE49-F238E27FC236}">
                <a16:creationId xmlns:a16="http://schemas.microsoft.com/office/drawing/2014/main" id="{15BB590F-380D-4B40-A9E8-7824CA222D66}"/>
              </a:ext>
            </a:extLst>
          </p:cNvPr>
          <p:cNvSpPr>
            <a:spLocks noGrp="1"/>
          </p:cNvSpPr>
          <p:nvPr>
            <p:custDataLst>
              <p:tags r:id="rId18"/>
            </p:custDataLst>
          </p:nvPr>
        </p:nvSpPr>
        <p:spPr bwMode="gray">
          <a:xfrm>
            <a:off x="3059113" y="2832100"/>
            <a:ext cx="4889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1D5610-101B-417A-9292-A1BD1615A779}" type="datetime'''''1''''''''91'''''',''2''''''1''''''''''''''''8'''">
              <a:rPr lang="ja-JP" altLang="en-US" sz="1000" smtClean="0">
                <a:effectLst/>
                <a:sym typeface="+mn-lt"/>
              </a:rPr>
              <a:pPr marL="0" indent="0" algn="ctr">
                <a:spcBef>
                  <a:spcPct val="0"/>
                </a:spcBef>
                <a:buNone/>
              </a:pPr>
              <a:t>191,218</a:t>
            </a:fld>
            <a:endParaRPr lang="ja-JP" altLang="en-US" sz="1000" dirty="0">
              <a:sym typeface="+mn-lt"/>
            </a:endParaRPr>
          </a:p>
        </p:txBody>
      </p:sp>
      <p:sp useBgFill="1">
        <p:nvSpPr>
          <p:cNvPr id="109" name="テキスト プレースホルダ 9">
            <a:extLst>
              <a:ext uri="{FF2B5EF4-FFF2-40B4-BE49-F238E27FC236}">
                <a16:creationId xmlns:a16="http://schemas.microsoft.com/office/drawing/2014/main" id="{83E10324-F040-4488-92EB-D31082991859}"/>
              </a:ext>
            </a:extLst>
          </p:cNvPr>
          <p:cNvSpPr>
            <a:spLocks noGrp="1"/>
          </p:cNvSpPr>
          <p:nvPr>
            <p:custDataLst>
              <p:tags r:id="rId19"/>
            </p:custDataLst>
          </p:nvPr>
        </p:nvSpPr>
        <p:spPr bwMode="gray">
          <a:xfrm>
            <a:off x="3516313" y="5986463"/>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93E730-8A09-4ABC-841E-93530EA872C4}" type="datetime'''''''''1''''''''''''1'''''''''',''''''''''5''75'''''''">
              <a:rPr lang="ja-JP" altLang="en-US" sz="1000" smtClean="0">
                <a:effectLst/>
                <a:sym typeface="+mn-lt"/>
              </a:rPr>
              <a:pPr marL="0" indent="0" algn="ctr">
                <a:spcBef>
                  <a:spcPct val="0"/>
                </a:spcBef>
                <a:buNone/>
              </a:pPr>
              <a:t>11,575</a:t>
            </a:fld>
            <a:endParaRPr lang="ja-JP" altLang="en-US" sz="1000" dirty="0">
              <a:sym typeface="+mn-lt"/>
            </a:endParaRPr>
          </a:p>
        </p:txBody>
      </p:sp>
      <p:sp>
        <p:nvSpPr>
          <p:cNvPr id="34" name="テキスト プレースホルダ 9"/>
          <p:cNvSpPr>
            <a:spLocks noGrp="1"/>
          </p:cNvSpPr>
          <p:nvPr>
            <p:custDataLst>
              <p:tags r:id="rId20"/>
            </p:custDataLst>
          </p:nvPr>
        </p:nvSpPr>
        <p:spPr bwMode="auto">
          <a:xfrm>
            <a:off x="3649663"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31E387-7EC9-42B8-8F7F-47779D875D25}" type="datetime'''''1''''''''''''''''7'''''''''''''''''''''''">
              <a:rPr lang="ja-JP" altLang="en-US" sz="1000" smtClean="0"/>
              <a:pPr/>
              <a:t>17</a:t>
            </a:fld>
            <a:endParaRPr kumimoji="0" lang="ja-JP" altLang="en-US" sz="1000" dirty="0">
              <a:sym typeface="+mn-lt"/>
            </a:endParaRPr>
          </a:p>
        </p:txBody>
      </p:sp>
      <p:sp>
        <p:nvSpPr>
          <p:cNvPr id="27" name="テキスト プレースホルダ 9"/>
          <p:cNvSpPr>
            <a:spLocks noGrp="1"/>
          </p:cNvSpPr>
          <p:nvPr>
            <p:custDataLst>
              <p:tags r:id="rId21"/>
            </p:custDataLst>
          </p:nvPr>
        </p:nvSpPr>
        <p:spPr bwMode="auto">
          <a:xfrm>
            <a:off x="4071938"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1E98D9-4123-46B3-8F56-C0814ECEE9FD}" type="datetime'''''''''''''''''''''''1''''''''8'''''''''''">
              <a:rPr lang="ja-JP" altLang="en-US" sz="1000" smtClean="0"/>
              <a:pPr/>
              <a:t>18</a:t>
            </a:fld>
            <a:endParaRPr kumimoji="0" lang="ja-JP" altLang="en-US" sz="1000" dirty="0">
              <a:sym typeface="+mn-lt"/>
            </a:endParaRPr>
          </a:p>
        </p:txBody>
      </p:sp>
      <p:sp useBgFill="1">
        <p:nvSpPr>
          <p:cNvPr id="164" name="テキスト プレースホルダ 9">
            <a:extLst>
              <a:ext uri="{FF2B5EF4-FFF2-40B4-BE49-F238E27FC236}">
                <a16:creationId xmlns:a16="http://schemas.microsoft.com/office/drawing/2014/main" id="{512618B9-1587-48D6-87E6-1899C7F41FE1}"/>
              </a:ext>
            </a:extLst>
          </p:cNvPr>
          <p:cNvSpPr>
            <a:spLocks noGrp="1"/>
          </p:cNvSpPr>
          <p:nvPr>
            <p:custDataLst>
              <p:tags r:id="rId22"/>
            </p:custDataLst>
          </p:nvPr>
        </p:nvSpPr>
        <p:spPr bwMode="gray">
          <a:xfrm>
            <a:off x="4325938" y="2732088"/>
            <a:ext cx="4889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E25608-1FAF-434A-A019-8FA02BF7AC15}" type="datetime'''''''2''''''''''''19,''''''''''''''''''''''''''''''473'''''">
              <a:rPr lang="ja-JP" altLang="en-US" sz="1000" smtClean="0">
                <a:effectLst/>
                <a:sym typeface="+mn-lt"/>
              </a:rPr>
              <a:pPr marL="0" indent="0" algn="ctr">
                <a:spcBef>
                  <a:spcPct val="0"/>
                </a:spcBef>
                <a:buNone/>
              </a:pPr>
              <a:t>219,473</a:t>
            </a:fld>
            <a:endParaRPr lang="ja-JP" altLang="en-US" sz="1000" dirty="0">
              <a:sym typeface="+mn-lt"/>
            </a:endParaRPr>
          </a:p>
        </p:txBody>
      </p:sp>
      <p:sp>
        <p:nvSpPr>
          <p:cNvPr id="32" name="テキスト プレースホルダ 9"/>
          <p:cNvSpPr>
            <a:spLocks noGrp="1"/>
          </p:cNvSpPr>
          <p:nvPr>
            <p:custDataLst>
              <p:tags r:id="rId23"/>
            </p:custDataLst>
          </p:nvPr>
        </p:nvSpPr>
        <p:spPr bwMode="auto">
          <a:xfrm>
            <a:off x="4494213"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A7D4FD-A6A0-4054-A9E9-E4900C3A6536}" type="datetime'''''''''''''1''''''''''''''''''9'''''''''''''''''''">
              <a:rPr lang="ja-JP" altLang="en-US" sz="1000" smtClean="0"/>
              <a:pPr/>
              <a:t>19</a:t>
            </a:fld>
            <a:endParaRPr kumimoji="0" lang="ja-JP" altLang="en-US" sz="1000" dirty="0">
              <a:sym typeface="+mn-lt"/>
            </a:endParaRPr>
          </a:p>
        </p:txBody>
      </p:sp>
      <p:graphicFrame>
        <p:nvGraphicFramePr>
          <p:cNvPr id="148" name="Chart 147">
            <a:extLst>
              <a:ext uri="{FF2B5EF4-FFF2-40B4-BE49-F238E27FC236}">
                <a16:creationId xmlns:a16="http://schemas.microsoft.com/office/drawing/2014/main" id="{7F8CA8B1-8BED-4D99-9B5A-B40A000A667C}"/>
              </a:ext>
            </a:extLst>
          </p:cNvPr>
          <p:cNvGraphicFramePr/>
          <p:nvPr>
            <p:custDataLst>
              <p:tags r:id="rId24"/>
            </p:custDataLst>
            <p:extLst>
              <p:ext uri="{D42A27DB-BD31-4B8C-83A1-F6EECF244321}">
                <p14:modId xmlns:p14="http://schemas.microsoft.com/office/powerpoint/2010/main" val="2292396731"/>
              </p:ext>
            </p:extLst>
          </p:nvPr>
        </p:nvGraphicFramePr>
        <p:xfrm>
          <a:off x="5203825" y="2530475"/>
          <a:ext cx="4294188" cy="3640138"/>
        </p:xfrm>
        <a:graphic>
          <a:graphicData uri="http://schemas.openxmlformats.org/drawingml/2006/chart">
            <c:chart xmlns:c="http://schemas.openxmlformats.org/drawingml/2006/chart" xmlns:r="http://schemas.openxmlformats.org/officeDocument/2006/relationships" r:id="rId69"/>
          </a:graphicData>
        </a:graphic>
      </p:graphicFrame>
      <p:sp useBgFill="1">
        <p:nvSpPr>
          <p:cNvPr id="239" name="テキスト プレースホルダ 9">
            <a:extLst>
              <a:ext uri="{FF2B5EF4-FFF2-40B4-BE49-F238E27FC236}">
                <a16:creationId xmlns:a16="http://schemas.microsoft.com/office/drawing/2014/main" id="{8A862D06-3B36-4FA5-A2F5-A14228BC9769}"/>
              </a:ext>
            </a:extLst>
          </p:cNvPr>
          <p:cNvSpPr>
            <a:spLocks noGrp="1"/>
          </p:cNvSpPr>
          <p:nvPr>
            <p:custDataLst>
              <p:tags r:id="rId25"/>
            </p:custDataLst>
          </p:nvPr>
        </p:nvSpPr>
        <p:spPr bwMode="gray">
          <a:xfrm>
            <a:off x="7570788" y="59705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39063F-553B-4933-BD3F-60127C9C60B9}" type="datetime'''''1''''.''''''''''''''''''8'">
              <a:rPr lang="ja-JP" altLang="en-US" sz="1000" smtClean="0">
                <a:effectLst/>
                <a:sym typeface="+mn-lt"/>
              </a:rPr>
              <a:pPr marL="0" indent="0" algn="ctr">
                <a:spcBef>
                  <a:spcPct val="0"/>
                </a:spcBef>
                <a:buNone/>
              </a:pPr>
              <a:t>1.8</a:t>
            </a:fld>
            <a:endParaRPr lang="ja-JP" altLang="en-US" sz="1000" dirty="0">
              <a:sym typeface="+mn-lt"/>
            </a:endParaRPr>
          </a:p>
        </p:txBody>
      </p:sp>
      <p:sp>
        <p:nvSpPr>
          <p:cNvPr id="107" name="テキスト プレースホルダ 9"/>
          <p:cNvSpPr>
            <a:spLocks noGrp="1"/>
          </p:cNvSpPr>
          <p:nvPr>
            <p:custDataLst>
              <p:tags r:id="rId26"/>
            </p:custDataLst>
          </p:nvPr>
        </p:nvSpPr>
        <p:spPr bwMode="auto">
          <a:xfrm>
            <a:off x="8866188"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730A4D-E3F7-434D-8784-852BC0B1C2AE}" type="datetime'''''''''''''''''''''''''''''1''8'''''''''''">
              <a:rPr lang="ja-JP" altLang="en-US" sz="1000" smtClean="0"/>
              <a:pPr/>
              <a:t>18</a:t>
            </a:fld>
            <a:endParaRPr kumimoji="0" lang="ja-JP" altLang="en-US" sz="1000" dirty="0">
              <a:sym typeface="+mn-lt"/>
            </a:endParaRPr>
          </a:p>
        </p:txBody>
      </p:sp>
      <p:sp useBgFill="1">
        <p:nvSpPr>
          <p:cNvPr id="252" name="テキスト プレースホルダ 9">
            <a:extLst>
              <a:ext uri="{FF2B5EF4-FFF2-40B4-BE49-F238E27FC236}">
                <a16:creationId xmlns:a16="http://schemas.microsoft.com/office/drawing/2014/main" id="{94D50D71-A3B0-48FB-88EB-E076DB05966A}"/>
              </a:ext>
            </a:extLst>
          </p:cNvPr>
          <p:cNvSpPr>
            <a:spLocks noGrp="1"/>
          </p:cNvSpPr>
          <p:nvPr>
            <p:custDataLst>
              <p:tags r:id="rId27"/>
            </p:custDataLst>
          </p:nvPr>
        </p:nvSpPr>
        <p:spPr bwMode="gray">
          <a:xfrm>
            <a:off x="5595938" y="59721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58CD7D-AC3F-4595-9AC8-C0EFFCDD42F9}" type="datetime'1''''''''''''''''''''''''''''''''''''.''''''''''''''''''''8'''">
              <a:rPr lang="ja-JP" altLang="en-US" sz="1000" smtClean="0">
                <a:effectLst/>
                <a:sym typeface="+mn-lt"/>
              </a:rPr>
              <a:pPr marL="0" indent="0" algn="ctr">
                <a:spcBef>
                  <a:spcPct val="0"/>
                </a:spcBef>
                <a:buNone/>
              </a:pPr>
              <a:t>1.8</a:t>
            </a:fld>
            <a:endParaRPr lang="ja-JP" altLang="en-US" sz="1000" dirty="0">
              <a:sym typeface="+mn-lt"/>
            </a:endParaRPr>
          </a:p>
        </p:txBody>
      </p:sp>
      <p:sp>
        <p:nvSpPr>
          <p:cNvPr id="97" name="テキスト プレースホルダ 9"/>
          <p:cNvSpPr>
            <a:spLocks noGrp="1"/>
          </p:cNvSpPr>
          <p:nvPr>
            <p:custDataLst>
              <p:tags r:id="rId28"/>
            </p:custDataLst>
          </p:nvPr>
        </p:nvSpPr>
        <p:spPr bwMode="auto">
          <a:xfrm>
            <a:off x="5418138" y="61817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4A75DD-363E-4A93-B026-AA0248415245}" type="datetime'''2''''''''0''1''''''''''''''''''''''0'''''''''''''''''">
              <a:rPr kumimoji="0" lang="ja-JP" altLang="en-US" sz="1000" smtClean="0"/>
              <a:pPr/>
              <a:t>2010</a:t>
            </a:fld>
            <a:endParaRPr kumimoji="0" lang="ja-JP" altLang="en-US" sz="1000" dirty="0">
              <a:sym typeface="+mn-lt"/>
            </a:endParaRPr>
          </a:p>
        </p:txBody>
      </p:sp>
      <p:sp>
        <p:nvSpPr>
          <p:cNvPr id="225" name="テキスト プレースホルダ 9">
            <a:extLst>
              <a:ext uri="{FF2B5EF4-FFF2-40B4-BE49-F238E27FC236}">
                <a16:creationId xmlns:a16="http://schemas.microsoft.com/office/drawing/2014/main" id="{06C925B3-276C-4042-B353-F452E5417C23}"/>
              </a:ext>
            </a:extLst>
          </p:cNvPr>
          <p:cNvSpPr>
            <a:spLocks noGrp="1"/>
          </p:cNvSpPr>
          <p:nvPr>
            <p:custDataLst>
              <p:tags r:id="rId29"/>
            </p:custDataLst>
          </p:nvPr>
        </p:nvSpPr>
        <p:spPr bwMode="auto">
          <a:xfrm>
            <a:off x="6754813"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46E48F-B946-4A42-ACA7-B5E237410D2B}" type="datetime'''''''''''''''1''''''''''''3'''''''''''''''''''''''''''''''">
              <a:rPr kumimoji="0" lang="ja-JP" altLang="en-US" sz="1000" smtClean="0"/>
              <a:pPr/>
              <a:t>13</a:t>
            </a:fld>
            <a:endParaRPr kumimoji="0" lang="ja-JP" altLang="en-US" sz="1000" dirty="0">
              <a:sym typeface="+mn-lt"/>
            </a:endParaRPr>
          </a:p>
        </p:txBody>
      </p:sp>
      <p:sp>
        <p:nvSpPr>
          <p:cNvPr id="223" name="テキスト プレースホルダ 9">
            <a:extLst>
              <a:ext uri="{FF2B5EF4-FFF2-40B4-BE49-F238E27FC236}">
                <a16:creationId xmlns:a16="http://schemas.microsoft.com/office/drawing/2014/main" id="{876BA2EB-4460-40F3-ACA0-EF221518D46A}"/>
              </a:ext>
            </a:extLst>
          </p:cNvPr>
          <p:cNvSpPr>
            <a:spLocks noGrp="1"/>
          </p:cNvSpPr>
          <p:nvPr>
            <p:custDataLst>
              <p:tags r:id="rId30"/>
            </p:custDataLst>
          </p:nvPr>
        </p:nvSpPr>
        <p:spPr bwMode="auto">
          <a:xfrm>
            <a:off x="5910263"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20B3AF-6E88-43F5-9462-C8F7BCFF4148}" type="datetime'''''''''1''1'">
              <a:rPr kumimoji="0" lang="ja-JP" altLang="en-US" sz="1000" smtClean="0"/>
              <a:pPr/>
              <a:t>11</a:t>
            </a:fld>
            <a:endParaRPr kumimoji="0" lang="ja-JP" altLang="en-US" sz="1000" dirty="0">
              <a:sym typeface="+mn-lt"/>
            </a:endParaRPr>
          </a:p>
        </p:txBody>
      </p:sp>
      <p:sp>
        <p:nvSpPr>
          <p:cNvPr id="98" name="テキスト プレースホルダ 9"/>
          <p:cNvSpPr>
            <a:spLocks noGrp="1"/>
          </p:cNvSpPr>
          <p:nvPr>
            <p:custDataLst>
              <p:tags r:id="rId31"/>
            </p:custDataLst>
          </p:nvPr>
        </p:nvSpPr>
        <p:spPr bwMode="auto">
          <a:xfrm>
            <a:off x="7599363"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C68628-07F1-4CD1-9540-85C0644EAD6F}" type="datetime'''''''''''''''''''''1''''''''5'''''''''''''''''''''''''''">
              <a:rPr lang="ja-JP" altLang="en-US" sz="1000" smtClean="0"/>
              <a:pPr/>
              <a:t>15</a:t>
            </a:fld>
            <a:endParaRPr kumimoji="0" lang="ja-JP" altLang="en-US" sz="1000" dirty="0">
              <a:sym typeface="+mn-lt"/>
            </a:endParaRPr>
          </a:p>
        </p:txBody>
      </p:sp>
      <p:sp>
        <p:nvSpPr>
          <p:cNvPr id="224" name="テキスト プレースホルダ 9">
            <a:extLst>
              <a:ext uri="{FF2B5EF4-FFF2-40B4-BE49-F238E27FC236}">
                <a16:creationId xmlns:a16="http://schemas.microsoft.com/office/drawing/2014/main" id="{768C8830-1A16-4FA1-A26C-F40A2D7D2F7E}"/>
              </a:ext>
            </a:extLst>
          </p:cNvPr>
          <p:cNvSpPr>
            <a:spLocks noGrp="1"/>
          </p:cNvSpPr>
          <p:nvPr>
            <p:custDataLst>
              <p:tags r:id="rId32"/>
            </p:custDataLst>
          </p:nvPr>
        </p:nvSpPr>
        <p:spPr bwMode="auto">
          <a:xfrm>
            <a:off x="6332538"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E66A88-6063-42D7-A019-D04FFEE580C0}" type="datetime'''''1''''''2'''''''''''''''''''''''">
              <a:rPr kumimoji="0" lang="ja-JP" altLang="en-US" sz="1000" smtClean="0"/>
              <a:pPr/>
              <a:t>12</a:t>
            </a:fld>
            <a:endParaRPr kumimoji="0" lang="ja-JP" altLang="en-US" sz="1000" dirty="0">
              <a:sym typeface="+mn-lt"/>
            </a:endParaRPr>
          </a:p>
        </p:txBody>
      </p:sp>
      <p:sp>
        <p:nvSpPr>
          <p:cNvPr id="226" name="テキスト プレースホルダ 9">
            <a:extLst>
              <a:ext uri="{FF2B5EF4-FFF2-40B4-BE49-F238E27FC236}">
                <a16:creationId xmlns:a16="http://schemas.microsoft.com/office/drawing/2014/main" id="{11FEB38D-02E4-4249-9E59-72ADBFAC0DE5}"/>
              </a:ext>
            </a:extLst>
          </p:cNvPr>
          <p:cNvSpPr>
            <a:spLocks noGrp="1"/>
          </p:cNvSpPr>
          <p:nvPr>
            <p:custDataLst>
              <p:tags r:id="rId33"/>
            </p:custDataLst>
          </p:nvPr>
        </p:nvSpPr>
        <p:spPr bwMode="auto">
          <a:xfrm>
            <a:off x="7177088"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B9BE89-FD27-4B57-8F7A-C9FDBFF5D871}" type="datetime'''1''''''''''''''''4'''''''''''">
              <a:rPr kumimoji="0" lang="ja-JP" altLang="en-US" sz="1000" smtClean="0"/>
              <a:pPr/>
              <a:t>14</a:t>
            </a:fld>
            <a:endParaRPr kumimoji="0" lang="ja-JP" altLang="en-US" sz="1000" dirty="0">
              <a:sym typeface="+mn-lt"/>
            </a:endParaRPr>
          </a:p>
        </p:txBody>
      </p:sp>
      <p:sp useBgFill="1">
        <p:nvSpPr>
          <p:cNvPr id="282" name="テキスト プレースホルダ 9">
            <a:extLst>
              <a:ext uri="{FF2B5EF4-FFF2-40B4-BE49-F238E27FC236}">
                <a16:creationId xmlns:a16="http://schemas.microsoft.com/office/drawing/2014/main" id="{A411C202-3BE1-4532-9EC7-3BB0B28BD15A}"/>
              </a:ext>
            </a:extLst>
          </p:cNvPr>
          <p:cNvSpPr>
            <a:spLocks noGrp="1"/>
          </p:cNvSpPr>
          <p:nvPr>
            <p:custDataLst>
              <p:tags r:id="rId34"/>
            </p:custDataLst>
          </p:nvPr>
        </p:nvSpPr>
        <p:spPr bwMode="gray">
          <a:xfrm>
            <a:off x="7958138" y="317817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B33990-7D1A-4559-B863-0A2ACCA553BB}" type="datetime'2''''''''''''''''''''7''''''''''''''''.''''''''''''7'">
              <a:rPr lang="ja-JP" altLang="en-US" sz="1000" smtClean="0">
                <a:effectLst/>
                <a:sym typeface="+mn-lt"/>
              </a:rPr>
              <a:pPr marL="0" indent="0" algn="ctr">
                <a:spcBef>
                  <a:spcPct val="0"/>
                </a:spcBef>
                <a:buNone/>
              </a:pPr>
              <a:t>27.7</a:t>
            </a:fld>
            <a:endParaRPr lang="ja-JP" altLang="en-US" sz="1000" dirty="0">
              <a:sym typeface="+mn-lt"/>
            </a:endParaRPr>
          </a:p>
        </p:txBody>
      </p:sp>
      <p:sp useBgFill="1">
        <p:nvSpPr>
          <p:cNvPr id="260" name="テキスト プレースホルダ 9">
            <a:extLst>
              <a:ext uri="{FF2B5EF4-FFF2-40B4-BE49-F238E27FC236}">
                <a16:creationId xmlns:a16="http://schemas.microsoft.com/office/drawing/2014/main" id="{22EF8254-72E6-49B9-81E8-FB262A6F6C0D}"/>
              </a:ext>
            </a:extLst>
          </p:cNvPr>
          <p:cNvSpPr>
            <a:spLocks noGrp="1"/>
          </p:cNvSpPr>
          <p:nvPr>
            <p:custDataLst>
              <p:tags r:id="rId35"/>
            </p:custDataLst>
          </p:nvPr>
        </p:nvSpPr>
        <p:spPr bwMode="gray">
          <a:xfrm>
            <a:off x="7993063" y="59864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2A2CF3-7672-4C72-AAA1-232A54EE095A}" type="datetime'''''''1''''''''''.6'''''''''''''''''''''''">
              <a:rPr lang="ja-JP" altLang="en-US" sz="1000" smtClean="0">
                <a:effectLst/>
                <a:sym typeface="+mn-lt"/>
              </a:rPr>
              <a:pPr marL="0" indent="0" algn="ctr">
                <a:spcBef>
                  <a:spcPct val="0"/>
                </a:spcBef>
                <a:buNone/>
              </a:pPr>
              <a:t>1.6</a:t>
            </a:fld>
            <a:endParaRPr lang="ja-JP" altLang="en-US" sz="1000" dirty="0">
              <a:sym typeface="+mn-lt"/>
            </a:endParaRPr>
          </a:p>
        </p:txBody>
      </p:sp>
      <p:sp>
        <p:nvSpPr>
          <p:cNvPr id="99" name="テキスト プレースホルダ 9"/>
          <p:cNvSpPr>
            <a:spLocks noGrp="1"/>
          </p:cNvSpPr>
          <p:nvPr>
            <p:custDataLst>
              <p:tags r:id="rId36"/>
            </p:custDataLst>
          </p:nvPr>
        </p:nvSpPr>
        <p:spPr bwMode="auto">
          <a:xfrm>
            <a:off x="8021638"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A338D7-8CFD-4D05-849A-116C6D6CECDC}" type="datetime'''''''''''1''''''''''''''''''''''''''''''''''''6'''''''''">
              <a:rPr lang="ja-JP" altLang="en-US" sz="1000" smtClean="0"/>
              <a:pPr/>
              <a:t>16</a:t>
            </a:fld>
            <a:endParaRPr kumimoji="0" lang="ja-JP" altLang="en-US" sz="1000" dirty="0">
              <a:sym typeface="+mn-lt"/>
            </a:endParaRPr>
          </a:p>
        </p:txBody>
      </p:sp>
      <p:sp useBgFill="1">
        <p:nvSpPr>
          <p:cNvPr id="261" name="テキスト プレースホルダ 9">
            <a:extLst>
              <a:ext uri="{FF2B5EF4-FFF2-40B4-BE49-F238E27FC236}">
                <a16:creationId xmlns:a16="http://schemas.microsoft.com/office/drawing/2014/main" id="{3BECD6A3-F99F-42F0-8BF8-1C5E9B7126CE}"/>
              </a:ext>
            </a:extLst>
          </p:cNvPr>
          <p:cNvSpPr>
            <a:spLocks noGrp="1"/>
          </p:cNvSpPr>
          <p:nvPr>
            <p:custDataLst>
              <p:tags r:id="rId37"/>
            </p:custDataLst>
          </p:nvPr>
        </p:nvSpPr>
        <p:spPr bwMode="gray">
          <a:xfrm>
            <a:off x="8415338" y="59817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A7D611-D089-40FB-9C4F-654995E02E57}" type="datetime'''''''''1''''''''.''''''''''''''''7'''''''''''">
              <a:rPr lang="ja-JP" altLang="en-US" sz="1000" smtClean="0">
                <a:effectLst/>
                <a:sym typeface="+mn-lt"/>
              </a:rPr>
              <a:pPr marL="0" indent="0" algn="ctr">
                <a:spcBef>
                  <a:spcPct val="0"/>
                </a:spcBef>
                <a:buNone/>
              </a:pPr>
              <a:t>1.7</a:t>
            </a:fld>
            <a:endParaRPr lang="ja-JP" altLang="en-US" sz="1000" dirty="0">
              <a:sym typeface="+mn-lt"/>
            </a:endParaRPr>
          </a:p>
        </p:txBody>
      </p:sp>
      <p:sp>
        <p:nvSpPr>
          <p:cNvPr id="100" name="テキスト プレースホルダ 9"/>
          <p:cNvSpPr>
            <a:spLocks noGrp="1"/>
          </p:cNvSpPr>
          <p:nvPr>
            <p:custDataLst>
              <p:tags r:id="rId38"/>
            </p:custDataLst>
          </p:nvPr>
        </p:nvSpPr>
        <p:spPr bwMode="auto">
          <a:xfrm>
            <a:off x="8443913"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3813F8-8500-4FCB-90F8-52C493CA0914}" type="datetime'1''''''''''''''''''''''''''''''''''''''''''''7'''">
              <a:rPr lang="ja-JP" altLang="en-US" sz="1000" smtClean="0"/>
              <a:pPr/>
              <a:t>17</a:t>
            </a:fld>
            <a:endParaRPr kumimoji="0" lang="ja-JP" altLang="en-US" sz="1000" dirty="0">
              <a:sym typeface="+mn-lt"/>
            </a:endParaRPr>
          </a:p>
        </p:txBody>
      </p:sp>
      <p:sp useBgFill="1">
        <p:nvSpPr>
          <p:cNvPr id="283" name="テキスト プレースホルダ 9">
            <a:extLst>
              <a:ext uri="{FF2B5EF4-FFF2-40B4-BE49-F238E27FC236}">
                <a16:creationId xmlns:a16="http://schemas.microsoft.com/office/drawing/2014/main" id="{8797F2C6-AC9A-4EF3-B49D-69F2B9D041C1}"/>
              </a:ext>
            </a:extLst>
          </p:cNvPr>
          <p:cNvSpPr>
            <a:spLocks noGrp="1"/>
          </p:cNvSpPr>
          <p:nvPr>
            <p:custDataLst>
              <p:tags r:id="rId39"/>
            </p:custDataLst>
          </p:nvPr>
        </p:nvSpPr>
        <p:spPr bwMode="gray">
          <a:xfrm>
            <a:off x="9224963" y="277018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817ADE-EDE3-4C24-8996-646967798EB2}" type="datetime'''''''''31''''''''''''''''''''''.''''5'''''''">
              <a:rPr lang="ja-JP" altLang="en-US" sz="1000" smtClean="0">
                <a:effectLst/>
                <a:sym typeface="+mn-lt"/>
              </a:rPr>
              <a:pPr marL="0" indent="0" algn="ctr">
                <a:spcBef>
                  <a:spcPct val="0"/>
                </a:spcBef>
                <a:buNone/>
              </a:pPr>
              <a:t>31.5</a:t>
            </a:fld>
            <a:endParaRPr lang="ja-JP" altLang="en-US" sz="1000" dirty="0">
              <a:sym typeface="+mn-lt"/>
            </a:endParaRPr>
          </a:p>
        </p:txBody>
      </p:sp>
      <p:sp>
        <p:nvSpPr>
          <p:cNvPr id="108" name="テキスト プレースホルダ 9"/>
          <p:cNvSpPr>
            <a:spLocks noGrp="1"/>
          </p:cNvSpPr>
          <p:nvPr>
            <p:custDataLst>
              <p:tags r:id="rId40"/>
            </p:custDataLst>
          </p:nvPr>
        </p:nvSpPr>
        <p:spPr bwMode="auto">
          <a:xfrm>
            <a:off x="9288463"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BCDF9A-AFAB-4517-B389-4BA59B4F86FF}" type="datetime'''''''''''''''1''''''''''''''''''''''''9'''''">
              <a:rPr kumimoji="0" lang="ja-JP" altLang="en-US" sz="1000" smtClean="0"/>
              <a:pPr/>
              <a:t>19</a:t>
            </a:fld>
            <a:endParaRPr kumimoji="0" lang="ja-JP" altLang="en-US" sz="1000" dirty="0">
              <a:sym typeface="+mn-lt"/>
            </a:endParaRPr>
          </a:p>
        </p:txBody>
      </p:sp>
      <p:sp>
        <p:nvSpPr>
          <p:cNvPr id="186" name="テキスト ボックス 185"/>
          <p:cNvSpPr txBox="1"/>
          <p:nvPr/>
        </p:nvSpPr>
        <p:spPr>
          <a:xfrm>
            <a:off x="5272981" y="2379228"/>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8" name="Straight Connector 7">
            <a:extLst>
              <a:ext uri="{FF2B5EF4-FFF2-40B4-BE49-F238E27FC236}">
                <a16:creationId xmlns:a16="http://schemas.microsoft.com/office/drawing/2014/main" id="{9E79720D-C7F2-4282-9156-D486D9A4829D}"/>
              </a:ext>
            </a:extLst>
          </p:cNvPr>
          <p:cNvCxnSpPr/>
          <p:nvPr>
            <p:custDataLst>
              <p:tags r:id="rId41"/>
            </p:custDataLst>
          </p:nvPr>
        </p:nvCxnSpPr>
        <p:spPr bwMode="gray">
          <a:xfrm>
            <a:off x="1204913" y="2352675"/>
            <a:ext cx="24606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4F503AF-6DD8-4849-9DA5-B9BBA5DB74A7}"/>
              </a:ext>
            </a:extLst>
          </p:cNvPr>
          <p:cNvCxnSpPr/>
          <p:nvPr>
            <p:custDataLst>
              <p:tags r:id="rId42"/>
            </p:custDataLst>
          </p:nvPr>
        </p:nvCxnSpPr>
        <p:spPr bwMode="gray">
          <a:xfrm>
            <a:off x="1946275" y="2352675"/>
            <a:ext cx="24606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EE23A22-7DB9-4E9C-B1B7-335EAE9DCFBA}"/>
              </a:ext>
            </a:extLst>
          </p:cNvPr>
          <p:cNvCxnSpPr/>
          <p:nvPr>
            <p:custDataLst>
              <p:tags r:id="rId43"/>
            </p:custDataLst>
          </p:nvPr>
        </p:nvCxnSpPr>
        <p:spPr bwMode="gray">
          <a:xfrm>
            <a:off x="3309938" y="2352675"/>
            <a:ext cx="24606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C0D6F89-AC56-4278-83CB-CC74FE932A8C}"/>
              </a:ext>
            </a:extLst>
          </p:cNvPr>
          <p:cNvCxnSpPr/>
          <p:nvPr>
            <p:custDataLst>
              <p:tags r:id="rId44"/>
            </p:custDataLst>
          </p:nvPr>
        </p:nvCxnSpPr>
        <p:spPr bwMode="gray">
          <a:xfrm>
            <a:off x="4051300" y="2352675"/>
            <a:ext cx="24606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Isosceles Triangle 12">
            <a:extLst>
              <a:ext uri="{FF2B5EF4-FFF2-40B4-BE49-F238E27FC236}">
                <a16:creationId xmlns:a16="http://schemas.microsoft.com/office/drawing/2014/main" id="{2275FACF-65EB-4C49-8F49-5F7D9B5838FA}"/>
              </a:ext>
            </a:extLst>
          </p:cNvPr>
          <p:cNvSpPr/>
          <p:nvPr>
            <p:custDataLst>
              <p:tags r:id="rId45"/>
            </p:custDataLst>
          </p:nvPr>
        </p:nvSpPr>
        <p:spPr bwMode="auto">
          <a:xfrm>
            <a:off x="3394075" y="2314575"/>
            <a:ext cx="76200" cy="76200"/>
          </a:xfrm>
          <a:prstGeom prst="triangle">
            <a:avLst/>
          </a:prstGeom>
          <a:solidFill>
            <a:srgbClr val="655939"/>
          </a:solidFill>
          <a:ln w="9525" algn="ctr">
            <a:solidFill>
              <a:srgbClr val="655939"/>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15" name="Diamond 14">
            <a:extLst>
              <a:ext uri="{FF2B5EF4-FFF2-40B4-BE49-F238E27FC236}">
                <a16:creationId xmlns:a16="http://schemas.microsoft.com/office/drawing/2014/main" id="{1114B9F6-5E2C-4A77-8485-1F134796E591}"/>
              </a:ext>
            </a:extLst>
          </p:cNvPr>
          <p:cNvSpPr/>
          <p:nvPr>
            <p:custDataLst>
              <p:tags r:id="rId46"/>
            </p:custDataLst>
          </p:nvPr>
        </p:nvSpPr>
        <p:spPr bwMode="auto">
          <a:xfrm>
            <a:off x="4135438" y="2314575"/>
            <a:ext cx="76200" cy="76200"/>
          </a:xfrm>
          <a:prstGeom prst="diamond">
            <a:avLst/>
          </a:prstGeom>
          <a:solidFill>
            <a:srgbClr val="4D4D4D"/>
          </a:solidFill>
          <a:ln w="9525" algn="ctr">
            <a:solidFill>
              <a:srgbClr val="4D4D4D"/>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9" name="Oval 8">
            <a:extLst>
              <a:ext uri="{FF2B5EF4-FFF2-40B4-BE49-F238E27FC236}">
                <a16:creationId xmlns:a16="http://schemas.microsoft.com/office/drawing/2014/main" id="{0E10B35B-271C-4B2D-BB63-469DBCB57E8C}"/>
              </a:ext>
            </a:extLst>
          </p:cNvPr>
          <p:cNvSpPr/>
          <p:nvPr>
            <p:custDataLst>
              <p:tags r:id="rId47"/>
            </p:custDataLst>
          </p:nvPr>
        </p:nvSpPr>
        <p:spPr bwMode="auto">
          <a:xfrm>
            <a:off x="1289050" y="2314575"/>
            <a:ext cx="76200" cy="76200"/>
          </a:xfrm>
          <a:prstGeom prst="ellipse">
            <a:avLst/>
          </a:prstGeom>
          <a:solidFill>
            <a:schemeClr val="tx2"/>
          </a:solidFill>
          <a:ln w="9525" algn="ctr">
            <a:solidFill>
              <a:schemeClr val="tx2"/>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11" name="Rectangle 10">
            <a:extLst>
              <a:ext uri="{FF2B5EF4-FFF2-40B4-BE49-F238E27FC236}">
                <a16:creationId xmlns:a16="http://schemas.microsoft.com/office/drawing/2014/main" id="{2AB464F3-484D-4A69-B8ED-D0770496056F}"/>
              </a:ext>
            </a:extLst>
          </p:cNvPr>
          <p:cNvSpPr/>
          <p:nvPr>
            <p:custDataLst>
              <p:tags r:id="rId48"/>
            </p:custDataLst>
          </p:nvPr>
        </p:nvSpPr>
        <p:spPr bwMode="auto">
          <a:xfrm>
            <a:off x="2030413" y="2314575"/>
            <a:ext cx="76200" cy="76200"/>
          </a:xfrm>
          <a:prstGeom prst="rect">
            <a:avLst/>
          </a:prstGeom>
          <a:solidFill>
            <a:srgbClr val="3D6E81"/>
          </a:solidFill>
          <a:ln w="9525" algn="ctr">
            <a:solidFill>
              <a:srgbClr val="3D6E81"/>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63" name="テキスト プレースホルダ 9">
            <a:extLst>
              <a:ext uri="{FF2B5EF4-FFF2-40B4-BE49-F238E27FC236}">
                <a16:creationId xmlns:a16="http://schemas.microsoft.com/office/drawing/2014/main" id="{97FF6551-9781-4108-99B1-9CEB6144E8A1}"/>
              </a:ext>
            </a:extLst>
          </p:cNvPr>
          <p:cNvSpPr>
            <a:spLocks noGrp="1"/>
          </p:cNvSpPr>
          <p:nvPr>
            <p:custDataLst>
              <p:tags r:id="rId49"/>
            </p:custDataLst>
          </p:nvPr>
        </p:nvSpPr>
        <p:spPr bwMode="auto">
          <a:xfrm>
            <a:off x="1501775"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20C234-BCF5-4DA3-AE25-F32FE49A73CF}" type="datetime'看''''''''''''''''''護''''''''''''''師'''''''''''''''''''">
              <a:rPr lang="ja-JP" altLang="en-US" sz="900" smtClean="0">
                <a:effectLst/>
                <a:sym typeface="+mn-lt"/>
              </a:rPr>
              <a:pPr marL="0" indent="0">
                <a:spcBef>
                  <a:spcPct val="0"/>
                </a:spcBef>
                <a:buNone/>
              </a:pPr>
              <a:t>看護師</a:t>
            </a:fld>
            <a:endParaRPr lang="ja-JP" altLang="en-US" sz="900" dirty="0">
              <a:sym typeface="+mn-lt"/>
            </a:endParaRPr>
          </a:p>
        </p:txBody>
      </p:sp>
      <p:sp>
        <p:nvSpPr>
          <p:cNvPr id="66" name="テキスト プレースホルダ 9">
            <a:extLst>
              <a:ext uri="{FF2B5EF4-FFF2-40B4-BE49-F238E27FC236}">
                <a16:creationId xmlns:a16="http://schemas.microsoft.com/office/drawing/2014/main" id="{3CC59A9E-49EB-4FA9-8FD8-BF7B1A466062}"/>
              </a:ext>
            </a:extLst>
          </p:cNvPr>
          <p:cNvSpPr>
            <a:spLocks noGrp="1"/>
          </p:cNvSpPr>
          <p:nvPr>
            <p:custDataLst>
              <p:tags r:id="rId50"/>
            </p:custDataLst>
          </p:nvPr>
        </p:nvSpPr>
        <p:spPr bwMode="auto">
          <a:xfrm>
            <a:off x="2243138" y="2289175"/>
            <a:ext cx="9652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013688D-FBCD-4CD4-9A27-03A7DCDAEE47}" type="datetime'''医師''''（''''''''''歯''''''''科''医''''を''除く''''''''''''）'''''">
              <a:rPr lang="ja-JP" altLang="en-US" sz="900" smtClean="0">
                <a:effectLst/>
                <a:sym typeface="+mn-lt"/>
              </a:rPr>
              <a:pPr marL="0" indent="0">
                <a:spcBef>
                  <a:spcPct val="0"/>
                </a:spcBef>
                <a:buNone/>
              </a:pPr>
              <a:t>医師（歯科医を除く）</a:t>
            </a:fld>
            <a:endParaRPr lang="ja-JP" altLang="en-US" sz="900" dirty="0">
              <a:sym typeface="+mn-lt"/>
            </a:endParaRPr>
          </a:p>
        </p:txBody>
      </p:sp>
      <p:sp>
        <p:nvSpPr>
          <p:cNvPr id="67" name="テキスト プレースホルダ 9">
            <a:extLst>
              <a:ext uri="{FF2B5EF4-FFF2-40B4-BE49-F238E27FC236}">
                <a16:creationId xmlns:a16="http://schemas.microsoft.com/office/drawing/2014/main" id="{D6FAC5A3-BFDF-45F7-992E-B200891E4F3C}"/>
              </a:ext>
            </a:extLst>
          </p:cNvPr>
          <p:cNvSpPr>
            <a:spLocks noGrp="1"/>
          </p:cNvSpPr>
          <p:nvPr>
            <p:custDataLst>
              <p:tags r:id="rId51"/>
            </p:custDataLst>
          </p:nvPr>
        </p:nvSpPr>
        <p:spPr bwMode="auto">
          <a:xfrm>
            <a:off x="3606800"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08D3A3-D04D-4CDD-8037-46AA0BCB9EF7}" type="datetime'''''''''''''''''薬''''''''''''''''''''''''''''''剤''''師'''''''">
              <a:rPr lang="ja-JP" altLang="en-US" sz="900" smtClean="0">
                <a:effectLst/>
                <a:sym typeface="+mn-lt"/>
              </a:rPr>
              <a:pPr marL="0" indent="0">
                <a:spcBef>
                  <a:spcPct val="0"/>
                </a:spcBef>
                <a:buNone/>
              </a:pPr>
              <a:t>薬剤師</a:t>
            </a:fld>
            <a:endParaRPr lang="ja-JP" altLang="en-US" sz="900" dirty="0">
              <a:sym typeface="+mn-lt"/>
            </a:endParaRPr>
          </a:p>
        </p:txBody>
      </p:sp>
      <p:sp>
        <p:nvSpPr>
          <p:cNvPr id="65" name="テキスト プレースホルダ 9">
            <a:extLst>
              <a:ext uri="{FF2B5EF4-FFF2-40B4-BE49-F238E27FC236}">
                <a16:creationId xmlns:a16="http://schemas.microsoft.com/office/drawing/2014/main" id="{6D0D3214-8297-4370-9AAE-67BB7ECA825C}"/>
              </a:ext>
            </a:extLst>
          </p:cNvPr>
          <p:cNvSpPr>
            <a:spLocks noGrp="1"/>
          </p:cNvSpPr>
          <p:nvPr>
            <p:custDataLst>
              <p:tags r:id="rId52"/>
            </p:custDataLst>
          </p:nvPr>
        </p:nvSpPr>
        <p:spPr bwMode="auto">
          <a:xfrm>
            <a:off x="4348163"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77FE3EC-596B-4540-BBE4-6536351FCEF3}" type="datetime'''''''''''''''歯''''科''''''''''''医'''''''''''''''''''">
              <a:rPr lang="ja-JP" altLang="en-US" sz="900" smtClean="0">
                <a:effectLst/>
                <a:sym typeface="+mn-lt"/>
              </a:rPr>
              <a:pPr marL="0" indent="0">
                <a:spcBef>
                  <a:spcPct val="0"/>
                </a:spcBef>
                <a:buNone/>
              </a:pPr>
              <a:t>歯科医</a:t>
            </a:fld>
            <a:endParaRPr lang="ja-JP" altLang="en-US" sz="900" dirty="0">
              <a:sym typeface="+mn-lt"/>
            </a:endParaRPr>
          </a:p>
        </p:txBody>
      </p:sp>
      <p:cxnSp>
        <p:nvCxnSpPr>
          <p:cNvPr id="31" name="Straight Connector 30">
            <a:extLst>
              <a:ext uri="{FF2B5EF4-FFF2-40B4-BE49-F238E27FC236}">
                <a16:creationId xmlns:a16="http://schemas.microsoft.com/office/drawing/2014/main" id="{9D2F3F0F-65EF-4C6F-908D-4D5CDC4AD997}"/>
              </a:ext>
            </a:extLst>
          </p:cNvPr>
          <p:cNvCxnSpPr/>
          <p:nvPr>
            <p:custDataLst>
              <p:tags r:id="rId53"/>
            </p:custDataLst>
          </p:nvPr>
        </p:nvCxnSpPr>
        <p:spPr bwMode="gray">
          <a:xfrm>
            <a:off x="9032875" y="2352675"/>
            <a:ext cx="233363" cy="0"/>
          </a:xfrm>
          <a:prstGeom prst="line">
            <a:avLst/>
          </a:prstGeom>
          <a:ln w="9525" cap="flat" cmpd="sng" algn="ctr">
            <a:solidFill>
              <a:schemeClr val="bg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5829FB5-B6FB-4ED7-8D36-80B4BF80E81A}"/>
              </a:ext>
            </a:extLst>
          </p:cNvPr>
          <p:cNvCxnSpPr/>
          <p:nvPr>
            <p:custDataLst>
              <p:tags r:id="rId54"/>
            </p:custDataLst>
          </p:nvPr>
        </p:nvCxnSpPr>
        <p:spPr bwMode="gray">
          <a:xfrm>
            <a:off x="8304213" y="2352675"/>
            <a:ext cx="233363" cy="0"/>
          </a:xfrm>
          <a:prstGeom prst="line">
            <a:avLst/>
          </a:prstGeom>
          <a:ln w="9525" cap="flat" cmpd="sng" algn="ctr">
            <a:solidFill>
              <a:schemeClr val="bg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9DFA97A-DFC4-40EA-AC3D-C1A0C9B51B32}"/>
              </a:ext>
            </a:extLst>
          </p:cNvPr>
          <p:cNvCxnSpPr/>
          <p:nvPr>
            <p:custDataLst>
              <p:tags r:id="rId55"/>
            </p:custDataLst>
          </p:nvPr>
        </p:nvCxnSpPr>
        <p:spPr bwMode="gray">
          <a:xfrm>
            <a:off x="6224588" y="2352675"/>
            <a:ext cx="23336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99DBA87-33F0-4309-BAF7-6A019CCB1C53}"/>
              </a:ext>
            </a:extLst>
          </p:cNvPr>
          <p:cNvCxnSpPr/>
          <p:nvPr>
            <p:custDataLst>
              <p:tags r:id="rId56"/>
            </p:custDataLst>
          </p:nvPr>
        </p:nvCxnSpPr>
        <p:spPr bwMode="gray">
          <a:xfrm>
            <a:off x="6953250" y="2352675"/>
            <a:ext cx="233363" cy="0"/>
          </a:xfrm>
          <a:prstGeom prst="line">
            <a:avLst/>
          </a:prstGeom>
          <a:ln w="952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1" name="Oval 50">
            <a:extLst>
              <a:ext uri="{FF2B5EF4-FFF2-40B4-BE49-F238E27FC236}">
                <a16:creationId xmlns:a16="http://schemas.microsoft.com/office/drawing/2014/main" id="{B5DF1910-5F0B-48B8-9A79-65C1D5F5D83C}"/>
              </a:ext>
            </a:extLst>
          </p:cNvPr>
          <p:cNvSpPr/>
          <p:nvPr>
            <p:custDataLst>
              <p:tags r:id="rId57"/>
            </p:custDataLst>
          </p:nvPr>
        </p:nvSpPr>
        <p:spPr bwMode="auto">
          <a:xfrm>
            <a:off x="6308725" y="2320925"/>
            <a:ext cx="63500" cy="63500"/>
          </a:xfrm>
          <a:prstGeom prst="ellipse">
            <a:avLst/>
          </a:prstGeom>
          <a:solidFill>
            <a:schemeClr val="tx2"/>
          </a:solidFill>
          <a:ln w="9525" algn="ctr">
            <a:solidFill>
              <a:schemeClr val="tx2"/>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55" name="Rectangle 54">
            <a:extLst>
              <a:ext uri="{FF2B5EF4-FFF2-40B4-BE49-F238E27FC236}">
                <a16:creationId xmlns:a16="http://schemas.microsoft.com/office/drawing/2014/main" id="{58EE0389-3643-41B5-9C70-33236F47DE1C}"/>
              </a:ext>
            </a:extLst>
          </p:cNvPr>
          <p:cNvSpPr/>
          <p:nvPr>
            <p:custDataLst>
              <p:tags r:id="rId58"/>
            </p:custDataLst>
          </p:nvPr>
        </p:nvSpPr>
        <p:spPr bwMode="auto">
          <a:xfrm>
            <a:off x="7037388" y="2320925"/>
            <a:ext cx="63500" cy="63500"/>
          </a:xfrm>
          <a:prstGeom prst="rect">
            <a:avLst/>
          </a:prstGeom>
          <a:solidFill>
            <a:schemeClr val="accent1"/>
          </a:solidFill>
          <a:ln w="9525" algn="ctr">
            <a:solidFill>
              <a:schemeClr val="accent1"/>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59" name="Isosceles Triangle 58">
            <a:extLst>
              <a:ext uri="{FF2B5EF4-FFF2-40B4-BE49-F238E27FC236}">
                <a16:creationId xmlns:a16="http://schemas.microsoft.com/office/drawing/2014/main" id="{B5CE5F91-C880-425C-9CB0-E048A98AD15A}"/>
              </a:ext>
            </a:extLst>
          </p:cNvPr>
          <p:cNvSpPr/>
          <p:nvPr>
            <p:custDataLst>
              <p:tags r:id="rId59"/>
            </p:custDataLst>
          </p:nvPr>
        </p:nvSpPr>
        <p:spPr bwMode="auto">
          <a:xfrm>
            <a:off x="8388350" y="2320925"/>
            <a:ext cx="63500" cy="63500"/>
          </a:xfrm>
          <a:prstGeom prst="triangle">
            <a:avLst/>
          </a:prstGeom>
          <a:solidFill>
            <a:schemeClr val="bg2"/>
          </a:solidFill>
          <a:ln w="9525" algn="ctr">
            <a:solidFill>
              <a:schemeClr val="bg2"/>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64" name="Diamond 63">
            <a:extLst>
              <a:ext uri="{FF2B5EF4-FFF2-40B4-BE49-F238E27FC236}">
                <a16:creationId xmlns:a16="http://schemas.microsoft.com/office/drawing/2014/main" id="{00CF41BC-CE34-4A9E-BD70-3D1601B86E67}"/>
              </a:ext>
            </a:extLst>
          </p:cNvPr>
          <p:cNvSpPr/>
          <p:nvPr>
            <p:custDataLst>
              <p:tags r:id="rId60"/>
            </p:custDataLst>
          </p:nvPr>
        </p:nvSpPr>
        <p:spPr bwMode="auto">
          <a:xfrm>
            <a:off x="9117013" y="2320925"/>
            <a:ext cx="63500" cy="63500"/>
          </a:xfrm>
          <a:prstGeom prst="diamond">
            <a:avLst/>
          </a:prstGeom>
          <a:solidFill>
            <a:schemeClr val="bg2"/>
          </a:solidFill>
          <a:ln w="9525" algn="ctr">
            <a:solidFill>
              <a:schemeClr val="bg2"/>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82" name="テキスト プレースホルダ 9">
            <a:extLst>
              <a:ext uri="{FF2B5EF4-FFF2-40B4-BE49-F238E27FC236}">
                <a16:creationId xmlns:a16="http://schemas.microsoft.com/office/drawing/2014/main" id="{29813978-63C4-4DE0-A600-3B70FF5B6E72}"/>
              </a:ext>
            </a:extLst>
          </p:cNvPr>
          <p:cNvSpPr>
            <a:spLocks noGrp="1"/>
          </p:cNvSpPr>
          <p:nvPr>
            <p:custDataLst>
              <p:tags r:id="rId61"/>
            </p:custDataLst>
          </p:nvPr>
        </p:nvSpPr>
        <p:spPr bwMode="auto">
          <a:xfrm>
            <a:off x="9317038"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8094339-E0B1-4C50-B803-7C5BF38AD370}" type="datetime'''''''''''''歯''''''''''''''''''''''''''科医'''''''">
              <a:rPr lang="ja-JP" altLang="en-US" sz="900" smtClean="0">
                <a:effectLst/>
                <a:sym typeface="+mn-lt"/>
              </a:rPr>
              <a:pPr marL="0" indent="0">
                <a:spcBef>
                  <a:spcPct val="0"/>
                </a:spcBef>
                <a:buNone/>
              </a:pPr>
              <a:t>歯科医</a:t>
            </a:fld>
            <a:endParaRPr lang="ja-JP" altLang="en-US" sz="900" dirty="0">
              <a:sym typeface="+mn-lt"/>
            </a:endParaRPr>
          </a:p>
        </p:txBody>
      </p:sp>
      <p:sp>
        <p:nvSpPr>
          <p:cNvPr id="79" name="テキスト プレースホルダ 9">
            <a:extLst>
              <a:ext uri="{FF2B5EF4-FFF2-40B4-BE49-F238E27FC236}">
                <a16:creationId xmlns:a16="http://schemas.microsoft.com/office/drawing/2014/main" id="{292CB513-337F-4F59-94B6-3780CDD11627}"/>
              </a:ext>
            </a:extLst>
          </p:cNvPr>
          <p:cNvSpPr>
            <a:spLocks noGrp="1"/>
          </p:cNvSpPr>
          <p:nvPr>
            <p:custDataLst>
              <p:tags r:id="rId62"/>
            </p:custDataLst>
          </p:nvPr>
        </p:nvSpPr>
        <p:spPr bwMode="auto">
          <a:xfrm>
            <a:off x="6508750"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4126B-90C2-4213-8507-39DD435C3D6C}" type="datetime'''''''''''''''看''''''''''護師'''''''''">
              <a:rPr lang="ja-JP" altLang="en-US" sz="900" smtClean="0">
                <a:effectLst/>
                <a:sym typeface="+mn-lt"/>
              </a:rPr>
              <a:pPr marL="0" indent="0">
                <a:spcBef>
                  <a:spcPct val="0"/>
                </a:spcBef>
                <a:buNone/>
              </a:pPr>
              <a:t>看護師</a:t>
            </a:fld>
            <a:endParaRPr lang="ja-JP" altLang="en-US" sz="900" dirty="0">
              <a:sym typeface="+mn-lt"/>
            </a:endParaRPr>
          </a:p>
        </p:txBody>
      </p:sp>
      <p:sp>
        <p:nvSpPr>
          <p:cNvPr id="81" name="テキスト プレースホルダ 9">
            <a:extLst>
              <a:ext uri="{FF2B5EF4-FFF2-40B4-BE49-F238E27FC236}">
                <a16:creationId xmlns:a16="http://schemas.microsoft.com/office/drawing/2014/main" id="{BCB325A1-2A61-41F9-85D9-77E48EE039FB}"/>
              </a:ext>
            </a:extLst>
          </p:cNvPr>
          <p:cNvSpPr>
            <a:spLocks noGrp="1"/>
          </p:cNvSpPr>
          <p:nvPr>
            <p:custDataLst>
              <p:tags r:id="rId63"/>
            </p:custDataLst>
          </p:nvPr>
        </p:nvSpPr>
        <p:spPr bwMode="auto">
          <a:xfrm>
            <a:off x="7237413" y="2289175"/>
            <a:ext cx="9652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33AFE46-0ACE-4E7E-A186-C265F4BC624A}" type="datetime'医''''''''''''''''''師''''（歯''''''''''''科''医''を''''''除''''''く）'">
              <a:rPr lang="ja-JP" altLang="en-US" sz="900" smtClean="0">
                <a:effectLst/>
                <a:sym typeface="+mn-lt"/>
              </a:rPr>
              <a:pPr marL="0" indent="0">
                <a:spcBef>
                  <a:spcPct val="0"/>
                </a:spcBef>
                <a:buNone/>
              </a:pPr>
              <a:t>医師（歯科医を除く）</a:t>
            </a:fld>
            <a:endParaRPr lang="ja-JP" altLang="en-US" sz="900" dirty="0">
              <a:sym typeface="+mn-lt"/>
            </a:endParaRPr>
          </a:p>
        </p:txBody>
      </p:sp>
      <p:sp>
        <p:nvSpPr>
          <p:cNvPr id="83" name="テキスト プレースホルダ 9">
            <a:extLst>
              <a:ext uri="{FF2B5EF4-FFF2-40B4-BE49-F238E27FC236}">
                <a16:creationId xmlns:a16="http://schemas.microsoft.com/office/drawing/2014/main" id="{DABAB47F-F066-4A72-A4D2-D4A43822A55D}"/>
              </a:ext>
            </a:extLst>
          </p:cNvPr>
          <p:cNvSpPr>
            <a:spLocks noGrp="1"/>
          </p:cNvSpPr>
          <p:nvPr>
            <p:custDataLst>
              <p:tags r:id="rId64"/>
            </p:custDataLst>
          </p:nvPr>
        </p:nvSpPr>
        <p:spPr bwMode="auto">
          <a:xfrm>
            <a:off x="8588375"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4BC6353-FB56-44A8-92FF-1B84C0BBE18A}" type="datetime'''薬''''''''''''''''''''''剤''''''''''''''師'">
              <a:rPr lang="ja-JP" altLang="en-US" sz="900" smtClean="0">
                <a:effectLst/>
                <a:sym typeface="+mn-lt"/>
              </a:rPr>
              <a:pPr marL="0" indent="0">
                <a:spcBef>
                  <a:spcPct val="0"/>
                </a:spcBef>
                <a:buNone/>
              </a:pPr>
              <a:t>薬剤師</a:t>
            </a:fld>
            <a:endParaRPr lang="ja-JP" altLang="en-US" sz="900" dirty="0">
              <a:sym typeface="+mn-lt"/>
            </a:endParaRPr>
          </a:p>
        </p:txBody>
      </p:sp>
    </p:spTree>
    <p:extLst>
      <p:ext uri="{BB962C8B-B14F-4D97-AF65-F5344CB8AC3E}">
        <p14:creationId xmlns:p14="http://schemas.microsoft.com/office/powerpoint/2010/main" val="335341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2"/>
            </p:custDataLst>
            <p:extLst>
              <p:ext uri="{D42A27DB-BD31-4B8C-83A1-F6EECF244321}">
                <p14:modId xmlns:p14="http://schemas.microsoft.com/office/powerpoint/2010/main" val="2118832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44589"/>
            <a:ext cx="9505055" cy="360050"/>
          </a:xfrm>
        </p:spPr>
        <p:txBody>
          <a:bodyPr vert="horz"/>
          <a:lstStyle/>
          <a:p>
            <a:r>
              <a:rPr lang="ja-JP" altLang="en-US" dirty="0"/>
              <a:t>タイ／医療関連／医療・公衆衛生</a:t>
            </a:r>
            <a:endParaRPr kumimoji="1" lang="ja-JP" altLang="en-US" dirty="0"/>
          </a:p>
        </p:txBody>
      </p:sp>
      <p:sp>
        <p:nvSpPr>
          <p:cNvPr id="9" name="テキスト ボックス 45">
            <a:extLst>
              <a:ext uri="{FF2B5EF4-FFF2-40B4-BE49-F238E27FC236}">
                <a16:creationId xmlns:a16="http://schemas.microsoft.com/office/drawing/2014/main" id="{454A87B5-0B0B-4238-AA7F-BDB4B0B48A2E}"/>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タイでは、理学療法士は専門の課程と試験を経て、専門評議会のライセンスを取得する必要がある。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などによると、資格ごとの登録者数は以下の通り。</a:t>
            </a:r>
          </a:p>
        </p:txBody>
      </p:sp>
      <p:sp>
        <p:nvSpPr>
          <p:cNvPr id="10" name="テキスト ボックス 45">
            <a:extLst>
              <a:ext uri="{FF2B5EF4-FFF2-40B4-BE49-F238E27FC236}">
                <a16:creationId xmlns:a16="http://schemas.microsoft.com/office/drawing/2014/main" id="{6C8A7D47-C365-4012-B12F-D7C549AFA4FD}"/>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r>
              <a:rPr lang="zh-TW" altLang="en-US" sz="800" b="0" i="0" dirty="0">
                <a:solidFill>
                  <a:srgbClr val="4D5156"/>
                </a:solidFill>
                <a:effectLst/>
                <a:latin typeface="arial" panose="020B0604020202020204" pitchFamily="34" charset="0"/>
              </a:rPr>
              <a:t>世界</a:t>
            </a:r>
            <a:r>
              <a:rPr lang="zh-TW" altLang="en-US" sz="800" b="1" i="0" dirty="0">
                <a:solidFill>
                  <a:srgbClr val="5F6368"/>
                </a:solidFill>
                <a:effectLst/>
                <a:latin typeface="arial" panose="020B0604020202020204" pitchFamily="34" charset="0"/>
              </a:rPr>
              <a:t>作業療法士</a:t>
            </a:r>
            <a:r>
              <a:rPr lang="zh-TW" altLang="en-US" sz="800" b="0" i="0" dirty="0">
                <a:solidFill>
                  <a:srgbClr val="4D5156"/>
                </a:solidFill>
                <a:effectLst/>
                <a:latin typeface="arial" panose="020B0604020202020204" pitchFamily="34" charset="0"/>
              </a:rPr>
              <a:t>連盟</a:t>
            </a:r>
            <a:r>
              <a:rPr lang="ja-JP" altLang="en-US" sz="800" b="0" i="0" dirty="0">
                <a:solidFill>
                  <a:srgbClr val="4D5156"/>
                </a:solidFill>
                <a:effectLst/>
                <a:latin typeface="arial" panose="020B0604020202020204" pitchFamily="34" charset="0"/>
              </a:rPr>
              <a:t>、</a:t>
            </a:r>
            <a:r>
              <a:rPr kumimoji="0" lang="ja-JP" altLang="en-US" sz="800" dirty="0" bmk=""/>
              <a:t>タイ統計局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a:extLst>
              <a:ext uri="{FF2B5EF4-FFF2-40B4-BE49-F238E27FC236}">
                <a16:creationId xmlns:a16="http://schemas.microsoft.com/office/drawing/2014/main" id="{F2D8C7BC-5140-4245-8261-A8D76B0EEC55}"/>
              </a:ext>
            </a:extLst>
          </p:cNvPr>
          <p:cNvGrpSpPr/>
          <p:nvPr/>
        </p:nvGrpSpPr>
        <p:grpSpPr>
          <a:xfrm>
            <a:off x="1388602" y="2163524"/>
            <a:ext cx="4536507" cy="288032"/>
            <a:chOff x="4803500" y="2113806"/>
            <a:chExt cx="2954133" cy="288032"/>
          </a:xfrm>
        </p:grpSpPr>
        <p:cxnSp>
          <p:nvCxnSpPr>
            <p:cNvPr id="12" name="直線コネクタ 40">
              <a:extLst>
                <a:ext uri="{FF2B5EF4-FFF2-40B4-BE49-F238E27FC236}">
                  <a16:creationId xmlns:a16="http://schemas.microsoft.com/office/drawing/2014/main" id="{8DDFDBED-846E-42BE-AD62-D814F067F98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33D74C43-CA03-4EF5-80B0-07CFDA6BCC9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4" name="テキスト ボックス 45">
            <a:extLst>
              <a:ext uri="{FF2B5EF4-FFF2-40B4-BE49-F238E27FC236}">
                <a16:creationId xmlns:a16="http://schemas.microsoft.com/office/drawing/2014/main" id="{6AC1023F-F758-4828-816A-2E511D6AF5E9}"/>
              </a:ext>
            </a:extLst>
          </p:cNvPr>
          <p:cNvSpPr txBox="1"/>
          <p:nvPr/>
        </p:nvSpPr>
        <p:spPr>
          <a:xfrm>
            <a:off x="1631741" y="3894244"/>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5" name="テキスト ボックス 45">
            <a:extLst>
              <a:ext uri="{FF2B5EF4-FFF2-40B4-BE49-F238E27FC236}">
                <a16:creationId xmlns:a16="http://schemas.microsoft.com/office/drawing/2014/main" id="{1F1FA330-61A5-44A8-8D1B-E867464F21FF}"/>
              </a:ext>
            </a:extLst>
          </p:cNvPr>
          <p:cNvSpPr txBox="1"/>
          <p:nvPr/>
        </p:nvSpPr>
        <p:spPr>
          <a:xfrm>
            <a:off x="4702145" y="389424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45">
            <a:extLst>
              <a:ext uri="{FF2B5EF4-FFF2-40B4-BE49-F238E27FC236}">
                <a16:creationId xmlns:a16="http://schemas.microsoft.com/office/drawing/2014/main" id="{34E4AAD7-F89F-4EBA-AAE2-36F65C8CFB90}"/>
              </a:ext>
            </a:extLst>
          </p:cNvPr>
          <p:cNvSpPr txBox="1"/>
          <p:nvPr/>
        </p:nvSpPr>
        <p:spPr>
          <a:xfrm>
            <a:off x="1622047" y="3409627"/>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7" name="テキスト ボックス 45">
            <a:extLst>
              <a:ext uri="{FF2B5EF4-FFF2-40B4-BE49-F238E27FC236}">
                <a16:creationId xmlns:a16="http://schemas.microsoft.com/office/drawing/2014/main" id="{D301A3A6-FC0E-4D10-950A-B6FACF4D890C}"/>
              </a:ext>
            </a:extLst>
          </p:cNvPr>
          <p:cNvSpPr txBox="1"/>
          <p:nvPr/>
        </p:nvSpPr>
        <p:spPr>
          <a:xfrm>
            <a:off x="4693614" y="342516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45">
            <a:extLst>
              <a:ext uri="{FF2B5EF4-FFF2-40B4-BE49-F238E27FC236}">
                <a16:creationId xmlns:a16="http://schemas.microsoft.com/office/drawing/2014/main" id="{8010A9C6-1B6F-4258-8426-E6C8B88AB083}"/>
              </a:ext>
            </a:extLst>
          </p:cNvPr>
          <p:cNvSpPr txBox="1"/>
          <p:nvPr/>
        </p:nvSpPr>
        <p:spPr>
          <a:xfrm>
            <a:off x="1629407" y="2940545"/>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9" name="テキスト ボックス 45">
            <a:extLst>
              <a:ext uri="{FF2B5EF4-FFF2-40B4-BE49-F238E27FC236}">
                <a16:creationId xmlns:a16="http://schemas.microsoft.com/office/drawing/2014/main" id="{94F4A793-148F-4F42-A853-93A29F9835C7}"/>
              </a:ext>
            </a:extLst>
          </p:cNvPr>
          <p:cNvSpPr txBox="1"/>
          <p:nvPr/>
        </p:nvSpPr>
        <p:spPr>
          <a:xfrm>
            <a:off x="4700974" y="294054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F6B8CA33-35F4-462E-A5B1-7C35347FCADF}"/>
              </a:ext>
            </a:extLst>
          </p:cNvPr>
          <p:cNvSpPr txBox="1"/>
          <p:nvPr/>
        </p:nvSpPr>
        <p:spPr>
          <a:xfrm>
            <a:off x="1622047" y="4380838"/>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21" name="テキスト ボックス 45">
            <a:extLst>
              <a:ext uri="{FF2B5EF4-FFF2-40B4-BE49-F238E27FC236}">
                <a16:creationId xmlns:a16="http://schemas.microsoft.com/office/drawing/2014/main" id="{15EC392D-D9EE-492E-A30B-8C66536C45F2}"/>
              </a:ext>
            </a:extLst>
          </p:cNvPr>
          <p:cNvSpPr txBox="1"/>
          <p:nvPr/>
        </p:nvSpPr>
        <p:spPr>
          <a:xfrm>
            <a:off x="4682389" y="4380838"/>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198A11E9-1EFD-47FA-AF0B-2F909640AFAB}"/>
              </a:ext>
            </a:extLst>
          </p:cNvPr>
          <p:cNvSpPr txBox="1"/>
          <p:nvPr/>
        </p:nvSpPr>
        <p:spPr>
          <a:xfrm>
            <a:off x="6311100" y="389861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2,442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87D1C609-23B1-4A1A-BB77-51B56F607EBC}"/>
              </a:ext>
            </a:extLst>
          </p:cNvPr>
          <p:cNvSpPr txBox="1"/>
          <p:nvPr/>
        </p:nvSpPr>
        <p:spPr>
          <a:xfrm>
            <a:off x="6194557" y="3429533"/>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118BB349-D0D0-4CEA-8AD4-93E7DA9490FF}"/>
              </a:ext>
            </a:extLst>
          </p:cNvPr>
          <p:cNvSpPr txBox="1"/>
          <p:nvPr/>
        </p:nvSpPr>
        <p:spPr>
          <a:xfrm>
            <a:off x="6201917" y="2944916"/>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16,090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5" name="テキスト ボックス 45">
            <a:extLst>
              <a:ext uri="{FF2B5EF4-FFF2-40B4-BE49-F238E27FC236}">
                <a16:creationId xmlns:a16="http://schemas.microsoft.com/office/drawing/2014/main" id="{F39493EA-B8D6-47E3-A145-C6CBD29AA74E}"/>
              </a:ext>
            </a:extLst>
          </p:cNvPr>
          <p:cNvSpPr txBox="1"/>
          <p:nvPr/>
        </p:nvSpPr>
        <p:spPr>
          <a:xfrm>
            <a:off x="6163728" y="4354514"/>
            <a:ext cx="810090"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「公務員医療保険制度（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CSMBS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）」、「被用者社会保障制度（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SSS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）」、「国民皆保険（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）」からなり、この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制度で、ほぼ全国民がカバーされている。</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endParaRPr kumimoji="0" lang="en-US" altLang="ja-JP" sz="800" dirty="0" bmk=""/>
          </a:p>
        </p:txBody>
      </p:sp>
      <p:sp>
        <p:nvSpPr>
          <p:cNvPr id="10" name="Rectangle 6"/>
          <p:cNvSpPr>
            <a:spLocks noChangeArrowheads="1"/>
          </p:cNvSpPr>
          <p:nvPr/>
        </p:nvSpPr>
        <p:spPr bwMode="auto">
          <a:xfrm>
            <a:off x="272480" y="1815277"/>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①</a:t>
            </a:r>
            <a:r>
              <a:rPr lang="zh-TW" altLang="en-US" sz="1400" dirty="0">
                <a:solidFill>
                  <a:srgbClr val="000000"/>
                </a:solidFill>
                <a:latin typeface="Arial Black" pitchFamily="34" charset="0"/>
                <a:ea typeface="HGP創英角ｺﾞｼｯｸUB" pitchFamily="50" charset="-128"/>
              </a:rPr>
              <a:t>公務員医療給付制</a:t>
            </a:r>
            <a:r>
              <a:rPr lang="ja-JP" altLang="en-US" sz="1400" dirty="0">
                <a:solidFill>
                  <a:srgbClr val="000000"/>
                </a:solidFill>
                <a:latin typeface="Arial Black" pitchFamily="34" charset="0"/>
                <a:ea typeface="HGP創英角ｺﾞｼｯｸUB" pitchFamily="50" charset="-128"/>
              </a:rPr>
              <a:t>度の概要</a:t>
            </a:r>
          </a:p>
        </p:txBody>
      </p:sp>
      <p:graphicFrame>
        <p:nvGraphicFramePr>
          <p:cNvPr id="11" name="表 21"/>
          <p:cNvGraphicFramePr>
            <a:graphicFrameLocks noGrp="1"/>
          </p:cNvGraphicFramePr>
          <p:nvPr>
            <p:extLst>
              <p:ext uri="{D42A27DB-BD31-4B8C-83A1-F6EECF244321}">
                <p14:modId xmlns:p14="http://schemas.microsoft.com/office/powerpoint/2010/main" val="2652977218"/>
              </p:ext>
            </p:extLst>
          </p:nvPr>
        </p:nvGraphicFramePr>
        <p:xfrm>
          <a:off x="200025" y="2051133"/>
          <a:ext cx="9433495" cy="4298257"/>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440947">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a:latin typeface="+mn-ea"/>
                          <a:ea typeface="+mn-ea"/>
                          <a:cs typeface="Arial" panose="020B0604020202020204" pitchFamily="34" charset="0"/>
                        </a:rPr>
                        <a:t>1980 </a:t>
                      </a:r>
                      <a:r>
                        <a:rPr kumimoji="1" lang="ja-JP" altLang="en-US" sz="900" b="0">
                          <a:latin typeface="+mn-ea"/>
                          <a:ea typeface="+mn-ea"/>
                          <a:cs typeface="Arial" panose="020B0604020202020204" pitchFamily="34" charset="0"/>
                        </a:rPr>
                        <a:t>年</a:t>
                      </a:r>
                      <a:r>
                        <a:rPr kumimoji="1" lang="ja-JP" altLang="en-US" sz="900" b="0" dirty="0">
                          <a:latin typeface="+mn-ea"/>
                          <a:ea typeface="+mn-ea"/>
                          <a:cs typeface="Arial" panose="020B0604020202020204" pitchFamily="34" charset="0"/>
                        </a:rPr>
                        <a:t>の勅令（前身の制度</a:t>
                      </a:r>
                      <a:r>
                        <a:rPr kumimoji="1" lang="ja-JP" altLang="en-US" sz="900" b="0">
                          <a:latin typeface="+mn-ea"/>
                          <a:ea typeface="+mn-ea"/>
                          <a:cs typeface="Arial" panose="020B0604020202020204" pitchFamily="34" charset="0"/>
                        </a:rPr>
                        <a:t>は</a:t>
                      </a:r>
                      <a:r>
                        <a:rPr kumimoji="1" lang="en-US" altLang="ja-JP" sz="900" b="0">
                          <a:latin typeface="+mn-ea"/>
                          <a:ea typeface="+mn-ea"/>
                          <a:cs typeface="Arial" panose="020B0604020202020204" pitchFamily="34" charset="0"/>
                        </a:rPr>
                        <a:t>1963 </a:t>
                      </a:r>
                      <a:r>
                        <a:rPr kumimoji="1" lang="ja-JP" altLang="en-US" sz="900" b="0">
                          <a:latin typeface="+mn-ea"/>
                          <a:ea typeface="+mn-ea"/>
                          <a:cs typeface="Arial" panose="020B0604020202020204" pitchFamily="34" charset="0"/>
                        </a:rPr>
                        <a:t>年</a:t>
                      </a:r>
                      <a:r>
                        <a:rPr kumimoji="1" lang="ja-JP" altLang="en-US" sz="900" b="0" dirty="0">
                          <a:latin typeface="+mn-ea"/>
                          <a:ea typeface="+mn-ea"/>
                          <a:cs typeface="Arial" panose="020B0604020202020204" pitchFamily="34" charset="0"/>
                        </a:rPr>
                        <a:t>から）に基づき、政府に勤務する公務員等を対象とする「公務員医療給付制度」が、税財源により福利厚生として実施されて</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おり、原則として、受診医療機関の制限・受診時の本人負担はなく、給付内容は包括的な内容の現物給付である。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33740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勅令</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47241">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dirty="0">
                          <a:latin typeface="+mn-ea"/>
                          <a:ea typeface="+mn-ea"/>
                          <a:cs typeface="Arial" panose="020B0604020202020204" pitchFamily="34" charset="0"/>
                        </a:rPr>
                        <a:t>財務省中央会計</a:t>
                      </a:r>
                      <a:r>
                        <a:rPr kumimoji="1" lang="ja-JP" altLang="en-US" sz="900" b="0" dirty="0">
                          <a:latin typeface="+mn-ea"/>
                          <a:ea typeface="+mn-ea"/>
                          <a:cs typeface="Arial" panose="020B0604020202020204" pitchFamily="34" charset="0"/>
                        </a:rPr>
                        <a:t>局</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40947">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政府に勤務する公務員等（福利厚生）。</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退職後も適用。</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6928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加入者本人及びその家族。</a:t>
                      </a:r>
                      <a:endParaRPr kumimoji="1" lang="en-US" altLang="ja-JP"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47241">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包括的な内容の現物給付。現金給付はない。</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78477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通常、受診時の本人負担はないが、私立病院への入院時には本人負担が生じ、事前に登録した医療機関以外で受診した場合は償還払いとなる。</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救急医療については、最寄りの病院で、無料かつ無制限に受診できる。</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制度運営者から医療機関への支払いは、基本的に出来高払い方式である。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93422">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負担無し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10767">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税財源</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47241">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約</a:t>
                      </a:r>
                      <a:r>
                        <a:rPr kumimoji="1" lang="en-US" altLang="ja-JP" sz="900" b="0" dirty="0">
                          <a:latin typeface="+mn-ea"/>
                          <a:ea typeface="+mn-ea"/>
                          <a:cs typeface="Arial" panose="020B0604020202020204" pitchFamily="34" charset="0"/>
                        </a:rPr>
                        <a:t>497</a:t>
                      </a:r>
                      <a:r>
                        <a:rPr kumimoji="1" lang="ja-JP" altLang="en-US" sz="900" b="0" dirty="0">
                          <a:latin typeface="+mn-ea"/>
                          <a:ea typeface="+mn-ea"/>
                          <a:cs typeface="Arial" panose="020B0604020202020204" pitchFamily="34" charset="0"/>
                        </a:rPr>
                        <a:t>万人（</a:t>
                      </a:r>
                      <a:r>
                        <a:rPr kumimoji="1" lang="en-US" altLang="ja-JP" sz="900" b="0" dirty="0">
                          <a:latin typeface="+mn-ea"/>
                          <a:ea typeface="+mn-ea"/>
                          <a:cs typeface="Arial" panose="020B0604020202020204" pitchFamily="34" charset="0"/>
                        </a:rPr>
                        <a:t>2012</a:t>
                      </a:r>
                      <a:r>
                        <a:rPr kumimoji="1" lang="ja-JP" altLang="en-US" sz="900" b="0" dirty="0">
                          <a:latin typeface="+mn-ea"/>
                          <a:ea typeface="+mn-ea"/>
                          <a:cs typeface="Arial" panose="020B0604020202020204" pitchFamily="34" charset="0"/>
                        </a:rPr>
                        <a:t>年加入者数、国民全人口の約</a:t>
                      </a:r>
                      <a:r>
                        <a:rPr kumimoji="1" lang="en-US" altLang="ja-JP" sz="900" b="0" dirty="0">
                          <a:latin typeface="+mn-ea"/>
                          <a:ea typeface="+mn-ea"/>
                          <a:cs typeface="Arial" panose="020B0604020202020204" pitchFamily="34" charset="0"/>
                        </a:rPr>
                        <a:t>8</a:t>
                      </a: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78989">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約</a:t>
                      </a:r>
                      <a:r>
                        <a:rPr kumimoji="1" lang="en-US" altLang="ja-JP" sz="900" b="0" kern="1200" dirty="0">
                          <a:solidFill>
                            <a:schemeClr val="tx1"/>
                          </a:solidFill>
                          <a:latin typeface="+mn-ea"/>
                          <a:ea typeface="+mn-ea"/>
                          <a:cs typeface="Arial" panose="020B0604020202020204" pitchFamily="34" charset="0"/>
                        </a:rPr>
                        <a:t>620 </a:t>
                      </a:r>
                      <a:r>
                        <a:rPr kumimoji="1" lang="ja-JP" altLang="en-US" sz="900" b="0" kern="1200" dirty="0">
                          <a:solidFill>
                            <a:schemeClr val="tx1"/>
                          </a:solidFill>
                          <a:latin typeface="+mn-ea"/>
                          <a:ea typeface="+mn-ea"/>
                          <a:cs typeface="Arial" panose="020B0604020202020204" pitchFamily="34" charset="0"/>
                        </a:rPr>
                        <a:t>億バーツ（</a:t>
                      </a:r>
                      <a:r>
                        <a:rPr kumimoji="1" lang="en-US" altLang="ja-JP" sz="900" b="0" kern="1200" dirty="0">
                          <a:solidFill>
                            <a:schemeClr val="tx1"/>
                          </a:solidFill>
                          <a:latin typeface="+mn-ea"/>
                          <a:ea typeface="+mn-ea"/>
                          <a:cs typeface="Arial" panose="020B0604020202020204" pitchFamily="34" charset="0"/>
                        </a:rPr>
                        <a:t>2011 </a:t>
                      </a:r>
                      <a:r>
                        <a:rPr kumimoji="1" lang="ja-JP" altLang="en-US" sz="900" b="0" kern="1200" dirty="0">
                          <a:solidFill>
                            <a:schemeClr val="tx1"/>
                          </a:solidFill>
                          <a:latin typeface="+mn-ea"/>
                          <a:ea typeface="+mn-ea"/>
                          <a:cs typeface="Arial" panose="020B0604020202020204" pitchFamily="34" charset="0"/>
                        </a:rPr>
                        <a:t>年度関連支出）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7813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2/3</a:t>
            </a:r>
            <a:r>
              <a:rPr lang="ja-JP" altLang="en-US" dirty="0"/>
              <a:t>）</a:t>
            </a:r>
            <a:endParaRPr lang="zh-TW" altLang="en-US" dirty="0"/>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endParaRPr kumimoji="0" lang="en-US" altLang="ja-JP" sz="800" dirty="0" bmk=""/>
          </a:p>
        </p:txBody>
      </p:sp>
      <p:sp>
        <p:nvSpPr>
          <p:cNvPr id="10" name="Rectangle 6"/>
          <p:cNvSpPr>
            <a:spLocks noChangeArrowheads="1"/>
          </p:cNvSpPr>
          <p:nvPr/>
        </p:nvSpPr>
        <p:spPr bwMode="auto">
          <a:xfrm>
            <a:off x="272480" y="112474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②社会保険制度の傷病等給付の概要</a:t>
            </a:r>
          </a:p>
        </p:txBody>
      </p:sp>
      <p:graphicFrame>
        <p:nvGraphicFramePr>
          <p:cNvPr id="11" name="表 21"/>
          <p:cNvGraphicFramePr>
            <a:graphicFrameLocks noGrp="1"/>
          </p:cNvGraphicFramePr>
          <p:nvPr>
            <p:extLst>
              <p:ext uri="{D42A27DB-BD31-4B8C-83A1-F6EECF244321}">
                <p14:modId xmlns:p14="http://schemas.microsoft.com/office/powerpoint/2010/main" val="3146761771"/>
              </p:ext>
            </p:extLst>
          </p:nvPr>
        </p:nvGraphicFramePr>
        <p:xfrm>
          <a:off x="200025" y="1360600"/>
          <a:ext cx="9433495" cy="5020728"/>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201769">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社会保険制度のうち傷病等給付が、民間被用者向けの公的医療保障制度に相当し、原則として、事前に登録した医療機関でのみ受診でき、一定の限度額を超えるまでは受診時の本人負担はなく、現物給付（診療、看護、薬剤、移送など）や現金給付が行われる仕組みとなっている。</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傷病等給付は、</a:t>
                      </a:r>
                      <a:r>
                        <a:rPr kumimoji="1" lang="en-US" altLang="ja-JP" sz="900" b="0" dirty="0">
                          <a:latin typeface="+mn-ea"/>
                          <a:ea typeface="+mn-ea"/>
                          <a:cs typeface="Arial" panose="020B0604020202020204" pitchFamily="34" charset="0"/>
                        </a:rPr>
                        <a:t>1991</a:t>
                      </a:r>
                      <a:r>
                        <a:rPr kumimoji="1" lang="ja-JP" altLang="en-US" sz="900" b="0" dirty="0">
                          <a:latin typeface="+mn-ea"/>
                          <a:ea typeface="+mn-ea"/>
                          <a:cs typeface="Arial" panose="020B0604020202020204" pitchFamily="34" charset="0"/>
                        </a:rPr>
                        <a:t>年に施行。</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0990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社会保障法</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900" b="0" dirty="0">
                          <a:latin typeface="+mn-ea"/>
                          <a:ea typeface="+mn-ea"/>
                          <a:cs typeface="Arial" panose="020B0604020202020204" pitchFamily="34" charset="0"/>
                        </a:rPr>
                        <a:t>労働省社会保障</a:t>
                      </a:r>
                      <a:r>
                        <a:rPr kumimoji="1" lang="ja-JP" altLang="en-US" sz="900" b="0" dirty="0">
                          <a:latin typeface="+mn-ea"/>
                          <a:ea typeface="+mn-ea"/>
                          <a:cs typeface="Arial" panose="020B0604020202020204" pitchFamily="34" charset="0"/>
                        </a:rPr>
                        <a:t>局</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654928">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hangingPunct="1">
                        <a:buFont typeface="+mj-ea"/>
                        <a:buNone/>
                      </a:pPr>
                      <a:r>
                        <a:rPr kumimoji="1" lang="en-US" altLang="zh-CN" sz="900" b="0" dirty="0">
                          <a:latin typeface="+mn-ea"/>
                          <a:ea typeface="+mn-ea"/>
                          <a:cs typeface="Arial" panose="020B0604020202020204" pitchFamily="34" charset="0"/>
                        </a:rPr>
                        <a:t>【</a:t>
                      </a:r>
                      <a:r>
                        <a:rPr kumimoji="1" lang="zh-CN" altLang="en-US" sz="900" b="0" dirty="0">
                          <a:latin typeface="+mn-ea"/>
                          <a:ea typeface="+mn-ea"/>
                          <a:cs typeface="Arial" panose="020B0604020202020204" pitchFamily="34" charset="0"/>
                        </a:rPr>
                        <a:t>社会保険制度</a:t>
                      </a:r>
                      <a:r>
                        <a:rPr kumimoji="1" lang="en-US" altLang="zh-CN" sz="900" b="0" dirty="0">
                          <a:latin typeface="+mn-ea"/>
                          <a:ea typeface="+mn-ea"/>
                          <a:cs typeface="Arial" panose="020B0604020202020204" pitchFamily="34" charset="0"/>
                        </a:rPr>
                        <a:t>】</a:t>
                      </a:r>
                    </a:p>
                    <a:p>
                      <a:pPr marL="228600" indent="-228600" fontAlgn="ctr" hangingPunct="1">
                        <a:buFont typeface="+mj-ea"/>
                        <a:buAutoNum type="circleNumDbPlain"/>
                      </a:pPr>
                      <a:r>
                        <a:rPr kumimoji="1" lang="ja-JP" altLang="en-US" sz="900" b="0" dirty="0">
                          <a:latin typeface="+mn-ea"/>
                          <a:ea typeface="+mn-ea"/>
                          <a:cs typeface="Arial" panose="020B0604020202020204" pitchFamily="34" charset="0"/>
                        </a:rPr>
                        <a:t>強制加入対象者：</a:t>
                      </a:r>
                      <a:r>
                        <a:rPr kumimoji="1" lang="en-US" altLang="ja-JP" sz="900" b="0" dirty="0">
                          <a:latin typeface="+mn-ea"/>
                          <a:ea typeface="+mn-ea"/>
                          <a:cs typeface="Arial" panose="020B0604020202020204" pitchFamily="34" charset="0"/>
                        </a:rPr>
                        <a:t>15</a:t>
                      </a:r>
                      <a:r>
                        <a:rPr kumimoji="1" lang="ja-JP" altLang="en-US" sz="900" b="0" dirty="0">
                          <a:latin typeface="+mn-ea"/>
                          <a:ea typeface="+mn-ea"/>
                          <a:cs typeface="Arial" panose="020B0604020202020204" pitchFamily="34" charset="0"/>
                        </a:rPr>
                        <a:t>歳以上</a:t>
                      </a:r>
                      <a:r>
                        <a:rPr kumimoji="1" lang="en-US" altLang="ja-JP" sz="900" b="0" dirty="0">
                          <a:latin typeface="+mn-ea"/>
                          <a:ea typeface="+mn-ea"/>
                          <a:cs typeface="Arial" panose="020B0604020202020204" pitchFamily="34" charset="0"/>
                        </a:rPr>
                        <a:t>60</a:t>
                      </a:r>
                      <a:r>
                        <a:rPr kumimoji="1" lang="ja-JP" altLang="en-US" sz="900" b="0" dirty="0">
                          <a:latin typeface="+mn-ea"/>
                          <a:ea typeface="+mn-ea"/>
                          <a:cs typeface="Arial" panose="020B0604020202020204" pitchFamily="34" charset="0"/>
                        </a:rPr>
                        <a:t>歳未満の民間被用者（社会保障法第</a:t>
                      </a:r>
                      <a:r>
                        <a:rPr kumimoji="1" lang="en-US" altLang="ja-JP" sz="900" b="0" dirty="0">
                          <a:latin typeface="+mn-ea"/>
                          <a:ea typeface="+mn-ea"/>
                          <a:cs typeface="Arial" panose="020B0604020202020204" pitchFamily="34" charset="0"/>
                        </a:rPr>
                        <a:t>33</a:t>
                      </a:r>
                      <a:r>
                        <a:rPr kumimoji="1" lang="ja-JP" altLang="en-US" sz="900" b="0" dirty="0">
                          <a:latin typeface="+mn-ea"/>
                          <a:ea typeface="+mn-ea"/>
                          <a:cs typeface="Arial" panose="020B0604020202020204" pitchFamily="34" charset="0"/>
                        </a:rPr>
                        <a:t>条）。</a:t>
                      </a:r>
                      <a:endParaRPr kumimoji="1" lang="en-US" altLang="ja-JP" sz="900" b="0" dirty="0">
                        <a:latin typeface="+mn-ea"/>
                        <a:ea typeface="+mn-ea"/>
                        <a:cs typeface="Arial" panose="020B0604020202020204" pitchFamily="34" charset="0"/>
                      </a:endParaRPr>
                    </a:p>
                    <a:p>
                      <a:pPr marL="228600" indent="-228600" fontAlgn="ctr" hangingPunct="1">
                        <a:buFont typeface="+mj-ea"/>
                        <a:buAutoNum type="circleNumDbPlain"/>
                      </a:pPr>
                      <a:r>
                        <a:rPr kumimoji="1" lang="ja-JP" altLang="en-US" sz="900" b="0" dirty="0">
                          <a:latin typeface="+mn-ea"/>
                          <a:ea typeface="+mn-ea"/>
                          <a:cs typeface="Arial" panose="020B0604020202020204" pitchFamily="34" charset="0"/>
                        </a:rPr>
                        <a:t>任意加入対象者：農民・自営業者等（社会保障法第</a:t>
                      </a:r>
                      <a:r>
                        <a:rPr kumimoji="1" lang="en-US" altLang="ja-JP" sz="900" b="0" dirty="0">
                          <a:latin typeface="+mn-ea"/>
                          <a:ea typeface="+mn-ea"/>
                          <a:cs typeface="Arial" panose="020B0604020202020204" pitchFamily="34" charset="0"/>
                        </a:rPr>
                        <a:t>40</a:t>
                      </a:r>
                      <a:r>
                        <a:rPr kumimoji="1" lang="ja-JP" altLang="en-US" sz="900" b="0" dirty="0">
                          <a:latin typeface="+mn-ea"/>
                          <a:ea typeface="+mn-ea"/>
                          <a:cs typeface="Arial" panose="020B0604020202020204" pitchFamily="34" charset="0"/>
                        </a:rPr>
                        <a:t>条）、第</a:t>
                      </a:r>
                      <a:r>
                        <a:rPr kumimoji="1" lang="en-US" altLang="ja-JP" sz="900" b="0" dirty="0">
                          <a:latin typeface="+mn-ea"/>
                          <a:ea typeface="+mn-ea"/>
                          <a:cs typeface="Arial" panose="020B0604020202020204" pitchFamily="34" charset="0"/>
                        </a:rPr>
                        <a:t>33</a:t>
                      </a:r>
                      <a:r>
                        <a:rPr kumimoji="1" lang="ja-JP" altLang="en-US" sz="900" b="0" dirty="0">
                          <a:latin typeface="+mn-ea"/>
                          <a:ea typeface="+mn-ea"/>
                          <a:cs typeface="Arial" panose="020B0604020202020204" pitchFamily="34" charset="0"/>
                        </a:rPr>
                        <a:t>条加入者の退職後又は失業時の加入（社会保障法第</a:t>
                      </a:r>
                      <a:r>
                        <a:rPr kumimoji="1" lang="en-US" altLang="ja-JP" sz="900" b="0" dirty="0">
                          <a:latin typeface="+mn-ea"/>
                          <a:ea typeface="+mn-ea"/>
                          <a:cs typeface="Arial" panose="020B0604020202020204" pitchFamily="34" charset="0"/>
                        </a:rPr>
                        <a:t>39</a:t>
                      </a:r>
                      <a:r>
                        <a:rPr kumimoji="1" lang="ja-JP" altLang="en-US" sz="900" b="0" dirty="0">
                          <a:latin typeface="+mn-ea"/>
                          <a:ea typeface="+mn-ea"/>
                          <a:cs typeface="Arial" panose="020B0604020202020204" pitchFamily="34" charset="0"/>
                        </a:rPr>
                        <a:t>条）。</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当初は従業員</a:t>
                      </a:r>
                      <a:r>
                        <a:rPr kumimoji="1" lang="en-US" altLang="ja-JP" sz="900" b="0" dirty="0">
                          <a:latin typeface="+mn-ea"/>
                          <a:ea typeface="+mn-ea"/>
                          <a:cs typeface="Arial" panose="020B0604020202020204" pitchFamily="34" charset="0"/>
                        </a:rPr>
                        <a:t>20</a:t>
                      </a:r>
                      <a:r>
                        <a:rPr kumimoji="1" lang="ja-JP" altLang="en-US" sz="900" b="0" dirty="0">
                          <a:latin typeface="+mn-ea"/>
                          <a:ea typeface="+mn-ea"/>
                          <a:cs typeface="Arial" panose="020B0604020202020204" pitchFamily="34" charset="0"/>
                        </a:rPr>
                        <a:t>人以上の事業所にしか適用されなかったが、段階的に対象が拡大され、</a:t>
                      </a:r>
                      <a:r>
                        <a:rPr kumimoji="1" lang="en-US" altLang="ja-JP" sz="900" b="0" dirty="0">
                          <a:latin typeface="+mn-ea"/>
                          <a:ea typeface="+mn-ea"/>
                          <a:cs typeface="Arial" panose="020B0604020202020204" pitchFamily="34" charset="0"/>
                        </a:rPr>
                        <a:t>2002</a:t>
                      </a:r>
                      <a:r>
                        <a:rPr kumimoji="1" lang="ja-JP" altLang="en-US" sz="900" b="0" dirty="0">
                          <a:latin typeface="+mn-ea"/>
                          <a:ea typeface="+mn-ea"/>
                          <a:cs typeface="Arial" panose="020B0604020202020204" pitchFamily="34" charset="0"/>
                        </a:rPr>
                        <a:t>年から全ての事業所に適用。</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64807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社会保険制度の傷病等給付</a:t>
                      </a:r>
                      <a:r>
                        <a:rPr kumimoji="1" lang="en-US" altLang="ja-JP" sz="900" b="0" dirty="0">
                          <a:latin typeface="+mn-ea"/>
                          <a:ea typeface="+mn-ea"/>
                          <a:cs typeface="Arial" panose="020B0604020202020204" pitchFamily="34" charset="0"/>
                        </a:rPr>
                        <a:t>】</a:t>
                      </a:r>
                    </a:p>
                    <a:p>
                      <a:pPr fontAlgn="ctr" hangingPunct="1"/>
                      <a:r>
                        <a:rPr kumimoji="1" lang="ja-JP" altLang="en-US" sz="900" b="0" dirty="0">
                          <a:latin typeface="+mn-ea"/>
                          <a:ea typeface="+mn-ea"/>
                          <a:cs typeface="Arial" panose="020B0604020202020204" pitchFamily="34" charset="0"/>
                        </a:rPr>
                        <a:t>加入者本人のみ（家族は対象ではない）。</a:t>
                      </a:r>
                    </a:p>
                    <a:p>
                      <a:pPr fontAlgn="ctr" hangingPunct="1"/>
                      <a:r>
                        <a:rPr kumimoji="1" lang="ja-JP" altLang="en-US" sz="900" b="0" dirty="0">
                          <a:latin typeface="+mn-ea"/>
                          <a:ea typeface="+mn-ea"/>
                          <a:cs typeface="Arial" panose="020B0604020202020204" pitchFamily="34" charset="0"/>
                        </a:rPr>
                        <a:t>原則として、事前に登録した医療機関でのみ受診可能。</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救急医療については、最寄りの病院で、無料かつ無制限に受診できる。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現物給付（診療、看護、薬剤、移送など）と現金給付がある。</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5659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一定の限度額を超えるまでは受診時の本人負担はない。</a:t>
                      </a:r>
                      <a:endParaRPr kumimoji="1" lang="en-US" altLang="ja-JP" sz="900" b="0" dirty="0">
                        <a:latin typeface="+mn-ea"/>
                        <a:ea typeface="+mn-ea"/>
                        <a:cs typeface="Arial" panose="020B0604020202020204" pitchFamily="34" charset="0"/>
                      </a:endParaRPr>
                    </a:p>
                    <a:p>
                      <a:pPr fontAlgn="ctr" hangingPunct="1"/>
                      <a:r>
                        <a:rPr kumimoji="1" lang="ja-JP" altLang="en-US" sz="900" b="0" dirty="0">
                          <a:latin typeface="+mn-ea"/>
                          <a:ea typeface="+mn-ea"/>
                          <a:cs typeface="Arial" panose="020B0604020202020204" pitchFamily="34" charset="0"/>
                        </a:rPr>
                        <a:t>（出産サービスの利用時には本人負担が生ずるが、別途、出産給付あり）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795536">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a:t>
                      </a:r>
                      <a:r>
                        <a:rPr kumimoji="1" lang="en-US" altLang="ja-JP" sz="900" b="0" dirty="0">
                          <a:latin typeface="+mn-ea"/>
                          <a:ea typeface="+mn-ea"/>
                          <a:cs typeface="Arial" panose="020B0604020202020204" pitchFamily="34" charset="0"/>
                        </a:rPr>
                        <a:t>】</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社会保険制度全体として、労使折半で賃金の</a:t>
                      </a:r>
                      <a:r>
                        <a:rPr kumimoji="1" lang="en-US" altLang="ja-JP" sz="900" b="0" dirty="0">
                          <a:latin typeface="+mn-ea"/>
                          <a:ea typeface="+mn-ea"/>
                          <a:cs typeface="Arial" panose="020B0604020202020204" pitchFamily="34" charset="0"/>
                        </a:rPr>
                        <a:t>10%</a:t>
                      </a:r>
                      <a:r>
                        <a:rPr kumimoji="1" lang="ja-JP" altLang="en-US" sz="900" b="0" dirty="0">
                          <a:latin typeface="+mn-ea"/>
                          <a:ea typeface="+mn-ea"/>
                          <a:cs typeface="Arial" panose="020B0604020202020204" pitchFamily="34" charset="0"/>
                        </a:rPr>
                        <a:t>（傷病、出産、障害及び死亡</a:t>
                      </a:r>
                      <a:r>
                        <a:rPr kumimoji="1" lang="en-US" altLang="ja-JP" sz="900" b="0" dirty="0">
                          <a:latin typeface="+mn-ea"/>
                          <a:ea typeface="+mn-ea"/>
                          <a:cs typeface="Arial" panose="020B0604020202020204" pitchFamily="34" charset="0"/>
                        </a:rPr>
                        <a:t>3%</a:t>
                      </a:r>
                      <a:r>
                        <a:rPr kumimoji="1" lang="ja-JP" altLang="en-US" sz="900" b="0" dirty="0" err="1">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児童手当及び老齢</a:t>
                      </a:r>
                      <a:r>
                        <a:rPr kumimoji="1" lang="en-US" altLang="ja-JP" sz="900" b="0" dirty="0">
                          <a:latin typeface="+mn-ea"/>
                          <a:ea typeface="+mn-ea"/>
                          <a:cs typeface="Arial" panose="020B0604020202020204" pitchFamily="34" charset="0"/>
                        </a:rPr>
                        <a:t>6%</a:t>
                      </a:r>
                      <a:r>
                        <a:rPr kumimoji="1" lang="ja-JP" altLang="en-US" sz="900" b="0" dirty="0" err="1">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失業</a:t>
                      </a:r>
                      <a:r>
                        <a:rPr kumimoji="1" lang="en-US" altLang="ja-JP" sz="900" b="0" dirty="0">
                          <a:latin typeface="+mn-ea"/>
                          <a:ea typeface="+mn-ea"/>
                          <a:cs typeface="Arial" panose="020B0604020202020204" pitchFamily="34" charset="0"/>
                        </a:rPr>
                        <a:t>1%</a:t>
                      </a:r>
                      <a:r>
                        <a:rPr kumimoji="1" lang="ja-JP" altLang="en-US" sz="900" b="0" dirty="0">
                          <a:latin typeface="+mn-ea"/>
                          <a:ea typeface="+mn-ea"/>
                          <a:cs typeface="Arial" panose="020B0604020202020204" pitchFamily="34" charset="0"/>
                        </a:rPr>
                        <a:t>）を保険料として負担。ただし、労使折半で</a:t>
                      </a:r>
                      <a:r>
                        <a:rPr kumimoji="1" lang="en-US" altLang="ja-JP" sz="900" b="0" dirty="0">
                          <a:latin typeface="+mn-ea"/>
                          <a:ea typeface="+mn-ea"/>
                          <a:cs typeface="Arial" panose="020B0604020202020204" pitchFamily="34" charset="0"/>
                        </a:rPr>
                        <a:t>1,500</a:t>
                      </a:r>
                      <a:r>
                        <a:rPr kumimoji="1" lang="ja-JP" altLang="en-US" sz="900" b="0" dirty="0">
                          <a:latin typeface="+mn-ea"/>
                          <a:ea typeface="+mn-ea"/>
                          <a:cs typeface="Arial" panose="020B0604020202020204" pitchFamily="34" charset="0"/>
                        </a:rPr>
                        <a:t>バーツという上限額が設けられている。</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社会保険制度の傷病等給付</a:t>
                      </a:r>
                      <a:r>
                        <a:rPr kumimoji="1" lang="en-US" altLang="ja-JP" sz="900" b="0" dirty="0">
                          <a:latin typeface="+mn-ea"/>
                          <a:ea typeface="+mn-ea"/>
                          <a:cs typeface="Arial" panose="020B0604020202020204" pitchFamily="34" charset="0"/>
                        </a:rPr>
                        <a:t>】</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上記のうち傷病等給付に係る保険料負担は労使折半で賃金の</a:t>
                      </a:r>
                      <a:r>
                        <a:rPr kumimoji="1" lang="en-US" altLang="ja-JP" sz="900" b="0" dirty="0">
                          <a:latin typeface="+mn-ea"/>
                          <a:ea typeface="+mn-ea"/>
                          <a:cs typeface="Arial" panose="020B0604020202020204" pitchFamily="34" charset="0"/>
                        </a:rPr>
                        <a:t>3%</a:t>
                      </a:r>
                      <a:r>
                        <a:rPr kumimoji="1" lang="ja-JP" altLang="en-US" sz="900" b="0" dirty="0" err="1">
                          <a:latin typeface="+mn-ea"/>
                          <a:ea typeface="+mn-ea"/>
                          <a:cs typeface="Arial" panose="020B0604020202020204" pitchFamily="34" charset="0"/>
                        </a:rPr>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792088">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a:t>
                      </a:r>
                      <a:r>
                        <a:rPr kumimoji="1" lang="en-US" altLang="ja-JP" sz="900" b="0" dirty="0">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社会保険制度全体として、労使折半の保険料に加え、政府が被用者の賃金の</a:t>
                      </a:r>
                      <a:r>
                        <a:rPr kumimoji="1" lang="en-US" altLang="ja-JP" sz="900" b="0" dirty="0">
                          <a:latin typeface="+mn-ea"/>
                          <a:ea typeface="+mn-ea"/>
                          <a:cs typeface="Arial" panose="020B0604020202020204" pitchFamily="34" charset="0"/>
                        </a:rPr>
                        <a:t>2.75%</a:t>
                      </a:r>
                      <a:r>
                        <a:rPr kumimoji="1" lang="ja-JP" altLang="en-US" sz="900" b="0" dirty="0">
                          <a:latin typeface="+mn-ea"/>
                          <a:ea typeface="+mn-ea"/>
                          <a:cs typeface="Arial" panose="020B0604020202020204" pitchFamily="34" charset="0"/>
                        </a:rPr>
                        <a:t>（傷病、出産、障害及び死亡</a:t>
                      </a:r>
                      <a:r>
                        <a:rPr kumimoji="1" lang="en-US" altLang="ja-JP" sz="900" b="0" dirty="0">
                          <a:latin typeface="+mn-ea"/>
                          <a:ea typeface="+mn-ea"/>
                          <a:cs typeface="Arial" panose="020B0604020202020204" pitchFamily="34" charset="0"/>
                        </a:rPr>
                        <a:t>1.5%</a:t>
                      </a:r>
                      <a:r>
                        <a:rPr kumimoji="1" lang="ja-JP" altLang="en-US" sz="900" b="0" dirty="0" err="1">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児童手当及び老齢</a:t>
                      </a:r>
                      <a:r>
                        <a:rPr kumimoji="1" lang="en-US" altLang="ja-JP" sz="900" b="0" dirty="0">
                          <a:latin typeface="+mn-ea"/>
                          <a:ea typeface="+mn-ea"/>
                          <a:cs typeface="Arial" panose="020B0604020202020204" pitchFamily="34" charset="0"/>
                        </a:rPr>
                        <a:t>1%</a:t>
                      </a:r>
                      <a:r>
                        <a:rPr kumimoji="1" lang="ja-JP" altLang="en-US" sz="900" b="0" dirty="0" err="1">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失業</a:t>
                      </a:r>
                      <a:r>
                        <a:rPr kumimoji="1" lang="en-US" altLang="ja-JP" sz="900" b="0" dirty="0">
                          <a:latin typeface="+mn-ea"/>
                          <a:ea typeface="+mn-ea"/>
                          <a:cs typeface="Arial" panose="020B0604020202020204" pitchFamily="34" charset="0"/>
                        </a:rPr>
                        <a:t>0.25%</a:t>
                      </a:r>
                      <a:r>
                        <a:rPr kumimoji="1" lang="ja-JP" altLang="en-US" sz="900" b="0" dirty="0">
                          <a:latin typeface="+mn-ea"/>
                          <a:ea typeface="+mn-ea"/>
                          <a:cs typeface="Arial" panose="020B0604020202020204" pitchFamily="34" charset="0"/>
                        </a:rPr>
                        <a:t>）について追加拠出。</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社会保険制度の傷病等給付</a:t>
                      </a:r>
                      <a:r>
                        <a:rPr kumimoji="1" lang="en-US" altLang="ja-JP" sz="900" b="0" dirty="0">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上記のうち傷病等給付に係る政府の追加拠出は、賃金の</a:t>
                      </a:r>
                      <a:r>
                        <a:rPr kumimoji="1" lang="en-US" altLang="ja-JP" sz="900" b="0" dirty="0">
                          <a:latin typeface="+mn-ea"/>
                          <a:ea typeface="+mn-ea"/>
                          <a:cs typeface="Arial" panose="020B0604020202020204" pitchFamily="34" charset="0"/>
                        </a:rPr>
                        <a:t>1.5%</a:t>
                      </a:r>
                      <a:r>
                        <a:rPr kumimoji="1" lang="ja-JP" altLang="en-US" sz="900" b="0" dirty="0" err="1">
                          <a:latin typeface="+mn-ea"/>
                          <a:ea typeface="+mn-ea"/>
                          <a:cs typeface="Arial" panose="020B0604020202020204" pitchFamily="34" charset="0"/>
                        </a:rPr>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55476">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a:t>
                      </a:r>
                      <a:r>
                        <a:rPr kumimoji="1" lang="en-US" altLang="ja-JP" sz="900" b="0" dirty="0">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約</a:t>
                      </a:r>
                      <a:r>
                        <a:rPr kumimoji="1" lang="en-US" altLang="ja-JP" sz="900" b="0" dirty="0">
                          <a:latin typeface="+mn-ea"/>
                          <a:ea typeface="+mn-ea"/>
                          <a:cs typeface="Arial" panose="020B0604020202020204" pitchFamily="34" charset="0"/>
                        </a:rPr>
                        <a:t>1,465</a:t>
                      </a:r>
                      <a:r>
                        <a:rPr kumimoji="1" lang="ja-JP" altLang="en-US" sz="900" b="0" dirty="0">
                          <a:latin typeface="+mn-ea"/>
                          <a:ea typeface="+mn-ea"/>
                          <a:cs typeface="Arial" panose="020B0604020202020204" pitchFamily="34" charset="0"/>
                        </a:rPr>
                        <a:t>万人（</a:t>
                      </a:r>
                      <a:r>
                        <a:rPr kumimoji="1" lang="en-US" altLang="ja-JP" sz="900" b="0" dirty="0">
                          <a:latin typeface="+mn-ea"/>
                          <a:ea typeface="+mn-ea"/>
                          <a:cs typeface="Arial" panose="020B0604020202020204" pitchFamily="34" charset="0"/>
                        </a:rPr>
                        <a:t>2017</a:t>
                      </a:r>
                      <a:r>
                        <a:rPr kumimoji="1" lang="ja-JP" altLang="en-US" sz="900" b="0" dirty="0">
                          <a:latin typeface="+mn-ea"/>
                          <a:ea typeface="+mn-ea"/>
                          <a:cs typeface="Arial" panose="020B0604020202020204" pitchFamily="34" charset="0"/>
                        </a:rPr>
                        <a:t>年加入者数、タイ国民全人口の約</a:t>
                      </a:r>
                      <a:r>
                        <a:rPr kumimoji="1" lang="en-US" altLang="ja-JP" sz="900" b="0" dirty="0">
                          <a:latin typeface="+mn-ea"/>
                          <a:ea typeface="+mn-ea"/>
                          <a:cs typeface="Arial" panose="020B0604020202020204" pitchFamily="34" charset="0"/>
                        </a:rPr>
                        <a:t>21%</a:t>
                      </a: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60040">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kern="1200" dirty="0">
                          <a:solidFill>
                            <a:schemeClr val="tx1"/>
                          </a:solidFill>
                          <a:latin typeface="+mn-ea"/>
                          <a:ea typeface="+mn-ea"/>
                          <a:cs typeface="Arial" panose="020B0604020202020204" pitchFamily="34" charset="0"/>
                        </a:rPr>
                        <a:t>【</a:t>
                      </a:r>
                      <a:r>
                        <a:rPr kumimoji="1" lang="ja-JP" altLang="en-US" sz="900" b="0" kern="1200" dirty="0">
                          <a:solidFill>
                            <a:schemeClr val="tx1"/>
                          </a:solidFill>
                          <a:latin typeface="+mn-ea"/>
                          <a:ea typeface="+mn-ea"/>
                          <a:cs typeface="Arial" panose="020B0604020202020204" pitchFamily="34" charset="0"/>
                        </a:rPr>
                        <a:t>社会保険制度の傷病等給付</a:t>
                      </a:r>
                      <a:r>
                        <a:rPr kumimoji="1" lang="en-US" altLang="ja-JP" sz="900" b="0" kern="1200" dirty="0">
                          <a:solidFill>
                            <a:schemeClr val="tx1"/>
                          </a:solidFill>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約</a:t>
                      </a:r>
                      <a:r>
                        <a:rPr kumimoji="1" lang="en-US" altLang="ja-JP" sz="900" b="0" kern="1200" dirty="0">
                          <a:solidFill>
                            <a:schemeClr val="tx1"/>
                          </a:solidFill>
                          <a:latin typeface="+mn-ea"/>
                          <a:ea typeface="+mn-ea"/>
                          <a:cs typeface="Arial" panose="020B0604020202020204" pitchFamily="34" charset="0"/>
                        </a:rPr>
                        <a:t>436 </a:t>
                      </a:r>
                      <a:r>
                        <a:rPr kumimoji="1" lang="ja-JP" altLang="en-US" sz="900" b="0" kern="1200" dirty="0">
                          <a:solidFill>
                            <a:schemeClr val="tx1"/>
                          </a:solidFill>
                          <a:latin typeface="+mn-ea"/>
                          <a:ea typeface="+mn-ea"/>
                          <a:cs typeface="Arial" panose="020B0604020202020204" pitchFamily="34" charset="0"/>
                        </a:rPr>
                        <a:t>億バーツ（</a:t>
                      </a:r>
                      <a:r>
                        <a:rPr kumimoji="1" lang="en-US" altLang="ja-JP" sz="900" b="0" kern="1200" dirty="0">
                          <a:solidFill>
                            <a:schemeClr val="tx1"/>
                          </a:solidFill>
                          <a:latin typeface="+mn-ea"/>
                          <a:ea typeface="+mn-ea"/>
                          <a:cs typeface="Arial" panose="020B0604020202020204" pitchFamily="34" charset="0"/>
                        </a:rPr>
                        <a:t>2017 </a:t>
                      </a:r>
                      <a:r>
                        <a:rPr kumimoji="1" lang="ja-JP" altLang="en-US" sz="900" b="0" kern="1200" dirty="0">
                          <a:solidFill>
                            <a:schemeClr val="tx1"/>
                          </a:solidFill>
                          <a:latin typeface="+mn-ea"/>
                          <a:ea typeface="+mn-ea"/>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44428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3/3</a:t>
            </a:r>
            <a:r>
              <a:rPr lang="ja-JP" altLang="en-US" dirty="0"/>
              <a:t>）</a:t>
            </a:r>
            <a:endParaRPr lang="zh-TW" altLang="en-US" dirty="0"/>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endParaRPr kumimoji="0" lang="en-US" altLang="ja-JP" sz="800" dirty="0" bmk=""/>
          </a:p>
        </p:txBody>
      </p:sp>
      <p:sp>
        <p:nvSpPr>
          <p:cNvPr id="10" name="Rectangle 6"/>
          <p:cNvSpPr>
            <a:spLocks noChangeArrowheads="1"/>
          </p:cNvSpPr>
          <p:nvPr/>
        </p:nvSpPr>
        <p:spPr bwMode="auto">
          <a:xfrm>
            <a:off x="272480" y="112474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③</a:t>
            </a:r>
            <a:r>
              <a:rPr lang="zh-CN" altLang="en-US" sz="1400" dirty="0">
                <a:solidFill>
                  <a:srgbClr val="000000"/>
                </a:solidFill>
                <a:latin typeface="Arial Black" pitchFamily="34" charset="0"/>
                <a:ea typeface="HGP創英角ｺﾞｼｯｸUB" pitchFamily="50" charset="-128"/>
              </a:rPr>
              <a:t>国民医療保障制度</a:t>
            </a:r>
            <a:r>
              <a:rPr lang="ja-JP" altLang="en-US" sz="1400" dirty="0">
                <a:solidFill>
                  <a:srgbClr val="000000"/>
                </a:solidFill>
                <a:latin typeface="Arial Black" pitchFamily="34" charset="0"/>
                <a:ea typeface="HGP創英角ｺﾞｼｯｸUB" pitchFamily="50" charset="-128"/>
              </a:rPr>
              <a:t>の概要</a:t>
            </a:r>
          </a:p>
        </p:txBody>
      </p:sp>
      <p:graphicFrame>
        <p:nvGraphicFramePr>
          <p:cNvPr id="11" name="表 21"/>
          <p:cNvGraphicFramePr>
            <a:graphicFrameLocks noGrp="1"/>
          </p:cNvGraphicFramePr>
          <p:nvPr>
            <p:extLst>
              <p:ext uri="{D42A27DB-BD31-4B8C-83A1-F6EECF244321}">
                <p14:modId xmlns:p14="http://schemas.microsoft.com/office/powerpoint/2010/main" val="4277102496"/>
              </p:ext>
            </p:extLst>
          </p:nvPr>
        </p:nvGraphicFramePr>
        <p:xfrm>
          <a:off x="200025" y="1360599"/>
          <a:ext cx="9433495" cy="5065047"/>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902635">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2002</a:t>
                      </a:r>
                      <a:r>
                        <a:rPr kumimoji="1" lang="ja-JP" altLang="en-US" sz="900" b="0" dirty="0">
                          <a:latin typeface="+mn-ea"/>
                          <a:ea typeface="+mn-ea"/>
                          <a:cs typeface="Arial" panose="020B0604020202020204" pitchFamily="34" charset="0"/>
                        </a:rPr>
                        <a:t>年に成立した国民医療保障法に基づき、公務員医療給付制度や民間被用者の社会保険制度が適用されない農民、自営業者などを任意加入の対象として、実施されている。</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国民医療保障制度は</a:t>
                      </a:r>
                      <a:r>
                        <a:rPr kumimoji="1" lang="ja-JP" altLang="en-US" sz="900" b="0">
                          <a:latin typeface="+mn-ea"/>
                          <a:ea typeface="+mn-ea"/>
                          <a:cs typeface="Arial" panose="020B0604020202020204" pitchFamily="34" charset="0"/>
                        </a:rPr>
                        <a:t>、</a:t>
                      </a:r>
                      <a:r>
                        <a:rPr kumimoji="1" lang="en-US" altLang="ja-JP" sz="900" b="0">
                          <a:latin typeface="+mn-ea"/>
                          <a:ea typeface="+mn-ea"/>
                          <a:cs typeface="Arial" panose="020B0604020202020204" pitchFamily="34" charset="0"/>
                        </a:rPr>
                        <a:t>2001 </a:t>
                      </a:r>
                      <a:r>
                        <a:rPr kumimoji="1" lang="ja-JP" altLang="en-US" sz="900" b="0">
                          <a:latin typeface="+mn-ea"/>
                          <a:ea typeface="+mn-ea"/>
                          <a:cs typeface="Arial" panose="020B0604020202020204" pitchFamily="34" charset="0"/>
                        </a:rPr>
                        <a:t>年</a:t>
                      </a:r>
                      <a:r>
                        <a:rPr kumimoji="1" lang="ja-JP" altLang="en-US" sz="900" b="0" dirty="0">
                          <a:latin typeface="+mn-ea"/>
                          <a:ea typeface="+mn-ea"/>
                          <a:cs typeface="Arial" panose="020B0604020202020204" pitchFamily="34" charset="0"/>
                        </a:rPr>
                        <a:t>から一部の地域で試行され</a:t>
                      </a:r>
                      <a:r>
                        <a:rPr kumimoji="1" lang="ja-JP" altLang="en-US" sz="900" b="0">
                          <a:latin typeface="+mn-ea"/>
                          <a:ea typeface="+mn-ea"/>
                          <a:cs typeface="Arial" panose="020B0604020202020204" pitchFamily="34" charset="0"/>
                        </a:rPr>
                        <a:t>、</a:t>
                      </a:r>
                      <a:r>
                        <a:rPr kumimoji="1" lang="en-US" altLang="ja-JP" sz="900" b="0">
                          <a:latin typeface="+mn-ea"/>
                          <a:ea typeface="+mn-ea"/>
                          <a:cs typeface="Arial" panose="020B0604020202020204" pitchFamily="34" charset="0"/>
                        </a:rPr>
                        <a:t>2002 </a:t>
                      </a:r>
                      <a:r>
                        <a:rPr kumimoji="1" lang="ja-JP" altLang="en-US" sz="900" b="0">
                          <a:latin typeface="+mn-ea"/>
                          <a:ea typeface="+mn-ea"/>
                          <a:cs typeface="Arial" panose="020B0604020202020204" pitchFamily="34" charset="0"/>
                        </a:rPr>
                        <a:t>年</a:t>
                      </a:r>
                      <a:r>
                        <a:rPr kumimoji="1" lang="ja-JP" altLang="en-US" sz="900" b="0" dirty="0">
                          <a:latin typeface="+mn-ea"/>
                          <a:ea typeface="+mn-ea"/>
                          <a:cs typeface="Arial" panose="020B0604020202020204" pitchFamily="34" charset="0"/>
                        </a:rPr>
                        <a:t>から全面施行された。同制度はタクシン政権による政治主導で導入され、後追いで同年中に国民医療保障法が制定された。</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301583">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国民医療保障法</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1037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国民医療保障事務局</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1037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公務員医療給付制度や民間被用者の社会保険制度が適用されない農民、自営業者など（任意加入）。</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93992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加入者本人のみ。</a:t>
                      </a:r>
                    </a:p>
                    <a:p>
                      <a:pPr fontAlgn="ctr" hangingPunct="1"/>
                      <a:r>
                        <a:rPr kumimoji="1" lang="ja-JP" altLang="en-US" sz="900" b="0" dirty="0">
                          <a:latin typeface="+mn-ea"/>
                          <a:ea typeface="+mn-ea"/>
                          <a:cs typeface="Arial" panose="020B0604020202020204" pitchFamily="34" charset="0"/>
                        </a:rPr>
                        <a:t>加入者は、原則として、加入時に保健センターにおいて事前に登録した医療機関でのみ受診でき、受診できる医療機関のほとんどは国公立病院である。ただし、レファーラル・システムあり。</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救急医療については、最寄りの病院で、無料かつ無制限に受診できる。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20753">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急性期治療が中心であるが、政策的な配慮からエイズ患者の治療などにも給付対象が拡大されている。また、疾病予防のための活動も給付対象にされている。</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患者に対する現金給付はない。</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34439">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1</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回の外来や入院につき</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30</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バーツの本人負担を徴収（低所得者等は無料で受診可能）。</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89772">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負担無し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10376">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税財源</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10376">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約</a:t>
                      </a:r>
                      <a:r>
                        <a:rPr kumimoji="1" lang="en-US" altLang="ja-JP" sz="900" b="0" dirty="0">
                          <a:latin typeface="+mn-ea"/>
                          <a:ea typeface="+mn-ea"/>
                          <a:cs typeface="Arial" panose="020B0604020202020204" pitchFamily="34" charset="0"/>
                        </a:rPr>
                        <a:t>4,834</a:t>
                      </a:r>
                      <a:r>
                        <a:rPr kumimoji="1" lang="ja-JP" altLang="en-US" sz="900" b="0" dirty="0">
                          <a:latin typeface="+mn-ea"/>
                          <a:ea typeface="+mn-ea"/>
                          <a:cs typeface="Arial" panose="020B0604020202020204" pitchFamily="34" charset="0"/>
                        </a:rPr>
                        <a:t>万人（</a:t>
                      </a:r>
                      <a:r>
                        <a:rPr kumimoji="1" lang="en-US" altLang="ja-JP" sz="900" b="0" dirty="0">
                          <a:latin typeface="+mn-ea"/>
                          <a:ea typeface="+mn-ea"/>
                          <a:cs typeface="Arial" panose="020B0604020202020204" pitchFamily="34" charset="0"/>
                        </a:rPr>
                        <a:t>2015</a:t>
                      </a:r>
                      <a:r>
                        <a:rPr kumimoji="1" lang="ja-JP" altLang="en-US" sz="900" b="0" dirty="0">
                          <a:latin typeface="+mn-ea"/>
                          <a:ea typeface="+mn-ea"/>
                          <a:cs typeface="Arial" panose="020B0604020202020204" pitchFamily="34" charset="0"/>
                        </a:rPr>
                        <a:t>年加入者数、国民全人口の約</a:t>
                      </a:r>
                      <a:r>
                        <a:rPr kumimoji="1" lang="en-US" altLang="ja-JP" sz="900" b="0" dirty="0">
                          <a:latin typeface="+mn-ea"/>
                          <a:ea typeface="+mn-ea"/>
                          <a:cs typeface="Arial" panose="020B0604020202020204" pitchFamily="34" charset="0"/>
                        </a:rPr>
                        <a:t>7</a:t>
                      </a:r>
                      <a:r>
                        <a:rPr kumimoji="1" lang="ja-JP" altLang="en-US" sz="900" b="0" dirty="0">
                          <a:latin typeface="+mn-ea"/>
                          <a:ea typeface="+mn-ea"/>
                          <a:cs typeface="Arial" panose="020B0604020202020204" pitchFamily="34" charset="0"/>
                        </a:rPr>
                        <a:t>割）</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34439">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約</a:t>
                      </a:r>
                      <a:r>
                        <a:rPr kumimoji="1" lang="en-US" altLang="ja-JP" sz="900" b="0" kern="1200" dirty="0">
                          <a:solidFill>
                            <a:schemeClr val="tx1"/>
                          </a:solidFill>
                          <a:latin typeface="+mn-ea"/>
                          <a:ea typeface="+mn-ea"/>
                          <a:cs typeface="Arial" panose="020B0604020202020204" pitchFamily="34" charset="0"/>
                        </a:rPr>
                        <a:t>1,149</a:t>
                      </a:r>
                      <a:r>
                        <a:rPr kumimoji="1" lang="ja-JP" altLang="en-US" sz="900" b="0" kern="1200" dirty="0">
                          <a:solidFill>
                            <a:schemeClr val="tx1"/>
                          </a:solidFill>
                          <a:latin typeface="+mn-ea"/>
                          <a:ea typeface="+mn-ea"/>
                          <a:cs typeface="Arial" panose="020B0604020202020204" pitchFamily="34" charset="0"/>
                        </a:rPr>
                        <a:t>億バーツ（</a:t>
                      </a:r>
                      <a:r>
                        <a:rPr kumimoji="1" lang="en-US" altLang="ja-JP" sz="900" b="0" kern="1200" dirty="0">
                          <a:solidFill>
                            <a:schemeClr val="tx1"/>
                          </a:solidFill>
                          <a:latin typeface="+mn-ea"/>
                          <a:ea typeface="+mn-ea"/>
                          <a:cs typeface="Arial" panose="020B0604020202020204" pitchFamily="34" charset="0"/>
                        </a:rPr>
                        <a:t>2015</a:t>
                      </a:r>
                      <a:r>
                        <a:rPr kumimoji="1" lang="ja-JP" altLang="en-US" sz="900" b="0" kern="1200" dirty="0">
                          <a:solidFill>
                            <a:schemeClr val="tx1"/>
                          </a:solidFill>
                          <a:latin typeface="+mn-ea"/>
                          <a:ea typeface="+mn-ea"/>
                          <a:cs typeface="Arial" panose="020B0604020202020204" pitchFamily="34" charset="0"/>
                        </a:rPr>
                        <a:t>年度関連支出）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3295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D25EE50-72ED-4859-B771-42E07C17DFE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9D25EE50-72ED-4859-B771-42E07C17DF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4096039039"/>
              </p:ext>
            </p:extLst>
          </p:nvPr>
        </p:nvGraphicFramePr>
        <p:xfrm>
          <a:off x="200025" y="1152001"/>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59595">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3350168"/>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3026203"/>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539633"/>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9406583"/>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日</a:t>
                      </a:r>
                      <a:r>
                        <a:rPr lang="ja-JP" altLang="en-US" sz="1050" dirty="0"/>
                        <a:t>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流</a:t>
                      </a:r>
                      <a:r>
                        <a:rPr lang="ja-JP" altLang="en-US" sz="1050" dirty="0"/>
                        <a:t>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endParaRPr lang="ja-JP" altLang="en-US"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中古医療機器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endParaRPr lang="ja-JP" altLang="en-US"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日</a:t>
                      </a:r>
                      <a:r>
                        <a:rPr lang="ja-JP" altLang="en-US" sz="1050" dirty="0"/>
                        <a:t>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545456623"/>
              </p:ext>
            </p:extLst>
          </p:nvPr>
        </p:nvGraphicFramePr>
        <p:xfrm>
          <a:off x="5205600" y="1152001"/>
          <a:ext cx="4500000" cy="5533621"/>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1987">
                <a:tc row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633482"/>
                  </a:ext>
                </a:extLst>
              </a:tr>
              <a:tr h="101987">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オンライン診療の主要プラットフォーマー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181342"/>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医療の</a:t>
                      </a:r>
                      <a:r>
                        <a:rPr lang="en-US" altLang="ja-JP" sz="1050" dirty="0"/>
                        <a:t>IT</a:t>
                      </a:r>
                      <a:r>
                        <a:rPr lang="ja-JP" altLang="en-US" sz="1050" dirty="0"/>
                        <a:t>化に関する状況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191300"/>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966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HGP創英角ｺﾞｼｯｸUB" panose="020B0900000000000000" pitchFamily="50" charset="-128"/>
                        </a:rPr>
                        <a:t>医療産業振興政策の将来動向 </a:t>
                      </a:r>
                      <a:r>
                        <a:rPr lang="en-US" altLang="ja-JP" sz="1050" dirty="0">
                          <a:latin typeface="HGP創英角ｺﾞｼｯｸUB" panose="020B0900000000000000" pitchFamily="50" charset="-128"/>
                        </a:rPr>
                        <a:t>- </a:t>
                      </a:r>
                      <a:r>
                        <a:rPr lang="ja-JP" altLang="en-US" sz="1050" dirty="0">
                          <a:latin typeface="HGP創英角ｺﾞｼｯｸUB" panose="020B0900000000000000" pitchFamily="50" charset="-128"/>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HGP創英角ｺﾞｼｯｸUB" panose="020B0900000000000000" pitchFamily="50" charset="-128"/>
                        </a:rPr>
                        <a:t>医療産業振興政策の将来動向 </a:t>
                      </a:r>
                      <a:r>
                        <a:rPr lang="en-US" altLang="ja-JP" sz="1050" dirty="0">
                          <a:latin typeface="HGP創英角ｺﾞｼｯｸUB" panose="020B0900000000000000" pitchFamily="50" charset="-128"/>
                        </a:rPr>
                        <a:t>- </a:t>
                      </a:r>
                      <a:r>
                        <a:rPr lang="ja-JP" altLang="en-US" sz="1050" dirty="0">
                          <a:latin typeface="HGP創英角ｺﾞｼｯｸUB" panose="020B0900000000000000" pitchFamily="50" charset="-128"/>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966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0198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厚生労働省とタイ</a:t>
                      </a:r>
                      <a:r>
                        <a:rPr lang="ja-JP" altLang="en-US" sz="1050" dirty="0">
                          <a:latin typeface="+mn-lt"/>
                        </a:rPr>
                        <a:t>保健省の</a:t>
                      </a:r>
                      <a:r>
                        <a:rPr lang="ja-JP" altLang="en-US" sz="1050" dirty="0"/>
                        <a:t>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10" name="Straight Connector 9">
            <a:extLst>
              <a:ext uri="{FF2B5EF4-FFF2-40B4-BE49-F238E27FC236}">
                <a16:creationId xmlns:a16="http://schemas.microsoft.com/office/drawing/2014/main" id="{293B8BF5-FA25-42F9-ABB5-4842CA12A91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099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円/楕円 45"/>
          <p:cNvSpPr/>
          <p:nvPr/>
        </p:nvSpPr>
        <p:spPr>
          <a:xfrm>
            <a:off x="8409384" y="1916832"/>
            <a:ext cx="1127515" cy="779026"/>
          </a:xfrm>
          <a:prstGeom prst="ellipse">
            <a:avLst/>
          </a:prstGeom>
          <a:gradFill flip="none" rotWithShape="1">
            <a:gsLst>
              <a:gs pos="0">
                <a:srgbClr val="E4BB46"/>
              </a:gs>
              <a:gs pos="100000">
                <a:schemeClr val="bg1"/>
              </a:gs>
            </a:gsLst>
            <a:path path="shape">
              <a:fillToRect l="50000" t="50000" r="50000" b="50000"/>
            </a:path>
            <a:tileRect/>
          </a:gradFill>
        </p:spPr>
        <p:txBody>
          <a:bodyPr wrap="none">
            <a:spAutoFit/>
          </a:bodyPr>
          <a:lstStyle/>
          <a:p>
            <a:pPr algn="ctr"/>
            <a:r>
              <a:rPr lang="ja-JP" altLang="ja-JP" sz="1000" b="1" dirty="0"/>
              <a:t>一人当たり</a:t>
            </a:r>
            <a:br>
              <a:rPr lang="en-US" altLang="ja-JP" sz="1000" b="1" dirty="0"/>
            </a:br>
            <a:r>
              <a:rPr lang="ja-JP" altLang="en-US" sz="1000" b="1" dirty="0"/>
              <a:t>支払額は</a:t>
            </a:r>
            <a:br>
              <a:rPr lang="en-US" altLang="ja-JP" sz="1000" b="1" dirty="0"/>
            </a:br>
            <a:r>
              <a:rPr lang="ja-JP" altLang="ja-JP" sz="1000" b="1" dirty="0"/>
              <a:t>年間</a:t>
            </a:r>
            <a:r>
              <a:rPr lang="en-US" altLang="ja-JP" sz="1000" b="1" dirty="0"/>
              <a:t>14</a:t>
            </a:r>
            <a:r>
              <a:rPr lang="ja-JP" altLang="ja-JP" sz="1000" b="1" dirty="0"/>
              <a:t>ドル</a:t>
            </a:r>
            <a:endParaRPr lang="ja-JP" altLang="en-US" sz="1000" b="1" dirty="0"/>
          </a:p>
        </p:txBody>
      </p:sp>
      <p:sp>
        <p:nvSpPr>
          <p:cNvPr id="29" name="円/楕円 28"/>
          <p:cNvSpPr/>
          <p:nvPr/>
        </p:nvSpPr>
        <p:spPr>
          <a:xfrm>
            <a:off x="302220" y="1916832"/>
            <a:ext cx="1770460" cy="1220936"/>
          </a:xfrm>
          <a:prstGeom prst="ellipse">
            <a:avLst/>
          </a:prstGeom>
          <a:gradFill flip="none" rotWithShape="1">
            <a:gsLst>
              <a:gs pos="0">
                <a:srgbClr val="FCAE91"/>
              </a:gs>
              <a:gs pos="100000">
                <a:schemeClr val="bg1"/>
              </a:gs>
            </a:gsLst>
            <a:path path="shape">
              <a:fillToRect l="50000" t="50000" r="50000" b="50000"/>
            </a:path>
            <a:tileRect/>
          </a:gradFill>
        </p:spPr>
        <p:txBody>
          <a:bodyPr wrap="square" rIns="0" rtlCol="0" anchor="ctr" anchorCtr="0">
            <a:noAutofit/>
          </a:bodyPr>
          <a:lstStyle/>
          <a:p>
            <a:pPr marL="3175" algn="just">
              <a:lnSpc>
                <a:spcPct val="114000"/>
              </a:lnSpc>
            </a:pPr>
            <a:endParaRPr kumimoji="1" lang="ja-JP" altLang="en-US" sz="1200" dirty="0"/>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2" name="テキスト プレースホルダー 1"/>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endParaRPr lang="zh-TW" alt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014485115"/>
              </p:ext>
            </p:extLst>
          </p:nvPr>
        </p:nvGraphicFramePr>
        <p:xfrm>
          <a:off x="632520" y="3717032"/>
          <a:ext cx="8640960" cy="2747943"/>
        </p:xfrm>
        <a:graphic>
          <a:graphicData uri="http://schemas.openxmlformats.org/drawingml/2006/table">
            <a:tbl>
              <a:tblPr firstRow="1" bandRow="1">
                <a:tableStyleId>{5C22544A-7EE6-4342-B048-85BDC9FD1C3A}</a:tableStyleId>
              </a:tblPr>
              <a:tblGrid>
                <a:gridCol w="372706">
                  <a:extLst>
                    <a:ext uri="{9D8B030D-6E8A-4147-A177-3AD203B41FA5}">
                      <a16:colId xmlns:a16="http://schemas.microsoft.com/office/drawing/2014/main" val="20000"/>
                    </a:ext>
                  </a:extLst>
                </a:gridCol>
                <a:gridCol w="301167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2952328">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tblGrid>
              <a:tr h="157143">
                <a:tc rowSpan="2">
                  <a:txBody>
                    <a:bodyPr/>
                    <a:lstStyle/>
                    <a:p>
                      <a:pPr marL="0" algn="ctr" defTabSz="914400" rtl="0" eaLnBrk="1" fontAlgn="ctr" latinLnBrk="0" hangingPunct="1"/>
                      <a:r>
                        <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No.</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3D6AA7"/>
                    </a:solidFill>
                  </a:tcPr>
                </a:tc>
                <a:tc rowSpan="2">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企業名</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3D6AA7"/>
                    </a:solidFill>
                  </a:tcPr>
                </a:tc>
                <a:tc rowSpan="2">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市場シェア</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3D6AA7"/>
                    </a:solidFill>
                  </a:tcPr>
                </a:tc>
                <a:tc rowSpan="2">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主要な資本</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3D6AA7"/>
                    </a:solidFill>
                  </a:tcPr>
                </a:tc>
                <a:tc gridSpan="2">
                  <a:txBody>
                    <a:bodyPr/>
                    <a:lstStyle/>
                    <a:p>
                      <a:pPr algn="ctr" fontAlgn="ctr"/>
                      <a:r>
                        <a:rPr lang="ja-JP" altLang="en-US" sz="1000" b="0" dirty="0">
                          <a:latin typeface="HGP創英角ｺﾞｼｯｸUB" panose="020B0900000000000000" pitchFamily="50" charset="-128"/>
                          <a:ea typeface="HGP創英角ｺﾞｼｯｸUB" panose="020B0900000000000000" pitchFamily="50" charset="-128"/>
                        </a:rPr>
                        <a:t>外資企業による出資</a:t>
                      </a:r>
                      <a:endParaRPr lang="th-TH" sz="1000" b="0" dirty="0">
                        <a:latin typeface="HGP創英角ｺﾞｼｯｸUB" panose="020B0900000000000000" pitchFamily="50" charset="-128"/>
                        <a:ea typeface="HGP創英角ｺﾞｼｯｸUB" panose="020B0900000000000000" pitchFamily="50" charset="-128"/>
                      </a:endParaRP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extLst>
                  <a:ext uri="{0D108BD9-81ED-4DB2-BD59-A6C34878D82A}">
                    <a16:rowId xmlns:a16="http://schemas.microsoft.com/office/drawing/2014/main" val="10000"/>
                  </a:ext>
                </a:extLst>
              </a:tr>
              <a:tr h="115827">
                <a:tc vMerge="1">
                  <a:txBody>
                    <a:bodyPr/>
                    <a:lstStyle/>
                    <a:p>
                      <a:endParaRPr lang="th-TH"/>
                    </a:p>
                  </a:txBody>
                  <a:tcPr/>
                </a:tc>
                <a:tc vMerge="1">
                  <a:txBody>
                    <a:bodyPr/>
                    <a:lstStyle/>
                    <a:p>
                      <a:endParaRPr lang="th-TH"/>
                    </a:p>
                  </a:txBody>
                  <a:tcPr/>
                </a:tc>
                <a:tc vMerge="1">
                  <a:txBody>
                    <a:bodyPr/>
                    <a:lstStyle/>
                    <a:p>
                      <a:endParaRPr lang="th-TH"/>
                    </a:p>
                  </a:txBody>
                  <a:tcPr/>
                </a:tc>
                <a:tc vMerge="1">
                  <a:txBody>
                    <a:bodyPr/>
                    <a:lstStyle/>
                    <a:p>
                      <a:endParaRPr lang="th-TH"/>
                    </a:p>
                  </a:txBody>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企業名（本社所在国）</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出資比率</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3D6AA7"/>
                    </a:solidFill>
                  </a:tcPr>
                </a:tc>
                <a:extLst>
                  <a:ext uri="{0D108BD9-81ED-4DB2-BD59-A6C34878D82A}">
                    <a16:rowId xmlns:a16="http://schemas.microsoft.com/office/drawing/2014/main" val="10001"/>
                  </a:ext>
                </a:extLst>
              </a:tr>
              <a:tr h="185322">
                <a:tc>
                  <a:txBody>
                    <a:bodyPr/>
                    <a:lstStyle/>
                    <a:p>
                      <a:pPr algn="ctr" fontAlgn="ctr"/>
                      <a:r>
                        <a:rPr lang="en-US" sz="1000" b="1" dirty="0">
                          <a:solidFill>
                            <a:schemeClr val="tx1"/>
                          </a:solidFill>
                          <a:latin typeface="+mj-lt"/>
                        </a:rPr>
                        <a:t>1</a:t>
                      </a:r>
                      <a:endParaRPr lang="th-TH" sz="1000" b="1" dirty="0">
                        <a:solidFill>
                          <a:schemeClr val="tx1"/>
                        </a:solidFill>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ctr"/>
                      <a:r>
                        <a:rPr lang="en-US" sz="900" b="1" i="0" u="none" strike="noStrike" dirty="0">
                          <a:solidFill>
                            <a:srgbClr val="000000"/>
                          </a:solidFill>
                          <a:effectLst/>
                          <a:latin typeface="+mj-lt"/>
                        </a:rPr>
                        <a:t>American International Assurance Co., Ltd.</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fontAlgn="ctr"/>
                      <a:r>
                        <a:rPr lang="en-US" sz="900" b="0" i="0" u="none" strike="noStrike" baseline="0" dirty="0">
                          <a:solidFill>
                            <a:srgbClr val="000000"/>
                          </a:solidFill>
                          <a:latin typeface="+mj-lt"/>
                          <a:cs typeface="メイリオ" panose="020B0604030504040204" pitchFamily="50" charset="-128"/>
                        </a:rPr>
                        <a:t>22.6</a:t>
                      </a:r>
                      <a:r>
                        <a:rPr kumimoji="1" lang="ja-JP" altLang="en-US" sz="900" b="0" i="0" u="none" strike="noStrike" kern="1200" baseline="0" dirty="0">
                          <a:solidFill>
                            <a:schemeClr val="dk1"/>
                          </a:solidFill>
                          <a:latin typeface="+mn-lt"/>
                          <a:ea typeface="+mn-ea"/>
                          <a:cs typeface="+mn-cs"/>
                        </a:rPr>
                        <a:t>％</a:t>
                      </a:r>
                      <a:endParaRPr lang="en-US" sz="900" b="0" i="0" u="none" strike="noStrike" baseline="0" dirty="0">
                        <a:solidFill>
                          <a:srgbClr val="000000"/>
                        </a:solidFill>
                        <a:latin typeface="+mj-lt"/>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ctr" fontAlgn="ctr"/>
                      <a:r>
                        <a:rPr lang="ja-JP" altLang="en-US" sz="900" b="0" i="0" u="none" strike="noStrike" baseline="0" dirty="0">
                          <a:solidFill>
                            <a:srgbClr val="000000"/>
                          </a:solidFill>
                          <a:latin typeface="+mj-lt"/>
                          <a:cs typeface="メイリオ" panose="020B0604030504040204" pitchFamily="50" charset="-128"/>
                        </a:rPr>
                        <a:t>不明</a:t>
                      </a:r>
                      <a:endParaRPr lang="en-US" sz="900" b="0" i="0" u="none" strike="noStrike" baseline="0" dirty="0">
                        <a:solidFill>
                          <a:srgbClr val="000000"/>
                        </a:solidFill>
                        <a:latin typeface="+mj-lt"/>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gridSpan="2">
                  <a:txBody>
                    <a:bodyPr/>
                    <a:lstStyle/>
                    <a:p>
                      <a:pPr algn="l" fontAlgn="ctr"/>
                      <a:r>
                        <a:rPr lang="en-US" sz="900">
                          <a:latin typeface="+mj-lt"/>
                        </a:rPr>
                        <a:t>Foreign Juristic Company </a:t>
                      </a:r>
                      <a:endParaRPr lang="en-US" sz="900" b="0" i="0" u="none" strike="noStrike" baseline="0" dirty="0">
                        <a:solidFill>
                          <a:srgbClr val="000000"/>
                        </a:solidFill>
                        <a:latin typeface="+mj-lt"/>
                        <a:cs typeface="メイリオ" panose="020B0604030504040204" pitchFamily="50" charset="-128"/>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2"/>
                  </a:ext>
                </a:extLst>
              </a:tr>
              <a:tr h="239029">
                <a:tc>
                  <a:txBody>
                    <a:bodyPr/>
                    <a:lstStyle/>
                    <a:p>
                      <a:pPr marL="0" algn="ctr" defTabSz="914400" rtl="0" eaLnBrk="1" fontAlgn="ctr" latinLnBrk="0" hangingPunct="1"/>
                      <a:r>
                        <a:rPr kumimoji="1" lang="en-US" sz="1000" b="1" kern="1200" dirty="0">
                          <a:solidFill>
                            <a:schemeClr val="tx1"/>
                          </a:solidFill>
                          <a:latin typeface="+mj-lt"/>
                          <a:ea typeface="+mn-ea"/>
                          <a:cs typeface="+mn-cs"/>
                        </a:rPr>
                        <a:t>2</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Muang Thai Life Assurance PCL</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15.0</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a:solidFill>
                            <a:schemeClr val="dk1"/>
                          </a:solidFill>
                          <a:latin typeface="+mj-lt"/>
                          <a:ea typeface="+mn-ea"/>
                          <a:cs typeface="+mn-cs"/>
                        </a:rPr>
                        <a:t>Ageas Insurance International NV</a:t>
                      </a:r>
                      <a:r>
                        <a:rPr kumimoji="1" lang="ja-JP" altLang="en-US" sz="900" kern="1200" dirty="0">
                          <a:solidFill>
                            <a:schemeClr val="dk1"/>
                          </a:solidFill>
                          <a:latin typeface="+mj-lt"/>
                          <a:ea typeface="+mn-ea"/>
                          <a:cs typeface="+mn-cs"/>
                        </a:rPr>
                        <a:t>（オランダ）</a:t>
                      </a:r>
                      <a:endParaRPr kumimoji="1" lang="th-TH" sz="900" kern="1200" dirty="0">
                        <a:solidFill>
                          <a:schemeClr val="dk1"/>
                        </a:solidFill>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fontAlgn="ctr"/>
                      <a:r>
                        <a:rPr kumimoji="1" lang="en-US" sz="900" b="0" i="0" u="none" strike="noStrike" kern="1200">
                          <a:solidFill>
                            <a:srgbClr val="000000"/>
                          </a:solidFill>
                          <a:effectLst/>
                          <a:latin typeface="+mn-lt"/>
                          <a:ea typeface="+mn-ea"/>
                          <a:cs typeface="+mn-cs"/>
                        </a:rPr>
                        <a:t>24.99%</a:t>
                      </a:r>
                      <a:r>
                        <a:rPr kumimoji="1" lang="en-US" sz="900" b="0" i="0" u="none" strike="noStrike" kern="1200" baseline="0">
                          <a:solidFill>
                            <a:srgbClr val="000000"/>
                          </a:solidFill>
                          <a:effectLst/>
                          <a:latin typeface="+mn-lt"/>
                          <a:ea typeface="+mn-ea"/>
                          <a:cs typeface="+mn-cs"/>
                        </a:rPr>
                        <a:t> </a:t>
                      </a:r>
                      <a:endParaRPr kumimoji="1" lang="th-TH" sz="900" b="0" i="0" u="none" strike="noStrike" kern="1200" dirty="0">
                        <a:solidFill>
                          <a:srgbClr val="000000"/>
                        </a:solidFill>
                        <a:effectLst/>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9029">
                <a:tc>
                  <a:txBody>
                    <a:bodyPr/>
                    <a:lstStyle/>
                    <a:p>
                      <a:pPr marL="0" algn="ctr" defTabSz="914400" rtl="0" eaLnBrk="1" fontAlgn="ctr" latinLnBrk="0" hangingPunct="1"/>
                      <a:r>
                        <a:rPr kumimoji="1" lang="en-US" altLang="ja-JP" sz="1000" b="1" kern="1200" dirty="0">
                          <a:solidFill>
                            <a:schemeClr val="tx1"/>
                          </a:solidFill>
                          <a:latin typeface="+mj-lt"/>
                          <a:ea typeface="+mn-ea"/>
                          <a:cs typeface="+mn-cs"/>
                        </a:rPr>
                        <a:t>3</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a:solidFill>
                            <a:srgbClr val="000000"/>
                          </a:solidFill>
                          <a:effectLst/>
                          <a:latin typeface="+mj-lt"/>
                          <a:ea typeface="+mn-ea"/>
                          <a:cs typeface="+mn-cs"/>
                        </a:rPr>
                        <a:t>Thai Life Insurance PCL</a:t>
                      </a:r>
                      <a:endParaRPr kumimoji="1" lang="en-US" sz="900" b="1" i="0" u="none" strike="noStrike" kern="1200" dirty="0">
                        <a:solidFill>
                          <a:srgbClr val="000000"/>
                        </a:solidFill>
                        <a:effectLst/>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12.6</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ja-JP" altLang="en-US" sz="900" kern="1200" dirty="0">
                          <a:solidFill>
                            <a:schemeClr val="dk1"/>
                          </a:solidFill>
                          <a:latin typeface="+mj-lt"/>
                          <a:ea typeface="+mn-ea"/>
                          <a:cs typeface="+mn-cs"/>
                        </a:rPr>
                        <a:t>明治安田生命（日本）</a:t>
                      </a:r>
                      <a:endParaRPr kumimoji="1" lang="th-TH" sz="900" kern="1200" dirty="0">
                        <a:solidFill>
                          <a:schemeClr val="dk1"/>
                        </a:solidFill>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a:r>
                        <a:rPr kumimoji="1" lang="en-US" sz="900" b="0" i="0" u="none" strike="noStrike" kern="1200">
                          <a:solidFill>
                            <a:srgbClr val="000000"/>
                          </a:solidFill>
                          <a:effectLst/>
                          <a:latin typeface="+mn-lt"/>
                          <a:ea typeface="+mn-ea"/>
                          <a:cs typeface="+mn-cs"/>
                        </a:rPr>
                        <a:t>15.00%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5322">
                <a:tc>
                  <a:txBody>
                    <a:bodyPr/>
                    <a:lstStyle/>
                    <a:p>
                      <a:pPr marL="0" algn="ctr" defTabSz="914400" rtl="0" eaLnBrk="1" fontAlgn="ctr" latinLnBrk="0" hangingPunct="1"/>
                      <a:r>
                        <a:rPr kumimoji="1" lang="en-US" sz="1000" b="1" kern="1200" dirty="0">
                          <a:solidFill>
                            <a:schemeClr val="tx1"/>
                          </a:solidFill>
                          <a:latin typeface="+mj-lt"/>
                          <a:ea typeface="+mn-ea"/>
                          <a:cs typeface="+mn-cs"/>
                        </a:rPr>
                        <a:t>4</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Bangkok Life Assurance Co., Ltd.</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10.3</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gridSpan="2">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mn-ea"/>
                          <a:cs typeface="+mn-cs"/>
                        </a:rPr>
                        <a:t>100</a:t>
                      </a:r>
                      <a:r>
                        <a:rPr kumimoji="1" lang="ja-JP" altLang="en-US" sz="900" b="0" i="0" u="none" strike="noStrike" kern="1200" dirty="0">
                          <a:solidFill>
                            <a:srgbClr val="000000"/>
                          </a:solidFill>
                          <a:effectLst/>
                          <a:latin typeface="+mn-lt"/>
                          <a:ea typeface="+mn-ea"/>
                          <a:cs typeface="+mn-cs"/>
                        </a:rPr>
                        <a:t>％タイ資本</a:t>
                      </a:r>
                      <a:endParaRPr kumimoji="1" lang="th-TH" sz="900" b="0" i="0" u="none" strike="noStrike" kern="1200" dirty="0">
                        <a:solidFill>
                          <a:srgbClr val="000000"/>
                        </a:solidFill>
                        <a:effectLst/>
                        <a:latin typeface="+mn-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5"/>
                  </a:ext>
                </a:extLst>
              </a:tr>
              <a:tr h="239029">
                <a:tc>
                  <a:txBody>
                    <a:bodyPr/>
                    <a:lstStyle/>
                    <a:p>
                      <a:pPr marL="0" algn="ctr" defTabSz="914400" rtl="0" eaLnBrk="1" fontAlgn="ctr" latinLnBrk="0" hangingPunct="1"/>
                      <a:r>
                        <a:rPr kumimoji="1" lang="en-US" sz="1000" b="1" kern="1200" dirty="0">
                          <a:solidFill>
                            <a:schemeClr val="tx1"/>
                          </a:solidFill>
                          <a:latin typeface="+mj-lt"/>
                          <a:ea typeface="+mn-ea"/>
                          <a:cs typeface="+mn-cs"/>
                        </a:rPr>
                        <a:t>5</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err="1">
                          <a:solidFill>
                            <a:srgbClr val="000000"/>
                          </a:solidFill>
                          <a:effectLst/>
                          <a:latin typeface="+mj-lt"/>
                          <a:ea typeface="+mn-ea"/>
                          <a:cs typeface="+mn-cs"/>
                        </a:rPr>
                        <a:t>Krungthai</a:t>
                      </a:r>
                      <a:r>
                        <a:rPr kumimoji="1" lang="en-US" sz="900" b="1" i="0" u="none" strike="noStrike" kern="1200" dirty="0">
                          <a:solidFill>
                            <a:srgbClr val="000000"/>
                          </a:solidFill>
                          <a:effectLst/>
                          <a:latin typeface="+mj-lt"/>
                          <a:ea typeface="+mn-ea"/>
                          <a:cs typeface="+mn-cs"/>
                        </a:rPr>
                        <a:t> </a:t>
                      </a:r>
                      <a:r>
                        <a:rPr kumimoji="1" lang="en-US" sz="900" b="1" i="0" u="none" strike="noStrike" kern="1200" dirty="0" err="1">
                          <a:solidFill>
                            <a:srgbClr val="000000"/>
                          </a:solidFill>
                          <a:effectLst/>
                          <a:latin typeface="+mj-lt"/>
                          <a:ea typeface="+mn-ea"/>
                          <a:cs typeface="+mn-cs"/>
                        </a:rPr>
                        <a:t>Axa</a:t>
                      </a:r>
                      <a:r>
                        <a:rPr kumimoji="1" lang="en-US" sz="900" b="1" i="0" u="none" strike="noStrike" kern="1200" dirty="0">
                          <a:solidFill>
                            <a:srgbClr val="000000"/>
                          </a:solidFill>
                          <a:effectLst/>
                          <a:latin typeface="+mj-lt"/>
                          <a:ea typeface="+mn-ea"/>
                          <a:cs typeface="+mn-cs"/>
                        </a:rPr>
                        <a:t> Life Insurance PCL</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9.7</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a:solidFill>
                            <a:schemeClr val="dk1"/>
                          </a:solidFill>
                          <a:latin typeface="+mj-lt"/>
                          <a:ea typeface="+mn-ea"/>
                          <a:cs typeface="+mn-cs"/>
                        </a:rPr>
                        <a:t>National Mutual International PTY Limited</a:t>
                      </a:r>
                      <a:r>
                        <a:rPr kumimoji="1" lang="ja-JP" altLang="en-US" sz="900" kern="1200" dirty="0">
                          <a:solidFill>
                            <a:schemeClr val="dk1"/>
                          </a:solidFill>
                          <a:latin typeface="+mj-lt"/>
                          <a:ea typeface="+mn-ea"/>
                          <a:cs typeface="+mn-cs"/>
                        </a:rPr>
                        <a:t>（フランス）</a:t>
                      </a:r>
                      <a:endParaRPr kumimoji="1" lang="th-TH" sz="900" kern="1200" dirty="0">
                        <a:solidFill>
                          <a:schemeClr val="dk1"/>
                        </a:solidFill>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a:r>
                        <a:rPr kumimoji="1" lang="en-US" sz="900" b="0" i="0" u="none" strike="noStrike" kern="1200">
                          <a:solidFill>
                            <a:srgbClr val="000000"/>
                          </a:solidFill>
                          <a:effectLst/>
                          <a:latin typeface="+mn-lt"/>
                          <a:ea typeface="+mn-ea"/>
                          <a:cs typeface="+mn-cs"/>
                        </a:rPr>
                        <a:t>45.00%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5322">
                <a:tc>
                  <a:txBody>
                    <a:bodyPr/>
                    <a:lstStyle/>
                    <a:p>
                      <a:pPr marL="0" algn="ctr" defTabSz="914400" rtl="0" eaLnBrk="1" fontAlgn="ctr" latinLnBrk="0" hangingPunct="1"/>
                      <a:r>
                        <a:rPr kumimoji="1" lang="en-US" sz="1000" b="1" kern="1200" dirty="0">
                          <a:solidFill>
                            <a:schemeClr val="tx1"/>
                          </a:solidFill>
                          <a:latin typeface="+mj-lt"/>
                          <a:ea typeface="+mn-ea"/>
                          <a:cs typeface="+mn-cs"/>
                        </a:rPr>
                        <a:t>6</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SCB Life Assurance PCL</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9.7</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gridSpan="2">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mn-ea"/>
                          <a:cs typeface="+mn-cs"/>
                        </a:rPr>
                        <a:t>100</a:t>
                      </a:r>
                      <a:r>
                        <a:rPr kumimoji="1" lang="ja-JP" altLang="en-US" sz="900" b="0" i="0" u="none" strike="noStrike" kern="1200" dirty="0">
                          <a:solidFill>
                            <a:srgbClr val="000000"/>
                          </a:solidFill>
                          <a:effectLst/>
                          <a:latin typeface="+mn-lt"/>
                          <a:ea typeface="+mn-ea"/>
                          <a:cs typeface="+mn-cs"/>
                        </a:rPr>
                        <a:t>％タイ資本</a:t>
                      </a:r>
                      <a:endParaRPr kumimoji="1" lang="th-TH" sz="900" b="0" i="0" u="none" strike="noStrike" kern="1200" dirty="0">
                        <a:solidFill>
                          <a:srgbClr val="000000"/>
                        </a:solidFill>
                        <a:effectLst/>
                        <a:latin typeface="+mn-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7"/>
                  </a:ext>
                </a:extLst>
              </a:tr>
              <a:tr h="239029">
                <a:tc>
                  <a:txBody>
                    <a:bodyPr/>
                    <a:lstStyle/>
                    <a:p>
                      <a:pPr marL="0" algn="ctr" defTabSz="914400" rtl="0" eaLnBrk="1" fontAlgn="ctr" latinLnBrk="0" hangingPunct="1"/>
                      <a:r>
                        <a:rPr kumimoji="1" lang="en-US" sz="1000" b="1" kern="1200" dirty="0">
                          <a:solidFill>
                            <a:schemeClr val="tx1"/>
                          </a:solidFill>
                          <a:latin typeface="+mj-lt"/>
                          <a:ea typeface="+mn-ea"/>
                          <a:cs typeface="+mn-cs"/>
                        </a:rPr>
                        <a:t>7</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Allianz </a:t>
                      </a:r>
                      <a:r>
                        <a:rPr kumimoji="1" lang="en-US" sz="900" b="1" i="0" u="none" strike="noStrike" kern="1200" dirty="0" err="1">
                          <a:solidFill>
                            <a:srgbClr val="000000"/>
                          </a:solidFill>
                          <a:effectLst/>
                          <a:latin typeface="+mj-lt"/>
                          <a:ea typeface="+mn-ea"/>
                          <a:cs typeface="+mn-cs"/>
                        </a:rPr>
                        <a:t>Ayudhya</a:t>
                      </a:r>
                      <a:r>
                        <a:rPr kumimoji="1" lang="en-US" sz="900" b="1" i="0" u="none" strike="noStrike" kern="1200" dirty="0">
                          <a:solidFill>
                            <a:srgbClr val="000000"/>
                          </a:solidFill>
                          <a:effectLst/>
                          <a:latin typeface="+mj-lt"/>
                          <a:ea typeface="+mn-ea"/>
                          <a:cs typeface="+mn-cs"/>
                        </a:rPr>
                        <a:t> Assurance PCL</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s-ES" sz="900" b="0" i="0" u="none" strike="noStrike" kern="1200" baseline="0" dirty="0">
                          <a:solidFill>
                            <a:schemeClr val="dk1"/>
                          </a:solidFill>
                          <a:latin typeface="+mj-lt"/>
                          <a:ea typeface="+mn-ea"/>
                          <a:cs typeface="+mn-cs"/>
                        </a:rPr>
                        <a:t>5.3</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a:solidFill>
                            <a:schemeClr val="dk1"/>
                          </a:solidFill>
                          <a:latin typeface="+mj-lt"/>
                          <a:ea typeface="+mn-ea"/>
                          <a:cs typeface="+mn-cs"/>
                        </a:rPr>
                        <a:t>Allianz Se</a:t>
                      </a:r>
                      <a:r>
                        <a:rPr kumimoji="1" lang="ja-JP" altLang="en-US" sz="900" kern="1200" dirty="0">
                          <a:solidFill>
                            <a:schemeClr val="dk1"/>
                          </a:solidFill>
                          <a:latin typeface="+mj-lt"/>
                          <a:ea typeface="+mn-ea"/>
                          <a:cs typeface="+mn-cs"/>
                        </a:rPr>
                        <a:t>（ドイツ）</a:t>
                      </a:r>
                      <a:endParaRPr kumimoji="1" lang="th-TH" sz="900" kern="1200" dirty="0">
                        <a:solidFill>
                          <a:schemeClr val="dk1"/>
                        </a:solidFill>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a:r>
                        <a:rPr kumimoji="1" lang="en-US" sz="900" b="0" i="0" u="none" strike="noStrike" kern="1200">
                          <a:solidFill>
                            <a:srgbClr val="000000"/>
                          </a:solidFill>
                          <a:effectLst/>
                          <a:latin typeface="+mn-lt"/>
                          <a:ea typeface="+mn-ea"/>
                          <a:cs typeface="+mn-cs"/>
                        </a:rPr>
                        <a:t>24.99%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9029">
                <a:tc>
                  <a:txBody>
                    <a:bodyPr/>
                    <a:lstStyle/>
                    <a:p>
                      <a:pPr marL="0" algn="ctr" defTabSz="914400" rtl="0" eaLnBrk="1" fontAlgn="ctr" latinLnBrk="0" hangingPunct="1"/>
                      <a:r>
                        <a:rPr kumimoji="1" lang="en-US" sz="1000" b="1" kern="1200" dirty="0">
                          <a:solidFill>
                            <a:schemeClr val="tx1"/>
                          </a:solidFill>
                          <a:latin typeface="+mj-lt"/>
                          <a:ea typeface="+mn-ea"/>
                          <a:cs typeface="+mn-cs"/>
                        </a:rPr>
                        <a:t>8</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Prudential Life Assurance Public (Thailand) Co., Ltd.</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3.1</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a:solidFill>
                            <a:schemeClr val="dk1"/>
                          </a:solidFill>
                          <a:latin typeface="+mj-lt"/>
                          <a:ea typeface="+mn-ea"/>
                          <a:cs typeface="+mn-cs"/>
                        </a:rPr>
                        <a:t> Prudential Corporation Holdings Limited </a:t>
                      </a:r>
                      <a:r>
                        <a:rPr kumimoji="1" lang="ja-JP" altLang="en-US" sz="900" kern="1200">
                          <a:solidFill>
                            <a:schemeClr val="dk1"/>
                          </a:solidFill>
                          <a:latin typeface="+mj-lt"/>
                          <a:ea typeface="+mn-ea"/>
                          <a:cs typeface="+mn-cs"/>
                        </a:rPr>
                        <a:t>（</a:t>
                      </a:r>
                      <a:r>
                        <a:rPr kumimoji="1" lang="ja-JP" altLang="en-US" sz="900" kern="1200" dirty="0">
                          <a:solidFill>
                            <a:schemeClr val="dk1"/>
                          </a:solidFill>
                          <a:latin typeface="+mj-lt"/>
                          <a:ea typeface="+mn-ea"/>
                          <a:cs typeface="+mn-cs"/>
                        </a:rPr>
                        <a:t>イギリス）</a:t>
                      </a:r>
                      <a:endParaRPr kumimoji="1" lang="th-TH" sz="900" kern="1200" dirty="0">
                        <a:solidFill>
                          <a:schemeClr val="dk1"/>
                        </a:solidFill>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a:r>
                        <a:rPr kumimoji="1" lang="en-US" sz="900" b="0" i="0" u="none" strike="noStrike" kern="1200">
                          <a:solidFill>
                            <a:srgbClr val="000000"/>
                          </a:solidFill>
                          <a:effectLst/>
                          <a:latin typeface="+mn-lt"/>
                          <a:ea typeface="+mn-ea"/>
                          <a:cs typeface="+mn-cs"/>
                        </a:rPr>
                        <a:t>48.72%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39029">
                <a:tc>
                  <a:txBody>
                    <a:bodyPr/>
                    <a:lstStyle/>
                    <a:p>
                      <a:pPr marL="0" algn="ctr" defTabSz="914400" rtl="0" eaLnBrk="1" fontAlgn="ctr" latinLnBrk="0" hangingPunct="1"/>
                      <a:r>
                        <a:rPr kumimoji="1" lang="en-US" sz="1000" b="1" kern="1200" dirty="0">
                          <a:solidFill>
                            <a:schemeClr val="tx1"/>
                          </a:solidFill>
                          <a:latin typeface="+mj-lt"/>
                          <a:ea typeface="+mn-ea"/>
                          <a:cs typeface="+mn-cs"/>
                        </a:rPr>
                        <a:t>9</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Ocean Life Insurance PCL</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2.9</a:t>
                      </a:r>
                      <a:r>
                        <a:rPr kumimoji="1" lang="ja-JP" altLang="en-US" sz="900" b="0" i="0" u="none" strike="noStrike" kern="1200" baseline="0" dirty="0">
                          <a:solidFill>
                            <a:schemeClr val="dk1"/>
                          </a:solidFill>
                          <a:latin typeface="+mn-lt"/>
                          <a:ea typeface="+mn-ea"/>
                          <a:cs typeface="+mn-cs"/>
                        </a:rPr>
                        <a:t>％</a:t>
                      </a:r>
                      <a:endParaRPr kumimoji="1" lang="th-TH" sz="900" b="0" i="0" u="none" strike="noStrike" kern="1200" baseline="0" dirty="0">
                        <a:solidFill>
                          <a:schemeClr val="dk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ja-JP" altLang="en-US" sz="900" kern="1200" dirty="0">
                          <a:solidFill>
                            <a:schemeClr val="dk1"/>
                          </a:solidFill>
                          <a:latin typeface="+mj-lt"/>
                          <a:ea typeface="+mn-ea"/>
                          <a:cs typeface="+mn-cs"/>
                        </a:rPr>
                        <a:t>第一生命保険（日本）</a:t>
                      </a:r>
                      <a:endParaRPr kumimoji="1" lang="th-TH" sz="900" kern="1200" dirty="0">
                        <a:solidFill>
                          <a:schemeClr val="dk1"/>
                        </a:solidFill>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a:r>
                        <a:rPr kumimoji="1" lang="en-US" sz="900" b="0" i="0" u="none" strike="noStrike" kern="1200">
                          <a:solidFill>
                            <a:srgbClr val="000000"/>
                          </a:solidFill>
                          <a:effectLst/>
                          <a:latin typeface="+mn-lt"/>
                          <a:ea typeface="+mn-ea"/>
                          <a:cs typeface="+mn-cs"/>
                        </a:rPr>
                        <a:t>24.00%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39029">
                <a:tc>
                  <a:txBody>
                    <a:bodyPr/>
                    <a:lstStyle/>
                    <a:p>
                      <a:pPr marL="0" algn="ctr" defTabSz="914400" rtl="0" eaLnBrk="1" fontAlgn="ctr" latinLnBrk="0" hangingPunct="1"/>
                      <a:r>
                        <a:rPr kumimoji="1" lang="en-US" sz="1000" b="1" kern="1200" dirty="0">
                          <a:solidFill>
                            <a:schemeClr val="tx1"/>
                          </a:solidFill>
                          <a:latin typeface="+mj-lt"/>
                          <a:ea typeface="+mn-ea"/>
                          <a:cs typeface="+mn-cs"/>
                        </a:rPr>
                        <a:t>10</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FWD Life Insurance PCL</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a:solidFill>
                            <a:schemeClr val="dk1"/>
                          </a:solidFill>
                          <a:latin typeface="+mj-lt"/>
                          <a:ea typeface="+mn-ea"/>
                          <a:cs typeface="+mn-cs"/>
                        </a:rPr>
                        <a:t>2.8</a:t>
                      </a:r>
                      <a:r>
                        <a:rPr kumimoji="1" lang="ja-JP" altLang="en-US" sz="900" b="0" i="0" u="none" strike="noStrike" kern="1200" baseline="0">
                          <a:solidFill>
                            <a:schemeClr val="dk1"/>
                          </a:solidFill>
                          <a:latin typeface="+mj-lt"/>
                          <a:ea typeface="+mn-ea"/>
                          <a:cs typeface="+mn-cs"/>
                        </a:rPr>
                        <a:t>％</a:t>
                      </a:r>
                      <a:r>
                        <a:rPr kumimoji="1" lang="en-US" sz="900" b="0" i="0" u="none" strike="noStrike" kern="1200" baseline="0">
                          <a:solidFill>
                            <a:schemeClr val="dk1"/>
                          </a:solidFill>
                          <a:latin typeface="+mj-lt"/>
                          <a:ea typeface="+mn-ea"/>
                          <a:cs typeface="+mn-cs"/>
                        </a:rPr>
                        <a:t> </a:t>
                      </a:r>
                      <a:endParaRPr kumimoji="1" lang="th-TH" sz="900" b="0" i="0" u="none" strike="noStrike" kern="1200" baseline="0" dirty="0">
                        <a:solidFill>
                          <a:schemeClr val="dk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a:solidFill>
                            <a:schemeClr val="dk1"/>
                          </a:solidFill>
                          <a:latin typeface="+mj-lt"/>
                          <a:ea typeface="+mn-ea"/>
                          <a:cs typeface="+mn-cs"/>
                        </a:rPr>
                        <a:t>FWD Group Financial Services Pte. Ltd. </a:t>
                      </a:r>
                      <a:r>
                        <a:rPr kumimoji="1" lang="ja-JP" altLang="en-US" sz="900" kern="1200">
                          <a:solidFill>
                            <a:schemeClr val="dk1"/>
                          </a:solidFill>
                          <a:latin typeface="+mj-lt"/>
                          <a:ea typeface="+mn-ea"/>
                          <a:cs typeface="+mn-cs"/>
                        </a:rPr>
                        <a:t>（</a:t>
                      </a:r>
                      <a:r>
                        <a:rPr kumimoji="1" lang="ja-JP" altLang="en-US" sz="900" kern="1200" dirty="0">
                          <a:solidFill>
                            <a:schemeClr val="dk1"/>
                          </a:solidFill>
                          <a:latin typeface="+mj-lt"/>
                          <a:ea typeface="+mn-ea"/>
                          <a:cs typeface="+mn-cs"/>
                        </a:rPr>
                        <a:t>シンガポール）</a:t>
                      </a:r>
                      <a:endParaRPr kumimoji="1" lang="th-TH" sz="900" kern="1200" dirty="0">
                        <a:solidFill>
                          <a:schemeClr val="dk1"/>
                        </a:solidFill>
                        <a:latin typeface="+mj-lt"/>
                        <a:ea typeface="+mn-ea"/>
                        <a:cs typeface="+mn-cs"/>
                      </a:endParaRPr>
                    </a:p>
                  </a:txBody>
                  <a:tcPr marL="10800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a:r>
                        <a:rPr kumimoji="1" lang="en-US" sz="900" b="0" i="0" u="none" strike="noStrike" kern="1200" dirty="0">
                          <a:solidFill>
                            <a:srgbClr val="000000"/>
                          </a:solidFill>
                          <a:effectLst/>
                          <a:latin typeface="+mn-lt"/>
                          <a:ea typeface="+mn-ea"/>
                          <a:cs typeface="+mn-cs"/>
                        </a:rPr>
                        <a:t>24.99%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
        <p:nvSpPr>
          <p:cNvPr id="13" name="Rectangle 6"/>
          <p:cNvSpPr>
            <a:spLocks noChangeArrowheads="1"/>
          </p:cNvSpPr>
          <p:nvPr/>
        </p:nvSpPr>
        <p:spPr bwMode="auto">
          <a:xfrm>
            <a:off x="632520" y="3356992"/>
            <a:ext cx="388843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生命保険市場シェア上位</a:t>
            </a:r>
            <a:r>
              <a:rPr lang="en-US" altLang="ja-JP" sz="1400" dirty="0">
                <a:solidFill>
                  <a:srgbClr val="000000"/>
                </a:solidFill>
                <a:latin typeface="Arial Black" pitchFamily="34" charset="0"/>
                <a:ea typeface="HGP創英角ｺﾞｼｯｸUB" pitchFamily="50" charset="-128"/>
              </a:rPr>
              <a:t>10</a:t>
            </a:r>
            <a:r>
              <a:rPr lang="ja-JP" altLang="en-US" sz="1400" dirty="0">
                <a:solidFill>
                  <a:srgbClr val="000000"/>
                </a:solidFill>
                <a:latin typeface="Arial Black" pitchFamily="34" charset="0"/>
                <a:ea typeface="HGP創英角ｺﾞｼｯｸUB" pitchFamily="50" charset="-128"/>
              </a:rPr>
              <a:t>社の概要（</a:t>
            </a:r>
            <a:r>
              <a:rPr lang="en-US" altLang="ja-JP" sz="1400" dirty="0">
                <a:solidFill>
                  <a:srgbClr val="000000"/>
                </a:solidFill>
                <a:latin typeface="Arial Black" pitchFamily="34" charset="0"/>
                <a:ea typeface="HGP創英角ｺﾞｼｯｸUB" pitchFamily="50" charset="-128"/>
              </a:rPr>
              <a:t>2014</a:t>
            </a:r>
            <a:r>
              <a:rPr lang="ja-JP" altLang="en-US" sz="1400" dirty="0">
                <a:solidFill>
                  <a:srgbClr val="000000"/>
                </a:solidFill>
                <a:latin typeface="Arial Black" pitchFamily="34" charset="0"/>
                <a:ea typeface="HGP創英角ｺﾞｼｯｸUB" pitchFamily="50" charset="-128"/>
              </a:rPr>
              <a:t>年）</a:t>
            </a:r>
          </a:p>
        </p:txBody>
      </p:sp>
      <p:sp>
        <p:nvSpPr>
          <p:cNvPr id="10" name="テキスト プレースホルダー 1"/>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fontAlgn="ctr"/>
            <a:r>
              <a:rPr lang="ja-JP" altLang="en-US" dirty="0"/>
              <a:t>これまでは個人加入の割合が高かったが、最近はグループ加入の成長率が著しい。</a:t>
            </a:r>
          </a:p>
        </p:txBody>
      </p:sp>
      <p:grpSp>
        <p:nvGrpSpPr>
          <p:cNvPr id="12" name="グループ化 7"/>
          <p:cNvGrpSpPr/>
          <p:nvPr/>
        </p:nvGrpSpPr>
        <p:grpSpPr>
          <a:xfrm>
            <a:off x="200471" y="1484784"/>
            <a:ext cx="4536507" cy="288032"/>
            <a:chOff x="4803500" y="2113806"/>
            <a:chExt cx="2954133" cy="288032"/>
          </a:xfrm>
        </p:grpSpPr>
        <p:cxnSp>
          <p:nvCxnSpPr>
            <p:cNvPr id="15" name="直線コネクタ 1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民間医療保険事業者</a:t>
              </a:r>
              <a:endParaRPr lang="en-US" altLang="ko-KR" sz="1400" dirty="0">
                <a:solidFill>
                  <a:srgbClr val="000000"/>
                </a:solidFill>
                <a:latin typeface="Arial Black" pitchFamily="34" charset="0"/>
                <a:ea typeface="HGP創英角ｺﾞｼｯｸUB" pitchFamily="50" charset="-128"/>
              </a:endParaRPr>
            </a:p>
          </p:txBody>
        </p:sp>
      </p:grpSp>
      <p:sp>
        <p:nvSpPr>
          <p:cNvPr id="6" name="正方形/長方形 5"/>
          <p:cNvSpPr/>
          <p:nvPr/>
        </p:nvSpPr>
        <p:spPr>
          <a:xfrm>
            <a:off x="272480" y="2132856"/>
            <a:ext cx="1872208" cy="830997"/>
          </a:xfrm>
          <a:prstGeom prst="rect">
            <a:avLst/>
          </a:prstGeom>
        </p:spPr>
        <p:txBody>
          <a:bodyPr wrap="none" lIns="0" tIns="0" rIns="0" bIns="0">
            <a:noAutofit/>
          </a:bodyPr>
          <a:lstStyle/>
          <a:p>
            <a:pPr algn="ctr"/>
            <a:r>
              <a:rPr lang="ja-JP" altLang="en-US" sz="1200" dirty="0"/>
              <a:t>民間医療保険事業者として</a:t>
            </a:r>
            <a:br>
              <a:rPr lang="en-US" altLang="ja-JP" sz="1200" dirty="0"/>
            </a:br>
            <a:r>
              <a:rPr lang="en-US" altLang="ja-JP" sz="3600" dirty="0">
                <a:latin typeface="Arial Black" panose="020B0A04020102020204" pitchFamily="34" charset="0"/>
              </a:rPr>
              <a:t>70</a:t>
            </a:r>
            <a:r>
              <a:rPr lang="ja-JP" altLang="ja-JP" sz="2400" dirty="0">
                <a:latin typeface="HGP創英角ｺﾞｼｯｸUB" panose="020B0900000000000000" pitchFamily="50" charset="-128"/>
                <a:ea typeface="HGP創英角ｺﾞｼｯｸUB" panose="020B0900000000000000" pitchFamily="50" charset="-128"/>
              </a:rPr>
              <a:t>社</a:t>
            </a:r>
            <a:r>
              <a:rPr lang="ja-JP" altLang="ja-JP" sz="1200" b="1" dirty="0"/>
              <a:t>が</a:t>
            </a:r>
            <a:r>
              <a:rPr lang="ja-JP" altLang="en-US" sz="1200" b="1" dirty="0"/>
              <a:t>存在</a:t>
            </a:r>
          </a:p>
        </p:txBody>
      </p:sp>
      <p:sp>
        <p:nvSpPr>
          <p:cNvPr id="17" name="片側の 2 つの角を丸めた四角形 16"/>
          <p:cNvSpPr/>
          <p:nvPr/>
        </p:nvSpPr>
        <p:spPr>
          <a:xfrm>
            <a:off x="2504728" y="1844825"/>
            <a:ext cx="2160240" cy="216024"/>
          </a:xfrm>
          <a:prstGeom prst="round2SameRect">
            <a:avLst/>
          </a:prstGeom>
          <a:solidFill>
            <a:srgbClr val="3D6AA7"/>
          </a:solidFill>
        </p:spPr>
        <p:txBody>
          <a:bodyPr wrap="none" lIns="0" tIns="0" rIns="0" bIns="0">
            <a:noAutofit/>
          </a:bodyPr>
          <a:lstStyle/>
          <a:p>
            <a:pPr 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ターゲット</a:t>
            </a:r>
          </a:p>
        </p:txBody>
      </p:sp>
      <p:grpSp>
        <p:nvGrpSpPr>
          <p:cNvPr id="20" name="グループ化 19"/>
          <p:cNvGrpSpPr/>
          <p:nvPr/>
        </p:nvGrpSpPr>
        <p:grpSpPr>
          <a:xfrm>
            <a:off x="2576736" y="2780928"/>
            <a:ext cx="2016224" cy="360040"/>
            <a:chOff x="2504728" y="2564904"/>
            <a:chExt cx="1440160" cy="432048"/>
          </a:xfrm>
        </p:grpSpPr>
        <p:sp>
          <p:nvSpPr>
            <p:cNvPr id="9" name="正方形/長方形 8"/>
            <p:cNvSpPr/>
            <p:nvPr/>
          </p:nvSpPr>
          <p:spPr>
            <a:xfrm>
              <a:off x="2504728" y="2564904"/>
              <a:ext cx="216024" cy="432048"/>
            </a:xfrm>
            <a:prstGeom prst="rect">
              <a:avLst/>
            </a:prstGeom>
            <a:solidFill>
              <a:srgbClr val="83A4D1"/>
            </a:solidFill>
            <a:ln w="9525" cap="flat" cmpd="sng" algn="ctr">
              <a:solidFill>
                <a:srgbClr val="FFFFFF"/>
              </a:solidFill>
              <a:prstDash val="solid"/>
              <a:round/>
              <a:headEnd type="none" w="med" len="med"/>
              <a:tailEnd type="none" w="med" len="med"/>
            </a:ln>
          </p:spPr>
          <p:txBody>
            <a:bodyPr wrap="square" rIns="0" rtlCol="0" anchor="ctr" anchorCtr="0">
              <a:noAutofit/>
            </a:bodyPr>
            <a:lstStyle/>
            <a:p>
              <a:pPr marL="3175" algn="just">
                <a:lnSpc>
                  <a:spcPct val="114000"/>
                </a:lnSpc>
              </a:pPr>
              <a:endParaRPr kumimoji="1" lang="ja-JP" altLang="en-US" sz="1200" dirty="0"/>
            </a:p>
          </p:txBody>
        </p:sp>
        <p:sp>
          <p:nvSpPr>
            <p:cNvPr id="18" name="正方形/長方形 17"/>
            <p:cNvSpPr/>
            <p:nvPr/>
          </p:nvSpPr>
          <p:spPr>
            <a:xfrm>
              <a:off x="2720752" y="2564904"/>
              <a:ext cx="288032" cy="432048"/>
            </a:xfrm>
            <a:prstGeom prst="rect">
              <a:avLst/>
            </a:prstGeom>
            <a:solidFill>
              <a:srgbClr val="A2BBDC"/>
            </a:solidFill>
            <a:ln w="9525" cap="flat" cmpd="sng" algn="ctr">
              <a:solidFill>
                <a:srgbClr val="FFFFFF"/>
              </a:solidFill>
              <a:prstDash val="solid"/>
              <a:round/>
              <a:headEnd type="none" w="med" len="med"/>
              <a:tailEnd type="none" w="med" len="med"/>
            </a:ln>
          </p:spPr>
          <p:txBody>
            <a:bodyPr wrap="square" rIns="0" rtlCol="0" anchor="ctr" anchorCtr="0">
              <a:noAutofit/>
            </a:bodyPr>
            <a:lstStyle/>
            <a:p>
              <a:pPr marL="3175" algn="just">
                <a:lnSpc>
                  <a:spcPct val="114000"/>
                </a:lnSpc>
              </a:pPr>
              <a:endParaRPr kumimoji="1" lang="ja-JP" altLang="en-US" sz="1200" dirty="0"/>
            </a:p>
          </p:txBody>
        </p:sp>
        <p:sp>
          <p:nvSpPr>
            <p:cNvPr id="19" name="正方形/長方形 18"/>
            <p:cNvSpPr/>
            <p:nvPr/>
          </p:nvSpPr>
          <p:spPr>
            <a:xfrm>
              <a:off x="3008784" y="2564904"/>
              <a:ext cx="936104" cy="432048"/>
            </a:xfrm>
            <a:prstGeom prst="rect">
              <a:avLst/>
            </a:prstGeom>
            <a:solidFill>
              <a:srgbClr val="DADADA"/>
            </a:solidFill>
            <a:ln w="9525" cap="flat" cmpd="sng" algn="ctr">
              <a:solidFill>
                <a:srgbClr val="FFFFFF"/>
              </a:solidFill>
              <a:prstDash val="solid"/>
              <a:round/>
              <a:headEnd type="none" w="med" len="med"/>
              <a:tailEnd type="none" w="med" len="med"/>
            </a:ln>
          </p:spPr>
          <p:txBody>
            <a:bodyPr wrap="square" rIns="0" rtlCol="0" anchor="ctr" anchorCtr="0">
              <a:noAutofit/>
            </a:bodyPr>
            <a:lstStyle/>
            <a:p>
              <a:pPr marL="3175" algn="just">
                <a:lnSpc>
                  <a:spcPct val="114000"/>
                </a:lnSpc>
              </a:pPr>
              <a:endParaRPr kumimoji="1" lang="ja-JP" altLang="en-US" sz="1200" dirty="0"/>
            </a:p>
          </p:txBody>
        </p:sp>
      </p:grpSp>
      <p:sp>
        <p:nvSpPr>
          <p:cNvPr id="21" name="正方形/長方形 20"/>
          <p:cNvSpPr/>
          <p:nvPr/>
        </p:nvSpPr>
        <p:spPr>
          <a:xfrm>
            <a:off x="3296816" y="2132856"/>
            <a:ext cx="1080120" cy="288032"/>
          </a:xfrm>
          <a:prstGeom prst="rect">
            <a:avLst/>
          </a:prstGeom>
        </p:spPr>
        <p:txBody>
          <a:bodyPr wrap="none" lIns="0" tIns="0" rIns="0" bIns="0">
            <a:noAutofit/>
          </a:bodyPr>
          <a:lstStyle/>
          <a:p>
            <a:r>
              <a:rPr lang="ja-JP" altLang="ja-JP" sz="900" dirty="0"/>
              <a:t>人口の上位</a:t>
            </a:r>
            <a:r>
              <a:rPr lang="en-US" altLang="ja-JP" sz="900" dirty="0"/>
              <a:t>15</a:t>
            </a:r>
            <a:r>
              <a:rPr lang="ja-JP" altLang="ja-JP" sz="900" dirty="0"/>
              <a:t>％</a:t>
            </a:r>
            <a:br>
              <a:rPr lang="en-US" altLang="ja-JP" sz="900" dirty="0"/>
            </a:br>
            <a:r>
              <a:rPr lang="ja-JP" altLang="en-US" sz="900" dirty="0"/>
              <a:t>月収</a:t>
            </a:r>
            <a:r>
              <a:rPr lang="en-US" altLang="ja-JP" sz="900" dirty="0"/>
              <a:t>1,000</a:t>
            </a:r>
            <a:r>
              <a:rPr lang="ja-JP" altLang="ja-JP" sz="900" dirty="0"/>
              <a:t>ドル以上</a:t>
            </a:r>
            <a:endParaRPr lang="ja-JP" altLang="en-US" sz="900" b="1" dirty="0"/>
          </a:p>
        </p:txBody>
      </p:sp>
      <p:sp>
        <p:nvSpPr>
          <p:cNvPr id="22" name="正方形/長方形 21"/>
          <p:cNvSpPr/>
          <p:nvPr/>
        </p:nvSpPr>
        <p:spPr>
          <a:xfrm>
            <a:off x="3296816" y="2420888"/>
            <a:ext cx="1080120" cy="288032"/>
          </a:xfrm>
          <a:prstGeom prst="rect">
            <a:avLst/>
          </a:prstGeom>
        </p:spPr>
        <p:txBody>
          <a:bodyPr wrap="none" lIns="0" tIns="0" rIns="0" bIns="0">
            <a:noAutofit/>
          </a:bodyPr>
          <a:lstStyle/>
          <a:p>
            <a:r>
              <a:rPr lang="ja-JP" altLang="ja-JP" sz="900" dirty="0"/>
              <a:t>人口の</a:t>
            </a:r>
            <a:r>
              <a:rPr lang="en-US" altLang="ja-JP" sz="900" dirty="0"/>
              <a:t>20</a:t>
            </a:r>
            <a:r>
              <a:rPr lang="ja-JP" altLang="ja-JP" sz="900" dirty="0"/>
              <a:t>％</a:t>
            </a:r>
            <a:br>
              <a:rPr lang="en-US" altLang="ja-JP" sz="900" dirty="0"/>
            </a:br>
            <a:r>
              <a:rPr lang="ja-JP" altLang="en-US" sz="900" dirty="0"/>
              <a:t>月収</a:t>
            </a:r>
            <a:r>
              <a:rPr lang="en-US" altLang="ja-JP" sz="900" dirty="0"/>
              <a:t>500</a:t>
            </a:r>
            <a:r>
              <a:rPr lang="ja-JP" altLang="ja-JP" sz="900" dirty="0"/>
              <a:t>ドル以上</a:t>
            </a:r>
            <a:endParaRPr lang="ja-JP" altLang="en-US" sz="900" b="1" dirty="0"/>
          </a:p>
        </p:txBody>
      </p:sp>
      <p:cxnSp>
        <p:nvCxnSpPr>
          <p:cNvPr id="24" name="直線コネクタ 23"/>
          <p:cNvCxnSpPr/>
          <p:nvPr/>
        </p:nvCxnSpPr>
        <p:spPr>
          <a:xfrm>
            <a:off x="2576736" y="2708920"/>
            <a:ext cx="0" cy="504056"/>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592960" y="2708920"/>
            <a:ext cx="0" cy="504056"/>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2711450" y="2276872"/>
            <a:ext cx="501650" cy="675878"/>
          </a:xfrm>
          <a:custGeom>
            <a:avLst/>
            <a:gdLst>
              <a:gd name="connsiteX0" fmla="*/ 501650 w 501650"/>
              <a:gd name="connsiteY0" fmla="*/ 0 h 730250"/>
              <a:gd name="connsiteX1" fmla="*/ 0 w 501650"/>
              <a:gd name="connsiteY1" fmla="*/ 0 h 730250"/>
              <a:gd name="connsiteX2" fmla="*/ 0 w 501650"/>
              <a:gd name="connsiteY2" fmla="*/ 730250 h 730250"/>
            </a:gdLst>
            <a:ahLst/>
            <a:cxnLst>
              <a:cxn ang="0">
                <a:pos x="connsiteX0" y="connsiteY0"/>
              </a:cxn>
              <a:cxn ang="0">
                <a:pos x="connsiteX1" y="connsiteY1"/>
              </a:cxn>
              <a:cxn ang="0">
                <a:pos x="connsiteX2" y="connsiteY2"/>
              </a:cxn>
            </a:cxnLst>
            <a:rect l="l" t="t" r="r" b="b"/>
            <a:pathLst>
              <a:path w="501650" h="730250">
                <a:moveTo>
                  <a:pt x="501650" y="0"/>
                </a:moveTo>
                <a:lnTo>
                  <a:pt x="0" y="0"/>
                </a:lnTo>
                <a:lnTo>
                  <a:pt x="0" y="730250"/>
                </a:lnTo>
              </a:path>
            </a:pathLst>
          </a:custGeom>
          <a:noFill/>
          <a:ln cmpd="sng">
            <a:solidFill>
              <a:srgbClr val="6A6A6A"/>
            </a:solidFill>
            <a:tailEnd type="oval" w="sm" len="sm"/>
          </a:ln>
        </p:spPr>
        <p:txBody>
          <a:bodyPr rtlCol="0" anchor="ctr"/>
          <a:lstStyle/>
          <a:p>
            <a:pPr algn="ctr"/>
            <a:endParaRPr kumimoji="1" lang="ja-JP" altLang="en-US"/>
          </a:p>
        </p:txBody>
      </p:sp>
      <p:sp>
        <p:nvSpPr>
          <p:cNvPr id="28" name="フリーフォーム 27"/>
          <p:cNvSpPr/>
          <p:nvPr/>
        </p:nvSpPr>
        <p:spPr>
          <a:xfrm>
            <a:off x="3080792" y="2564904"/>
            <a:ext cx="144016" cy="387846"/>
          </a:xfrm>
          <a:custGeom>
            <a:avLst/>
            <a:gdLst>
              <a:gd name="connsiteX0" fmla="*/ 501650 w 501650"/>
              <a:gd name="connsiteY0" fmla="*/ 0 h 730250"/>
              <a:gd name="connsiteX1" fmla="*/ 0 w 501650"/>
              <a:gd name="connsiteY1" fmla="*/ 0 h 730250"/>
              <a:gd name="connsiteX2" fmla="*/ 0 w 501650"/>
              <a:gd name="connsiteY2" fmla="*/ 730250 h 730250"/>
            </a:gdLst>
            <a:ahLst/>
            <a:cxnLst>
              <a:cxn ang="0">
                <a:pos x="connsiteX0" y="connsiteY0"/>
              </a:cxn>
              <a:cxn ang="0">
                <a:pos x="connsiteX1" y="connsiteY1"/>
              </a:cxn>
              <a:cxn ang="0">
                <a:pos x="connsiteX2" y="connsiteY2"/>
              </a:cxn>
            </a:cxnLst>
            <a:rect l="l" t="t" r="r" b="b"/>
            <a:pathLst>
              <a:path w="501650" h="730250">
                <a:moveTo>
                  <a:pt x="501650" y="0"/>
                </a:moveTo>
                <a:lnTo>
                  <a:pt x="0" y="0"/>
                </a:lnTo>
                <a:lnTo>
                  <a:pt x="0" y="730250"/>
                </a:lnTo>
              </a:path>
            </a:pathLst>
          </a:custGeom>
          <a:noFill/>
          <a:ln cmpd="sng">
            <a:solidFill>
              <a:srgbClr val="6A6A6A"/>
            </a:solidFill>
            <a:tailEnd type="oval" w="sm" len="sm"/>
          </a:ln>
        </p:spPr>
        <p:txBody>
          <a:bodyPr rtlCol="0" anchor="ctr"/>
          <a:lstStyle/>
          <a:p>
            <a:pPr algn="ctr"/>
            <a:endParaRPr kumimoji="1" lang="ja-JP" altLang="en-US"/>
          </a:p>
        </p:txBody>
      </p:sp>
      <p:grpSp>
        <p:nvGrpSpPr>
          <p:cNvPr id="30" name="グループ化 7"/>
          <p:cNvGrpSpPr/>
          <p:nvPr/>
        </p:nvGrpSpPr>
        <p:grpSpPr>
          <a:xfrm>
            <a:off x="5169024" y="1484784"/>
            <a:ext cx="4536507" cy="288032"/>
            <a:chOff x="4803500" y="2113806"/>
            <a:chExt cx="2954133" cy="288032"/>
          </a:xfrm>
        </p:grpSpPr>
        <p:cxnSp>
          <p:nvCxnSpPr>
            <p:cNvPr id="31"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医療費に占める民間医療保険の割合</a:t>
              </a:r>
              <a:endParaRPr lang="en-US" altLang="ko-KR" sz="1400" dirty="0">
                <a:solidFill>
                  <a:srgbClr val="000000"/>
                </a:solidFill>
                <a:latin typeface="Arial Black" pitchFamily="34" charset="0"/>
                <a:ea typeface="HGP創英角ｺﾞｼｯｸUB" pitchFamily="50" charset="-128"/>
              </a:endParaRPr>
            </a:p>
          </p:txBody>
        </p:sp>
      </p:grpSp>
      <p:sp>
        <p:nvSpPr>
          <p:cNvPr id="36" name="正方形/長方形 35"/>
          <p:cNvSpPr/>
          <p:nvPr/>
        </p:nvSpPr>
        <p:spPr>
          <a:xfrm>
            <a:off x="6095393" y="3140968"/>
            <a:ext cx="720080" cy="276999"/>
          </a:xfrm>
          <a:prstGeom prst="rect">
            <a:avLst/>
          </a:prstGeom>
        </p:spPr>
        <p:txBody>
          <a:bodyPr wrap="square">
            <a:spAutoFit/>
          </a:bodyPr>
          <a:lstStyle/>
          <a:p>
            <a:pPr algn="ctr"/>
            <a:r>
              <a:rPr lang="en-US" altLang="ja-JP" sz="1200" b="1" dirty="0"/>
              <a:t>1998</a:t>
            </a:r>
            <a:r>
              <a:rPr lang="ja-JP" altLang="ja-JP" sz="1200" b="1" dirty="0"/>
              <a:t>年</a:t>
            </a:r>
            <a:endParaRPr lang="ja-JP" altLang="en-US" sz="1200" b="1" dirty="0"/>
          </a:p>
        </p:txBody>
      </p:sp>
      <p:sp>
        <p:nvSpPr>
          <p:cNvPr id="39" name="正方形/長方形 38"/>
          <p:cNvSpPr/>
          <p:nvPr/>
        </p:nvSpPr>
        <p:spPr>
          <a:xfrm>
            <a:off x="6095393" y="2420888"/>
            <a:ext cx="720080" cy="720080"/>
          </a:xfrm>
          <a:prstGeom prst="rect">
            <a:avLst/>
          </a:prstGeom>
          <a:solidFill>
            <a:srgbClr val="A2BBDC"/>
          </a:solidFill>
        </p:spPr>
        <p:txBody>
          <a:bodyPr wrap="square" rIns="0" rtlCol="0" anchor="ctr" anchorCtr="0">
            <a:noAutofit/>
          </a:bodyPr>
          <a:lstStyle/>
          <a:p>
            <a:pPr marL="3175" algn="just">
              <a:lnSpc>
                <a:spcPct val="114000"/>
              </a:lnSpc>
            </a:pPr>
            <a:endParaRPr kumimoji="1" lang="ja-JP" altLang="en-US" sz="1200" dirty="0"/>
          </a:p>
        </p:txBody>
      </p:sp>
      <p:cxnSp>
        <p:nvCxnSpPr>
          <p:cNvPr id="38" name="直線コネクタ 37"/>
          <p:cNvCxnSpPr/>
          <p:nvPr/>
        </p:nvCxnSpPr>
        <p:spPr>
          <a:xfrm>
            <a:off x="5951377" y="3140968"/>
            <a:ext cx="1008112"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7823585" y="3140968"/>
            <a:ext cx="720080" cy="276999"/>
          </a:xfrm>
          <a:prstGeom prst="rect">
            <a:avLst/>
          </a:prstGeom>
        </p:spPr>
        <p:txBody>
          <a:bodyPr wrap="square">
            <a:spAutoFit/>
          </a:bodyPr>
          <a:lstStyle/>
          <a:p>
            <a:pPr algn="ctr"/>
            <a:r>
              <a:rPr lang="en-US" altLang="ja-JP" sz="1200" b="1" dirty="0"/>
              <a:t>2010</a:t>
            </a:r>
            <a:r>
              <a:rPr lang="ja-JP" altLang="ja-JP" sz="1200" b="1" dirty="0"/>
              <a:t>年</a:t>
            </a:r>
            <a:endParaRPr lang="ja-JP" altLang="en-US" sz="1200" b="1" dirty="0"/>
          </a:p>
        </p:txBody>
      </p:sp>
      <p:sp>
        <p:nvSpPr>
          <p:cNvPr id="42" name="正方形/長方形 41"/>
          <p:cNvSpPr/>
          <p:nvPr/>
        </p:nvSpPr>
        <p:spPr>
          <a:xfrm>
            <a:off x="7823585" y="1988840"/>
            <a:ext cx="720080" cy="1152128"/>
          </a:xfrm>
          <a:prstGeom prst="rect">
            <a:avLst/>
          </a:prstGeom>
          <a:solidFill>
            <a:srgbClr val="A2BBDC"/>
          </a:solidFill>
        </p:spPr>
        <p:txBody>
          <a:bodyPr wrap="square" rIns="0" rtlCol="0" anchor="ctr" anchorCtr="0">
            <a:noAutofit/>
          </a:bodyPr>
          <a:lstStyle/>
          <a:p>
            <a:pPr marL="3175" algn="just">
              <a:lnSpc>
                <a:spcPct val="114000"/>
              </a:lnSpc>
            </a:pPr>
            <a:endParaRPr kumimoji="1" lang="ja-JP" altLang="en-US" sz="1200" dirty="0"/>
          </a:p>
        </p:txBody>
      </p:sp>
      <p:cxnSp>
        <p:nvCxnSpPr>
          <p:cNvPr id="43" name="直線コネクタ 42"/>
          <p:cNvCxnSpPr/>
          <p:nvPr/>
        </p:nvCxnSpPr>
        <p:spPr>
          <a:xfrm>
            <a:off x="7679569" y="3140968"/>
            <a:ext cx="1008112"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7895593" y="2276872"/>
            <a:ext cx="576064" cy="432048"/>
          </a:xfrm>
          <a:prstGeom prst="rect">
            <a:avLst/>
          </a:prstGeom>
        </p:spPr>
        <p:txBody>
          <a:bodyPr wrap="none" lIns="0" tIns="0" rIns="0" bIns="0">
            <a:noAutofit/>
          </a:bodyPr>
          <a:lstStyle/>
          <a:p>
            <a:pPr algn="ctr"/>
            <a:r>
              <a:rPr lang="en-US" altLang="ja-JP" sz="2800" dirty="0">
                <a:latin typeface="Arial Black" panose="020B0A04020102020204" pitchFamily="34" charset="0"/>
              </a:rPr>
              <a:t>8</a:t>
            </a:r>
            <a:r>
              <a:rPr lang="en-US" altLang="ja-JP" sz="2000" dirty="0">
                <a:latin typeface="Arial Black" panose="020B0A04020102020204" pitchFamily="34" charset="0"/>
              </a:rPr>
              <a:t>%</a:t>
            </a:r>
            <a:endParaRPr lang="ja-JP" altLang="en-US" sz="2000" b="1" dirty="0"/>
          </a:p>
        </p:txBody>
      </p:sp>
      <p:sp>
        <p:nvSpPr>
          <p:cNvPr id="45" name="正方形/長方形 44"/>
          <p:cNvSpPr/>
          <p:nvPr/>
        </p:nvSpPr>
        <p:spPr>
          <a:xfrm>
            <a:off x="6167401" y="2564904"/>
            <a:ext cx="576064" cy="432048"/>
          </a:xfrm>
          <a:prstGeom prst="rect">
            <a:avLst/>
          </a:prstGeom>
        </p:spPr>
        <p:txBody>
          <a:bodyPr wrap="none" lIns="0" tIns="0" rIns="0" bIns="0">
            <a:noAutofit/>
          </a:bodyPr>
          <a:lstStyle/>
          <a:p>
            <a:pPr algn="ctr"/>
            <a:r>
              <a:rPr lang="en-US" altLang="ja-JP" sz="2800" dirty="0">
                <a:latin typeface="Arial Black" panose="020B0A04020102020204" pitchFamily="34" charset="0"/>
              </a:rPr>
              <a:t>5</a:t>
            </a:r>
            <a:r>
              <a:rPr lang="en-US" altLang="ja-JP" sz="2000" dirty="0">
                <a:latin typeface="Arial Black" panose="020B0A04020102020204" pitchFamily="34" charset="0"/>
              </a:rPr>
              <a:t>%</a:t>
            </a:r>
            <a:endParaRPr lang="ja-JP" altLang="en-US" sz="2000" b="1" dirty="0"/>
          </a:p>
        </p:txBody>
      </p:sp>
      <p:sp>
        <p:nvSpPr>
          <p:cNvPr id="47" name="直角三角形 46"/>
          <p:cNvSpPr/>
          <p:nvPr/>
        </p:nvSpPr>
        <p:spPr>
          <a:xfrm flipH="1">
            <a:off x="6815473" y="1988840"/>
            <a:ext cx="1008112" cy="432048"/>
          </a:xfrm>
          <a:prstGeom prst="rtTriangle">
            <a:avLst/>
          </a:prstGeom>
          <a:gradFill flip="none" rotWithShape="1">
            <a:gsLst>
              <a:gs pos="0">
                <a:srgbClr val="DDE6F3"/>
              </a:gs>
              <a:gs pos="100000">
                <a:srgbClr val="CCDAEC"/>
              </a:gs>
            </a:gsLst>
            <a:lin ang="10800000" scaled="1"/>
            <a:tileRect/>
          </a:gra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sp>
        <p:nvSpPr>
          <p:cNvPr id="48" name="正方形/長方形 47"/>
          <p:cNvSpPr/>
          <p:nvPr/>
        </p:nvSpPr>
        <p:spPr>
          <a:xfrm>
            <a:off x="7113240" y="2132856"/>
            <a:ext cx="720080" cy="307777"/>
          </a:xfrm>
          <a:prstGeom prst="rect">
            <a:avLst/>
          </a:prstGeom>
        </p:spPr>
        <p:txBody>
          <a:bodyPr wrap="square">
            <a:spAutoFit/>
          </a:bodyPr>
          <a:lstStyle/>
          <a:p>
            <a:pPr algn="ctr"/>
            <a:r>
              <a:rPr lang="ja-JP" altLang="en-US" sz="1400">
                <a:latin typeface="HGP創英角ｺﾞｼｯｸUB" panose="020B0900000000000000" pitchFamily="50" charset="-128"/>
                <a:ea typeface="HGP創英角ｺﾞｼｯｸUB" panose="020B0900000000000000" pitchFamily="50" charset="-128"/>
              </a:rPr>
              <a:t>上 昇</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ロ</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ーランド・ベルガー</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Southeast Asia-The New Frontier For Health Insurers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）、タイ保険監督局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7106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3222013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29" imgW="395" imgH="396" progId="TCLayout.ActiveDocument.1">
                  <p:embed/>
                </p:oleObj>
              </mc:Choice>
              <mc:Fallback>
                <p:oleObj name="think-cell Slide" r:id="rId2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1" name="Chart 40">
            <a:extLst>
              <a:ext uri="{FF2B5EF4-FFF2-40B4-BE49-F238E27FC236}">
                <a16:creationId xmlns:a16="http://schemas.microsoft.com/office/drawing/2014/main" id="{0D128678-604D-44D1-9C88-16EB8C17DAAA}"/>
              </a:ext>
            </a:extLst>
          </p:cNvPr>
          <p:cNvGraphicFramePr/>
          <p:nvPr>
            <p:custDataLst>
              <p:tags r:id="rId3"/>
            </p:custDataLst>
            <p:extLst>
              <p:ext uri="{D42A27DB-BD31-4B8C-83A1-F6EECF244321}">
                <p14:modId xmlns:p14="http://schemas.microsoft.com/office/powerpoint/2010/main" val="84887996"/>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1"/>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4"/>
            </p:custDataLst>
          </p:nvPr>
        </p:nvCxnSpPr>
        <p:spPr bwMode="auto">
          <a:xfrm flipV="1">
            <a:off x="854075" y="2949575"/>
            <a:ext cx="8293100" cy="275113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5"/>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6"/>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7"/>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8"/>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9"/>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0"/>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1"/>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2"/>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3"/>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4"/>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5"/>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6"/>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7"/>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8"/>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9"/>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1"/>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2"/>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3"/>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4"/>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6"/>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50BB5E-8D7E-4E60-B003-3BECEC300AD1}" type="datetime'2''''0''''''2''''''''''''''''''''''''''''''''''''''1'''''''">
              <a:rPr lang="en-US" altLang="en-US" sz="1200" smtClean="0"/>
              <a:pPr/>
              <a:t>2021</a:t>
            </a:fld>
            <a:endParaRPr lang="en-US"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7"/>
            </p:custDataLst>
          </p:nvPr>
        </p:nvSpPr>
        <p:spPr bwMode="auto">
          <a:xfrm>
            <a:off x="4424363" y="4173538"/>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9A0C757B-19A1-4EA0-8F44-F33BB9EECAF7}" type="datetime'''''+''''''17''''''%'''''''''">
              <a:rPr lang="en-US" altLang="en-US" sz="1400" b="1" smtClean="0">
                <a:effectLst/>
              </a:rPr>
              <a:pPr/>
              <a:t>+17%</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Office of Insurance Commission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https://www.bakermckenzie.com/-/media/files/locations/thailand/insurance-outlook-14th-edition.pdf</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タイにおける民間医療保険の保険料収入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タイでは、新型コロナへの感染懸念や、高齢化に伴う健康不安から、医療保険を特約として付加する人が増えている。</a:t>
            </a:r>
          </a:p>
        </p:txBody>
      </p:sp>
    </p:spTree>
    <p:extLst>
      <p:ext uri="{BB962C8B-B14F-4D97-AF65-F5344CB8AC3E}">
        <p14:creationId xmlns:p14="http://schemas.microsoft.com/office/powerpoint/2010/main" val="3340857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5" name="テキスト ボックス 4"/>
          <p:cNvSpPr txBox="1"/>
          <p:nvPr/>
        </p:nvSpPr>
        <p:spPr>
          <a:xfrm>
            <a:off x="200472" y="1124744"/>
            <a:ext cx="9505056" cy="973600"/>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保健センターが各地域に整備されており、高齢者や慢性疾患を抱えた患者のための健康促進プログラムや予防医学が提供されている。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これらの医療サービスは民間企業の労働者に対しても提供される。また、都市部では民間のクリニックによって提供されることもある。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ボックス 59"/>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ja-JP" altLang="en-US" sz="800" bmk=""/>
              <a:t>明</a:t>
            </a:r>
            <a:r>
              <a:rPr kumimoji="0" lang="ja-JP" altLang="en-US" sz="800" dirty="0" bmk=""/>
              <a:t>治大学国際総合研究所「新興国マクロヘルスデータ、規制・制度に関する調査」（</a:t>
            </a:r>
            <a:r>
              <a:rPr kumimoji="0" lang="en-US" altLang="ja-JP" sz="800" dirty="0" bmk=""/>
              <a:t>2014</a:t>
            </a:r>
            <a:r>
              <a:rPr kumimoji="0" lang="ja-JP" altLang="en-US" sz="800" dirty="0" bmk=""/>
              <a:t>）</a:t>
            </a:r>
            <a:endParaRPr kumimoji="0" lang="en-US" altLang="ja-JP" sz="800" dirty="0" bmk=""/>
          </a:p>
        </p:txBody>
      </p:sp>
    </p:spTree>
    <p:extLst>
      <p:ext uri="{BB962C8B-B14F-4D97-AF65-F5344CB8AC3E}">
        <p14:creationId xmlns:p14="http://schemas.microsoft.com/office/powerpoint/2010/main" val="1768336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27A79B-BD12-4B8F-AB87-579C664B8031}"/>
              </a:ext>
            </a:extLst>
          </p:cNvPr>
          <p:cNvGraphicFramePr>
            <a:graphicFrameLocks noChangeAspect="1"/>
          </p:cNvGraphicFramePr>
          <p:nvPr>
            <p:custDataLst>
              <p:tags r:id="rId2"/>
            </p:custDataLst>
            <p:extLst>
              <p:ext uri="{D42A27DB-BD31-4B8C-83A1-F6EECF244321}">
                <p14:modId xmlns:p14="http://schemas.microsoft.com/office/powerpoint/2010/main" val="1234067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F327A79B-BD12-4B8F-AB87-579C664B80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p>
        </p:txBody>
      </p:sp>
      <p:sp>
        <p:nvSpPr>
          <p:cNvPr id="3" name="テキスト プレースホルダー 2"/>
          <p:cNvSpPr>
            <a:spLocks noGrp="1"/>
          </p:cNvSpPr>
          <p:nvPr>
            <p:ph type="body" sz="quarter" idx="15"/>
          </p:nvPr>
        </p:nvSpPr>
        <p:spPr>
          <a:xfrm>
            <a:off x="200025" y="580618"/>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医療機器に対する規制</a:t>
            </a:r>
          </a:p>
        </p:txBody>
      </p:sp>
      <p:sp>
        <p:nvSpPr>
          <p:cNvPr id="4" name="テキスト ボックス 3"/>
          <p:cNvSpPr txBox="1"/>
          <p:nvPr/>
        </p:nvSpPr>
        <p:spPr>
          <a:xfrm>
            <a:off x="200470" y="1007410"/>
            <a:ext cx="9505056" cy="2735621"/>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タイで医療機器を販売するには、タイ</a:t>
            </a: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dirty="0">
                <a:latin typeface="Meiryo UI" panose="020B0604030504040204" pitchFamily="34" charset="-128"/>
                <a:ea typeface="Meiryo UI" panose="020B0604030504040204" pitchFamily="34" charset="-128"/>
                <a:cs typeface="Arial" panose="020B0604020202020204" pitchFamily="34" charset="0"/>
              </a:rPr>
              <a:t>傘下の医療機器管理局から販売前許可を取得する必要がある。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輸入の場合、販売前許可に加えて原産国の自由販売証明が必要となる。また、インプラントや放射線機器、歯科充填材など</a:t>
            </a:r>
            <a:r>
              <a:rPr lang="ja-JP" altLang="en-US" sz="1400">
                <a:latin typeface="Meiryo UI" panose="020B0604030504040204" pitchFamily="34" charset="-128"/>
                <a:ea typeface="Meiryo UI" panose="020B0604030504040204" pitchFamily="34" charset="-128"/>
                <a:cs typeface="Arial" panose="020B0604020202020204" pitchFamily="34" charset="0"/>
              </a:rPr>
              <a:t>は、　　品質</a:t>
            </a:r>
            <a:r>
              <a:rPr lang="ja-JP" altLang="en-US" sz="1400" dirty="0">
                <a:latin typeface="Meiryo UI" panose="020B0604030504040204" pitchFamily="34" charset="-128"/>
                <a:ea typeface="Meiryo UI" panose="020B0604030504040204" pitchFamily="34" charset="-128"/>
                <a:cs typeface="Arial" panose="020B0604020202020204" pitchFamily="34" charset="0"/>
              </a:rPr>
              <a:t>管理証明として原産国の</a:t>
            </a:r>
            <a:r>
              <a:rPr lang="en-US" altLang="ja-JP" sz="1400" dirty="0">
                <a:latin typeface="Meiryo UI" panose="020B0604030504040204" pitchFamily="34" charset="-128"/>
                <a:ea typeface="Meiryo UI" panose="020B0604030504040204" pitchFamily="34" charset="-128"/>
                <a:cs typeface="Arial" panose="020B0604020202020204" pitchFamily="34" charset="0"/>
              </a:rPr>
              <a:t>GMP</a:t>
            </a:r>
            <a:r>
              <a:rPr lang="ja-JP" altLang="en-US" sz="1400" dirty="0">
                <a:latin typeface="Meiryo UI" panose="020B0604030504040204" pitchFamily="34" charset="-128"/>
                <a:ea typeface="Meiryo UI" panose="020B0604030504040204" pitchFamily="34" charset="-128"/>
                <a:cs typeface="Arial" panose="020B0604020202020204" pitchFamily="34" charset="0"/>
              </a:rPr>
              <a:t>や</a:t>
            </a:r>
            <a:r>
              <a:rPr lang="en-US" altLang="ja-JP" sz="1400" dirty="0">
                <a:latin typeface="Meiryo UI" panose="020B0604030504040204" pitchFamily="34" charset="-128"/>
                <a:ea typeface="Meiryo UI" panose="020B0604030504040204" pitchFamily="34" charset="-128"/>
                <a:cs typeface="Arial" panose="020B0604020202020204" pitchFamily="34" charset="0"/>
              </a:rPr>
              <a:t>ISO13485</a:t>
            </a:r>
            <a:r>
              <a:rPr lang="ja-JP" altLang="en-US" sz="1400" dirty="0">
                <a:latin typeface="Meiryo UI" panose="020B0604030504040204" pitchFamily="34" charset="-128"/>
                <a:ea typeface="Meiryo UI" panose="020B0604030504040204" pitchFamily="34" charset="-128"/>
                <a:cs typeface="Arial" panose="020B0604020202020204" pitchFamily="34" charset="0"/>
              </a:rPr>
              <a:t>も求められる。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タイ</a:t>
            </a: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dirty="0">
                <a:latin typeface="Meiryo UI" panose="020B0604030504040204" pitchFamily="34" charset="-128"/>
                <a:ea typeface="Meiryo UI" panose="020B0604030504040204" pitchFamily="34" charset="-128"/>
                <a:cs typeface="Arial" panose="020B0604020202020204" pitchFamily="34" charset="0"/>
              </a:rPr>
              <a:t>は</a:t>
            </a:r>
            <a:r>
              <a:rPr lang="en-US" altLang="ja-JP" sz="1400" dirty="0">
                <a:latin typeface="Meiryo UI" panose="020B0604030504040204" pitchFamily="34" charset="-128"/>
                <a:ea typeface="Meiryo UI" panose="020B0604030504040204" pitchFamily="34" charset="-128"/>
                <a:cs typeface="Arial" panose="020B0604020202020204" pitchFamily="34" charset="0"/>
              </a:rPr>
              <a:t>2021</a:t>
            </a:r>
            <a:r>
              <a:rPr lang="ja-JP" altLang="en-US" sz="1400" dirty="0">
                <a:latin typeface="Meiryo UI" panose="020B0604030504040204" pitchFamily="34" charset="-128"/>
                <a:ea typeface="Meiryo UI" panose="020B0604030504040204" pitchFamily="34" charset="-128"/>
                <a:cs typeface="Arial" panose="020B0604020202020204" pitchFamily="34" charset="0"/>
              </a:rPr>
              <a:t>年</a:t>
            </a:r>
            <a:r>
              <a:rPr lang="en-US" altLang="ja-JP" sz="1400" dirty="0">
                <a:latin typeface="Meiryo UI" panose="020B0604030504040204" pitchFamily="34" charset="-128"/>
                <a:ea typeface="Meiryo UI" panose="020B0604030504040204" pitchFamily="34" charset="-128"/>
                <a:cs typeface="Arial" panose="020B0604020202020204" pitchFamily="34" charset="0"/>
              </a:rPr>
              <a:t>2</a:t>
            </a:r>
            <a:r>
              <a:rPr lang="ja-JP" altLang="en-US" sz="1400" dirty="0">
                <a:latin typeface="Meiryo UI" panose="020B0604030504040204" pitchFamily="34" charset="-128"/>
                <a:ea typeface="Meiryo UI" panose="020B0604030504040204" pitchFamily="34" charset="-128"/>
                <a:cs typeface="Arial" panose="020B0604020202020204" pitchFamily="34" charset="0"/>
              </a:rPr>
              <a:t>月に新法による医療機器規制を正式に開始した。これまでの</a:t>
            </a:r>
            <a:r>
              <a:rPr lang="en-US" altLang="ja-JP" sz="1400" dirty="0">
                <a:latin typeface="Meiryo UI" panose="020B0604030504040204" pitchFamily="34" charset="-128"/>
                <a:ea typeface="Meiryo UI" panose="020B0604030504040204" pitchFamily="34" charset="-128"/>
                <a:cs typeface="Arial" panose="020B0604020202020204" pitchFamily="34" charset="0"/>
              </a:rPr>
              <a:t>3</a:t>
            </a:r>
            <a:r>
              <a:rPr lang="ja-JP" altLang="en-US" sz="1400" dirty="0">
                <a:latin typeface="Meiryo UI" panose="020B0604030504040204" pitchFamily="34" charset="-128"/>
                <a:ea typeface="Meiryo UI" panose="020B0604030504040204" pitchFamily="34" charset="-128"/>
                <a:cs typeface="Arial" panose="020B0604020202020204" pitchFamily="34" charset="0"/>
              </a:rPr>
              <a:t>分類の医療機器カテゴリーから</a:t>
            </a:r>
            <a:r>
              <a:rPr lang="en-US" altLang="ja-JP" sz="1400" dirty="0">
                <a:latin typeface="Meiryo UI" panose="020B0604030504040204" pitchFamily="34" charset="-128"/>
                <a:ea typeface="Meiryo UI" panose="020B0604030504040204" pitchFamily="34" charset="-128"/>
                <a:cs typeface="Arial" panose="020B0604020202020204" pitchFamily="34" charset="0"/>
              </a:rPr>
              <a:t>4</a:t>
            </a:r>
            <a:r>
              <a:rPr lang="ja-JP" altLang="en-US" sz="1400" dirty="0">
                <a:latin typeface="Meiryo UI" panose="020B0604030504040204" pitchFamily="34" charset="-128"/>
                <a:ea typeface="Meiryo UI" panose="020B0604030504040204" pitchFamily="34" charset="-128"/>
                <a:cs typeface="Arial" panose="020B0604020202020204" pitchFamily="34" charset="0"/>
              </a:rPr>
              <a:t>分類　　　　　　（リスクの低いもの（クラス</a:t>
            </a:r>
            <a:r>
              <a:rPr lang="en-US" altLang="ja-JP" sz="1400" dirty="0">
                <a:latin typeface="Meiryo UI" panose="020B0604030504040204" pitchFamily="34" charset="-128"/>
                <a:ea typeface="Meiryo UI" panose="020B0604030504040204" pitchFamily="34" charset="-128"/>
                <a:cs typeface="Arial" panose="020B0604020202020204" pitchFamily="34" charset="0"/>
              </a:rPr>
              <a:t>1</a:t>
            </a:r>
            <a:r>
              <a:rPr lang="ja-JP" altLang="en-US" sz="1400" dirty="0">
                <a:latin typeface="Meiryo UI" panose="020B0604030504040204" pitchFamily="34" charset="-128"/>
                <a:ea typeface="Meiryo UI" panose="020B0604030504040204" pitchFamily="34" charset="-128"/>
                <a:cs typeface="Arial" panose="020B0604020202020204" pitchFamily="34" charset="0"/>
              </a:rPr>
              <a:t>）から高いもの（クラス</a:t>
            </a:r>
            <a:r>
              <a:rPr lang="en-US" altLang="ja-JP" sz="1400" dirty="0">
                <a:latin typeface="Meiryo UI" panose="020B0604030504040204" pitchFamily="34" charset="-128"/>
                <a:ea typeface="Meiryo UI" panose="020B0604030504040204" pitchFamily="34" charset="-128"/>
                <a:cs typeface="Arial" panose="020B0604020202020204" pitchFamily="34" charset="0"/>
              </a:rPr>
              <a:t>4</a:t>
            </a:r>
            <a:r>
              <a:rPr lang="ja-JP" altLang="en-US" sz="1400" dirty="0">
                <a:latin typeface="Meiryo UI" panose="020B0604030504040204" pitchFamily="34" charset="-128"/>
                <a:ea typeface="Meiryo UI" panose="020B0604030504040204" pitchFamily="34" charset="-128"/>
                <a:cs typeface="Arial" panose="020B0604020202020204" pitchFamily="34" charset="0"/>
              </a:rPr>
              <a:t>））となった。しかし、新法における申請に必要となる資料がわかる詳細なガイダンスは、</a:t>
            </a:r>
            <a:r>
              <a:rPr lang="en-US" altLang="ja-JP" sz="1400" dirty="0">
                <a:latin typeface="Meiryo UI" panose="020B0604030504040204" pitchFamily="34" charset="-128"/>
                <a:ea typeface="Meiryo UI" panose="020B0604030504040204" pitchFamily="34" charset="-128"/>
                <a:cs typeface="Arial" panose="020B0604020202020204" pitchFamily="34" charset="0"/>
              </a:rPr>
              <a:t>2021</a:t>
            </a:r>
            <a:r>
              <a:rPr lang="ja-JP" altLang="en-US" sz="1400" dirty="0">
                <a:latin typeface="Meiryo UI" panose="020B0604030504040204" pitchFamily="34" charset="-128"/>
                <a:ea typeface="Meiryo UI" panose="020B0604030504040204" pitchFamily="34" charset="-128"/>
                <a:cs typeface="Arial" panose="020B0604020202020204" pitchFamily="34" charset="0"/>
              </a:rPr>
              <a:t>年</a:t>
            </a:r>
            <a:r>
              <a:rPr lang="en-US" altLang="ja-JP" sz="1400" dirty="0">
                <a:latin typeface="Meiryo UI" panose="020B0604030504040204" pitchFamily="34" charset="-128"/>
                <a:ea typeface="Meiryo UI" panose="020B0604030504040204" pitchFamily="34" charset="-128"/>
                <a:cs typeface="Arial" panose="020B0604020202020204" pitchFamily="34" charset="0"/>
              </a:rPr>
              <a:t>3</a:t>
            </a:r>
            <a:r>
              <a:rPr lang="ja-JP" altLang="en-US" sz="1400" dirty="0">
                <a:latin typeface="Meiryo UI" panose="020B0604030504040204" pitchFamily="34" charset="-128"/>
                <a:ea typeface="Meiryo UI" panose="020B0604030504040204" pitchFamily="34" charset="-128"/>
                <a:cs typeface="Arial" panose="020B0604020202020204" pitchFamily="34" charset="0"/>
              </a:rPr>
              <a:t>月現在まだドラフト版のみとなる。今後、新法運用に伴う様々なガイダンスの発行が予想される。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rPr>
              <a:t>自社製品がどのクラス分類に該当するかは、タイ</a:t>
            </a:r>
            <a:r>
              <a:rPr lang="en-US" altLang="ja-JP" sz="1400" dirty="0">
                <a:latin typeface="Meiryo UI" panose="020B0604030504040204" pitchFamily="34" charset="-128"/>
                <a:ea typeface="Meiryo UI" panose="020B0604030504040204" pitchFamily="34" charset="-128"/>
              </a:rPr>
              <a:t>FDA</a:t>
            </a:r>
            <a:r>
              <a:rPr lang="ja-JP" altLang="en-US" sz="1400" dirty="0">
                <a:latin typeface="Meiryo UI" panose="020B0604030504040204" pitchFamily="34" charset="-128"/>
                <a:ea typeface="Meiryo UI" panose="020B0604030504040204" pitchFamily="34" charset="-128"/>
              </a:rPr>
              <a:t>が運営する下記のクラス分類ツールから確認できる（但しタイ語）。</a:t>
            </a:r>
          </a:p>
          <a:p>
            <a:pPr algn="just" fontAlgn="ctr">
              <a:lnSpc>
                <a:spcPct val="110000"/>
              </a:lnSpc>
              <a:spcAft>
                <a:spcPts val="200"/>
              </a:spcAft>
              <a:buClr>
                <a:srgbClr val="5F8AC3"/>
              </a:buClr>
            </a:pPr>
            <a:r>
              <a:rPr lang="ja-JP" altLang="en-US" sz="12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hlinkClick r:id="rId6"/>
              </a:rPr>
              <a:t>http://medeva.fda.moph.go.th/MDC_LISTING/HOME/MDC_QUESTION</a:t>
            </a:r>
            <a:endParaRPr lang="en-US" altLang="ja-JP" sz="900" dirty="0">
              <a:latin typeface="Meiryo UI" panose="020B0604030504040204" pitchFamily="34" charset="-128"/>
              <a:ea typeface="Meiryo UI" panose="020B0604030504040204" pitchFamily="34" charset="-128"/>
            </a:endParaRPr>
          </a:p>
          <a:p>
            <a:pPr algn="just" fontAlgn="ctr">
              <a:lnSpc>
                <a:spcPct val="110000"/>
              </a:lnSpc>
              <a:spcAft>
                <a:spcPts val="200"/>
              </a:spcAft>
              <a:buClr>
                <a:srgbClr val="5F8AC3"/>
              </a:buClr>
            </a:pPr>
            <a:endParaRPr lang="en-US" altLang="ja-JP" sz="900" dirty="0">
              <a:latin typeface="Meiryo UI" panose="020B0604030504040204" pitchFamily="34" charset="-128"/>
              <a:ea typeface="Meiryo UI" panose="020B0604030504040204" pitchFamily="34" charset="-128"/>
            </a:endParaRPr>
          </a:p>
          <a:p>
            <a:pPr marL="190500" indent="-190500" algn="just" fontAlgn="ctr">
              <a:lnSpc>
                <a:spcPct val="110000"/>
              </a:lnSpc>
              <a:spcAft>
                <a:spcPts val="200"/>
              </a:spcAft>
              <a:buClr>
                <a:srgbClr val="5F8AC3"/>
              </a:buClr>
              <a:buFont typeface="Wingdings" panose="05000000000000000000" pitchFamily="2" charset="2"/>
              <a:buChar char="n"/>
            </a:pPr>
            <a:endParaRPr lang="ja-JP" altLang="ja-JP" dirty="0"/>
          </a:p>
          <a:p>
            <a:pPr marL="190500" indent="-190500" algn="just" fontAlgn="ctr">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p:cNvSpPr>
            <a:spLocks noChangeArrowheads="1"/>
          </p:cNvSpPr>
          <p:nvPr/>
        </p:nvSpPr>
        <p:spPr bwMode="auto">
          <a:xfrm>
            <a:off x="197552" y="2927006"/>
            <a:ext cx="716805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eiryo UI" panose="020B0604030504040204" pitchFamily="34" charset="-128"/>
                <a:ea typeface="Meiryo UI" panose="020B0604030504040204" pitchFamily="34" charset="-128"/>
              </a:rPr>
              <a:t>医療機器のクラス分け</a:t>
            </a:r>
            <a:endParaRPr lang="ja-JP" altLang="ja-JP" sz="1000" b="1" dirty="0">
              <a:latin typeface="Meiryo UI" panose="020B0604030504040204" pitchFamily="34" charset="-128"/>
              <a:ea typeface="Meiryo UI" panose="020B0604030504040204" pitchFamily="34" charset="-128"/>
            </a:endParaRPr>
          </a:p>
        </p:txBody>
      </p:sp>
      <p:graphicFrame>
        <p:nvGraphicFramePr>
          <p:cNvPr id="8" name="表 7"/>
          <p:cNvGraphicFramePr>
            <a:graphicFrameLocks noGrp="1"/>
          </p:cNvGraphicFramePr>
          <p:nvPr/>
        </p:nvGraphicFramePr>
        <p:xfrm>
          <a:off x="151165" y="3257246"/>
          <a:ext cx="9508419" cy="3023083"/>
        </p:xfrm>
        <a:graphic>
          <a:graphicData uri="http://schemas.openxmlformats.org/drawingml/2006/table">
            <a:tbl>
              <a:tblPr firstRow="1" bandRow="1">
                <a:tableStyleId>{5C22544A-7EE6-4342-B048-85BDC9FD1C3A}</a:tableStyleId>
              </a:tblPr>
              <a:tblGrid>
                <a:gridCol w="4067175">
                  <a:extLst>
                    <a:ext uri="{9D8B030D-6E8A-4147-A177-3AD203B41FA5}">
                      <a16:colId xmlns:a16="http://schemas.microsoft.com/office/drawing/2014/main" val="20000"/>
                    </a:ext>
                  </a:extLst>
                </a:gridCol>
                <a:gridCol w="1544877">
                  <a:extLst>
                    <a:ext uri="{9D8B030D-6E8A-4147-A177-3AD203B41FA5}">
                      <a16:colId xmlns:a16="http://schemas.microsoft.com/office/drawing/2014/main" val="2031571476"/>
                    </a:ext>
                  </a:extLst>
                </a:gridCol>
                <a:gridCol w="2356655">
                  <a:extLst>
                    <a:ext uri="{9D8B030D-6E8A-4147-A177-3AD203B41FA5}">
                      <a16:colId xmlns:a16="http://schemas.microsoft.com/office/drawing/2014/main" val="614286578"/>
                    </a:ext>
                  </a:extLst>
                </a:gridCol>
                <a:gridCol w="1539712">
                  <a:extLst>
                    <a:ext uri="{9D8B030D-6E8A-4147-A177-3AD203B41FA5}">
                      <a16:colId xmlns:a16="http://schemas.microsoft.com/office/drawing/2014/main" val="20002"/>
                    </a:ext>
                  </a:extLst>
                </a:gridCol>
              </a:tblGrid>
              <a:tr h="402260">
                <a:tc>
                  <a:txBody>
                    <a:bodyPr/>
                    <a:lstStyle/>
                    <a:p>
                      <a:pPr algn="ctr" fontAlgn="ctr"/>
                      <a:r>
                        <a:rPr kumimoji="1" lang="ja-JP" altLang="en-US" sz="1300" b="1" dirty="0">
                          <a:solidFill>
                            <a:schemeClr val="bg1"/>
                          </a:solidFill>
                          <a:latin typeface="Meiryo UI" panose="020B0604030504040204" pitchFamily="34" charset="-128"/>
                          <a:ea typeface="Meiryo UI" panose="020B0604030504040204" pitchFamily="34" charset="-128"/>
                        </a:rPr>
                        <a:t>カテゴリー</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300" b="1" kern="1200" dirty="0">
                          <a:solidFill>
                            <a:schemeClr val="bg1"/>
                          </a:solidFill>
                          <a:latin typeface="Meiryo UI" panose="020B0604030504040204" pitchFamily="34" charset="-128"/>
                          <a:ea typeface="Meiryo UI" panose="020B0604030504040204" pitchFamily="34" charset="-128"/>
                          <a:cs typeface="+mn-cs"/>
                        </a:rPr>
                        <a:t>規制開始日　</a:t>
                      </a:r>
                      <a:r>
                        <a:rPr kumimoji="1" lang="en-US" altLang="ja-JP" sz="1300" b="1" kern="1200" dirty="0">
                          <a:solidFill>
                            <a:schemeClr val="bg1"/>
                          </a:solidFill>
                          <a:latin typeface="Meiryo UI" panose="020B0604030504040204" pitchFamily="34" charset="-128"/>
                          <a:ea typeface="Meiryo UI" panose="020B0604030504040204" pitchFamily="34" charset="-128"/>
                          <a:cs typeface="+mn-cs"/>
                        </a:rPr>
                        <a:t>※</a:t>
                      </a:r>
                      <a:r>
                        <a:rPr kumimoji="1" lang="ja-JP" altLang="en-US" sz="1300" b="1" kern="1200" dirty="0">
                          <a:solidFill>
                            <a:schemeClr val="bg1"/>
                          </a:solidFill>
                          <a:latin typeface="Meiryo UI" panose="020B0604030504040204" pitchFamily="34" charset="-128"/>
                          <a:ea typeface="Meiryo UI" panose="020B0604030504040204" pitchFamily="34" charset="-128"/>
                          <a:cs typeface="+mn-cs"/>
                        </a:rPr>
                        <a:t>２</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300" b="1" kern="1200" dirty="0">
                          <a:solidFill>
                            <a:schemeClr val="bg1"/>
                          </a:solidFill>
                          <a:latin typeface="Meiryo UI" panose="020B0604030504040204" pitchFamily="34" charset="-128"/>
                          <a:ea typeface="Meiryo UI" panose="020B0604030504040204" pitchFamily="34" charset="-128"/>
                          <a:cs typeface="+mn-cs"/>
                        </a:rPr>
                        <a:t>費用</a:t>
                      </a:r>
                      <a:r>
                        <a:rPr kumimoji="1" lang="en-US" altLang="ja-JP" sz="1300" b="1" kern="1200" dirty="0">
                          <a:solidFill>
                            <a:schemeClr val="bg1"/>
                          </a:solidFill>
                          <a:latin typeface="Meiryo UI" panose="020B0604030504040204" pitchFamily="34" charset="-128"/>
                          <a:ea typeface="Meiryo UI" panose="020B0604030504040204" pitchFamily="34" charset="-128"/>
                          <a:cs typeface="+mn-cs"/>
                        </a:rPr>
                        <a:t>※</a:t>
                      </a:r>
                      <a:r>
                        <a:rPr kumimoji="1" lang="ja-JP" altLang="en-US" sz="1300" b="1" kern="1200" dirty="0">
                          <a:solidFill>
                            <a:schemeClr val="bg1"/>
                          </a:solidFill>
                          <a:latin typeface="Meiryo UI" panose="020B0604030504040204" pitchFamily="34" charset="-128"/>
                          <a:ea typeface="Meiryo UI" panose="020B0604030504040204" pitchFamily="34" charset="-128"/>
                          <a:cs typeface="+mn-cs"/>
                        </a:rPr>
                        <a:t>３</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300" b="1" kern="1200" dirty="0">
                          <a:solidFill>
                            <a:schemeClr val="bg1"/>
                          </a:solidFill>
                          <a:latin typeface="Meiryo UI" panose="020B0604030504040204" pitchFamily="34" charset="-128"/>
                          <a:ea typeface="Meiryo UI" panose="020B0604030504040204" pitchFamily="34" charset="-128"/>
                          <a:cs typeface="+mn-cs"/>
                        </a:rPr>
                        <a:t>販売前</a:t>
                      </a:r>
                      <a:r>
                        <a:rPr kumimoji="1" lang="ja-JP" altLang="en-US" sz="1300" b="1" kern="1200">
                          <a:solidFill>
                            <a:schemeClr val="bg1"/>
                          </a:solidFill>
                          <a:latin typeface="Meiryo UI" panose="020B0604030504040204" pitchFamily="34" charset="-128"/>
                          <a:ea typeface="Meiryo UI" panose="020B0604030504040204" pitchFamily="34" charset="-128"/>
                          <a:cs typeface="+mn-cs"/>
                        </a:rPr>
                        <a:t>許可が　　下りる</a:t>
                      </a:r>
                      <a:r>
                        <a:rPr kumimoji="1" lang="ja-JP" altLang="en-US" sz="1300" b="1" kern="1200" dirty="0">
                          <a:solidFill>
                            <a:schemeClr val="bg1"/>
                          </a:solidFill>
                          <a:latin typeface="Meiryo UI" panose="020B0604030504040204" pitchFamily="34" charset="-128"/>
                          <a:ea typeface="Meiryo UI" panose="020B0604030504040204" pitchFamily="34" charset="-128"/>
                          <a:cs typeface="+mn-cs"/>
                        </a:rPr>
                        <a:t>までの期間</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0003">
                <a:tc>
                  <a:txBody>
                    <a:bodyPr/>
                    <a:lstStyle/>
                    <a:p>
                      <a:pPr algn="l" defTabSz="955675">
                        <a:buClr>
                          <a:schemeClr val="bg2"/>
                        </a:buClr>
                        <a:buSzPct val="100000"/>
                      </a:pPr>
                      <a:r>
                        <a:rPr lang="ja-JP" altLang="en-US" sz="1200" dirty="0">
                          <a:solidFill>
                            <a:schemeClr val="tx1"/>
                          </a:solidFill>
                          <a:latin typeface="Meiryo UI" panose="020B0604030504040204" pitchFamily="34" charset="-128"/>
                          <a:ea typeface="Meiryo UI" panose="020B0604030504040204" pitchFamily="34" charset="-128"/>
                        </a:rPr>
                        <a:t>　</a:t>
                      </a:r>
                      <a:r>
                        <a:rPr lang="en-US" altLang="ja-JP" sz="1200" dirty="0">
                          <a:solidFill>
                            <a:schemeClr val="tx1"/>
                          </a:solidFill>
                          <a:latin typeface="Meiryo UI" panose="020B0604030504040204" pitchFamily="34" charset="-128"/>
                          <a:ea typeface="Meiryo UI" panose="020B0604030504040204" pitchFamily="34" charset="-128"/>
                        </a:rPr>
                        <a:t>【</a:t>
                      </a:r>
                      <a:r>
                        <a:rPr lang="ja-JP" altLang="en-US" sz="1200" dirty="0">
                          <a:solidFill>
                            <a:schemeClr val="tx1"/>
                          </a:solidFill>
                          <a:latin typeface="Meiryo UI" panose="020B0604030504040204" pitchFamily="34" charset="-128"/>
                          <a:ea typeface="Meiryo UI" panose="020B0604030504040204" pitchFamily="34" charset="-128"/>
                        </a:rPr>
                        <a:t>クラス</a:t>
                      </a:r>
                      <a:r>
                        <a:rPr lang="en-US" altLang="ja-JP" sz="1200" dirty="0">
                          <a:solidFill>
                            <a:schemeClr val="tx1"/>
                          </a:solidFill>
                          <a:latin typeface="Meiryo UI" panose="020B0604030504040204" pitchFamily="34" charset="-128"/>
                          <a:ea typeface="Meiryo UI" panose="020B0604030504040204" pitchFamily="34" charset="-128"/>
                        </a:rPr>
                        <a:t>1】</a:t>
                      </a:r>
                    </a:p>
                    <a:p>
                      <a:pPr marL="0" marR="0" lvl="0" indent="0" algn="ctr" defTabSz="955675" rtl="0" eaLnBrk="1" fontAlgn="auto" latinLnBrk="0" hangingPunct="1">
                        <a:lnSpc>
                          <a:spcPct val="100000"/>
                        </a:lnSpc>
                        <a:spcBef>
                          <a:spcPts val="0"/>
                        </a:spcBef>
                        <a:spcAft>
                          <a:spcPts val="0"/>
                        </a:spcAft>
                        <a:buClr>
                          <a:schemeClr val="bg2"/>
                        </a:buClr>
                        <a:buSzPct val="100000"/>
                        <a:buFontTx/>
                        <a:buNone/>
                        <a:tabLst/>
                        <a:defRPr/>
                      </a:pPr>
                      <a:r>
                        <a:rPr lang="ja-JP" altLang="en-US" sz="1100" dirty="0">
                          <a:solidFill>
                            <a:schemeClr val="tx1"/>
                          </a:solidFill>
                          <a:latin typeface="Meiryo UI" panose="020B0604030504040204" pitchFamily="34" charset="-128"/>
                          <a:ea typeface="Meiryo UI" panose="020B0604030504040204" pitchFamily="34" charset="-128"/>
                        </a:rPr>
                        <a:t>当該クラスの医療機器をリスティング制</a:t>
                      </a:r>
                      <a:r>
                        <a:rPr lang="en-US" altLang="ja-JP" sz="1100" dirty="0">
                          <a:solidFill>
                            <a:schemeClr val="tx1"/>
                          </a:solidFill>
                          <a:latin typeface="Meiryo UI" panose="020B0604030504040204" pitchFamily="34" charset="-128"/>
                          <a:ea typeface="Meiryo UI" panose="020B0604030504040204" pitchFamily="34" charset="-128"/>
                        </a:rPr>
                        <a:t>(Listing)</a:t>
                      </a:r>
                      <a:r>
                        <a:rPr lang="ja-JP" altLang="en-US" sz="1100" dirty="0">
                          <a:solidFill>
                            <a:schemeClr val="tx1"/>
                          </a:solidFill>
                          <a:latin typeface="Meiryo UI" panose="020B0604030504040204" pitchFamily="34" charset="-128"/>
                          <a:ea typeface="Meiryo UI" panose="020B0604030504040204" pitchFamily="34" charset="-128"/>
                        </a:rPr>
                        <a:t>医療機器と呼ぶ</a:t>
                      </a:r>
                    </a:p>
                    <a:p>
                      <a:pPr algn="ctr" defTabSz="955675">
                        <a:buClr>
                          <a:schemeClr val="bg2"/>
                        </a:buClr>
                        <a:buSzPct val="100000"/>
                      </a:pPr>
                      <a:r>
                        <a:rPr lang="en-US" altLang="ja-JP" sz="1050" dirty="0">
                          <a:solidFill>
                            <a:schemeClr val="tx1"/>
                          </a:solidFill>
                          <a:latin typeface="Meiryo UI" panose="020B0604030504040204" pitchFamily="34" charset="-128"/>
                          <a:ea typeface="Meiryo UI" panose="020B0604030504040204" pitchFamily="34" charset="-128"/>
                        </a:rPr>
                        <a:t>(</a:t>
                      </a:r>
                      <a:r>
                        <a:rPr lang="ja-JP" altLang="en-US" sz="1050" dirty="0">
                          <a:solidFill>
                            <a:schemeClr val="tx1"/>
                          </a:solidFill>
                          <a:latin typeface="Meiryo UI" panose="020B0604030504040204" pitchFamily="34" charset="-128"/>
                          <a:ea typeface="Meiryo UI" panose="020B0604030504040204" pitchFamily="34" charset="-128"/>
                        </a:rPr>
                        <a:t>測定、滅菌以外のクラス</a:t>
                      </a:r>
                      <a:r>
                        <a:rPr lang="en-US" altLang="ja-JP" sz="1050" dirty="0">
                          <a:solidFill>
                            <a:schemeClr val="tx1"/>
                          </a:solidFill>
                          <a:latin typeface="Meiryo UI" panose="020B0604030504040204" pitchFamily="34" charset="-128"/>
                          <a:ea typeface="Meiryo UI" panose="020B0604030504040204" pitchFamily="34" charset="-128"/>
                        </a:rPr>
                        <a:t>1</a:t>
                      </a:r>
                      <a:r>
                        <a:rPr lang="ja-JP" altLang="en-US" sz="1050" dirty="0">
                          <a:solidFill>
                            <a:schemeClr val="tx1"/>
                          </a:solidFill>
                          <a:latin typeface="Meiryo UI" panose="020B0604030504040204" pitchFamily="34" charset="-128"/>
                          <a:ea typeface="Meiryo UI" panose="020B0604030504040204" pitchFamily="34" charset="-128"/>
                        </a:rPr>
                        <a:t>　</a:t>
                      </a:r>
                      <a:r>
                        <a:rPr lang="en-US" altLang="ja-JP" sz="1050" b="0" dirty="0">
                          <a:solidFill>
                            <a:schemeClr val="tx1"/>
                          </a:solidFill>
                          <a:latin typeface="Meiryo UI" panose="020B0604030504040204" pitchFamily="34" charset="-128"/>
                          <a:ea typeface="Meiryo UI" panose="020B0604030504040204" pitchFamily="34" charset="-128"/>
                        </a:rPr>
                        <a:t>※</a:t>
                      </a:r>
                      <a:r>
                        <a:rPr lang="ja-JP" altLang="en-US" sz="1050" b="0" dirty="0">
                          <a:solidFill>
                            <a:schemeClr val="tx1"/>
                          </a:solidFill>
                          <a:latin typeface="Meiryo UI" panose="020B0604030504040204" pitchFamily="34" charset="-128"/>
                          <a:ea typeface="Meiryo UI" panose="020B0604030504040204" pitchFamily="34" charset="-128"/>
                        </a:rPr>
                        <a:t>１</a:t>
                      </a:r>
                      <a:r>
                        <a:rPr lang="en-US" altLang="ja-JP" sz="1050" dirty="0">
                          <a:solidFill>
                            <a:schemeClr val="tx1"/>
                          </a:solidFill>
                          <a:latin typeface="Meiryo UI" panose="020B0604030504040204" pitchFamily="34" charset="-128"/>
                          <a:ea typeface="Meiryo UI" panose="020B0604030504040204" pitchFamily="34" charset="-128"/>
                        </a:rPr>
                        <a:t>)</a:t>
                      </a:r>
                      <a:endParaRPr lang="ja-JP" altLang="en-US" sz="1050" dirty="0">
                        <a:solidFill>
                          <a:schemeClr val="tx1"/>
                        </a:solidFill>
                        <a:latin typeface="Meiryo UI" panose="020B0604030504040204" pitchFamily="34" charset="-128"/>
                        <a:ea typeface="Meiryo UI" panose="020B0604030504040204" pitchFamily="34" charset="-128"/>
                      </a:endParaRPr>
                    </a:p>
                  </a:txBody>
                  <a:tcPr anchor="ctr">
                    <a:lnL w="12700" cmpd="sng">
                      <a:noFill/>
                    </a:lnL>
                    <a:lnR w="12700" cmpd="sng">
                      <a:noFill/>
                    </a:lnR>
                    <a:lnT w="381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ctr" fontAlgn="ctr">
                        <a:lnSpc>
                          <a:spcPct val="110000"/>
                        </a:lnSpc>
                        <a:spcBef>
                          <a:spcPts val="0"/>
                        </a:spcBef>
                        <a:spcAft>
                          <a:spcPts val="200"/>
                        </a:spcAft>
                        <a:buClr>
                          <a:srgbClr val="5F8AC3"/>
                        </a:buClr>
                        <a:buSzPct val="80000"/>
                        <a:buFontTx/>
                        <a:buNone/>
                      </a:pPr>
                      <a:r>
                        <a:rPr lang="en-US" altLang="ja-JP" sz="1200" dirty="0">
                          <a:solidFill>
                            <a:schemeClr val="tx1"/>
                          </a:solidFill>
                          <a:latin typeface="Meiryo UI" panose="020B0604030504040204" pitchFamily="34" charset="-128"/>
                          <a:ea typeface="Meiryo UI" panose="020B0604030504040204" pitchFamily="34" charset="-128"/>
                        </a:rPr>
                        <a:t>2021</a:t>
                      </a:r>
                      <a:r>
                        <a:rPr lang="ja-JP" altLang="en-US" sz="1200" dirty="0">
                          <a:solidFill>
                            <a:schemeClr val="tx1"/>
                          </a:solidFill>
                          <a:latin typeface="Meiryo UI" panose="020B0604030504040204" pitchFamily="34" charset="-128"/>
                          <a:ea typeface="Meiryo UI" panose="020B0604030504040204" pitchFamily="34" charset="-128"/>
                        </a:rPr>
                        <a:t>年</a:t>
                      </a:r>
                      <a:r>
                        <a:rPr lang="en-US" altLang="ja-JP" sz="1200" dirty="0">
                          <a:solidFill>
                            <a:schemeClr val="tx1"/>
                          </a:solidFill>
                          <a:latin typeface="Meiryo UI" panose="020B0604030504040204" pitchFamily="34" charset="-128"/>
                          <a:ea typeface="Meiryo UI" panose="020B0604030504040204" pitchFamily="34" charset="-128"/>
                        </a:rPr>
                        <a:t>3</a:t>
                      </a:r>
                      <a:r>
                        <a:rPr lang="ja-JP" altLang="en-US" sz="1200" dirty="0">
                          <a:solidFill>
                            <a:schemeClr val="tx1"/>
                          </a:solidFill>
                          <a:latin typeface="Meiryo UI" panose="020B0604030504040204" pitchFamily="34" charset="-128"/>
                          <a:ea typeface="Meiryo UI" panose="020B0604030504040204" pitchFamily="34" charset="-128"/>
                        </a:rPr>
                        <a:t>月</a:t>
                      </a:r>
                      <a:r>
                        <a:rPr lang="en-US" altLang="ja-JP" sz="1200" dirty="0">
                          <a:solidFill>
                            <a:schemeClr val="tx1"/>
                          </a:solidFill>
                          <a:latin typeface="Meiryo UI" panose="020B0604030504040204" pitchFamily="34" charset="-128"/>
                          <a:ea typeface="Meiryo UI" panose="020B0604030504040204" pitchFamily="34" charset="-128"/>
                        </a:rPr>
                        <a:t>17</a:t>
                      </a:r>
                      <a:r>
                        <a:rPr lang="ja-JP" altLang="en-US" sz="1200" dirty="0">
                          <a:solidFill>
                            <a:schemeClr val="tx1"/>
                          </a:solidFill>
                          <a:latin typeface="Meiryo UI" panose="020B0604030504040204" pitchFamily="34" charset="-128"/>
                          <a:ea typeface="Meiryo UI" panose="020B0604030504040204" pitchFamily="34" charset="-128"/>
                        </a:rPr>
                        <a:t>日</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申請費用：</a:t>
                      </a:r>
                      <a:r>
                        <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rPr>
                        <a:t>500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endPar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審査費</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用</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25,000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endPar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登録</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証</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2,000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kern="1200" spc="-30" baseline="0" dirty="0">
                          <a:solidFill>
                            <a:schemeClr val="tx1"/>
                          </a:solidFill>
                          <a:latin typeface="Meiryo UI" panose="020B0604030504040204" pitchFamily="34" charset="-128"/>
                          <a:ea typeface="Meiryo UI" panose="020B0604030504040204" pitchFamily="34" charset="-128"/>
                          <a:cs typeface="+mn-cs"/>
                        </a:rPr>
                        <a:t>200</a:t>
                      </a:r>
                      <a:r>
                        <a:rPr kumimoji="1" lang="ja-JP" altLang="en-US" sz="1200" kern="1200" spc="-30" baseline="0" dirty="0">
                          <a:solidFill>
                            <a:schemeClr val="tx1"/>
                          </a:solidFill>
                          <a:latin typeface="Meiryo UI" panose="020B0604030504040204" pitchFamily="34" charset="-128"/>
                          <a:ea typeface="Meiryo UI" panose="020B0604030504040204" pitchFamily="34" charset="-128"/>
                          <a:cs typeface="+mn-cs"/>
                        </a:rPr>
                        <a:t>営業日</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1004">
                <a:tc>
                  <a:txBody>
                    <a:bodyPr/>
                    <a:lstStyle/>
                    <a:p>
                      <a:pPr algn="l" defTabSz="955675">
                        <a:buClr>
                          <a:schemeClr val="bg2"/>
                        </a:buClr>
                        <a:buSzPct val="100000"/>
                      </a:pPr>
                      <a:r>
                        <a:rPr lang="ja-JP" altLang="en-US" sz="1200" dirty="0">
                          <a:solidFill>
                            <a:schemeClr val="tx1"/>
                          </a:solidFill>
                          <a:latin typeface="Meiryo UI" panose="020B0604030504040204" pitchFamily="34" charset="-128"/>
                          <a:ea typeface="Meiryo UI" panose="020B0604030504040204" pitchFamily="34" charset="-128"/>
                        </a:rPr>
                        <a:t>　</a:t>
                      </a:r>
                      <a:r>
                        <a:rPr lang="en-US" altLang="ja-JP" sz="1200" dirty="0">
                          <a:solidFill>
                            <a:schemeClr val="tx1"/>
                          </a:solidFill>
                          <a:latin typeface="Meiryo UI" panose="020B0604030504040204" pitchFamily="34" charset="-128"/>
                          <a:ea typeface="Meiryo UI" panose="020B0604030504040204" pitchFamily="34" charset="-128"/>
                        </a:rPr>
                        <a:t>【</a:t>
                      </a:r>
                      <a:r>
                        <a:rPr lang="ja-JP" altLang="en-US" sz="1200" dirty="0">
                          <a:solidFill>
                            <a:schemeClr val="tx1"/>
                          </a:solidFill>
                          <a:latin typeface="Meiryo UI" panose="020B0604030504040204" pitchFamily="34" charset="-128"/>
                          <a:ea typeface="Meiryo UI" panose="020B0604030504040204" pitchFamily="34" charset="-128"/>
                        </a:rPr>
                        <a:t>クラス</a:t>
                      </a:r>
                      <a:r>
                        <a:rPr lang="en-US" altLang="ja-JP" sz="1200">
                          <a:solidFill>
                            <a:schemeClr val="tx1"/>
                          </a:solidFill>
                          <a:latin typeface="Meiryo UI" panose="020B0604030504040204" pitchFamily="34" charset="-128"/>
                          <a:ea typeface="Meiryo UI" panose="020B0604030504040204" pitchFamily="34" charset="-128"/>
                        </a:rPr>
                        <a:t>2, 3</a:t>
                      </a:r>
                      <a:r>
                        <a:rPr lang="en-US" altLang="ja-JP" sz="1200" dirty="0">
                          <a:solidFill>
                            <a:schemeClr val="tx1"/>
                          </a:solidFill>
                          <a:latin typeface="Meiryo UI" panose="020B0604030504040204" pitchFamily="34" charset="-128"/>
                          <a:ea typeface="Meiryo UI" panose="020B0604030504040204" pitchFamily="34" charset="-128"/>
                        </a:rPr>
                        <a:t>】</a:t>
                      </a:r>
                    </a:p>
                    <a:p>
                      <a:pPr algn="ctr" defTabSz="955675">
                        <a:buClr>
                          <a:schemeClr val="bg2"/>
                        </a:buClr>
                        <a:buSzPct val="100000"/>
                      </a:pPr>
                      <a:r>
                        <a:rPr lang="ja-JP" altLang="en-US" sz="1200" dirty="0">
                          <a:solidFill>
                            <a:schemeClr val="tx1"/>
                          </a:solidFill>
                          <a:latin typeface="Meiryo UI" panose="020B0604030504040204" pitchFamily="34" charset="-128"/>
                          <a:ea typeface="Meiryo UI" panose="020B0604030504040204" pitchFamily="34" charset="-128"/>
                        </a:rPr>
                        <a:t>　</a:t>
                      </a:r>
                      <a:r>
                        <a:rPr lang="ja-JP" altLang="en-US" sz="1100" dirty="0">
                          <a:solidFill>
                            <a:schemeClr val="tx1"/>
                          </a:solidFill>
                          <a:latin typeface="Meiryo UI" panose="020B0604030504040204" pitchFamily="34" charset="-128"/>
                          <a:ea typeface="Meiryo UI" panose="020B0604030504040204" pitchFamily="34" charset="-128"/>
                        </a:rPr>
                        <a:t>当該クラスの医療機器を通知制</a:t>
                      </a:r>
                      <a:r>
                        <a:rPr lang="en-US" altLang="ja-JP" sz="1100" dirty="0">
                          <a:solidFill>
                            <a:schemeClr val="tx1"/>
                          </a:solidFill>
                          <a:latin typeface="Meiryo UI" panose="020B0604030504040204" pitchFamily="34" charset="-128"/>
                          <a:ea typeface="Meiryo UI" panose="020B0604030504040204" pitchFamily="34" charset="-128"/>
                        </a:rPr>
                        <a:t>(Notified)</a:t>
                      </a:r>
                      <a:r>
                        <a:rPr lang="ja-JP" altLang="en-US" sz="1100" dirty="0">
                          <a:solidFill>
                            <a:schemeClr val="tx1"/>
                          </a:solidFill>
                          <a:latin typeface="Meiryo UI" panose="020B0604030504040204" pitchFamily="34" charset="-128"/>
                          <a:ea typeface="Meiryo UI" panose="020B0604030504040204" pitchFamily="34" charset="-128"/>
                        </a:rPr>
                        <a:t>医療機器と呼ぶ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10000"/>
                        </a:lnSpc>
                        <a:spcBef>
                          <a:spcPts val="0"/>
                        </a:spcBef>
                        <a:spcAft>
                          <a:spcPts val="200"/>
                        </a:spcAft>
                        <a:buClr>
                          <a:srgbClr val="5F8AC3"/>
                        </a:buClr>
                        <a:buSzPct val="80000"/>
                        <a:buFontTx/>
                        <a:buNone/>
                        <a:tabLst/>
                        <a:defRPr/>
                      </a:pPr>
                      <a:r>
                        <a:rPr lang="en-US" altLang="ja-JP" sz="1200" dirty="0">
                          <a:solidFill>
                            <a:schemeClr val="tx1"/>
                          </a:solidFill>
                          <a:latin typeface="Meiryo UI" panose="020B0604030504040204" pitchFamily="34" charset="-128"/>
                          <a:ea typeface="Meiryo UI" panose="020B0604030504040204" pitchFamily="34" charset="-128"/>
                        </a:rPr>
                        <a:t>2021</a:t>
                      </a:r>
                      <a:r>
                        <a:rPr lang="ja-JP" altLang="en-US" sz="1200" dirty="0">
                          <a:solidFill>
                            <a:schemeClr val="tx1"/>
                          </a:solidFill>
                          <a:latin typeface="Meiryo UI" panose="020B0604030504040204" pitchFamily="34" charset="-128"/>
                          <a:ea typeface="Meiryo UI" panose="020B0604030504040204" pitchFamily="34" charset="-128"/>
                        </a:rPr>
                        <a:t>年</a:t>
                      </a:r>
                      <a:r>
                        <a:rPr lang="en-US" altLang="ja-JP" sz="1200" dirty="0">
                          <a:solidFill>
                            <a:schemeClr val="tx1"/>
                          </a:solidFill>
                          <a:latin typeface="Meiryo UI" panose="020B0604030504040204" pitchFamily="34" charset="-128"/>
                          <a:ea typeface="Meiryo UI" panose="020B0604030504040204" pitchFamily="34" charset="-128"/>
                        </a:rPr>
                        <a:t>2</a:t>
                      </a:r>
                      <a:r>
                        <a:rPr lang="ja-JP" altLang="en-US" sz="1200" dirty="0">
                          <a:solidFill>
                            <a:schemeClr val="tx1"/>
                          </a:solidFill>
                          <a:latin typeface="Meiryo UI" panose="020B0604030504040204" pitchFamily="34" charset="-128"/>
                          <a:ea typeface="Meiryo UI" panose="020B0604030504040204" pitchFamily="34" charset="-128"/>
                        </a:rPr>
                        <a:t>月</a:t>
                      </a:r>
                      <a:r>
                        <a:rPr lang="en-US" altLang="ja-JP" sz="1200" dirty="0">
                          <a:solidFill>
                            <a:schemeClr val="tx1"/>
                          </a:solidFill>
                          <a:latin typeface="Meiryo UI" panose="020B0604030504040204" pitchFamily="34" charset="-128"/>
                          <a:ea typeface="Meiryo UI" panose="020B0604030504040204" pitchFamily="34" charset="-128"/>
                        </a:rPr>
                        <a:t>15</a:t>
                      </a:r>
                      <a:r>
                        <a:rPr lang="ja-JP" altLang="en-US" sz="1200" dirty="0">
                          <a:solidFill>
                            <a:schemeClr val="tx1"/>
                          </a:solidFill>
                          <a:latin typeface="Meiryo UI" panose="020B0604030504040204" pitchFamily="34" charset="-128"/>
                          <a:ea typeface="Meiryo UI" panose="020B0604030504040204" pitchFamily="34" charset="-128"/>
                        </a:rPr>
                        <a:t>日</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申請費</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用：</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1,000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endPar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endParaRPr>
                    </a:p>
                    <a:p>
                      <a:pPr marL="0" indent="0" algn="l" defTabSz="914400" rtl="0" eaLnBrk="1" fontAlgn="ctr" latinLnBrk="0" hangingPunct="1">
                        <a:lnSpc>
                          <a:spcPct val="110000"/>
                        </a:lnSpc>
                        <a:spcBef>
                          <a:spcPts val="0"/>
                        </a:spcBef>
                        <a:spcAft>
                          <a:spcPts val="200"/>
                        </a:spcAft>
                        <a:buClr>
                          <a:srgbClr val="5F8AC3"/>
                        </a:buClr>
                        <a:buSzPct val="80000"/>
                        <a:buFontTx/>
                        <a:buNone/>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審査費用：</a:t>
                      </a:r>
                      <a:r>
                        <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rPr>
                        <a:t>38</a:t>
                      </a:r>
                      <a:r>
                        <a:rPr kumimoji="1" lang="en-US" altLang="ja-JP" sz="1000" kern="1200" dirty="0">
                          <a:solidFill>
                            <a:schemeClr val="tx1"/>
                          </a:solidFill>
                          <a:latin typeface="Meiryo UI" panose="020B0604030504040204" pitchFamily="34" charset="-128"/>
                          <a:ea typeface="Meiryo UI" panose="020B0604030504040204" pitchFamily="34" charset="-128"/>
                          <a:cs typeface="+mn-cs"/>
                        </a:rPr>
                        <a:t>,000</a:t>
                      </a:r>
                      <a:r>
                        <a:rPr kumimoji="1" lang="ja-JP" altLang="en-US" sz="1000" kern="1200" dirty="0">
                          <a:solidFill>
                            <a:schemeClr val="tx1"/>
                          </a:solidFill>
                          <a:latin typeface="Meiryo UI" panose="020B0604030504040204" pitchFamily="34" charset="-128"/>
                          <a:ea typeface="Meiryo UI" panose="020B0604030504040204" pitchFamily="34" charset="-128"/>
                          <a:cs typeface="+mn-cs"/>
                        </a:rPr>
                        <a:t>タイバーツ</a:t>
                      </a:r>
                      <a:r>
                        <a:rPr kumimoji="1" lang="en-US" altLang="ja-JP" sz="1000" kern="1200" dirty="0">
                          <a:solidFill>
                            <a:schemeClr val="tx1"/>
                          </a:solidFill>
                          <a:latin typeface="Meiryo UI" panose="020B0604030504040204" pitchFamily="34" charset="-128"/>
                          <a:ea typeface="Meiryo UI" panose="020B0604030504040204" pitchFamily="34" charset="-128"/>
                          <a:cs typeface="+mn-cs"/>
                        </a:rPr>
                        <a:t>(</a:t>
                      </a:r>
                      <a:r>
                        <a:rPr kumimoji="1" lang="ja-JP" altLang="en-US" sz="1000" kern="1200" dirty="0">
                          <a:solidFill>
                            <a:schemeClr val="tx1"/>
                          </a:solidFill>
                          <a:latin typeface="Meiryo UI" panose="020B0604030504040204" pitchFamily="34" charset="-128"/>
                          <a:ea typeface="Meiryo UI" panose="020B0604030504040204" pitchFamily="34" charset="-128"/>
                          <a:cs typeface="+mn-cs"/>
                        </a:rPr>
                        <a:t>クラス２</a:t>
                      </a:r>
                      <a:r>
                        <a:rPr kumimoji="1" lang="en-US" altLang="ja-JP" sz="1000" kern="1200" dirty="0">
                          <a:solidFill>
                            <a:schemeClr val="tx1"/>
                          </a:solidFill>
                          <a:latin typeface="Meiryo UI" panose="020B0604030504040204" pitchFamily="34" charset="-128"/>
                          <a:ea typeface="Meiryo UI" panose="020B0604030504040204" pitchFamily="34" charset="-128"/>
                          <a:cs typeface="+mn-cs"/>
                        </a:rPr>
                        <a:t>)</a:t>
                      </a:r>
                    </a:p>
                    <a:p>
                      <a:pPr marL="0" indent="0" algn="l" defTabSz="914400" rtl="0" eaLnBrk="1" fontAlgn="ctr" latinLnBrk="0" hangingPunct="1">
                        <a:lnSpc>
                          <a:spcPct val="110000"/>
                        </a:lnSpc>
                        <a:spcBef>
                          <a:spcPts val="0"/>
                        </a:spcBef>
                        <a:spcAft>
                          <a:spcPts val="200"/>
                        </a:spcAft>
                        <a:buClr>
                          <a:srgbClr val="5F8AC3"/>
                        </a:buClr>
                        <a:buSzPct val="80000"/>
                        <a:buFontTx/>
                        <a:buNone/>
                      </a:pPr>
                      <a:r>
                        <a:rPr kumimoji="1" lang="ja-JP" altLang="en-US" sz="1000" kern="1200" dirty="0">
                          <a:solidFill>
                            <a:schemeClr val="tx1"/>
                          </a:solidFill>
                          <a:latin typeface="Meiryo UI" panose="020B0604030504040204" pitchFamily="34" charset="-128"/>
                          <a:ea typeface="Meiryo UI" panose="020B0604030504040204" pitchFamily="34" charset="-128"/>
                          <a:cs typeface="+mn-cs"/>
                        </a:rPr>
                        <a:t>審査費用：</a:t>
                      </a:r>
                      <a:r>
                        <a:rPr kumimoji="1" lang="en-US" altLang="ja-JP" sz="1000" kern="1200" dirty="0">
                          <a:solidFill>
                            <a:schemeClr val="tx1"/>
                          </a:solidFill>
                          <a:latin typeface="Meiryo UI" panose="020B0604030504040204" pitchFamily="34" charset="-128"/>
                          <a:ea typeface="Meiryo UI" panose="020B0604030504040204" pitchFamily="34" charset="-128"/>
                          <a:cs typeface="+mn-cs"/>
                        </a:rPr>
                        <a:t>63,000</a:t>
                      </a:r>
                      <a:r>
                        <a:rPr kumimoji="1" lang="ja-JP" altLang="en-US" sz="1000" kern="1200" dirty="0">
                          <a:solidFill>
                            <a:schemeClr val="tx1"/>
                          </a:solidFill>
                          <a:latin typeface="Meiryo UI" panose="020B0604030504040204" pitchFamily="34" charset="-128"/>
                          <a:ea typeface="Meiryo UI" panose="020B0604030504040204" pitchFamily="34" charset="-128"/>
                          <a:cs typeface="+mn-cs"/>
                        </a:rPr>
                        <a:t>タイバーツ</a:t>
                      </a:r>
                      <a:r>
                        <a:rPr kumimoji="1" lang="en-US" altLang="ja-JP" sz="1000" kern="1200" dirty="0">
                          <a:solidFill>
                            <a:schemeClr val="tx1"/>
                          </a:solidFill>
                          <a:latin typeface="Meiryo UI" panose="020B0604030504040204" pitchFamily="34" charset="-128"/>
                          <a:ea typeface="Meiryo UI" panose="020B0604030504040204" pitchFamily="34" charset="-128"/>
                          <a:cs typeface="+mn-cs"/>
                        </a:rPr>
                        <a:t>(</a:t>
                      </a:r>
                      <a:r>
                        <a:rPr kumimoji="1" lang="ja-JP" altLang="en-US" sz="1000" kern="1200" dirty="0">
                          <a:solidFill>
                            <a:schemeClr val="tx1"/>
                          </a:solidFill>
                          <a:latin typeface="Meiryo UI" panose="020B0604030504040204" pitchFamily="34" charset="-128"/>
                          <a:ea typeface="Meiryo UI" panose="020B0604030504040204" pitchFamily="34" charset="-128"/>
                          <a:cs typeface="+mn-cs"/>
                        </a:rPr>
                        <a:t>クラス３</a:t>
                      </a:r>
                      <a:r>
                        <a:rPr kumimoji="1" lang="en-US" altLang="ja-JP" sz="1000" kern="1200" dirty="0">
                          <a:solidFill>
                            <a:schemeClr val="tx1"/>
                          </a:solidFill>
                          <a:latin typeface="Meiryo UI" panose="020B0604030504040204" pitchFamily="34" charset="-128"/>
                          <a:ea typeface="Meiryo UI" panose="020B0604030504040204" pitchFamily="34" charset="-128"/>
                          <a:cs typeface="+mn-cs"/>
                        </a:rPr>
                        <a:t>)</a:t>
                      </a:r>
                    </a:p>
                    <a:p>
                      <a:pPr marL="0" indent="0" algn="l" defTabSz="914400" rtl="0" eaLnBrk="1" fontAlgn="ctr" latinLnBrk="0" hangingPunct="1">
                        <a:lnSpc>
                          <a:spcPct val="110000"/>
                        </a:lnSpc>
                        <a:spcBef>
                          <a:spcPts val="0"/>
                        </a:spcBef>
                        <a:spcAft>
                          <a:spcPts val="200"/>
                        </a:spcAft>
                        <a:buClr>
                          <a:srgbClr val="5F8AC3"/>
                        </a:buClr>
                        <a:buSzPct val="80000"/>
                        <a:buFontTx/>
                        <a:buNone/>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登録</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証</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10,000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endParaRPr kumimoji="1" lang="ja-JP" altLang="en-US" sz="1000" kern="1200" dirty="0">
                        <a:solidFill>
                          <a:schemeClr val="tx1"/>
                        </a:solidFill>
                        <a:latin typeface="Meiryo UI" panose="020B0604030504040204" pitchFamily="34" charset="-128"/>
                        <a:ea typeface="Meiryo UI" panose="020B0604030504040204" pitchFamily="34" charset="-128"/>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tabLst/>
                        <a:defRPr/>
                      </a:pPr>
                      <a:r>
                        <a:rPr lang="en-US" altLang="ja-JP" sz="1200" dirty="0">
                          <a:solidFill>
                            <a:schemeClr val="tx1"/>
                          </a:solidFill>
                          <a:latin typeface="Meiryo UI" panose="020B0604030504040204" pitchFamily="34" charset="-128"/>
                          <a:ea typeface="Meiryo UI" panose="020B0604030504040204" pitchFamily="34" charset="-128"/>
                        </a:rPr>
                        <a:t>250</a:t>
                      </a:r>
                      <a:r>
                        <a:rPr lang="ja-JP" altLang="en-US" sz="1200" dirty="0">
                          <a:solidFill>
                            <a:schemeClr val="tx1"/>
                          </a:solidFill>
                          <a:latin typeface="Meiryo UI" panose="020B0604030504040204" pitchFamily="34" charset="-128"/>
                          <a:ea typeface="Meiryo UI" panose="020B0604030504040204" pitchFamily="34" charset="-128"/>
                        </a:rPr>
                        <a:t>営業日</a:t>
                      </a:r>
                      <a:endParaRPr lang="ja-JP" altLang="en-US" sz="1200" dirty="0">
                        <a:solidFill>
                          <a:schemeClr val="tx1"/>
                        </a:solidFill>
                        <a:latin typeface="Meiryo UI" panose="020B0604030504040204" pitchFamily="34" charset="-128"/>
                        <a:ea typeface="Meiryo UI" panose="020B0604030504040204" pitchFamily="34" charset="-128"/>
                        <a:cs typeface="Arial"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8987">
                <a:tc>
                  <a:txBody>
                    <a:bodyPr/>
                    <a:lstStyle/>
                    <a:p>
                      <a:pPr algn="l" defTabSz="955675">
                        <a:buClr>
                          <a:schemeClr val="bg2"/>
                        </a:buClr>
                        <a:buSzPct val="100000"/>
                      </a:pPr>
                      <a:r>
                        <a:rPr lang="ja-JP" altLang="en-US" sz="1200" dirty="0">
                          <a:solidFill>
                            <a:schemeClr val="tx1"/>
                          </a:solidFill>
                          <a:latin typeface="Meiryo UI" panose="020B0604030504040204" pitchFamily="34" charset="-128"/>
                          <a:ea typeface="Meiryo UI" panose="020B0604030504040204" pitchFamily="34" charset="-128"/>
                        </a:rPr>
                        <a:t>　</a:t>
                      </a:r>
                      <a:r>
                        <a:rPr lang="en-US" altLang="ja-JP" sz="1200" dirty="0">
                          <a:solidFill>
                            <a:schemeClr val="tx1"/>
                          </a:solidFill>
                          <a:latin typeface="Meiryo UI" panose="020B0604030504040204" pitchFamily="34" charset="-128"/>
                          <a:ea typeface="Meiryo UI" panose="020B0604030504040204" pitchFamily="34" charset="-128"/>
                        </a:rPr>
                        <a:t>【</a:t>
                      </a:r>
                      <a:r>
                        <a:rPr lang="ja-JP" altLang="en-US" sz="1200" dirty="0">
                          <a:solidFill>
                            <a:schemeClr val="tx1"/>
                          </a:solidFill>
                          <a:latin typeface="Meiryo UI" panose="020B0604030504040204" pitchFamily="34" charset="-128"/>
                          <a:ea typeface="Meiryo UI" panose="020B0604030504040204" pitchFamily="34" charset="-128"/>
                        </a:rPr>
                        <a:t>クラス</a:t>
                      </a:r>
                      <a:r>
                        <a:rPr lang="en-US" altLang="ja-JP" sz="1200" dirty="0">
                          <a:solidFill>
                            <a:schemeClr val="tx1"/>
                          </a:solidFill>
                          <a:latin typeface="Meiryo UI" panose="020B0604030504040204" pitchFamily="34" charset="-128"/>
                          <a:ea typeface="Meiryo UI" panose="020B0604030504040204" pitchFamily="34" charset="-128"/>
                        </a:rPr>
                        <a:t>4】</a:t>
                      </a:r>
                    </a:p>
                    <a:p>
                      <a:pPr marL="0" marR="0" lvl="0" indent="0" algn="ctr" defTabSz="955675" rtl="0" eaLnBrk="1" fontAlgn="auto" latinLnBrk="0" hangingPunct="1">
                        <a:lnSpc>
                          <a:spcPct val="100000"/>
                        </a:lnSpc>
                        <a:spcBef>
                          <a:spcPts val="0"/>
                        </a:spcBef>
                        <a:spcAft>
                          <a:spcPts val="0"/>
                        </a:spcAft>
                        <a:buClr>
                          <a:schemeClr val="bg2"/>
                        </a:buClr>
                        <a:buSzPct val="100000"/>
                        <a:buFontTx/>
                        <a:buNone/>
                        <a:tabLst/>
                        <a:defRPr/>
                      </a:pPr>
                      <a:r>
                        <a:rPr lang="ja-JP" altLang="en-US" sz="1200" dirty="0">
                          <a:solidFill>
                            <a:schemeClr val="tx1"/>
                          </a:solidFill>
                          <a:latin typeface="Meiryo UI" panose="020B0604030504040204" pitchFamily="34" charset="-128"/>
                          <a:ea typeface="Meiryo UI" panose="020B0604030504040204" pitchFamily="34" charset="-128"/>
                        </a:rPr>
                        <a:t>　</a:t>
                      </a:r>
                      <a:r>
                        <a:rPr lang="ja-JP" altLang="en-US" sz="1100" dirty="0">
                          <a:solidFill>
                            <a:schemeClr val="tx1"/>
                          </a:solidFill>
                          <a:latin typeface="Meiryo UI" panose="020B0604030504040204" pitchFamily="34" charset="-128"/>
                          <a:ea typeface="Meiryo UI" panose="020B0604030504040204" pitchFamily="34" charset="-128"/>
                        </a:rPr>
                        <a:t>当該クラスの医療機器を免許制</a:t>
                      </a:r>
                      <a:r>
                        <a:rPr lang="en-US" altLang="ja-JP" sz="1100" dirty="0">
                          <a:solidFill>
                            <a:schemeClr val="tx1"/>
                          </a:solidFill>
                          <a:latin typeface="Meiryo UI" panose="020B0604030504040204" pitchFamily="34" charset="-128"/>
                          <a:ea typeface="Meiryo UI" panose="020B0604030504040204" pitchFamily="34" charset="-128"/>
                        </a:rPr>
                        <a:t>(Licensed)</a:t>
                      </a:r>
                      <a:r>
                        <a:rPr lang="ja-JP" altLang="en-US" sz="1100" dirty="0">
                          <a:solidFill>
                            <a:schemeClr val="tx1"/>
                          </a:solidFill>
                          <a:latin typeface="Meiryo UI" panose="020B0604030504040204" pitchFamily="34" charset="-128"/>
                          <a:ea typeface="Meiryo UI" panose="020B0604030504040204" pitchFamily="34" charset="-128"/>
                        </a:rPr>
                        <a:t>医療機器と呼ぶ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10000"/>
                        </a:lnSpc>
                        <a:spcBef>
                          <a:spcPts val="0"/>
                        </a:spcBef>
                        <a:spcAft>
                          <a:spcPts val="200"/>
                        </a:spcAft>
                        <a:buClr>
                          <a:srgbClr val="5F8AC3"/>
                        </a:buClr>
                        <a:buSzPct val="80000"/>
                        <a:buFontTx/>
                        <a:buNone/>
                        <a:tabLst/>
                        <a:defRPr/>
                      </a:pPr>
                      <a:r>
                        <a:rPr lang="en-US" altLang="ja-JP" sz="1200" dirty="0">
                          <a:solidFill>
                            <a:schemeClr val="tx1"/>
                          </a:solidFill>
                          <a:latin typeface="Meiryo UI" panose="020B0604030504040204" pitchFamily="34" charset="-128"/>
                          <a:ea typeface="Meiryo UI" panose="020B0604030504040204" pitchFamily="34" charset="-128"/>
                        </a:rPr>
                        <a:t>2021</a:t>
                      </a:r>
                      <a:r>
                        <a:rPr lang="ja-JP" altLang="en-US" sz="1200" dirty="0">
                          <a:solidFill>
                            <a:schemeClr val="tx1"/>
                          </a:solidFill>
                          <a:latin typeface="Meiryo UI" panose="020B0604030504040204" pitchFamily="34" charset="-128"/>
                          <a:ea typeface="Meiryo UI" panose="020B0604030504040204" pitchFamily="34" charset="-128"/>
                        </a:rPr>
                        <a:t>年</a:t>
                      </a:r>
                      <a:r>
                        <a:rPr lang="en-US" altLang="ja-JP" sz="1200" dirty="0">
                          <a:solidFill>
                            <a:schemeClr val="tx1"/>
                          </a:solidFill>
                          <a:latin typeface="Meiryo UI" panose="020B0604030504040204" pitchFamily="34" charset="-128"/>
                          <a:ea typeface="Meiryo UI" panose="020B0604030504040204" pitchFamily="34" charset="-128"/>
                        </a:rPr>
                        <a:t>2</a:t>
                      </a:r>
                      <a:r>
                        <a:rPr lang="ja-JP" altLang="en-US" sz="1200" dirty="0">
                          <a:solidFill>
                            <a:schemeClr val="tx1"/>
                          </a:solidFill>
                          <a:latin typeface="Meiryo UI" panose="020B0604030504040204" pitchFamily="34" charset="-128"/>
                          <a:ea typeface="Meiryo UI" panose="020B0604030504040204" pitchFamily="34" charset="-128"/>
                        </a:rPr>
                        <a:t>月</a:t>
                      </a:r>
                      <a:r>
                        <a:rPr lang="en-US" altLang="ja-JP" sz="1200" dirty="0">
                          <a:solidFill>
                            <a:schemeClr val="tx1"/>
                          </a:solidFill>
                          <a:latin typeface="Meiryo UI" panose="020B0604030504040204" pitchFamily="34" charset="-128"/>
                          <a:ea typeface="Meiryo UI" panose="020B0604030504040204" pitchFamily="34" charset="-128"/>
                        </a:rPr>
                        <a:t>15</a:t>
                      </a:r>
                      <a:r>
                        <a:rPr lang="ja-JP" altLang="en-US" sz="1200" dirty="0">
                          <a:solidFill>
                            <a:schemeClr val="tx1"/>
                          </a:solidFill>
                          <a:latin typeface="Meiryo UI" panose="020B0604030504040204" pitchFamily="34" charset="-128"/>
                          <a:ea typeface="Meiryo UI" panose="020B0604030504040204" pitchFamily="34" charset="-128"/>
                        </a:rPr>
                        <a:t>日</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申請費</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用：</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1,000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endPar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審査費</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用</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88,000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endPar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登録</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証</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20,000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kern="1200" dirty="0">
                          <a:solidFill>
                            <a:schemeClr val="tx1"/>
                          </a:solidFill>
                          <a:latin typeface="Meiryo UI" panose="020B0604030504040204" pitchFamily="34" charset="-128"/>
                          <a:ea typeface="Meiryo UI" panose="020B0604030504040204" pitchFamily="34" charset="-128"/>
                          <a:cs typeface="+mn-cs"/>
                        </a:rPr>
                        <a:t>300</a:t>
                      </a:r>
                      <a:r>
                        <a:rPr kumimoji="1" lang="ja-JP" altLang="en-US" sz="1200" kern="1200" dirty="0">
                          <a:solidFill>
                            <a:schemeClr val="tx1"/>
                          </a:solidFill>
                          <a:latin typeface="Meiryo UI" panose="020B0604030504040204" pitchFamily="34" charset="-128"/>
                          <a:ea typeface="Meiryo UI" panose="020B0604030504040204" pitchFamily="34" charset="-128"/>
                          <a:cs typeface="+mn-cs"/>
                        </a:rPr>
                        <a:t>営業日</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6883">
                <a:tc>
                  <a:txBody>
                    <a:bodyPr/>
                    <a:lstStyle/>
                    <a:p>
                      <a:pPr algn="ctr" defTabSz="955675">
                        <a:buClr>
                          <a:schemeClr val="bg2"/>
                        </a:buClr>
                        <a:buSzPct val="100000"/>
                      </a:pPr>
                      <a:r>
                        <a:rPr lang="en-US" altLang="ja-JP" sz="1200">
                          <a:solidFill>
                            <a:schemeClr val="tx1"/>
                          </a:solidFill>
                          <a:latin typeface="Meiryo UI" panose="020B0604030504040204" pitchFamily="34" charset="-128"/>
                          <a:ea typeface="Meiryo UI" panose="020B0604030504040204" pitchFamily="34" charset="-128"/>
                        </a:rPr>
                        <a:t>Specialist </a:t>
                      </a:r>
                      <a:r>
                        <a:rPr lang="ja-JP" altLang="en-US" sz="1200">
                          <a:solidFill>
                            <a:schemeClr val="tx1"/>
                          </a:solidFill>
                          <a:latin typeface="Meiryo UI" panose="020B0604030504040204" pitchFamily="34" charset="-128"/>
                          <a:ea typeface="Meiryo UI" panose="020B0604030504040204" pitchFamily="34" charset="-128"/>
                        </a:rPr>
                        <a:t>に</a:t>
                      </a:r>
                      <a:r>
                        <a:rPr lang="ja-JP" altLang="en-US" sz="1200" dirty="0">
                          <a:solidFill>
                            <a:schemeClr val="tx1"/>
                          </a:solidFill>
                          <a:latin typeface="Meiryo UI" panose="020B0604030504040204" pitchFamily="34" charset="-128"/>
                          <a:ea typeface="Meiryo UI" panose="020B0604030504040204" pitchFamily="34" charset="-128"/>
                        </a:rPr>
                        <a:t>よる技術文書の審査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3">
                  <a:txBody>
                    <a:bodyPr/>
                    <a:lstStyle/>
                    <a:p>
                      <a:pPr marL="0" marR="0" lvl="0" indent="0" algn="ctr"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100" kern="1200" dirty="0">
                          <a:solidFill>
                            <a:schemeClr val="tx1"/>
                          </a:solidFill>
                          <a:effectLst/>
                          <a:latin typeface="Meiryo UI" panose="020B0604030504040204" pitchFamily="34" charset="-128"/>
                          <a:ea typeface="Meiryo UI" panose="020B0604030504040204" pitchFamily="34" charset="-128"/>
                          <a:cs typeface="+mn-cs"/>
                        </a:rPr>
                        <a:t>新規性の高い医療機器などタイ</a:t>
                      </a:r>
                      <a:r>
                        <a:rPr kumimoji="1" lang="en-US" altLang="ja-JP" sz="1100" kern="1200" dirty="0">
                          <a:solidFill>
                            <a:schemeClr val="tx1"/>
                          </a:solidFill>
                          <a:effectLst/>
                          <a:latin typeface="Meiryo UI" panose="020B0604030504040204" pitchFamily="34" charset="-128"/>
                          <a:ea typeface="Meiryo UI" panose="020B0604030504040204" pitchFamily="34" charset="-128"/>
                          <a:cs typeface="+mn-cs"/>
                        </a:rPr>
                        <a:t>FDA</a:t>
                      </a:r>
                      <a:r>
                        <a:rPr kumimoji="1" lang="ja-JP" altLang="en-US" sz="1100" kern="1200" dirty="0">
                          <a:solidFill>
                            <a:schemeClr val="tx1"/>
                          </a:solidFill>
                          <a:effectLst/>
                          <a:latin typeface="Meiryo UI" panose="020B0604030504040204" pitchFamily="34" charset="-128"/>
                          <a:ea typeface="Meiryo UI" panose="020B0604030504040204" pitchFamily="34" charset="-128"/>
                          <a:cs typeface="+mn-cs"/>
                        </a:rPr>
                        <a:t>により判断される（ただし費用含む条件等は不明確）</a:t>
                      </a:r>
                      <a:endParaRPr lang="ja-JP" altLang="en-US" sz="1800" dirty="0">
                        <a:solidFill>
                          <a:schemeClr val="tx1"/>
                        </a:solidFill>
                        <a:latin typeface="Meiryo UI" panose="020B0604030504040204" pitchFamily="34" charset="-128"/>
                        <a:ea typeface="Meiryo UI" panose="020B0604030504040204" pitchFamily="34"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クラス１</a:t>
                      </a:r>
                      <a:r>
                        <a:rPr kumimoji="1" lang="en-US" altLang="ja-JP" sz="1200" kern="1200" dirty="0">
                          <a:solidFill>
                            <a:srgbClr val="FF0000"/>
                          </a:solidFill>
                          <a:latin typeface="+mn-lt"/>
                          <a:ea typeface="+mn-ea"/>
                          <a:cs typeface="+mn-cs"/>
                        </a:rPr>
                        <a:t>:25,000</a:t>
                      </a:r>
                      <a:r>
                        <a:rPr kumimoji="1" lang="ja-JP" altLang="en-US" sz="1200" kern="1200">
                          <a:solidFill>
                            <a:srgbClr val="FF0000"/>
                          </a:solidFill>
                          <a:latin typeface="+mn-lt"/>
                          <a:ea typeface="+mn-ea"/>
                          <a:cs typeface="+mn-cs"/>
                        </a:rPr>
                        <a:t>タイバーツ</a:t>
                      </a:r>
                      <a:endParaRPr kumimoji="1" lang="en-US" altLang="ja-JP" sz="1200" kern="1200" dirty="0">
                        <a:solidFill>
                          <a:srgbClr val="FF0000"/>
                        </a:solidFill>
                        <a:latin typeface="+mn-lt"/>
                        <a:ea typeface="+mn-ea"/>
                        <a:cs typeface="+mn-cs"/>
                      </a:endParaRPr>
                    </a:p>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クラス２</a:t>
                      </a:r>
                      <a:endParaRPr kumimoji="1" lang="en-US" altLang="ja-JP" sz="1200" kern="1200" dirty="0">
                        <a:solidFill>
                          <a:srgbClr val="FF0000"/>
                        </a:solidFill>
                        <a:latin typeface="+mn-lt"/>
                        <a:ea typeface="+mn-ea"/>
                        <a:cs typeface="+mn-cs"/>
                      </a:endParaRPr>
                    </a:p>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クラス３</a:t>
                      </a:r>
                      <a:endParaRPr kumimoji="1" lang="en-US" altLang="ja-JP" sz="1200" kern="1200" dirty="0">
                        <a:solidFill>
                          <a:srgbClr val="FF0000"/>
                        </a:solidFill>
                        <a:latin typeface="+mn-lt"/>
                        <a:ea typeface="+mn-ea"/>
                        <a:cs typeface="+mn-cs"/>
                      </a:endParaRPr>
                    </a:p>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クラス４</a:t>
                      </a:r>
                      <a:endParaRPr kumimoji="1" lang="en-US" altLang="ja-JP" sz="1200" kern="1200" dirty="0">
                        <a:solidFill>
                          <a:srgbClr val="FF0000"/>
                        </a:solidFill>
                        <a:latin typeface="+mn-lt"/>
                        <a:ea typeface="+mn-ea"/>
                        <a:cs typeface="+mn-cs"/>
                      </a:endParaRP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endParaRPr kumimoji="1" lang="ja-JP" altLang="en-US" sz="1200" kern="1200" dirty="0">
                        <a:solidFill>
                          <a:srgbClr val="FF0000"/>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0305038"/>
                  </a:ext>
                </a:extLst>
              </a:tr>
            </a:tbl>
          </a:graphicData>
        </a:graphic>
      </p:graphicFrame>
      <p:sp>
        <p:nvSpPr>
          <p:cNvPr id="9" name="テキスト ボックス 8"/>
          <p:cNvSpPr txBox="1"/>
          <p:nvPr/>
        </p:nvSpPr>
        <p:spPr>
          <a:xfrm>
            <a:off x="200025" y="6725552"/>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10" name="テキスト ボックス 9"/>
          <p:cNvSpPr txBox="1"/>
          <p:nvPr/>
        </p:nvSpPr>
        <p:spPr>
          <a:xfrm>
            <a:off x="189865" y="6289093"/>
            <a:ext cx="9410700" cy="1001561"/>
          </a:xfrm>
          <a:prstGeom prst="rect">
            <a:avLst/>
          </a:prstGeom>
          <a:noFill/>
        </p:spPr>
        <p:txBody>
          <a:bodyPr wrap="square" lIns="0" tIns="0" rIns="0" bIns="0" rtlCol="0">
            <a:noAutofit/>
          </a:bodyPr>
          <a:lstStyle/>
          <a:p>
            <a:pPr marL="444500" lvl="0" indent="-444500"/>
            <a:r>
              <a:rPr lang="ja-JP" altLang="en-US" sz="900" dirty="0">
                <a:latin typeface="Meiryo UI" panose="020B0604030504040204" pitchFamily="34" charset="-128"/>
                <a:ea typeface="Meiryo UI" panose="020B0604030504040204" pitchFamily="34" charset="-128"/>
                <a:cs typeface="Arial" panose="020B0604020202020204" pitchFamily="34" charset="0"/>
              </a:rPr>
              <a:t>（</a:t>
            </a:r>
            <a:r>
              <a:rPr lang="en-US" altLang="ja-JP" sz="900" dirty="0">
                <a:latin typeface="Meiryo UI" panose="020B0604030504040204" pitchFamily="34" charset="-128"/>
                <a:ea typeface="Meiryo UI" panose="020B0604030504040204" pitchFamily="34" charset="-128"/>
                <a:cs typeface="Arial" panose="020B0604020202020204" pitchFamily="34" charset="0"/>
              </a:rPr>
              <a:t>※1</a:t>
            </a:r>
            <a:r>
              <a:rPr lang="ja-JP" altLang="en-US" sz="900" dirty="0">
                <a:latin typeface="Meiryo UI" panose="020B0604030504040204" pitchFamily="34" charset="-128"/>
                <a:ea typeface="Meiryo UI" panose="020B0604030504040204" pitchFamily="34" charset="-128"/>
                <a:cs typeface="Arial" panose="020B0604020202020204" pitchFamily="34" charset="0"/>
              </a:rPr>
              <a:t>）クラス</a:t>
            </a:r>
            <a:r>
              <a:rPr lang="en-US" altLang="ja-JP" sz="900" dirty="0">
                <a:latin typeface="Meiryo UI" panose="020B0604030504040204" pitchFamily="34" charset="-128"/>
                <a:ea typeface="Meiryo UI" panose="020B0604030504040204" pitchFamily="34" charset="-128"/>
                <a:cs typeface="Arial" panose="020B0604020202020204" pitchFamily="34" charset="0"/>
              </a:rPr>
              <a:t>1</a:t>
            </a:r>
            <a:r>
              <a:rPr lang="ja-JP" altLang="en-US" sz="900" dirty="0">
                <a:latin typeface="Meiryo UI" panose="020B0604030504040204" pitchFamily="34" charset="-128"/>
                <a:ea typeface="Meiryo UI" panose="020B0604030504040204" pitchFamily="34" charset="-128"/>
                <a:cs typeface="Arial" panose="020B0604020202020204" pitchFamily="34" charset="0"/>
              </a:rPr>
              <a:t>でも、測定機能や滅菌機能がある医療機器（例：シリンジ、滅菌ガーゼ）は自動的にクラス</a:t>
            </a:r>
            <a:r>
              <a:rPr lang="en-US" altLang="ja-JP" sz="900" dirty="0">
                <a:latin typeface="Meiryo UI" panose="020B0604030504040204" pitchFamily="34" charset="-128"/>
                <a:ea typeface="Meiryo UI" panose="020B0604030504040204" pitchFamily="34" charset="-128"/>
                <a:cs typeface="Arial" panose="020B0604020202020204" pitchFamily="34" charset="0"/>
              </a:rPr>
              <a:t>1</a:t>
            </a:r>
            <a:r>
              <a:rPr lang="ja-JP" altLang="en-US" sz="900" dirty="0">
                <a:latin typeface="Meiryo UI" panose="020B0604030504040204" pitchFamily="34" charset="-128"/>
                <a:ea typeface="Meiryo UI" panose="020B0604030504040204" pitchFamily="34" charset="-128"/>
                <a:cs typeface="Arial" panose="020B0604020202020204" pitchFamily="34" charset="0"/>
              </a:rPr>
              <a:t>以外のクラス分類になる。通常はクラス</a:t>
            </a:r>
            <a:r>
              <a:rPr lang="en-US" altLang="ja-JP" sz="900" dirty="0">
                <a:latin typeface="Meiryo UI" panose="020B0604030504040204" pitchFamily="34" charset="-128"/>
                <a:ea typeface="Meiryo UI" panose="020B0604030504040204" pitchFamily="34" charset="-128"/>
                <a:cs typeface="Arial" panose="020B0604020202020204" pitchFamily="34" charset="0"/>
              </a:rPr>
              <a:t>2</a:t>
            </a:r>
            <a:r>
              <a:rPr lang="ja-JP" altLang="en-US" sz="900" dirty="0">
                <a:latin typeface="Meiryo UI" panose="020B0604030504040204" pitchFamily="34" charset="-128"/>
                <a:ea typeface="Meiryo UI" panose="020B0604030504040204" pitchFamily="34" charset="-128"/>
                <a:cs typeface="Arial" panose="020B0604020202020204" pitchFamily="34" charset="0"/>
              </a:rPr>
              <a:t>相当として取り扱われ、申請資料もクラス</a:t>
            </a:r>
            <a:r>
              <a:rPr lang="en-US" altLang="ja-JP" sz="900" dirty="0">
                <a:latin typeface="Meiryo UI" panose="020B0604030504040204" pitchFamily="34" charset="-128"/>
                <a:ea typeface="Meiryo UI" panose="020B0604030504040204" pitchFamily="34" charset="-128"/>
                <a:cs typeface="Arial" panose="020B0604020202020204" pitchFamily="34" charset="0"/>
              </a:rPr>
              <a:t>2</a:t>
            </a:r>
            <a:r>
              <a:rPr lang="ja-JP" altLang="en-US" sz="900" dirty="0">
                <a:latin typeface="Meiryo UI" panose="020B0604030504040204" pitchFamily="34" charset="-128"/>
                <a:ea typeface="Meiryo UI" panose="020B0604030504040204" pitchFamily="34" charset="-128"/>
                <a:cs typeface="Arial" panose="020B0604020202020204" pitchFamily="34" charset="0"/>
              </a:rPr>
              <a:t>に準ずる。</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marL="444500" lvl="0" indent="-444500"/>
            <a:r>
              <a:rPr lang="ja-JP" altLang="en-US" sz="900" dirty="0">
                <a:latin typeface="Meiryo UI" panose="020B0604030504040204" pitchFamily="34" charset="-128"/>
                <a:ea typeface="Meiryo UI" panose="020B0604030504040204" pitchFamily="34" charset="-128"/>
                <a:cs typeface="Arial" panose="020B0604020202020204" pitchFamily="34" charset="0"/>
              </a:rPr>
              <a:t>（</a:t>
            </a:r>
            <a:r>
              <a:rPr lang="en-US" altLang="ja-JP" sz="900" dirty="0">
                <a:latin typeface="Meiryo UI" panose="020B0604030504040204" pitchFamily="34" charset="-128"/>
                <a:ea typeface="Meiryo UI" panose="020B0604030504040204" pitchFamily="34" charset="-128"/>
                <a:cs typeface="Arial" panose="020B0604020202020204" pitchFamily="34" charset="0"/>
              </a:rPr>
              <a:t>※2</a:t>
            </a:r>
            <a:r>
              <a:rPr lang="ja-JP" altLang="en-US" sz="900" dirty="0">
                <a:latin typeface="Meiryo UI" panose="020B0604030504040204" pitchFamily="34" charset="-128"/>
                <a:ea typeface="Meiryo UI" panose="020B0604030504040204" pitchFamily="34" charset="-128"/>
                <a:cs typeface="Arial" panose="020B0604020202020204" pitchFamily="34" charset="0"/>
              </a:rPr>
              <a:t>）旧法で登録済の製品は、この規制開始日から３年以内に申請することとなっている。</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marL="444500" lvl="0" indent="-444500"/>
            <a:r>
              <a:rPr lang="ja-JP" altLang="en-US" sz="900" dirty="0">
                <a:latin typeface="Meiryo UI" panose="020B0604030504040204" pitchFamily="34" charset="-128"/>
                <a:ea typeface="Meiryo UI" panose="020B0604030504040204" pitchFamily="34" charset="-128"/>
                <a:cs typeface="Arial" panose="020B0604020202020204" pitchFamily="34" charset="0"/>
              </a:rPr>
              <a:t>（</a:t>
            </a:r>
            <a:r>
              <a:rPr lang="en-US" altLang="ja-JP" sz="900" dirty="0">
                <a:latin typeface="Meiryo UI" panose="020B0604030504040204" pitchFamily="34" charset="-128"/>
                <a:ea typeface="Meiryo UI" panose="020B0604030504040204" pitchFamily="34" charset="-128"/>
                <a:cs typeface="Arial" panose="020B0604020202020204" pitchFamily="34" charset="0"/>
              </a:rPr>
              <a:t>※3</a:t>
            </a:r>
            <a:r>
              <a:rPr lang="ja-JP" altLang="en-US" sz="900" dirty="0">
                <a:latin typeface="Meiryo UI" panose="020B0604030504040204" pitchFamily="34" charset="-128"/>
                <a:ea typeface="Meiryo UI" panose="020B0604030504040204" pitchFamily="34" charset="-128"/>
                <a:cs typeface="Arial" panose="020B0604020202020204" pitchFamily="34" charset="0"/>
              </a:rPr>
              <a:t>）申請、審査、登録証の費用は２０２１年３月時点でドラフトの発表内容であるため、改定される可能性がある。</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marL="444500" lvl="0" indent="-444500"/>
            <a:endParaRPr lang="ja-JP" altLang="en-US" sz="9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1010608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医薬品規制（</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薬事法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によって定められており、食品医薬品庁と医薬品管理局の管轄である。</a:t>
            </a:r>
          </a:p>
        </p:txBody>
      </p:sp>
      <p:grpSp>
        <p:nvGrpSpPr>
          <p:cNvPr id="6" name="グループ化 7"/>
          <p:cNvGrpSpPr/>
          <p:nvPr/>
        </p:nvGrpSpPr>
        <p:grpSpPr>
          <a:xfrm>
            <a:off x="488504" y="1556792"/>
            <a:ext cx="892899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医薬品の分類</a:t>
              </a:r>
            </a:p>
          </p:txBody>
        </p:sp>
      </p:grpSp>
      <p:sp>
        <p:nvSpPr>
          <p:cNvPr id="9" name="角丸四角形 8"/>
          <p:cNvSpPr/>
          <p:nvPr/>
        </p:nvSpPr>
        <p:spPr>
          <a:xfrm>
            <a:off x="704528" y="2276872"/>
            <a:ext cx="723275" cy="288032"/>
          </a:xfrm>
          <a:prstGeom prst="roundRect">
            <a:avLst/>
          </a:prstGeom>
        </p:spPr>
        <p:txBody>
          <a:bodyPr wrap="none" tIns="36000" bIns="36000" anchor="ctr" anchorCtr="0">
            <a:noAutofit/>
          </a:bodyPr>
          <a:lstStyle/>
          <a:p>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医薬品</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1784648" y="1988840"/>
            <a:ext cx="1152128" cy="288032"/>
          </a:xfrm>
          <a:prstGeom prst="roundRect">
            <a:avLst/>
          </a:prstGeom>
          <a:solidFill>
            <a:srgbClr val="A2BBDC"/>
          </a:solidFill>
        </p:spPr>
        <p:txBody>
          <a:bodyPr wrap="none" lIns="108000" tIns="36000" bIns="36000" anchor="ctr" anchorCtr="0">
            <a:noAutofit/>
          </a:bodyPr>
          <a:lstStyle/>
          <a:p>
            <a:pPr algn="dist"/>
            <a:r>
              <a:rPr lang="ja-JP"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伝統医薬品</a:t>
            </a:r>
            <a:endParaRPr lang="ja-JP" altLang="en-US" dirty="0"/>
          </a:p>
        </p:txBody>
      </p:sp>
      <p:sp>
        <p:nvSpPr>
          <p:cNvPr id="12" name="角丸四角形 11"/>
          <p:cNvSpPr/>
          <p:nvPr/>
        </p:nvSpPr>
        <p:spPr>
          <a:xfrm>
            <a:off x="1784648" y="2564904"/>
            <a:ext cx="1152128" cy="288032"/>
          </a:xfrm>
          <a:prstGeom prst="roundRect">
            <a:avLst/>
          </a:prstGeom>
          <a:solidFill>
            <a:srgbClr val="A2BBDC"/>
          </a:solidFill>
        </p:spPr>
        <p:txBody>
          <a:bodyPr wrap="none" lIns="108000" tIns="36000" bIns="36000" anchor="ctr" anchorCtr="0">
            <a:noAutofit/>
          </a:bodyPr>
          <a:lstStyle/>
          <a:p>
            <a:r>
              <a:rPr lang="ja-JP" altLang="ja-JP" sz="1400" dirty="0">
                <a:latin typeface="Arial" panose="020B0604020202020204" pitchFamily="34" charset="0"/>
                <a:ea typeface="ＭＳ Ｐゴシック" panose="020B0600070205080204" pitchFamily="50" charset="-128"/>
                <a:cs typeface="Arial" panose="020B0604020202020204" pitchFamily="34" charset="0"/>
              </a:rPr>
              <a:t>現代医薬品</a:t>
            </a:r>
            <a:endParaRPr lang="ja-JP" altLang="en-US" dirty="0"/>
          </a:p>
        </p:txBody>
      </p:sp>
      <p:sp>
        <p:nvSpPr>
          <p:cNvPr id="14" name="角丸四角形 13"/>
          <p:cNvSpPr/>
          <p:nvPr/>
        </p:nvSpPr>
        <p:spPr>
          <a:xfrm>
            <a:off x="3584848" y="2204864"/>
            <a:ext cx="720080" cy="288032"/>
          </a:xfrm>
          <a:prstGeom prst="roundRect">
            <a:avLst/>
          </a:prstGeom>
          <a:solidFill>
            <a:srgbClr val="CCDAEC"/>
          </a:solidFill>
        </p:spPr>
        <p:txBody>
          <a:bodyPr wrap="none" tIns="36000" bIns="36000" anchor="ctr" anchorCtr="0">
            <a:noAutofit/>
          </a:bodyPr>
          <a:lstStyle/>
          <a:p>
            <a:r>
              <a:rPr lang="ja-JP"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新</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薬</a:t>
            </a:r>
            <a:endParaRPr lang="ja-JP" altLang="en-US" dirty="0"/>
          </a:p>
        </p:txBody>
      </p:sp>
      <p:sp>
        <p:nvSpPr>
          <p:cNvPr id="15" name="角丸四角形 14"/>
          <p:cNvSpPr/>
          <p:nvPr/>
        </p:nvSpPr>
        <p:spPr>
          <a:xfrm>
            <a:off x="3584848" y="2564904"/>
            <a:ext cx="4032448" cy="288032"/>
          </a:xfrm>
          <a:prstGeom prst="roundRect">
            <a:avLst/>
          </a:prstGeom>
          <a:solidFill>
            <a:srgbClr val="CCDAEC"/>
          </a:solidFill>
        </p:spPr>
        <p:txBody>
          <a:bodyPr wrap="none" tIns="36000" bIns="36000" anchor="ctr" anchorCtr="0">
            <a:noAutofit/>
          </a:bodyPr>
          <a:lstStyle/>
          <a:p>
            <a:r>
              <a:rPr lang="ja-JP" altLang="ja-JP" sz="1400" dirty="0">
                <a:latin typeface="Arial" panose="020B0604020202020204" pitchFamily="34" charset="0"/>
                <a:ea typeface="ＭＳ Ｐゴシック" panose="020B0600070205080204" pitchFamily="50" charset="-128"/>
                <a:cs typeface="Arial" panose="020B0604020202020204" pitchFamily="34" charset="0"/>
              </a:rPr>
              <a:t>後発医薬品（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1992</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年以前に生産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後発医薬品）</a:t>
            </a:r>
            <a:endParaRPr lang="ja-JP" altLang="en-US" dirty="0"/>
          </a:p>
        </p:txBody>
      </p:sp>
      <p:sp>
        <p:nvSpPr>
          <p:cNvPr id="16" name="角丸四角形 15"/>
          <p:cNvSpPr/>
          <p:nvPr/>
        </p:nvSpPr>
        <p:spPr>
          <a:xfrm>
            <a:off x="3584848" y="2924944"/>
            <a:ext cx="4032448" cy="288032"/>
          </a:xfrm>
          <a:prstGeom prst="roundRect">
            <a:avLst/>
          </a:prstGeom>
          <a:solidFill>
            <a:srgbClr val="CCDAEC"/>
          </a:solidFill>
        </p:spPr>
        <p:txBody>
          <a:bodyPr wrap="none" tIns="36000" bIns="36000" anchor="ctr" anchorCtr="0">
            <a:noAutofit/>
          </a:bodyPr>
          <a:lstStyle/>
          <a:p>
            <a:r>
              <a:rPr lang="ja-JP" altLang="ja-JP" sz="1400" dirty="0">
                <a:latin typeface="Arial" panose="020B0604020202020204" pitchFamily="34" charset="0"/>
                <a:ea typeface="ＭＳ Ｐゴシック" panose="020B0600070205080204" pitchFamily="50" charset="-128"/>
                <a:cs typeface="Arial" panose="020B0604020202020204" pitchFamily="34" charset="0"/>
              </a:rPr>
              <a:t>新後発医薬品（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1993</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年以降に生産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後発医薬品）</a:t>
            </a:r>
            <a:endParaRPr lang="ja-JP" altLang="en-US" dirty="0"/>
          </a:p>
        </p:txBody>
      </p:sp>
      <p:cxnSp>
        <p:nvCxnSpPr>
          <p:cNvPr id="18" name="カギ線コネクタ 17"/>
          <p:cNvCxnSpPr>
            <a:stCxn id="9" idx="3"/>
            <a:endCxn id="12" idx="1"/>
          </p:cNvCxnSpPr>
          <p:nvPr/>
        </p:nvCxnSpPr>
        <p:spPr>
          <a:xfrm>
            <a:off x="1427803" y="2420888"/>
            <a:ext cx="356845" cy="288032"/>
          </a:xfrm>
          <a:prstGeom prst="bentConnector3">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9" idx="3"/>
            <a:endCxn id="11" idx="1"/>
          </p:cNvCxnSpPr>
          <p:nvPr/>
        </p:nvCxnSpPr>
        <p:spPr>
          <a:xfrm flipV="1">
            <a:off x="1427803" y="2132856"/>
            <a:ext cx="356845" cy="288032"/>
          </a:xfrm>
          <a:prstGeom prst="bentConnector3">
            <a:avLst>
              <a:gd name="adj1" fmla="val 50000"/>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2" idx="3"/>
            <a:endCxn id="16" idx="1"/>
          </p:cNvCxnSpPr>
          <p:nvPr/>
        </p:nvCxnSpPr>
        <p:spPr>
          <a:xfrm>
            <a:off x="2936776" y="2708920"/>
            <a:ext cx="648072" cy="360040"/>
          </a:xfrm>
          <a:prstGeom prst="bentConnector3">
            <a:avLst>
              <a:gd name="adj1" fmla="val 50000"/>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12" idx="3"/>
            <a:endCxn id="14" idx="1"/>
          </p:cNvCxnSpPr>
          <p:nvPr/>
        </p:nvCxnSpPr>
        <p:spPr>
          <a:xfrm flipV="1">
            <a:off x="2936776" y="2348880"/>
            <a:ext cx="648072" cy="360040"/>
          </a:xfrm>
          <a:prstGeom prst="bentConnector3">
            <a:avLst>
              <a:gd name="adj1" fmla="val 50000"/>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12" idx="3"/>
            <a:endCxn id="15" idx="1"/>
          </p:cNvCxnSpPr>
          <p:nvPr/>
        </p:nvCxnSpPr>
        <p:spPr>
          <a:xfrm>
            <a:off x="2936776" y="2708920"/>
            <a:ext cx="648072" cy="0"/>
          </a:xfrm>
          <a:prstGeom prst="line">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617296" y="2204864"/>
            <a:ext cx="1296144" cy="1144929"/>
          </a:xfrm>
          <a:prstGeom prst="rect">
            <a:avLst/>
          </a:prstGeom>
        </p:spPr>
        <p:txBody>
          <a:bodyPr wrap="square">
            <a:spAutoFit/>
          </a:bodyPr>
          <a:lstStyle/>
          <a:p>
            <a:pPr algn="just">
              <a:lnSpc>
                <a:spcPct val="114000"/>
              </a:lnSpc>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この分類は改正されることになっており、新しい分類では処方薬、調剤薬、家庭薬の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ja-JP" sz="1000" dirty="0" err="1">
                <a:latin typeface="Arial" panose="020B0604020202020204" pitchFamily="34" charset="0"/>
                <a:ea typeface="ＭＳ Ｐゴシック" panose="020B0600070205080204" pitchFamily="50" charset="-128"/>
                <a:cs typeface="Arial" panose="020B0604020202020204" pitchFamily="34" charset="0"/>
              </a:rPr>
              <a:t>つに</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分類されること</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なっている。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6" name="グループ化 7"/>
          <p:cNvGrpSpPr/>
          <p:nvPr/>
        </p:nvGrpSpPr>
        <p:grpSpPr>
          <a:xfrm>
            <a:off x="488504" y="3356992"/>
            <a:ext cx="8928992" cy="288032"/>
            <a:chOff x="4944173" y="2113806"/>
            <a:chExt cx="5861371" cy="288032"/>
          </a:xfrm>
        </p:grpSpPr>
        <p:cxnSp>
          <p:nvCxnSpPr>
            <p:cNvPr id="37" name="直線コネクタ 3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CN" altLang="en-US" sz="1400" dirty="0">
                  <a:solidFill>
                    <a:srgbClr val="000000"/>
                  </a:solidFill>
                  <a:latin typeface="Arial Black" pitchFamily="34" charset="0"/>
                  <a:ea typeface="HGP創英角ｺﾞｼｯｸUB" pitchFamily="50" charset="-128"/>
                </a:rPr>
                <a:t>医薬品生産登録</a:t>
              </a:r>
              <a:r>
                <a:rPr lang="ja-JP" altLang="en-US" sz="1400" dirty="0">
                  <a:solidFill>
                    <a:srgbClr val="000000"/>
                  </a:solidFill>
                  <a:latin typeface="Arial Black" pitchFamily="34" charset="0"/>
                  <a:ea typeface="HGP創英角ｺﾞｼｯｸUB" pitchFamily="50" charset="-128"/>
                </a:rPr>
                <a:t>について</a:t>
              </a:r>
            </a:p>
          </p:txBody>
        </p:sp>
      </p:grpSp>
      <p:sp>
        <p:nvSpPr>
          <p:cNvPr id="39" name="片側の 2 つの角を丸めた四角形 38"/>
          <p:cNvSpPr/>
          <p:nvPr/>
        </p:nvSpPr>
        <p:spPr>
          <a:xfrm rot="16200000">
            <a:off x="946724" y="3383164"/>
            <a:ext cx="1027776" cy="1800200"/>
          </a:xfrm>
          <a:prstGeom prst="round2SameRect">
            <a:avLst>
              <a:gd name="adj1" fmla="val 6300"/>
              <a:gd name="adj2" fmla="val 0"/>
            </a:avLst>
          </a:prstGeom>
          <a:solidFill>
            <a:srgbClr val="CCDAEC"/>
          </a:solidFill>
        </p:spPr>
        <p:txBody>
          <a:bodyPr vert="vert" wrap="square" lIns="72000" tIns="144000" rIns="72000" bIns="108000" anchor="ctr" anchorCtr="0">
            <a:noAutofit/>
          </a:bodyPr>
          <a:lstStyle/>
          <a:p>
            <a:pPr algn="just">
              <a:lnSpc>
                <a:spcPct val="114000"/>
              </a:lnSpc>
            </a:pPr>
            <a:r>
              <a:rPr lang="ja-JP" altLang="ja-JP" sz="1100" b="1" dirty="0">
                <a:latin typeface="ＭＳ Ｐゴシック" panose="020B0600070205080204" pitchFamily="50" charset="-128"/>
                <a:ea typeface="ＭＳ Ｐゴシック" panose="020B0600070205080204" pitchFamily="50" charset="-128"/>
              </a:rPr>
              <a:t>企業が医薬品</a:t>
            </a:r>
            <a:r>
              <a:rPr lang="ja-JP" altLang="en-US" sz="1100" b="1" dirty="0">
                <a:latin typeface="ＭＳ Ｐゴシック" panose="020B0600070205080204" pitchFamily="50" charset="-128"/>
                <a:ea typeface="ＭＳ Ｐゴシック" panose="020B0600070205080204" pitchFamily="50" charset="-128"/>
              </a:rPr>
              <a:t>の</a:t>
            </a:r>
            <a:r>
              <a:rPr lang="ja-JP" altLang="ja-JP" sz="1100" b="1" dirty="0">
                <a:latin typeface="ＭＳ Ｐゴシック" panose="020B0600070205080204" pitchFamily="50" charset="-128"/>
                <a:ea typeface="ＭＳ Ｐゴシック" panose="020B0600070205080204" pitchFamily="50" charset="-128"/>
              </a:rPr>
              <a:t>登録</a:t>
            </a:r>
            <a:r>
              <a:rPr lang="ja-JP" altLang="en-US" sz="1100" b="1" dirty="0">
                <a:latin typeface="ＭＳ Ｐゴシック" panose="020B0600070205080204" pitchFamily="50" charset="-128"/>
                <a:ea typeface="ＭＳ Ｐゴシック" panose="020B0600070205080204" pitchFamily="50" charset="-128"/>
              </a:rPr>
              <a:t>を行う</a:t>
            </a:r>
            <a:r>
              <a:rPr lang="ja-JP" altLang="ja-JP" sz="1100" b="1" dirty="0">
                <a:latin typeface="ＭＳ Ｐゴシック" panose="020B0600070205080204" pitchFamily="50" charset="-128"/>
                <a:ea typeface="ＭＳ Ｐゴシック" panose="020B0600070205080204" pitchFamily="50" charset="-128"/>
              </a:rPr>
              <a:t>場合、</a:t>
            </a:r>
            <a:r>
              <a:rPr lang="ja-JP" altLang="en-US" sz="1100" b="1" dirty="0">
                <a:latin typeface="ＭＳ Ｐゴシック" panose="020B0600070205080204" pitchFamily="50" charset="-128"/>
                <a:ea typeface="ＭＳ Ｐゴシック" panose="020B0600070205080204" pitchFamily="50" charset="-128"/>
              </a:rPr>
              <a:t>次</a:t>
            </a:r>
            <a:r>
              <a:rPr lang="ja-JP" altLang="ja-JP" sz="1100" b="1" dirty="0">
                <a:latin typeface="ＭＳ Ｐゴシック" panose="020B0600070205080204" pitchFamily="50" charset="-128"/>
                <a:ea typeface="ＭＳ Ｐゴシック" panose="020B0600070205080204" pitchFamily="50" charset="-128"/>
              </a:rPr>
              <a:t>の免許の</a:t>
            </a:r>
            <a:r>
              <a:rPr lang="ja-JP" altLang="en-US" sz="1100" b="1" dirty="0">
                <a:latin typeface="ＭＳ Ｐゴシック" panose="020B0600070205080204" pitchFamily="50" charset="-128"/>
                <a:ea typeface="ＭＳ Ｐゴシック" panose="020B0600070205080204" pitchFamily="50" charset="-128"/>
              </a:rPr>
              <a:t>うち、</a:t>
            </a:r>
            <a:r>
              <a:rPr lang="ja-JP" altLang="ja-JP" sz="1100" b="1" dirty="0">
                <a:latin typeface="ＭＳ Ｐゴシック" panose="020B0600070205080204" pitchFamily="50" charset="-128"/>
                <a:ea typeface="ＭＳ Ｐゴシック" panose="020B0600070205080204" pitchFamily="50" charset="-128"/>
              </a:rPr>
              <a:t>最低一つを保有して</a:t>
            </a:r>
            <a:r>
              <a:rPr lang="ja-JP" altLang="en-US" sz="1100" b="1" dirty="0">
                <a:latin typeface="ＭＳ Ｐゴシック" panose="020B0600070205080204" pitchFamily="50" charset="-128"/>
                <a:ea typeface="ＭＳ Ｐゴシック" panose="020B0600070205080204" pitchFamily="50" charset="-128"/>
              </a:rPr>
              <a:t>おく必要がある</a:t>
            </a:r>
            <a:r>
              <a:rPr lang="ja-JP" altLang="ja-JP" sz="1100" b="1" dirty="0">
                <a:latin typeface="ＭＳ Ｐゴシック" panose="020B0600070205080204" pitchFamily="50" charset="-128"/>
                <a:ea typeface="ＭＳ Ｐゴシック" panose="020B0600070205080204" pitchFamily="50" charset="-128"/>
              </a:rPr>
              <a:t>。</a:t>
            </a:r>
          </a:p>
        </p:txBody>
      </p:sp>
      <p:sp>
        <p:nvSpPr>
          <p:cNvPr id="40" name="片側の 2 つの角を丸めた四角形 39"/>
          <p:cNvSpPr/>
          <p:nvPr/>
        </p:nvSpPr>
        <p:spPr>
          <a:xfrm rot="5400000">
            <a:off x="3070960" y="3059128"/>
            <a:ext cx="1027776" cy="2448272"/>
          </a:xfrm>
          <a:prstGeom prst="round2SameRect">
            <a:avLst>
              <a:gd name="adj1" fmla="val 6809"/>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269875" lvl="1" indent="-200025">
              <a:spcAft>
                <a:spcPts val="400"/>
              </a:spcAft>
              <a:buFont typeface="+mj-ea"/>
              <a:buAutoNum type="circleNumDbPlain"/>
            </a:pPr>
            <a:r>
              <a:rPr lang="ja-JP" altLang="ja-JP" sz="1100" dirty="0">
                <a:solidFill>
                  <a:schemeClr val="tx1"/>
                </a:solidFill>
              </a:rPr>
              <a:t>現代及び伝統医薬品製造免許</a:t>
            </a:r>
          </a:p>
          <a:p>
            <a:pPr marL="269875" lvl="1" indent="-200025">
              <a:spcAft>
                <a:spcPts val="400"/>
              </a:spcAft>
              <a:buFont typeface="+mj-ea"/>
              <a:buAutoNum type="circleNumDbPlain"/>
            </a:pPr>
            <a:r>
              <a:rPr lang="ja-JP" altLang="ja-JP" sz="1100" dirty="0">
                <a:solidFill>
                  <a:schemeClr val="tx1"/>
                </a:solidFill>
              </a:rPr>
              <a:t>現代及び伝統医薬品輸入免許</a:t>
            </a:r>
          </a:p>
          <a:p>
            <a:pPr marL="269875" lvl="1" indent="-200025">
              <a:spcAft>
                <a:spcPts val="400"/>
              </a:spcAft>
              <a:buFont typeface="+mj-ea"/>
              <a:buAutoNum type="circleNumDbPlain"/>
            </a:pPr>
            <a:r>
              <a:rPr lang="ja-JP" altLang="ja-JP" sz="1100" dirty="0">
                <a:solidFill>
                  <a:schemeClr val="tx1"/>
                </a:solidFill>
              </a:rPr>
              <a:t>現代及び伝統医薬品販売免許</a:t>
            </a:r>
          </a:p>
          <a:p>
            <a:pPr marL="269875" lvl="1" indent="-200025">
              <a:spcAft>
                <a:spcPts val="400"/>
              </a:spcAft>
              <a:buFont typeface="+mj-ea"/>
              <a:buAutoNum type="circleNumDbPlain"/>
            </a:pPr>
            <a:r>
              <a:rPr lang="ja-JP" altLang="ja-JP" sz="1100" dirty="0">
                <a:solidFill>
                  <a:schemeClr val="tx1"/>
                </a:solidFill>
              </a:rPr>
              <a:t>現代医薬品卸免許</a:t>
            </a:r>
          </a:p>
        </p:txBody>
      </p:sp>
      <p:sp>
        <p:nvSpPr>
          <p:cNvPr id="41" name="正方形/長方形 40"/>
          <p:cNvSpPr/>
          <p:nvPr/>
        </p:nvSpPr>
        <p:spPr>
          <a:xfrm>
            <a:off x="560512" y="4797152"/>
            <a:ext cx="4248472" cy="1387816"/>
          </a:xfrm>
          <a:prstGeom prst="rect">
            <a:avLst/>
          </a:prstGeom>
        </p:spPr>
        <p:txBody>
          <a:bodyPr wrap="square" lIns="0" rIns="0">
            <a:spAutoFit/>
          </a:bodyPr>
          <a:lstStyle/>
          <a:p>
            <a:pPr marL="147638" indent="-147638" fontAlgn="ctr">
              <a:lnSpc>
                <a:spcPct val="114000"/>
              </a:lnSpc>
              <a:spcAft>
                <a:spcPts val="400"/>
              </a:spcAft>
              <a:buClr>
                <a:srgbClr val="5F8AC3"/>
              </a:buClr>
              <a:buSzPct val="80000"/>
              <a:buFont typeface="Wingdings" panose="05000000000000000000" pitchFamily="2" charset="2"/>
              <a:buChar char="l"/>
            </a:pPr>
            <a:r>
              <a:rPr lang="ja-JP" altLang="ja-JP" sz="1200" dirty="0">
                <a:latin typeface="ＭＳ Ｐゴシック" panose="020B0600070205080204" pitchFamily="50" charset="-128"/>
                <a:ea typeface="ＭＳ Ｐゴシック" panose="020B0600070205080204" pitchFamily="50" charset="-128"/>
              </a:rPr>
              <a:t>医薬品生産登録許可証は発行されてから</a:t>
            </a:r>
            <a:r>
              <a:rPr lang="en-US" altLang="ja-JP" sz="1200" dirty="0">
                <a:latin typeface="ＭＳ Ｐゴシック" panose="020B0600070205080204" pitchFamily="50" charset="-128"/>
                <a:ea typeface="ＭＳ Ｐゴシック" panose="020B0600070205080204" pitchFamily="50" charset="-128"/>
              </a:rPr>
              <a:t>5</a:t>
            </a:r>
            <a:r>
              <a:rPr lang="ja-JP" altLang="ja-JP" sz="1200" dirty="0">
                <a:latin typeface="ＭＳ Ｐゴシック" panose="020B0600070205080204" pitchFamily="50" charset="-128"/>
                <a:ea typeface="ＭＳ Ｐゴシック" panose="020B0600070205080204" pitchFamily="50" charset="-128"/>
              </a:rPr>
              <a:t>年間有効となっている。</a:t>
            </a:r>
            <a:r>
              <a:rPr lang="ja-JP" altLang="en-US" sz="1200" dirty="0">
                <a:latin typeface="ＭＳ Ｐゴシック" panose="020B0600070205080204" pitchFamily="50" charset="-128"/>
                <a:ea typeface="ＭＳ Ｐゴシック" panose="020B0600070205080204" pitchFamily="50" charset="-128"/>
              </a:rPr>
              <a:t>必要な書類等</a:t>
            </a:r>
            <a:r>
              <a:rPr lang="ja-JP" altLang="ja-JP" sz="1200" dirty="0">
                <a:latin typeface="ＭＳ Ｐゴシック" panose="020B0600070205080204" pitchFamily="50" charset="-128"/>
                <a:ea typeface="ＭＳ Ｐゴシック" panose="020B0600070205080204" pitchFamily="50" charset="-128"/>
              </a:rPr>
              <a:t>は</a:t>
            </a:r>
            <a:r>
              <a:rPr lang="ja-JP" altLang="en-US" sz="1200" dirty="0">
                <a:latin typeface="ＭＳ Ｐゴシック" panose="020B0600070205080204" pitchFamily="50" charset="-128"/>
                <a:ea typeface="ＭＳ Ｐゴシック" panose="020B0600070205080204" pitchFamily="50" charset="-128"/>
              </a:rPr>
              <a:t>、医薬品の分類ごとに異なる</a:t>
            </a:r>
            <a:r>
              <a:rPr lang="en-US" altLang="ja-JP" sz="1200" baseline="30000" dirty="0">
                <a:latin typeface="ＭＳ Ｐゴシック" panose="020B0600070205080204" pitchFamily="50" charset="-128"/>
                <a:ea typeface="ＭＳ Ｐゴシック" panose="020B0600070205080204" pitchFamily="50" charset="-128"/>
              </a:rPr>
              <a:t>※</a:t>
            </a:r>
            <a:r>
              <a:rPr lang="ja-JP" altLang="ja-JP" sz="1200" dirty="0" err="1">
                <a:latin typeface="ＭＳ Ｐゴシック" panose="020B0600070205080204" pitchFamily="50" charset="-128"/>
                <a:ea typeface="ＭＳ Ｐゴシック" panose="020B0600070205080204" pitchFamily="50" charset="-128"/>
              </a:rPr>
              <a:t>。</a:t>
            </a:r>
            <a:endParaRPr lang="ja-JP" altLang="ja-JP" sz="1200" baseline="30000" dirty="0">
              <a:latin typeface="ＭＳ Ｐゴシック" panose="020B0600070205080204" pitchFamily="50" charset="-128"/>
              <a:ea typeface="ＭＳ Ｐゴシック" panose="020B0600070205080204" pitchFamily="50" charset="-128"/>
            </a:endParaRPr>
          </a:p>
          <a:p>
            <a:pPr marL="147638" indent="-147638" fontAlgn="ctr">
              <a:lnSpc>
                <a:spcPct val="114000"/>
              </a:lnSpc>
              <a:spcAft>
                <a:spcPts val="400"/>
              </a:spcAft>
              <a:buClr>
                <a:srgbClr val="5F8AC3"/>
              </a:buClr>
              <a:buSzPct val="80000"/>
              <a:buFont typeface="Wingdings" panose="05000000000000000000" pitchFamily="2" charset="2"/>
              <a:buChar char="l"/>
            </a:pPr>
            <a:r>
              <a:rPr lang="ja-JP" altLang="ja-JP" sz="1200" dirty="0">
                <a:latin typeface="ＭＳ Ｐゴシック" panose="020B0600070205080204" pitchFamily="50" charset="-128"/>
                <a:ea typeface="ＭＳ Ｐゴシック" panose="020B0600070205080204" pitchFamily="50" charset="-128"/>
              </a:rPr>
              <a:t>新薬には</a:t>
            </a:r>
            <a:r>
              <a:rPr lang="en-US" altLang="ja-JP" sz="1200" dirty="0">
                <a:latin typeface="ＭＳ Ｐゴシック" panose="020B0600070205080204" pitchFamily="50" charset="-128"/>
                <a:ea typeface="ＭＳ Ｐゴシック" panose="020B0600070205080204" pitchFamily="50" charset="-128"/>
              </a:rPr>
              <a:t>2</a:t>
            </a:r>
            <a:r>
              <a:rPr lang="ja-JP" altLang="ja-JP" sz="1200" dirty="0">
                <a:latin typeface="ＭＳ Ｐゴシック" panose="020B0600070205080204" pitchFamily="50" charset="-128"/>
                <a:ea typeface="ＭＳ Ｐゴシック" panose="020B0600070205080204" pitchFamily="50" charset="-128"/>
              </a:rPr>
              <a:t>年間の安全管理制度が適応され</a:t>
            </a:r>
            <a:r>
              <a:rPr lang="ja-JP" altLang="en-US" sz="1200" dirty="0">
                <a:latin typeface="ＭＳ Ｐゴシック" panose="020B0600070205080204" pitchFamily="50" charset="-128"/>
                <a:ea typeface="ＭＳ Ｐゴシック" panose="020B0600070205080204" pitchFamily="50" charset="-128"/>
              </a:rPr>
              <a:t>、</a:t>
            </a:r>
            <a:r>
              <a:rPr lang="ja-JP" altLang="ja-JP" sz="1200" dirty="0">
                <a:latin typeface="ＭＳ Ｐゴシック" panose="020B0600070205080204" pitchFamily="50" charset="-128"/>
                <a:ea typeface="ＭＳ Ｐゴシック" panose="020B0600070205080204" pitchFamily="50" charset="-128"/>
              </a:rPr>
              <a:t>最低</a:t>
            </a:r>
            <a:r>
              <a:rPr lang="en-US" altLang="ja-JP" sz="1200" dirty="0">
                <a:latin typeface="ＭＳ Ｐゴシック" panose="020B0600070205080204" pitchFamily="50" charset="-128"/>
                <a:ea typeface="ＭＳ Ｐゴシック" panose="020B0600070205080204" pitchFamily="50" charset="-128"/>
              </a:rPr>
              <a:t>2</a:t>
            </a:r>
            <a:r>
              <a:rPr lang="ja-JP" altLang="ja-JP" sz="1200" dirty="0">
                <a:latin typeface="ＭＳ Ｐゴシック" panose="020B0600070205080204" pitchFamily="50" charset="-128"/>
                <a:ea typeface="ＭＳ Ｐゴシック" panose="020B0600070205080204" pitchFamily="50" charset="-128"/>
              </a:rPr>
              <a:t>年間</a:t>
            </a:r>
            <a:r>
              <a:rPr lang="ja-JP" altLang="en-US" sz="1200" dirty="0">
                <a:latin typeface="ＭＳ Ｐゴシック" panose="020B0600070205080204" pitchFamily="50" charset="-128"/>
                <a:ea typeface="ＭＳ Ｐゴシック" panose="020B0600070205080204" pitchFamily="50" charset="-128"/>
              </a:rPr>
              <a:t>は医療機関でしか</a:t>
            </a:r>
            <a:r>
              <a:rPr lang="ja-JP" altLang="ja-JP" sz="1200" dirty="0">
                <a:latin typeface="ＭＳ Ｐゴシック" panose="020B0600070205080204" pitchFamily="50" charset="-128"/>
                <a:ea typeface="ＭＳ Ｐゴシック" panose="020B0600070205080204" pitchFamily="50" charset="-128"/>
              </a:rPr>
              <a:t>新薬</a:t>
            </a:r>
            <a:r>
              <a:rPr lang="ja-JP" altLang="en-US" sz="1200" dirty="0">
                <a:latin typeface="ＭＳ Ｐゴシック" panose="020B0600070205080204" pitchFamily="50" charset="-128"/>
                <a:ea typeface="ＭＳ Ｐゴシック" panose="020B0600070205080204" pitchFamily="50" charset="-128"/>
              </a:rPr>
              <a:t>を取り扱うことができない。</a:t>
            </a:r>
            <a:endParaRPr lang="en-US" altLang="ja-JP" sz="1200" dirty="0">
              <a:latin typeface="ＭＳ Ｐゴシック" panose="020B0600070205080204" pitchFamily="50" charset="-128"/>
              <a:ea typeface="ＭＳ Ｐゴシック" panose="020B0600070205080204" pitchFamily="50" charset="-128"/>
            </a:endParaRPr>
          </a:p>
          <a:p>
            <a:pPr marL="279400" lvl="1" indent="-117475" fontAlgn="ctr">
              <a:lnSpc>
                <a:spcPct val="114000"/>
              </a:lnSpc>
              <a:spcAft>
                <a:spcPts val="400"/>
              </a:spcAft>
              <a:buClr>
                <a:srgbClr val="868686"/>
              </a:buClr>
              <a:buSzPct val="80000"/>
              <a:buFont typeface="Wingdings" panose="05000000000000000000" pitchFamily="2" charset="2"/>
              <a:buChar char="l"/>
            </a:pPr>
            <a:r>
              <a:rPr lang="ja-JP" altLang="ja-JP" sz="1000" dirty="0">
                <a:latin typeface="ＭＳ Ｐゴシック" panose="020B0600070205080204" pitchFamily="50" charset="-128"/>
                <a:ea typeface="ＭＳ Ｐゴシック" panose="020B0600070205080204" pitchFamily="50" charset="-128"/>
              </a:rPr>
              <a:t>市場への流通が認められるためには、安全性を証明する報告書の提出が必要とな</a:t>
            </a:r>
            <a:r>
              <a:rPr lang="ja-JP" altLang="ja-JP" sz="1000">
                <a:latin typeface="ＭＳ Ｐゴシック" panose="020B0600070205080204" pitchFamily="50" charset="-128"/>
                <a:ea typeface="ＭＳ Ｐゴシック" panose="020B0600070205080204" pitchFamily="50" charset="-128"/>
              </a:rPr>
              <a:t>る。 </a:t>
            </a:r>
            <a:endParaRPr lang="en-US" altLang="ja-JP" sz="1000" dirty="0">
              <a:latin typeface="ＭＳ Ｐゴシック" panose="020B0600070205080204" pitchFamily="50" charset="-128"/>
              <a:ea typeface="ＭＳ Ｐゴシック" panose="020B0600070205080204" pitchFamily="50" charset="-128"/>
            </a:endParaRPr>
          </a:p>
        </p:txBody>
      </p:sp>
      <p:sp>
        <p:nvSpPr>
          <p:cNvPr id="42" name="Rectangle 6"/>
          <p:cNvSpPr>
            <a:spLocks noChangeArrowheads="1"/>
          </p:cNvSpPr>
          <p:nvPr/>
        </p:nvSpPr>
        <p:spPr bwMode="auto">
          <a:xfrm>
            <a:off x="5097016" y="3645024"/>
            <a:ext cx="432048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a:solidFill>
                  <a:srgbClr val="000000"/>
                </a:solidFill>
                <a:latin typeface="Arial Black" pitchFamily="34" charset="0"/>
                <a:ea typeface="HGP創英角ｺﾞｼｯｸUB" pitchFamily="50" charset="-128"/>
              </a:rPr>
              <a:t>※ </a:t>
            </a:r>
            <a:r>
              <a:rPr lang="ja-JP" altLang="en-US" sz="1400">
                <a:solidFill>
                  <a:srgbClr val="000000"/>
                </a:solidFill>
                <a:latin typeface="Arial Black" pitchFamily="34" charset="0"/>
                <a:ea typeface="HGP創英角ｺﾞｼｯｸUB" pitchFamily="50" charset="-128"/>
              </a:rPr>
              <a:t>現</a:t>
            </a:r>
            <a:r>
              <a:rPr lang="ja-JP" altLang="en-US" sz="1400" dirty="0">
                <a:solidFill>
                  <a:srgbClr val="000000"/>
                </a:solidFill>
                <a:latin typeface="Arial Black" pitchFamily="34" charset="0"/>
                <a:ea typeface="HGP創英角ｺﾞｼｯｸUB" pitchFamily="50" charset="-128"/>
              </a:rPr>
              <a:t>代医薬品の生産登録許可証取得に必要な書類</a:t>
            </a:r>
          </a:p>
        </p:txBody>
      </p:sp>
      <p:graphicFrame>
        <p:nvGraphicFramePr>
          <p:cNvPr id="43" name="表 42"/>
          <p:cNvGraphicFramePr>
            <a:graphicFrameLocks noGrp="1"/>
          </p:cNvGraphicFramePr>
          <p:nvPr>
            <p:extLst>
              <p:ext uri="{D42A27DB-BD31-4B8C-83A1-F6EECF244321}">
                <p14:modId xmlns:p14="http://schemas.microsoft.com/office/powerpoint/2010/main" val="3784936296"/>
              </p:ext>
            </p:extLst>
          </p:nvPr>
        </p:nvGraphicFramePr>
        <p:xfrm>
          <a:off x="5097016" y="4005064"/>
          <a:ext cx="4320480" cy="2088231"/>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696077">
                <a:tc>
                  <a:txBody>
                    <a:bodyPr/>
                    <a:lstStyle/>
                    <a:p>
                      <a:pPr algn="ctr" defTabSz="955675" fontAlgn="ctr">
                        <a:buClr>
                          <a:schemeClr val="bg2"/>
                        </a:buClr>
                        <a:buSzPct val="100000"/>
                      </a:pPr>
                      <a:r>
                        <a:rPr lang="ja-JP" altLang="en-US" sz="1100" dirty="0">
                          <a:solidFill>
                            <a:schemeClr val="bg1"/>
                          </a:solidFill>
                          <a:latin typeface="Arial Black" panose="020B0A04020102020204" pitchFamily="34" charset="0"/>
                          <a:ea typeface="HGP創英角ｺﾞｼｯｸUB" panose="020B0900000000000000" pitchFamily="50" charset="-128"/>
                        </a:rPr>
                        <a:t>新　薬</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100" b="0" kern="1200" dirty="0">
                          <a:solidFill>
                            <a:schemeClr val="tx1"/>
                          </a:solidFill>
                          <a:latin typeface="+mn-lt"/>
                          <a:ea typeface="+mn-ea"/>
                          <a:cs typeface="+mn-cs"/>
                        </a:rPr>
                        <a:t>製品についてのすべての情報を載せた書類</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6077">
                <a:tc>
                  <a:txBody>
                    <a:bodyPr/>
                    <a:lstStyle/>
                    <a:p>
                      <a:pPr marL="0" algn="ctr" defTabSz="955675" rtl="0" eaLnBrk="1" fontAlgn="ctr" latinLnBrk="0" hangingPunct="1">
                        <a:buClr>
                          <a:schemeClr val="bg2"/>
                        </a:buClr>
                        <a:buSzPct val="100000"/>
                      </a:pPr>
                      <a:r>
                        <a:rPr kumimoji="1" lang="ja-JP" altLang="en-US" sz="1100" b="1" kern="1200" dirty="0">
                          <a:solidFill>
                            <a:schemeClr val="bg1"/>
                          </a:solidFill>
                          <a:latin typeface="Arial Black" panose="020B0A04020102020204" pitchFamily="34" charset="0"/>
                          <a:ea typeface="HGP創英角ｺﾞｼｯｸUB" panose="020B0900000000000000" pitchFamily="50" charset="-128"/>
                          <a:cs typeface="+mn-cs"/>
                        </a:rPr>
                        <a:t>後発医薬品</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100" kern="1200" dirty="0">
                          <a:solidFill>
                            <a:schemeClr val="tx1"/>
                          </a:solidFill>
                          <a:latin typeface="+mn-lt"/>
                          <a:ea typeface="+mn-ea"/>
                          <a:cs typeface="+mn-cs"/>
                        </a:rPr>
                        <a:t>製品生産および製品情報を伴った品質管理に</a:t>
                      </a:r>
                      <a:br>
                        <a:rPr kumimoji="1" lang="en-US" altLang="ja-JP" sz="1100" kern="1200" dirty="0">
                          <a:solidFill>
                            <a:schemeClr val="tx1"/>
                          </a:solidFill>
                          <a:latin typeface="+mn-lt"/>
                          <a:ea typeface="+mn-ea"/>
                          <a:cs typeface="+mn-cs"/>
                        </a:rPr>
                      </a:br>
                      <a:r>
                        <a:rPr kumimoji="1" lang="ja-JP" altLang="en-US" sz="1100" kern="1200" dirty="0">
                          <a:solidFill>
                            <a:schemeClr val="tx1"/>
                          </a:solidFill>
                          <a:latin typeface="+mn-lt"/>
                          <a:ea typeface="+mn-ea"/>
                          <a:cs typeface="+mn-cs"/>
                        </a:rPr>
                        <a:t>関する書類</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6077">
                <a:tc>
                  <a:txBody>
                    <a:bodyPr/>
                    <a:lstStyle/>
                    <a:p>
                      <a:pPr marL="0" algn="ctr" defTabSz="955675" rtl="0" eaLnBrk="1" fontAlgn="ctr" latinLnBrk="0" hangingPunct="1">
                        <a:buClr>
                          <a:schemeClr val="bg2"/>
                        </a:buClr>
                        <a:buSzPct val="100000"/>
                      </a:pPr>
                      <a:r>
                        <a:rPr kumimoji="1" lang="zh-CN" altLang="en-US" sz="1100" b="1" kern="1200" dirty="0">
                          <a:solidFill>
                            <a:schemeClr val="bg1"/>
                          </a:solidFill>
                          <a:latin typeface="Arial Black" panose="020B0A04020102020204" pitchFamily="34" charset="0"/>
                          <a:ea typeface="HGP創英角ｺﾞｼｯｸUB" panose="020B0900000000000000" pitchFamily="50" charset="-128"/>
                          <a:cs typeface="+mn-cs"/>
                        </a:rPr>
                        <a:t>新後発医薬品</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100" kern="1200" dirty="0">
                          <a:solidFill>
                            <a:schemeClr val="tx1"/>
                          </a:solidFill>
                          <a:latin typeface="+mn-lt"/>
                          <a:ea typeface="+mn-ea"/>
                          <a:cs typeface="+mn-cs"/>
                        </a:rPr>
                        <a:t>後発医薬品に求められる書類に加え、同等性</a:t>
                      </a:r>
                      <a:br>
                        <a:rPr kumimoji="1" lang="en-US" altLang="ja-JP" sz="1100" kern="1200" dirty="0">
                          <a:solidFill>
                            <a:schemeClr val="tx1"/>
                          </a:solidFill>
                          <a:latin typeface="+mn-lt"/>
                          <a:ea typeface="+mn-ea"/>
                          <a:cs typeface="+mn-cs"/>
                        </a:rPr>
                      </a:br>
                      <a:r>
                        <a:rPr kumimoji="1" lang="ja-JP" altLang="en-US" sz="1100" kern="1200" dirty="0">
                          <a:solidFill>
                            <a:schemeClr val="tx1"/>
                          </a:solidFill>
                          <a:latin typeface="+mn-lt"/>
                          <a:ea typeface="+mn-ea"/>
                          <a:cs typeface="+mn-cs"/>
                        </a:rPr>
                        <a:t>試験についての書類</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4" name="テキスト ボックス 43"/>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Pacific Bridge Medical</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Thailand Pharmaceutical Market Updates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76452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医薬品規制（</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タイ国重要医薬品リストには</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代表的な疾患の治療と予防に必須となる、医薬品、ワクチン、放射性物質、消毒関連品が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掲載されている。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食品医薬品局は、リスト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委員会に関わる専門家や機関を選定する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権限</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を持つ。</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88504" y="1988840"/>
            <a:ext cx="4176464"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2013</a:t>
              </a:r>
              <a:r>
                <a:rPr lang="ja-JP" altLang="en-US" sz="1400" dirty="0">
                  <a:solidFill>
                    <a:srgbClr val="000000"/>
                  </a:solidFill>
                  <a:latin typeface="Arial Black" pitchFamily="34" charset="0"/>
                  <a:ea typeface="HGP創英角ｺﾞｼｯｸUB" pitchFamily="50" charset="-128"/>
                </a:rPr>
                <a:t>年時点のタイ国重要医薬品リスト</a:t>
              </a:r>
            </a:p>
          </p:txBody>
        </p:sp>
      </p:grpSp>
      <p:sp>
        <p:nvSpPr>
          <p:cNvPr id="10" name="角丸四角形 9"/>
          <p:cNvSpPr/>
          <p:nvPr/>
        </p:nvSpPr>
        <p:spPr>
          <a:xfrm>
            <a:off x="488504" y="2348880"/>
            <a:ext cx="4176464" cy="2952328"/>
          </a:xfrm>
          <a:prstGeom prst="roundRect">
            <a:avLst>
              <a:gd name="adj" fmla="val 330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t" anchorCtr="0"/>
          <a:lstStyle/>
          <a:p>
            <a:pPr marL="0" lvl="1" algn="just" fontAlgn="ctr">
              <a:lnSpc>
                <a:spcPct val="114000"/>
              </a:lnSpc>
              <a:spcAft>
                <a:spcPts val="400"/>
              </a:spcAft>
            </a:pPr>
            <a:r>
              <a:rPr lang="ja-JP" altLang="en-US" sz="1200" dirty="0">
                <a:solidFill>
                  <a:schemeClr val="tx1"/>
                </a:solidFill>
              </a:rPr>
              <a:t>約</a:t>
            </a:r>
            <a:r>
              <a:rPr lang="en-US" altLang="ja-JP" sz="1200" dirty="0">
                <a:solidFill>
                  <a:schemeClr val="tx1"/>
                </a:solidFill>
              </a:rPr>
              <a:t>800</a:t>
            </a:r>
            <a:r>
              <a:rPr lang="ja-JP" altLang="en-US" sz="1200" dirty="0">
                <a:solidFill>
                  <a:schemeClr val="tx1"/>
                </a:solidFill>
              </a:rPr>
              <a:t>の医薬品が掲載されており、以下の</a:t>
            </a:r>
            <a:r>
              <a:rPr lang="en-US" altLang="ja-JP" sz="1200" dirty="0">
                <a:solidFill>
                  <a:schemeClr val="tx1"/>
                </a:solidFill>
              </a:rPr>
              <a:t>5</a:t>
            </a:r>
            <a:r>
              <a:rPr lang="ja-JP" altLang="en-US" sz="1200" dirty="0" err="1">
                <a:solidFill>
                  <a:schemeClr val="tx1"/>
                </a:solidFill>
              </a:rPr>
              <a:t>つの</a:t>
            </a:r>
            <a:r>
              <a:rPr lang="ja-JP" altLang="en-US" sz="1200" dirty="0">
                <a:solidFill>
                  <a:schemeClr val="tx1"/>
                </a:solidFill>
              </a:rPr>
              <a:t>カテゴリーに分類されている。</a:t>
            </a:r>
          </a:p>
          <a:p>
            <a:pPr marL="374650" lvl="1" indent="-209550" algn="just" fontAlgn="ctr">
              <a:lnSpc>
                <a:spcPct val="114000"/>
              </a:lnSpc>
              <a:spcAft>
                <a:spcPts val="400"/>
              </a:spcAft>
              <a:buFont typeface="+mj-ea"/>
              <a:buAutoNum type="circleNumDbPlain"/>
            </a:pPr>
            <a:r>
              <a:rPr lang="ja-JP" altLang="ja-JP" sz="1200" dirty="0">
                <a:solidFill>
                  <a:schemeClr val="tx1"/>
                </a:solidFill>
              </a:rPr>
              <a:t>診療所で用いられる第一選択薬</a:t>
            </a:r>
          </a:p>
          <a:p>
            <a:pPr marL="374650" lvl="1" indent="-209550" algn="just" fontAlgn="ctr">
              <a:lnSpc>
                <a:spcPct val="114000"/>
              </a:lnSpc>
              <a:spcAft>
                <a:spcPts val="400"/>
              </a:spcAft>
              <a:buFont typeface="+mj-ea"/>
              <a:buAutoNum type="circleNumDbPlain"/>
            </a:pPr>
            <a:r>
              <a:rPr lang="ja-JP" altLang="ja-JP" sz="1200" dirty="0">
                <a:solidFill>
                  <a:schemeClr val="tx1"/>
                </a:solidFill>
              </a:rPr>
              <a:t>診療所で用いられる第二選択代替薬</a:t>
            </a:r>
          </a:p>
          <a:p>
            <a:pPr marL="374650" lvl="1" indent="-209550" algn="just" fontAlgn="ctr">
              <a:lnSpc>
                <a:spcPct val="114000"/>
              </a:lnSpc>
              <a:spcAft>
                <a:spcPts val="400"/>
              </a:spcAft>
              <a:buFont typeface="+mj-ea"/>
              <a:buAutoNum type="circleNumDbPlain"/>
            </a:pPr>
            <a:r>
              <a:rPr lang="ja-JP" altLang="ja-JP" sz="1200" dirty="0">
                <a:solidFill>
                  <a:schemeClr val="tx1"/>
                </a:solidFill>
              </a:rPr>
              <a:t>病院責任者のサインの下に、経験豊かな内科医によって処方される医薬品</a:t>
            </a:r>
          </a:p>
          <a:p>
            <a:pPr marL="374650" lvl="1" indent="-209550" algn="just" fontAlgn="ctr">
              <a:lnSpc>
                <a:spcPct val="114000"/>
              </a:lnSpc>
              <a:spcAft>
                <a:spcPts val="400"/>
              </a:spcAft>
              <a:buFont typeface="+mj-ea"/>
              <a:buAutoNum type="circleNumDbPlain"/>
            </a:pPr>
            <a:r>
              <a:rPr lang="ja-JP" altLang="ja-JP" sz="1200" dirty="0">
                <a:solidFill>
                  <a:schemeClr val="tx1"/>
                </a:solidFill>
              </a:rPr>
              <a:t>病院責任者のサインの下</a:t>
            </a:r>
            <a:r>
              <a:rPr lang="ja-JP" altLang="en-US" sz="1200" dirty="0">
                <a:solidFill>
                  <a:schemeClr val="tx1"/>
                </a:solidFill>
              </a:rPr>
              <a:t>に</a:t>
            </a:r>
            <a:r>
              <a:rPr lang="ja-JP" altLang="ja-JP" sz="1200" dirty="0">
                <a:solidFill>
                  <a:schemeClr val="tx1"/>
                </a:solidFill>
              </a:rPr>
              <a:t>、専門医によって処方される医薬品</a:t>
            </a:r>
          </a:p>
          <a:p>
            <a:pPr marL="374650" lvl="1" indent="-209550" algn="just" fontAlgn="ctr">
              <a:lnSpc>
                <a:spcPct val="114000"/>
              </a:lnSpc>
              <a:spcAft>
                <a:spcPts val="400"/>
              </a:spcAft>
              <a:buFont typeface="+mj-ea"/>
              <a:buAutoNum type="circleNumDbPlain"/>
            </a:pPr>
            <a:r>
              <a:rPr lang="en-US" altLang="ja-JP" sz="1200" dirty="0">
                <a:solidFill>
                  <a:schemeClr val="tx1"/>
                </a:solidFill>
              </a:rPr>
              <a:t>HIV</a:t>
            </a:r>
            <a:r>
              <a:rPr lang="ja-JP" altLang="ja-JP" sz="1200" dirty="0">
                <a:solidFill>
                  <a:schemeClr val="tx1"/>
                </a:solidFill>
              </a:rPr>
              <a:t>や結核、血友病対策等、タイ国家政策に関連する医薬品</a:t>
            </a:r>
            <a:r>
              <a:rPr lang="ja-JP" altLang="en-US" sz="1200" dirty="0">
                <a:solidFill>
                  <a:schemeClr val="tx1"/>
                </a:solidFill>
              </a:rPr>
              <a:t>、または、</a:t>
            </a:r>
            <a:r>
              <a:rPr lang="ja-JP" altLang="ja-JP" sz="1200" dirty="0">
                <a:solidFill>
                  <a:schemeClr val="tx1"/>
                </a:solidFill>
              </a:rPr>
              <a:t>抗がん剤等、熟練専門家によって処方される高リスクで高価な医薬品</a:t>
            </a:r>
          </a:p>
        </p:txBody>
      </p:sp>
      <p:sp>
        <p:nvSpPr>
          <p:cNvPr id="14" name="円/楕円 13"/>
          <p:cNvSpPr/>
          <p:nvPr/>
        </p:nvSpPr>
        <p:spPr>
          <a:xfrm>
            <a:off x="488504" y="5445224"/>
            <a:ext cx="4176464" cy="720080"/>
          </a:xfrm>
          <a:prstGeom prst="ellipse">
            <a:avLst/>
          </a:prstGeom>
          <a:gradFill flip="none" rotWithShape="1">
            <a:gsLst>
              <a:gs pos="19000">
                <a:srgbClr val="FCAE91"/>
              </a:gs>
              <a:gs pos="100000">
                <a:schemeClr val="bg1"/>
              </a:gs>
            </a:gsLst>
            <a:path path="shape">
              <a:fillToRect l="50000" t="50000" r="50000" b="50000"/>
            </a:path>
            <a:tileRect/>
          </a:gradFill>
        </p:spPr>
        <p:txBody>
          <a:bodyPr wrap="none" lIns="0" rIns="0" anchor="ctr" anchorCtr="0">
            <a:noAutofit/>
          </a:bodyPr>
          <a:lstStyle/>
          <a:p>
            <a:pPr algn="ctr" fontAlgn="ctr">
              <a:lnSpc>
                <a:spcPct val="114000"/>
              </a:lnSpc>
              <a:spcAft>
                <a:spcPts val="400"/>
              </a:spcAft>
              <a:buClr>
                <a:srgbClr val="5F8AC3"/>
              </a:buClr>
              <a:buSzPct val="80000"/>
            </a:pPr>
            <a:r>
              <a:rPr lang="ja-JP" altLang="en-US" sz="1200" b="1" dirty="0">
                <a:latin typeface="ＭＳ Ｐゴシック" panose="020B0600070205080204" pitchFamily="50" charset="-128"/>
                <a:ea typeface="ＭＳ Ｐゴシック" panose="020B0600070205080204" pitchFamily="50" charset="-128"/>
              </a:rPr>
              <a:t>リストは一年おきに更新され、医薬品の合理的利用、</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公立病院への医薬品調達および医薬品償還に</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関する内容が加味されている。</a:t>
            </a:r>
          </a:p>
        </p:txBody>
      </p:sp>
      <p:grpSp>
        <p:nvGrpSpPr>
          <p:cNvPr id="15" name="グループ化 7"/>
          <p:cNvGrpSpPr/>
          <p:nvPr/>
        </p:nvGrpSpPr>
        <p:grpSpPr>
          <a:xfrm>
            <a:off x="5241032" y="1988840"/>
            <a:ext cx="4176464" cy="288032"/>
            <a:chOff x="4944173" y="2113806"/>
            <a:chExt cx="5861371" cy="288032"/>
          </a:xfrm>
        </p:grpSpPr>
        <p:cxnSp>
          <p:nvCxnSpPr>
            <p:cNvPr id="16" name="直線コネクタ 1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CN" altLang="en-US" sz="1400" dirty="0">
                  <a:solidFill>
                    <a:srgbClr val="000000"/>
                  </a:solidFill>
                  <a:latin typeface="Arial Black" pitchFamily="34" charset="0"/>
                  <a:ea typeface="HGP創英角ｺﾞｼｯｸUB" pitchFamily="50" charset="-128"/>
                </a:rPr>
                <a:t>食品医薬品局</a:t>
              </a:r>
              <a:r>
                <a:rPr lang="ja-JP" altLang="en-US" sz="1400" dirty="0">
                  <a:solidFill>
                    <a:srgbClr val="000000"/>
                  </a:solidFill>
                  <a:latin typeface="Arial Black" pitchFamily="34" charset="0"/>
                  <a:ea typeface="HGP創英角ｺﾞｼｯｸUB" pitchFamily="50" charset="-128"/>
                </a:rPr>
                <a:t>の権限</a:t>
              </a:r>
            </a:p>
          </p:txBody>
        </p:sp>
      </p:grpSp>
      <p:sp>
        <p:nvSpPr>
          <p:cNvPr id="19" name="角丸四角形 18"/>
          <p:cNvSpPr/>
          <p:nvPr/>
        </p:nvSpPr>
        <p:spPr>
          <a:xfrm>
            <a:off x="5241032" y="2348880"/>
            <a:ext cx="4176464" cy="1872208"/>
          </a:xfrm>
          <a:prstGeom prst="roundRect">
            <a:avLst>
              <a:gd name="adj" fmla="val 330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t" anchorCtr="0"/>
          <a:lstStyle/>
          <a:p>
            <a:pPr marL="0" lvl="1" algn="just" fontAlgn="ctr">
              <a:lnSpc>
                <a:spcPct val="114000"/>
              </a:lnSpc>
              <a:spcAft>
                <a:spcPts val="400"/>
              </a:spcAft>
            </a:pPr>
            <a:r>
              <a:rPr lang="en-US" altLang="ja-JP" sz="1200" dirty="0">
                <a:solidFill>
                  <a:schemeClr val="tx1"/>
                </a:solidFill>
              </a:rPr>
              <a:t>17</a:t>
            </a:r>
            <a:r>
              <a:rPr lang="ja-JP" altLang="en-US" sz="1200" dirty="0">
                <a:solidFill>
                  <a:schemeClr val="tx1"/>
                </a:solidFill>
              </a:rPr>
              <a:t>の国内専門家委員会による選別が行われた後、リストに加えられる医薬品が推薦される。その後、監査委員会が国内専門家委員会から提出された案の検討を行う。費用対効果や公平性、価格の妥当性といった観点からも医薬品の評価が行われる。その後、分科委員会がリストをまとめ、タイ国医薬品制度開発委員会の承認を得るため、リストが提出され、承認されるとリストが確定となる。</a:t>
            </a:r>
          </a:p>
        </p:txBody>
      </p:sp>
      <p:sp>
        <p:nvSpPr>
          <p:cNvPr id="20" name="テキスト ボックス 19"/>
          <p:cNvSpPr txBox="1"/>
          <p:nvPr/>
        </p:nvSpPr>
        <p:spPr>
          <a:xfrm>
            <a:off x="200472" y="6453336"/>
            <a:ext cx="8640960"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明治大学国際総合研究所「新興国マクロヘルスデータ、規制・制度に関する調査」（</a:t>
            </a:r>
            <a:r>
              <a:rPr lang="en-US" altLang="ja-JP" sz="800" dirty="0"/>
              <a:t>2014</a:t>
            </a:r>
            <a:r>
              <a:rPr lang="ja-JP" altLang="en-US" sz="800"/>
              <a:t>）、 </a:t>
            </a:r>
            <a:endParaRPr lang="en-US" altLang="ja-JP" sz="800" dirty="0"/>
          </a:p>
          <a:p>
            <a:pPr marL="444500" indent="-444500"/>
            <a:r>
              <a:rPr lang="en-US" altLang="ja-JP" sz="800"/>
              <a:t>	Jirawattanapisal et al.</a:t>
            </a:r>
            <a:r>
              <a:rPr lang="ja-JP" altLang="en-US" sz="800"/>
              <a:t> 「</a:t>
            </a:r>
            <a:r>
              <a:rPr lang="en-US" altLang="ja-JP" sz="800"/>
              <a:t>Evidence-based decision-making in Asia-Pacific with rapidly changing health-care systems: Thailand, South Korea, and Taiwan</a:t>
            </a:r>
            <a:r>
              <a:rPr lang="en-US" altLang="ja-JP" sz="800" dirty="0"/>
              <a:t>.</a:t>
            </a:r>
            <a:r>
              <a:rPr lang="ja-JP" altLang="en-US" sz="800" dirty="0"/>
              <a:t>」（</a:t>
            </a:r>
            <a:r>
              <a:rPr lang="en-US" altLang="ja-JP" sz="800" dirty="0"/>
              <a:t>2009</a:t>
            </a:r>
            <a:r>
              <a:rPr lang="ja-JP" altLang="en-US" sz="800" dirty="0"/>
              <a:t>）</a:t>
            </a:r>
            <a:endParaRPr lang="ja-JP" altLang="ja-JP" sz="800" dirty="0"/>
          </a:p>
        </p:txBody>
      </p:sp>
    </p:spTree>
    <p:extLst>
      <p:ext uri="{BB962C8B-B14F-4D97-AF65-F5344CB8AC3E}">
        <p14:creationId xmlns:p14="http://schemas.microsoft.com/office/powerpoint/2010/main" val="3859849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臨床試験に関する規制</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実施医療機関の倫理委員会の許可を得た上で、医療評議会から臨床試験を実施するための許可を得る必要がある。</a:t>
            </a:r>
          </a:p>
        </p:txBody>
      </p:sp>
      <p:sp>
        <p:nvSpPr>
          <p:cNvPr id="5" name="テキスト ボックス 4"/>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再</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生医療グローバル推進「中国・タイ王国における再生医療実用化プロジェクト報告書」（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172515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34114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タイで初となる個人情報保護の基本法「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年個人情報保護法」が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月に成立し、同年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月に一部条文に限り施行された。当初、本格的な適用開始までに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年間の猶予期間が設けられていたが、新型コロナウイルス感染症の流行を受けて政府機関や民間企業に十分な準備期間を与えるため、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度の延期が発表されており、同法の完全施行は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日まで延期されている。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a:latin typeface="+mn-ea"/>
              </a:rPr>
              <a:t>現在、既存の法</a:t>
            </a:r>
            <a:r>
              <a:rPr lang="ja-JP" altLang="en-US" sz="1400" dirty="0">
                <a:latin typeface="+mn-ea"/>
              </a:rPr>
              <a:t>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データの国外移転に関しては、当該移転先の国において「個人情報保護のための十分な基準を満たしている」場合、移転に関する本人の同意の取得は不要とされている。当該第三国が上記基準を満たしていない場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White List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国でない場合）、本人に対し、移転先の国が当該基準を満たしていないことを通知し、本人の同意を得る必要がある。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endParaRPr kumimoji="1" lang="en-US"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（出所）森・濱田松本法律事務種「</a:t>
            </a:r>
            <a:r>
              <a:rPr lang="en-US" altLang="ja-JP" sz="800" dirty="0"/>
              <a:t>MHM Asian Legal Insights</a:t>
            </a:r>
            <a:r>
              <a:rPr lang="ja-JP" altLang="en-US" sz="800" dirty="0"/>
              <a:t>」（</a:t>
            </a:r>
            <a:r>
              <a:rPr lang="en-US" altLang="ja-JP" sz="800" dirty="0"/>
              <a:t>2020</a:t>
            </a:r>
            <a:r>
              <a:rPr lang="ja-JP" altLang="en-US" sz="800" dirty="0"/>
              <a:t>）、</a:t>
            </a:r>
            <a:r>
              <a:rPr lang="en-US" altLang="ja-JP" sz="800" dirty="0"/>
              <a:t>Fujitsu</a:t>
            </a:r>
            <a:r>
              <a:rPr lang="ja-JP" altLang="en-US" sz="800" dirty="0"/>
              <a:t>「押さえておくべき</a:t>
            </a:r>
            <a:r>
              <a:rPr lang="en-US" altLang="ja-JP" sz="800" dirty="0"/>
              <a:t>PDPA</a:t>
            </a:r>
            <a:r>
              <a:rPr lang="ja-JP" altLang="en-US" sz="800" dirty="0"/>
              <a:t>の基本と対応のポイント」</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34">
            <a:extLst>
              <a:ext uri="{FF2B5EF4-FFF2-40B4-BE49-F238E27FC236}">
                <a16:creationId xmlns:a16="http://schemas.microsoft.com/office/drawing/2014/main" id="{34BFB773-36A1-42F1-8DB5-0BCFFC2A8E07}"/>
              </a:ext>
            </a:extLst>
          </p:cNvPr>
          <p:cNvGraphicFramePr>
            <a:graphicFrameLocks noGrp="1"/>
          </p:cNvGraphicFramePr>
          <p:nvPr/>
        </p:nvGraphicFramePr>
        <p:xfrm>
          <a:off x="200472" y="2348880"/>
          <a:ext cx="9505056" cy="2793526"/>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3023">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個人データ：直接・間接を問わず、一定の自然人を特定しうる自然人に関する情報をいう（法</a:t>
                      </a:r>
                      <a:r>
                        <a:rPr lang="en-US" altLang="ja-JP" sz="1000" dirty="0">
                          <a:solidFill>
                            <a:srgbClr val="000000"/>
                          </a:solidFill>
                          <a:latin typeface="+mn-lt"/>
                          <a:ea typeface="+mn-ea"/>
                        </a:rPr>
                        <a:t>6</a:t>
                      </a:r>
                      <a:r>
                        <a:rPr lang="ja-JP" altLang="en-US" sz="1000" dirty="0">
                          <a:solidFill>
                            <a:srgbClr val="000000"/>
                          </a:solidFill>
                          <a:latin typeface="+mn-lt"/>
                          <a:ea typeface="+mn-ea"/>
                        </a:rPr>
                        <a:t>条）。但し、故人の情報は除く。</a:t>
                      </a: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センシティブデータ：個人データのうち、人種、宗教・信教、政治的思考、犯罪経歴、遺伝子情報、健康情報、性的指向、労働組合（その他政令で定める事項）に関する情報。センシティブデータは、より限定的な例外的な場合を除いて対象者の明確な同意なしに収集することが禁止される等、個人データの中でも、より厳格な保護の対象とされ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2048">
                <a:tc>
                  <a:txBody>
                    <a:bodyPr/>
                    <a:lstStyle/>
                    <a:p>
                      <a:pPr algn="ctr" fontAlgn="ctr" hangingPunct="0"/>
                      <a:r>
                        <a:rPr lang="ja-JP" altLang="en-US" sz="1050" b="1" i="0" u="none" dirty="0">
                          <a:solidFill>
                            <a:schemeClr val="bg1"/>
                          </a:solidFill>
                          <a:effectLst/>
                          <a:latin typeface="+mn-lt"/>
                          <a:ea typeface="+mn-ea"/>
                        </a:rPr>
                        <a:t>適用範囲</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b="0" i="0" dirty="0">
                          <a:solidFill>
                            <a:srgbClr val="000000"/>
                          </a:solidFill>
                          <a:effectLst/>
                          <a:latin typeface="+mn-lt"/>
                          <a:ea typeface="+mn-ea"/>
                        </a:rPr>
                        <a:t>Data Controller</a:t>
                      </a:r>
                      <a:r>
                        <a:rPr lang="ja-JP" altLang="en-US" sz="1000" b="0" i="0" dirty="0">
                          <a:solidFill>
                            <a:srgbClr val="000000"/>
                          </a:solidFill>
                          <a:effectLst/>
                          <a:latin typeface="+mn-lt"/>
                          <a:ea typeface="+mn-ea"/>
                        </a:rPr>
                        <a:t>（情報管理者）：個人データを収集、使用及び開示する権限を有する個人又は団体</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a:t>
                      </a:r>
                      <a:r>
                        <a:rPr lang="en-US" altLang="ja-JP" sz="1000" b="0" i="0" dirty="0">
                          <a:solidFill>
                            <a:srgbClr val="000000"/>
                          </a:solidFill>
                          <a:effectLst/>
                          <a:latin typeface="+mn-lt"/>
                          <a:ea typeface="+mn-ea"/>
                        </a:rPr>
                        <a:t>Data Processor</a:t>
                      </a:r>
                      <a:r>
                        <a:rPr lang="ja-JP" altLang="en-US" sz="1000" b="0" i="0" dirty="0">
                          <a:solidFill>
                            <a:srgbClr val="000000"/>
                          </a:solidFill>
                          <a:effectLst/>
                          <a:latin typeface="+mn-lt"/>
                          <a:ea typeface="+mn-ea"/>
                        </a:rPr>
                        <a:t>（情報処理者）：情報管理者に代わって又はその指示の下、個人データを収集、使用及び開示する個人又は団体</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地理的な適用範囲：同法が適用される地理的な範囲としては、</a:t>
                      </a:r>
                      <a:r>
                        <a:rPr lang="en-US" altLang="ja-JP" sz="1000" b="0" i="0" dirty="0">
                          <a:solidFill>
                            <a:srgbClr val="000000"/>
                          </a:solidFill>
                          <a:effectLst/>
                          <a:latin typeface="+mn-lt"/>
                          <a:ea typeface="+mn-ea"/>
                        </a:rPr>
                        <a:t>GDPR</a:t>
                      </a:r>
                      <a:r>
                        <a:rPr lang="ja-JP" altLang="en-US" sz="1000" b="0" i="0" dirty="0">
                          <a:solidFill>
                            <a:srgbClr val="000000"/>
                          </a:solidFill>
                          <a:effectLst/>
                          <a:latin typeface="+mn-lt"/>
                          <a:ea typeface="+mn-ea"/>
                        </a:rPr>
                        <a:t>類似の規定が置かれており、① タイ所在の情報管理者・情報処理者が、個人データの収集、使用又は開示をする場合（タイ国内で行うか否かを問わない）② タイに拠点のないタイ国外所在の情報管理者・情報処理者が、タイ在住者へのサービス提供をする場合に適用される（法</a:t>
                      </a:r>
                      <a:r>
                        <a:rPr lang="en-US" altLang="ja-JP" sz="1000" b="0" i="0" dirty="0">
                          <a:solidFill>
                            <a:srgbClr val="000000"/>
                          </a:solidFill>
                          <a:effectLst/>
                          <a:latin typeface="+mn-lt"/>
                          <a:ea typeface="+mn-ea"/>
                        </a:rPr>
                        <a:t>5</a:t>
                      </a:r>
                      <a:r>
                        <a:rPr lang="ja-JP" altLang="en-US" sz="1000" b="0" i="0" dirty="0">
                          <a:solidFill>
                            <a:srgbClr val="000000"/>
                          </a:solidFill>
                          <a:effectLst/>
                          <a:latin typeface="+mn-lt"/>
                          <a:ea typeface="+mn-ea"/>
                        </a:rPr>
                        <a:t>条）</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 仮にタイ国内に事業所等を一切設置していない場合であっても、タイ国内での経済活動に関連する事業を行う場合には、この域外適用（上記②）の有無について慎重に検討を行う必要がある。</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41558">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事業者の義務</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事業者は、記録保持、セキュリティ対策、データ保護責任者の適切な任命、個人データ漏洩時</a:t>
                      </a:r>
                      <a:r>
                        <a:rPr lang="en-US" altLang="ja-JP" sz="1000" dirty="0">
                          <a:latin typeface="+mn-lt"/>
                          <a:ea typeface="+mn-ea"/>
                          <a:cs typeface="Arial" panose="020B0604020202020204" pitchFamily="34" charset="0"/>
                        </a:rPr>
                        <a:t>72</a:t>
                      </a:r>
                      <a:r>
                        <a:rPr lang="ja-JP" altLang="en-US" sz="1000" dirty="0">
                          <a:latin typeface="+mn-lt"/>
                          <a:ea typeface="+mn-ea"/>
                          <a:cs typeface="Arial" panose="020B0604020202020204" pitchFamily="34" charset="0"/>
                        </a:rPr>
                        <a:t>時間以内の報告、を義務として負う</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801803695"/>
                  </a:ext>
                </a:extLst>
              </a:tr>
            </a:tbl>
          </a:graphicData>
        </a:graphic>
      </p:graphicFrame>
    </p:spTree>
    <p:extLst>
      <p:ext uri="{BB962C8B-B14F-4D97-AF65-F5344CB8AC3E}">
        <p14:creationId xmlns:p14="http://schemas.microsoft.com/office/powerpoint/2010/main" val="367557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1866755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医療現場では、書面及び口頭のコミュニケーションのいずれにおいても、一般的にタイ語が使用されている。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いくつかの医療機関では、英語、スペイン語、韓国語、アラビア語などで患者にサービスを行っている場合もある。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International Insurance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.com</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Hospitals in Thailand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Samitivej Hospital </a:t>
            </a:r>
            <a:r>
              <a:rPr lang="ja-JP" altLang="en-US" sz="800">
                <a:latin typeface="Arial" panose="020B0604020202020204" pitchFamily="34" charset="0"/>
                <a:ea typeface="ＭＳ Ｐゴシック" panose="020B0600070205080204" pitchFamily="50" charset="-128"/>
                <a:cs typeface="Arial" panose="020B0604020202020204" pitchFamily="34" charset="0"/>
              </a:rPr>
              <a:t>公</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式サイト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Bangkok Hospital </a:t>
            </a:r>
            <a:r>
              <a:rPr lang="ja-JP" altLang="en-US" sz="800">
                <a:latin typeface="Arial" panose="020B0604020202020204" pitchFamily="34" charset="0"/>
                <a:ea typeface="ＭＳ Ｐゴシック" panose="020B0600070205080204" pitchFamily="50" charset="-128"/>
                <a:cs typeface="Arial" panose="020B0604020202020204" pitchFamily="34" charset="0"/>
              </a:rPr>
              <a:t>公</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式サイト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5385048" y="2276872"/>
            <a:ext cx="4032448" cy="1080120"/>
          </a:xfrm>
          <a:prstGeom prst="roundRect">
            <a:avLst>
              <a:gd name="adj" fmla="val 5538"/>
            </a:avLst>
          </a:prstGeom>
          <a:solidFill>
            <a:srgbClr val="DDE6F3"/>
          </a:soli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sp>
        <p:nvSpPr>
          <p:cNvPr id="43" name="円/楕円 42"/>
          <p:cNvSpPr/>
          <p:nvPr/>
        </p:nvSpPr>
        <p:spPr>
          <a:xfrm>
            <a:off x="2792760" y="2132856"/>
            <a:ext cx="1770460" cy="1220936"/>
          </a:xfrm>
          <a:prstGeom prst="ellipse">
            <a:avLst/>
          </a:prstGeom>
          <a:gradFill flip="none" rotWithShape="1">
            <a:gsLst>
              <a:gs pos="0">
                <a:srgbClr val="FCAE91"/>
              </a:gs>
              <a:gs pos="100000">
                <a:schemeClr val="bg1"/>
              </a:gs>
            </a:gsLst>
            <a:path path="shape">
              <a:fillToRect l="50000" t="50000" r="50000" b="50000"/>
            </a:path>
            <a:tileRect/>
          </a:gradFill>
        </p:spPr>
        <p:txBody>
          <a:bodyPr wrap="square" rIns="0" rtlCol="0" anchor="ctr" anchorCtr="0">
            <a:noAutofit/>
          </a:bodyPr>
          <a:lstStyle/>
          <a:p>
            <a:pPr marL="3175" algn="just">
              <a:lnSpc>
                <a:spcPct val="114000"/>
              </a:lnSpc>
            </a:pPr>
            <a:endParaRPr kumimoji="1" lang="ja-JP" altLang="en-US" sz="1200" dirty="0"/>
          </a:p>
        </p:txBody>
      </p:sp>
      <p:sp>
        <p:nvSpPr>
          <p:cNvPr id="34" name="角丸四角形 33"/>
          <p:cNvSpPr/>
          <p:nvPr/>
        </p:nvSpPr>
        <p:spPr>
          <a:xfrm>
            <a:off x="776536" y="2276872"/>
            <a:ext cx="1872208" cy="1008112"/>
          </a:xfrm>
          <a:prstGeom prst="roundRect">
            <a:avLst>
              <a:gd name="adj" fmla="val 5538"/>
            </a:avLst>
          </a:prstGeom>
          <a:solidFill>
            <a:srgbClr val="DDE6F3"/>
          </a:soli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grpSp>
        <p:nvGrpSpPr>
          <p:cNvPr id="4" name="グループ化 3"/>
          <p:cNvGrpSpPr/>
          <p:nvPr/>
        </p:nvGrpSpPr>
        <p:grpSpPr>
          <a:xfrm>
            <a:off x="2884031" y="3290624"/>
            <a:ext cx="4121453" cy="360040"/>
            <a:chOff x="4808983" y="2113806"/>
            <a:chExt cx="3074494" cy="360040"/>
          </a:xfrm>
        </p:grpSpPr>
        <p:cxnSp>
          <p:nvCxnSpPr>
            <p:cNvPr id="5" name="直線コネクタ 4"/>
            <p:cNvCxnSpPr/>
            <p:nvPr/>
          </p:nvCxnSpPr>
          <p:spPr>
            <a:xfrm>
              <a:off x="4808984" y="2420888"/>
              <a:ext cx="302433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8983" y="2113806"/>
              <a:ext cx="307449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専門医の内訳（</a:t>
              </a:r>
              <a:r>
                <a:rPr lang="en-US" altLang="ja-JP" sz="1400" dirty="0">
                  <a:solidFill>
                    <a:srgbClr val="000000"/>
                  </a:solidFill>
                  <a:latin typeface="Arial Black" pitchFamily="34" charset="0"/>
                  <a:ea typeface="HGP創英角ｺﾞｼｯｸUB" pitchFamily="50" charset="-128"/>
                </a:rPr>
                <a:t>2010</a:t>
              </a:r>
              <a:r>
                <a:rPr lang="ja-JP" altLang="en-US" sz="1400" dirty="0">
                  <a:solidFill>
                    <a:srgbClr val="000000"/>
                  </a:solidFill>
                  <a:latin typeface="Arial Black" pitchFamily="34" charset="0"/>
                  <a:ea typeface="HGP創英角ｺﾞｼｯｸUB" pitchFamily="50" charset="-128"/>
                </a:rPr>
                <a:t>年）</a:t>
              </a:r>
              <a:r>
                <a:rPr lang="en-US" altLang="ja-JP" sz="1400" baseline="30000" dirty="0">
                  <a:solidFill>
                    <a:srgbClr val="000000"/>
                  </a:solidFill>
                  <a:latin typeface="Arial Black" pitchFamily="34" charset="0"/>
                  <a:ea typeface="HGP創英角ｺﾞｼｯｸUB" pitchFamily="50" charset="-128"/>
                </a:rPr>
                <a:t>※</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7" name="テキスト ボックス 6"/>
          <p:cNvSpPr txBox="1"/>
          <p:nvPr/>
        </p:nvSpPr>
        <p:spPr>
          <a:xfrm>
            <a:off x="7039450" y="5553824"/>
            <a:ext cx="2088231" cy="215444"/>
          </a:xfrm>
          <a:prstGeom prst="rect">
            <a:avLst/>
          </a:prstGeom>
          <a:noFill/>
        </p:spPr>
        <p:txBody>
          <a:bodyPr wrap="square" rtlCol="0">
            <a:spAutoFit/>
          </a:bodyPr>
          <a:lstStyle/>
          <a:p>
            <a:r>
              <a:rPr kumimoji="0" lang="en-US" altLang="ja-JP" sz="800" dirty="0" bmk=""/>
              <a:t>※</a:t>
            </a:r>
            <a:r>
              <a:rPr kumimoji="0" lang="ja-JP" altLang="en-US" sz="800" dirty="0" bmk=""/>
              <a:t> </a:t>
            </a:r>
            <a:r>
              <a:rPr kumimoji="0" lang="en-US" altLang="ja-JP" sz="800" dirty="0" bmk=""/>
              <a:t>2010</a:t>
            </a:r>
            <a:r>
              <a:rPr kumimoji="0" lang="ja-JP" altLang="en-US" sz="800" dirty="0" bmk=""/>
              <a:t>年時点の専門医の数は、</a:t>
            </a:r>
            <a:r>
              <a:rPr kumimoji="0" lang="en-US" altLang="ja-JP" sz="800" dirty="0" bmk=""/>
              <a:t>17,476</a:t>
            </a:r>
            <a:r>
              <a:rPr kumimoji="0" lang="ja-JP" altLang="en-US" sz="800" dirty="0" bmk=""/>
              <a:t>名。</a:t>
            </a:r>
            <a:endParaRPr kumimoji="0" lang="en-US" altLang="ja-JP" sz="800" dirty="0" bmk=""/>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313" y="3552230"/>
            <a:ext cx="4645025" cy="2692400"/>
          </a:xfrm>
          <a:prstGeom prst="rect">
            <a:avLst/>
          </a:prstGeom>
          <a:ln w="9525">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コネクタ 8"/>
          <p:cNvCxnSpPr/>
          <p:nvPr/>
        </p:nvCxnSpPr>
        <p:spPr>
          <a:xfrm>
            <a:off x="3296816"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013328"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内科</a:t>
            </a:r>
          </a:p>
        </p:txBody>
      </p:sp>
      <p:cxnSp>
        <p:nvCxnSpPr>
          <p:cNvPr id="11" name="直線コネクタ 10"/>
          <p:cNvCxnSpPr/>
          <p:nvPr/>
        </p:nvCxnSpPr>
        <p:spPr>
          <a:xfrm>
            <a:off x="3990608"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707120"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外科</a:t>
            </a:r>
          </a:p>
        </p:txBody>
      </p:sp>
      <p:cxnSp>
        <p:nvCxnSpPr>
          <p:cNvPr id="13" name="直線コネクタ 12"/>
          <p:cNvCxnSpPr/>
          <p:nvPr/>
        </p:nvCxnSpPr>
        <p:spPr>
          <a:xfrm>
            <a:off x="4520952"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237464"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小児科</a:t>
            </a:r>
          </a:p>
        </p:txBody>
      </p:sp>
      <p:cxnSp>
        <p:nvCxnSpPr>
          <p:cNvPr id="15" name="直線コネクタ 14"/>
          <p:cNvCxnSpPr/>
          <p:nvPr/>
        </p:nvCxnSpPr>
        <p:spPr>
          <a:xfrm>
            <a:off x="4953000"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669512"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産婦人科</a:t>
            </a:r>
          </a:p>
        </p:txBody>
      </p:sp>
      <p:sp>
        <p:nvSpPr>
          <p:cNvPr id="17" name="正方形/長方形 16"/>
          <p:cNvSpPr/>
          <p:nvPr/>
        </p:nvSpPr>
        <p:spPr>
          <a:xfrm>
            <a:off x="5889104" y="5678566"/>
            <a:ext cx="576080"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整形外科</a:t>
            </a:r>
          </a:p>
        </p:txBody>
      </p:sp>
      <p:sp>
        <p:nvSpPr>
          <p:cNvPr id="18" name="正方形/長方形 17"/>
          <p:cNvSpPr/>
          <p:nvPr/>
        </p:nvSpPr>
        <p:spPr>
          <a:xfrm>
            <a:off x="5889104" y="5515498"/>
            <a:ext cx="720080"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一般開業医</a:t>
            </a:r>
          </a:p>
        </p:txBody>
      </p:sp>
      <p:sp>
        <p:nvSpPr>
          <p:cNvPr id="19" name="正方形/長方形 18"/>
          <p:cNvSpPr/>
          <p:nvPr/>
        </p:nvSpPr>
        <p:spPr>
          <a:xfrm>
            <a:off x="5889104" y="5371482"/>
            <a:ext cx="720080"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放射線科</a:t>
            </a:r>
          </a:p>
        </p:txBody>
      </p:sp>
      <p:sp>
        <p:nvSpPr>
          <p:cNvPr id="20" name="フリーフォーム 19"/>
          <p:cNvSpPr/>
          <p:nvPr/>
        </p:nvSpPr>
        <p:spPr>
          <a:xfrm>
            <a:off x="5286375" y="5231683"/>
            <a:ext cx="590550" cy="523875"/>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フリーフォーム 20"/>
          <p:cNvSpPr/>
          <p:nvPr/>
        </p:nvSpPr>
        <p:spPr>
          <a:xfrm>
            <a:off x="5529064" y="5231683"/>
            <a:ext cx="360040" cy="355823"/>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フリーフォーム 21"/>
          <p:cNvSpPr/>
          <p:nvPr/>
        </p:nvSpPr>
        <p:spPr>
          <a:xfrm>
            <a:off x="5776912" y="5236446"/>
            <a:ext cx="95251" cy="202827"/>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p:cNvSpPr/>
          <p:nvPr/>
        </p:nvSpPr>
        <p:spPr>
          <a:xfrm>
            <a:off x="6537176" y="5371482"/>
            <a:ext cx="432048"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その他</a:t>
            </a:r>
          </a:p>
        </p:txBody>
      </p:sp>
      <p:sp>
        <p:nvSpPr>
          <p:cNvPr id="24" name="フリーフォーム 23"/>
          <p:cNvSpPr/>
          <p:nvPr/>
        </p:nvSpPr>
        <p:spPr>
          <a:xfrm>
            <a:off x="6465168" y="5236446"/>
            <a:ext cx="95251" cy="202827"/>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p:cNvSpPr txBox="1"/>
          <p:nvPr/>
        </p:nvSpPr>
        <p:spPr>
          <a:xfrm>
            <a:off x="200472" y="6305851"/>
            <a:ext cx="9505054" cy="151895"/>
          </a:xfrm>
          <a:prstGeom prst="rect">
            <a:avLst/>
          </a:prstGeom>
          <a:noFill/>
        </p:spPr>
        <p:txBody>
          <a:bodyPr wrap="square" lIns="0" tIns="0" rIns="0" bIns="0" rtlCol="0">
            <a:noAutofit/>
          </a:bodyPr>
          <a:lstStyle/>
          <a:p>
            <a:pPr marL="312738" indent="-312738" algn="just"/>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solidFill>
                  <a:srgbClr val="000000"/>
                </a:solidFill>
              </a:rPr>
              <a:t>Thailand Medical Tourism</a:t>
            </a:r>
            <a:r>
              <a:rPr lang="ja-JP" altLang="en-US" sz="800" dirty="0">
                <a:solidFill>
                  <a:srgbClr val="000000"/>
                </a:solidFill>
              </a:rPr>
              <a:t> ホームページ、日本型透析医療海外展開コンソーシアム「</a:t>
            </a:r>
            <a:r>
              <a:rPr lang="en-US" altLang="ja-JP" sz="800" dirty="0">
                <a:solidFill>
                  <a:srgbClr val="000000"/>
                </a:solidFill>
              </a:rPr>
              <a:t>KITASAITO</a:t>
            </a:r>
            <a:r>
              <a:rPr lang="ja-JP" altLang="en-US" sz="800" dirty="0">
                <a:solidFill>
                  <a:srgbClr val="000000"/>
                </a:solidFill>
              </a:rPr>
              <a:t>パッケージ透析海外展開事業プロジェクト報告書」（</a:t>
            </a:r>
            <a:r>
              <a:rPr lang="en-US" altLang="ja-JP" sz="800" dirty="0">
                <a:solidFill>
                  <a:srgbClr val="000000"/>
                </a:solidFill>
              </a:rPr>
              <a:t>2014</a:t>
            </a:r>
            <a:r>
              <a:rPr lang="ja-JP" altLang="en-US" sz="800" dirty="0">
                <a:solidFill>
                  <a:srgbClr val="000000"/>
                </a:solidFill>
              </a:rPr>
              <a:t>）</a:t>
            </a:r>
            <a:r>
              <a:rPr lang="ja-JP" altLang="en-US" sz="800" dirty="0"/>
              <a:t>、明治大学国際総合研究所「新興国マクロヘルスデータ、規制・制度に関する調査」（</a:t>
            </a:r>
            <a:r>
              <a:rPr lang="en-US" altLang="ja-JP" sz="800" dirty="0"/>
              <a:t>2014</a:t>
            </a:r>
            <a:r>
              <a:rPr lang="ja-JP" altLang="en-US" sz="800" dirty="0"/>
              <a:t>）、タイ保健省「</a:t>
            </a:r>
            <a:r>
              <a:rPr lang="en-US" altLang="ja-JP" sz="800" dirty="0"/>
              <a:t>Health Resources Report 2010</a:t>
            </a:r>
            <a:r>
              <a:rPr lang="ja-JP" altLang="en-US" sz="800" dirty="0"/>
              <a:t>」（</a:t>
            </a:r>
            <a:r>
              <a:rPr lang="en-US" altLang="ja-JP" sz="800" dirty="0"/>
              <a:t>2010</a:t>
            </a:r>
            <a:r>
              <a:rPr lang="ja-JP" altLang="en-US" sz="800" dirty="0"/>
              <a:t>）、野村総合研究所「平成２６年度医療機器・サービス国際化推進事業（日本の医療機器・サービス等の海外展開に関する調査）報告書」（</a:t>
            </a:r>
            <a:r>
              <a:rPr lang="en-US" altLang="ja-JP" sz="800" dirty="0"/>
              <a:t>2015</a:t>
            </a:r>
            <a:r>
              <a:rPr lang="ja-JP" altLang="en-US" sz="800" dirty="0"/>
              <a:t>）</a:t>
            </a:r>
            <a:endParaRPr lang="en-US" altLang="ja-JP" sz="800" dirty="0"/>
          </a:p>
        </p:txBody>
      </p:sp>
      <p:sp>
        <p:nvSpPr>
          <p:cNvPr id="27" name="テキスト プレースホルダー 1"/>
          <p:cNvSpPr txBox="1">
            <a:spLocks/>
          </p:cNvSpPr>
          <p:nvPr/>
        </p:nvSpPr>
        <p:spPr>
          <a:xfrm>
            <a:off x="199710" y="1124745"/>
            <a:ext cx="9505950" cy="702756"/>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医師免許を得るには、各大学の試験に加え、医療評議会が実施する国家試験を合格する必要がある。</a:t>
            </a:r>
            <a:r>
              <a:rPr lang="en-US" altLang="ja-JP" dirty="0"/>
              <a:t>2011</a:t>
            </a:r>
            <a:r>
              <a:rPr lang="ja-JP" altLang="en-US" dirty="0"/>
              <a:t>年には</a:t>
            </a:r>
            <a:r>
              <a:rPr lang="en-US" altLang="ja-JP" dirty="0"/>
              <a:t>2,178</a:t>
            </a:r>
            <a:r>
              <a:rPr lang="ja-JP" altLang="en-US" dirty="0"/>
              <a:t>人が新たに医師資格を得た。</a:t>
            </a:r>
            <a:endParaRPr lang="en-US" altLang="ja-JP" dirty="0"/>
          </a:p>
          <a:p>
            <a:pPr marL="444500" lvl="2" indent="-160338" algn="just" fontAlgn="ctr">
              <a:lnSpc>
                <a:spcPct val="110000"/>
              </a:lnSpc>
              <a:spcAft>
                <a:spcPts val="200"/>
              </a:spcAft>
              <a:buClr>
                <a:srgbClr val="5F8AC3"/>
              </a:buClr>
              <a:buSzPct val="80000"/>
              <a:buFont typeface="Wingdings" panose="05000000000000000000" pitchFamily="2" charset="2"/>
              <a:buChar char="l"/>
            </a:pPr>
            <a:r>
              <a:rPr lang="ja-JP" altLang="en-US" sz="1200" dirty="0"/>
              <a:t>診療科ごとに医師免許が分かれており、医師免許を取得している診療科以外の診療は行えない。</a:t>
            </a:r>
            <a:endParaRPr lang="ja-JP" altLang="ja-JP" sz="1200" dirty="0"/>
          </a:p>
        </p:txBody>
      </p:sp>
      <p:grpSp>
        <p:nvGrpSpPr>
          <p:cNvPr id="28" name="グループ化 7"/>
          <p:cNvGrpSpPr/>
          <p:nvPr/>
        </p:nvGrpSpPr>
        <p:grpSpPr>
          <a:xfrm>
            <a:off x="488504" y="1916832"/>
            <a:ext cx="4176464" cy="288032"/>
            <a:chOff x="4944173" y="2113806"/>
            <a:chExt cx="5861371" cy="288032"/>
          </a:xfrm>
        </p:grpSpPr>
        <p:cxnSp>
          <p:nvCxnSpPr>
            <p:cNvPr id="29" name="直線コネクタ 2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タイの医師養成機関</a:t>
              </a:r>
            </a:p>
          </p:txBody>
        </p:sp>
      </p:grpSp>
      <p:sp>
        <p:nvSpPr>
          <p:cNvPr id="31" name="正方形/長方形 30"/>
          <p:cNvSpPr/>
          <p:nvPr/>
        </p:nvSpPr>
        <p:spPr>
          <a:xfrm>
            <a:off x="992560" y="2348880"/>
            <a:ext cx="1460656" cy="523220"/>
          </a:xfrm>
          <a:prstGeom prst="rect">
            <a:avLst/>
          </a:prstGeom>
        </p:spPr>
        <p:txBody>
          <a:bodyPr wrap="none">
            <a:spAutoFit/>
          </a:bodyPr>
          <a:lstStyle/>
          <a:p>
            <a:r>
              <a:rPr lang="ja-JP" altLang="ja-JP" sz="1400" b="1" dirty="0"/>
              <a:t>公立医大が</a:t>
            </a:r>
            <a:r>
              <a:rPr lang="en-US" altLang="ja-JP" sz="1400" b="1" dirty="0"/>
              <a:t>18</a:t>
            </a:r>
            <a:r>
              <a:rPr lang="ja-JP" altLang="ja-JP" sz="1400" b="1" dirty="0"/>
              <a:t>校</a:t>
            </a:r>
            <a:endParaRPr lang="en-US" altLang="ja-JP" sz="1400" b="1" dirty="0"/>
          </a:p>
          <a:p>
            <a:r>
              <a:rPr lang="ja-JP" altLang="ja-JP" sz="1400" b="1" dirty="0"/>
              <a:t>私立医大が</a:t>
            </a:r>
            <a:r>
              <a:rPr lang="en-US" altLang="ja-JP" sz="1400" b="1" dirty="0"/>
              <a:t>1</a:t>
            </a:r>
            <a:r>
              <a:rPr lang="ja-JP" altLang="ja-JP" sz="1400" b="1" dirty="0"/>
              <a:t>校</a:t>
            </a:r>
            <a:endParaRPr lang="ja-JP" altLang="en-US" sz="1400" b="1" dirty="0"/>
          </a:p>
        </p:txBody>
      </p:sp>
      <p:sp>
        <p:nvSpPr>
          <p:cNvPr id="33" name="正方形/長方形 32"/>
          <p:cNvSpPr/>
          <p:nvPr/>
        </p:nvSpPr>
        <p:spPr>
          <a:xfrm>
            <a:off x="776536" y="2852936"/>
            <a:ext cx="1872208" cy="369332"/>
          </a:xfrm>
          <a:prstGeom prst="rect">
            <a:avLst/>
          </a:prstGeom>
        </p:spPr>
        <p:txBody>
          <a:bodyPr wrap="square">
            <a:spAutoFit/>
          </a:bodyPr>
          <a:lstStyle/>
          <a:p>
            <a:pPr algn="just" fontAlgn="ctr">
              <a:buClr>
                <a:srgbClr val="3D6AA7"/>
              </a:buClr>
              <a:buSzPct val="80000"/>
            </a:pPr>
            <a:r>
              <a:rPr lang="ja-JP" altLang="en-US" sz="900" dirty="0"/>
              <a:t>有名</a:t>
            </a:r>
            <a:r>
              <a:rPr lang="ja-JP" altLang="ja-JP" sz="900" dirty="0"/>
              <a:t>な</a:t>
            </a:r>
            <a:r>
              <a:rPr lang="ja-JP" altLang="en-US" sz="900" dirty="0"/>
              <a:t>公立</a:t>
            </a:r>
            <a:r>
              <a:rPr lang="ja-JP" altLang="ja-JP" sz="900" dirty="0"/>
              <a:t>医大として</a:t>
            </a:r>
            <a:r>
              <a:rPr lang="ja-JP" altLang="en-US" sz="900" dirty="0"/>
              <a:t>は、チュラコン大学</a:t>
            </a:r>
            <a:r>
              <a:rPr lang="ja-JP" altLang="ja-JP" sz="900" dirty="0"/>
              <a:t>、</a:t>
            </a:r>
            <a:r>
              <a:rPr lang="ja-JP" altLang="en-US" sz="900" dirty="0"/>
              <a:t>マヒドン大学</a:t>
            </a:r>
            <a:r>
              <a:rPr lang="ja-JP" altLang="ja-JP" sz="900" dirty="0"/>
              <a:t>などがある。</a:t>
            </a:r>
            <a:endParaRPr lang="ja-JP" altLang="en-US" sz="900" dirty="0"/>
          </a:p>
        </p:txBody>
      </p:sp>
      <p:sp>
        <p:nvSpPr>
          <p:cNvPr id="35" name="正方形/長方形 34"/>
          <p:cNvSpPr/>
          <p:nvPr/>
        </p:nvSpPr>
        <p:spPr>
          <a:xfrm>
            <a:off x="2936776" y="2337556"/>
            <a:ext cx="1512168" cy="938719"/>
          </a:xfrm>
          <a:prstGeom prst="rect">
            <a:avLst/>
          </a:prstGeom>
        </p:spPr>
        <p:txBody>
          <a:bodyPr wrap="square">
            <a:spAutoFit/>
          </a:bodyPr>
          <a:lstStyle/>
          <a:p>
            <a:pPr marL="0" lvl="1">
              <a:lnSpc>
                <a:spcPct val="110000"/>
              </a:lnSpc>
            </a:pPr>
            <a:r>
              <a:rPr lang="ja-JP" altLang="ja-JP" sz="1000" dirty="0"/>
              <a:t>公立医大出身者は</a:t>
            </a:r>
            <a:r>
              <a:rPr lang="ja-JP" altLang="en-US" sz="1000" dirty="0"/>
              <a:t>、</a:t>
            </a:r>
            <a:br>
              <a:rPr lang="en-US" altLang="ja-JP" sz="1000" dirty="0"/>
            </a:br>
            <a:r>
              <a:rPr lang="ja-JP" altLang="en-US" sz="1000" dirty="0"/>
              <a:t>医師免許取得後、</a:t>
            </a:r>
            <a:br>
              <a:rPr lang="en-US" altLang="ja-JP" sz="1200" dirty="0"/>
            </a:br>
            <a:r>
              <a:rPr lang="ja-JP" altLang="ja-JP" sz="1200" dirty="0">
                <a:latin typeface="HGP創英角ｺﾞｼｯｸUB" panose="020B0900000000000000" pitchFamily="50" charset="-128"/>
                <a:ea typeface="HGP創英角ｺﾞｼｯｸUB" panose="020B0900000000000000" pitchFamily="50" charset="-128"/>
              </a:rPr>
              <a:t>地方部で</a:t>
            </a:r>
            <a:r>
              <a:rPr lang="en-US" altLang="ja-JP" sz="2000" dirty="0">
                <a:latin typeface="Arial Black" panose="020B0A04020102020204" pitchFamily="34" charset="0"/>
                <a:ea typeface="HGP創英角ｺﾞｼｯｸUB" panose="020B0900000000000000" pitchFamily="50" charset="-128"/>
              </a:rPr>
              <a:t>3</a:t>
            </a:r>
            <a:r>
              <a:rPr lang="ja-JP" altLang="ja-JP" sz="1600" dirty="0">
                <a:latin typeface="HGP創英角ｺﾞｼｯｸUB" panose="020B0900000000000000" pitchFamily="50" charset="-128"/>
                <a:ea typeface="HGP創英角ｺﾞｼｯｸUB" panose="020B0900000000000000" pitchFamily="50" charset="-128"/>
              </a:rPr>
              <a:t>年間</a:t>
            </a:r>
            <a:br>
              <a:rPr lang="en-US" altLang="ja-JP" sz="1200" dirty="0"/>
            </a:br>
            <a:r>
              <a:rPr lang="ja-JP" altLang="ja-JP" sz="1000" dirty="0"/>
              <a:t>勤務する必要がある。</a:t>
            </a:r>
            <a:endParaRPr lang="en-US" altLang="ja-JP" sz="1000" dirty="0"/>
          </a:p>
        </p:txBody>
      </p:sp>
      <p:sp>
        <p:nvSpPr>
          <p:cNvPr id="36" name="右矢印 35"/>
          <p:cNvSpPr/>
          <p:nvPr/>
        </p:nvSpPr>
        <p:spPr>
          <a:xfrm>
            <a:off x="2432720" y="2394761"/>
            <a:ext cx="504056" cy="216024"/>
          </a:xfrm>
          <a:prstGeom prst="rightArrow">
            <a:avLst/>
          </a:prstGeom>
          <a:gradFill flip="none" rotWithShape="1">
            <a:gsLst>
              <a:gs pos="0">
                <a:srgbClr val="83A4D1"/>
              </a:gs>
              <a:gs pos="51000">
                <a:srgbClr val="97B2D8"/>
              </a:gs>
              <a:gs pos="100000">
                <a:srgbClr val="DDE6F3"/>
              </a:gs>
            </a:gsLst>
            <a:lin ang="10800000" scaled="1"/>
            <a:tileRect/>
          </a:gra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grpSp>
        <p:nvGrpSpPr>
          <p:cNvPr id="37" name="グループ化 7"/>
          <p:cNvGrpSpPr/>
          <p:nvPr/>
        </p:nvGrpSpPr>
        <p:grpSpPr>
          <a:xfrm>
            <a:off x="5313040" y="1916832"/>
            <a:ext cx="4176464" cy="288032"/>
            <a:chOff x="4944173" y="2113806"/>
            <a:chExt cx="5861371" cy="288032"/>
          </a:xfrm>
        </p:grpSpPr>
        <p:cxnSp>
          <p:nvCxnSpPr>
            <p:cNvPr id="38" name="直線コネクタ 3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海外留学の状況</a:t>
              </a:r>
            </a:p>
          </p:txBody>
        </p:sp>
      </p:grpSp>
      <p:sp>
        <p:nvSpPr>
          <p:cNvPr id="40" name="正方形/長方形 39"/>
          <p:cNvSpPr/>
          <p:nvPr/>
        </p:nvSpPr>
        <p:spPr>
          <a:xfrm>
            <a:off x="5457056" y="2308113"/>
            <a:ext cx="1584176" cy="684355"/>
          </a:xfrm>
          <a:prstGeom prst="rect">
            <a:avLst/>
          </a:prstGeom>
        </p:spPr>
        <p:txBody>
          <a:bodyPr wrap="square">
            <a:spAutoFit/>
          </a:bodyPr>
          <a:lstStyle/>
          <a:p>
            <a:pPr>
              <a:lnSpc>
                <a:spcPct val="110000"/>
              </a:lnSpc>
            </a:pPr>
            <a:r>
              <a:rPr lang="en-US" altLang="ja-JP" sz="1200" dirty="0">
                <a:latin typeface="Arial Black" panose="020B0A04020102020204" pitchFamily="34" charset="0"/>
                <a:ea typeface="HGP創英角ｺﾞｼｯｸUB" panose="020B0900000000000000" pitchFamily="50" charset="-128"/>
              </a:rPr>
              <a:t>500</a:t>
            </a:r>
            <a:r>
              <a:rPr lang="ja-JP" altLang="ja-JP" sz="1200" dirty="0">
                <a:latin typeface="HGP創英角ｺﾞｼｯｸUB" panose="020B0900000000000000" pitchFamily="50" charset="-128"/>
                <a:ea typeface="HGP創英角ｺﾞｼｯｸUB" panose="020B0900000000000000" pitchFamily="50" charset="-128"/>
              </a:rPr>
              <a:t>人</a:t>
            </a:r>
            <a:r>
              <a:rPr lang="ja-JP" altLang="ja-JP" sz="1200" dirty="0"/>
              <a:t>以上の医師が</a:t>
            </a:r>
            <a:br>
              <a:rPr lang="en-US" altLang="ja-JP" sz="1200" dirty="0"/>
            </a:br>
            <a:r>
              <a:rPr lang="ja-JP" altLang="ja-JP" sz="1200" dirty="0"/>
              <a:t>アメリカの医師免許を</a:t>
            </a:r>
            <a:br>
              <a:rPr lang="en-US" altLang="ja-JP" sz="1200" dirty="0"/>
            </a:br>
            <a:r>
              <a:rPr lang="ja-JP" altLang="ja-JP" sz="1200" dirty="0"/>
              <a:t>持って</a:t>
            </a:r>
            <a:r>
              <a:rPr lang="ja-JP" altLang="en-US" sz="1200" dirty="0"/>
              <a:t>いる。</a:t>
            </a:r>
          </a:p>
        </p:txBody>
      </p:sp>
      <p:sp>
        <p:nvSpPr>
          <p:cNvPr id="41" name="正方形/長方形 40"/>
          <p:cNvSpPr/>
          <p:nvPr/>
        </p:nvSpPr>
        <p:spPr>
          <a:xfrm>
            <a:off x="7257256" y="2308113"/>
            <a:ext cx="2016224" cy="587918"/>
          </a:xfrm>
          <a:prstGeom prst="rect">
            <a:avLst/>
          </a:prstGeom>
        </p:spPr>
        <p:txBody>
          <a:bodyPr wrap="square">
            <a:spAutoFit/>
          </a:bodyPr>
          <a:lstStyle/>
          <a:p>
            <a:pPr algn="just">
              <a:lnSpc>
                <a:spcPct val="110000"/>
              </a:lnSpc>
            </a:pPr>
            <a:r>
              <a:rPr lang="ja-JP" altLang="en-US" sz="1050" dirty="0">
                <a:latin typeface="ＭＳ Ｐゴシック" panose="020B0600070205080204" pitchFamily="50" charset="-128"/>
                <a:ea typeface="ＭＳ Ｐゴシック" panose="020B0600070205080204" pitchFamily="50" charset="-128"/>
              </a:rPr>
              <a:t>タイ</a:t>
            </a:r>
            <a:r>
              <a:rPr lang="ja-JP" altLang="en-US" sz="1000" dirty="0">
                <a:latin typeface="ＭＳ Ｐゴシック" panose="020B0600070205080204" pitchFamily="50" charset="-128"/>
                <a:ea typeface="ＭＳ Ｐゴシック" panose="020B0600070205080204" pitchFamily="50" charset="-128"/>
              </a:rPr>
              <a:t>の多くの専門医は、アメリカや英国を含む</a:t>
            </a:r>
            <a:r>
              <a:rPr lang="ja-JP" altLang="en-US" sz="1000" dirty="0">
                <a:latin typeface="HGP創英角ｺﾞｼｯｸUB" panose="020B0900000000000000" pitchFamily="50" charset="-128"/>
                <a:ea typeface="HGP創英角ｺﾞｼｯｸUB" panose="020B0900000000000000" pitchFamily="50" charset="-128"/>
              </a:rPr>
              <a:t>欧米で医師としての資格を得たい</a:t>
            </a:r>
            <a:r>
              <a:rPr lang="ja-JP" altLang="en-US" sz="1000" dirty="0">
                <a:latin typeface="ＭＳ Ｐゴシック" panose="020B0600070205080204" pitchFamily="50" charset="-128"/>
                <a:ea typeface="ＭＳ Ｐゴシック" panose="020B0600070205080204" pitchFamily="50" charset="-128"/>
              </a:rPr>
              <a:t>と考えているという。</a:t>
            </a:r>
          </a:p>
        </p:txBody>
      </p:sp>
      <p:sp>
        <p:nvSpPr>
          <p:cNvPr id="44" name="正方形/長方形 43"/>
          <p:cNvSpPr/>
          <p:nvPr/>
        </p:nvSpPr>
        <p:spPr>
          <a:xfrm>
            <a:off x="5457056" y="2996952"/>
            <a:ext cx="3960440" cy="230832"/>
          </a:xfrm>
          <a:prstGeom prst="rect">
            <a:avLst/>
          </a:prstGeom>
        </p:spPr>
        <p:txBody>
          <a:bodyPr wrap="square">
            <a:spAutoFit/>
          </a:bodyPr>
          <a:lstStyle/>
          <a:p>
            <a:pPr marL="0" lvl="1"/>
            <a:r>
              <a:rPr lang="en-US" altLang="ja-JP" sz="900"/>
              <a:t>※ </a:t>
            </a:r>
            <a:r>
              <a:rPr lang="ja-JP" altLang="en-US" sz="900"/>
              <a:t>タ</a:t>
            </a:r>
            <a:r>
              <a:rPr lang="ja-JP" altLang="en-US" sz="900" dirty="0"/>
              <a:t>イから日本への留学生数は、中国に次いで</a:t>
            </a:r>
            <a:r>
              <a:rPr lang="en-US" altLang="ja-JP" sz="900" dirty="0"/>
              <a:t>2</a:t>
            </a:r>
            <a:r>
              <a:rPr lang="ja-JP" altLang="en-US" sz="900" dirty="0"/>
              <a:t>番目に多いとのデータもある。</a:t>
            </a:r>
            <a:endParaRPr lang="en-US" altLang="ja-JP" sz="900" dirty="0"/>
          </a:p>
        </p:txBody>
      </p:sp>
      <p:sp>
        <p:nvSpPr>
          <p:cNvPr id="46" name="二等辺三角形 45"/>
          <p:cNvSpPr/>
          <p:nvPr/>
        </p:nvSpPr>
        <p:spPr>
          <a:xfrm rot="5400000">
            <a:off x="6861212" y="2528900"/>
            <a:ext cx="576064" cy="216024"/>
          </a:xfrm>
          <a:prstGeom prst="triangle">
            <a:avLst/>
          </a:prstGeom>
          <a:gradFill flip="none" rotWithShape="1">
            <a:gsLst>
              <a:gs pos="0">
                <a:srgbClr val="83A4D1"/>
              </a:gs>
              <a:gs pos="51000">
                <a:srgbClr val="97B2D8"/>
              </a:gs>
              <a:gs pos="100000">
                <a:srgbClr val="DDE6F3"/>
              </a:gs>
            </a:gsLst>
            <a:lin ang="5400000" scaled="1"/>
            <a:tileRect/>
          </a:gra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lang="ja-JP" altLang="en-US" sz="1200" dirty="0"/>
          </a:p>
        </p:txBody>
      </p:sp>
    </p:spTree>
    <p:extLst>
      <p:ext uri="{BB962C8B-B14F-4D97-AF65-F5344CB8AC3E}">
        <p14:creationId xmlns:p14="http://schemas.microsoft.com/office/powerpoint/2010/main" val="424873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98D1CA-B3C1-4E38-A495-CC7D82ADF6B2}"/>
              </a:ext>
            </a:extLst>
          </p:cNvPr>
          <p:cNvGraphicFramePr>
            <a:graphicFrameLocks noChangeAspect="1"/>
          </p:cNvGraphicFramePr>
          <p:nvPr>
            <p:custDataLst>
              <p:tags r:id="rId2"/>
            </p:custDataLst>
            <p:extLst>
              <p:ext uri="{D42A27DB-BD31-4B8C-83A1-F6EECF244321}">
                <p14:modId xmlns:p14="http://schemas.microsoft.com/office/powerpoint/2010/main" val="3847312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5098D1CA-B3C1-4E38-A495-CC7D82ADF6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885748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比較的、成績の優秀な学生が医学部や歯学部に行く傾向にあり、医師はエリート集団といえる。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特に、チュラロンコン大学やマヒドン大学の医学部や歯学部には、成績の上位者が入学する。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様々な勤労奉仕を行うこともあるため、医師は住民からも尊敬されている。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有</a:t>
            </a:r>
            <a:r>
              <a:rPr lang="ja-JP" altLang="en-US" sz="800" dirty="0"/>
              <a:t>識者ヒアリング</a:t>
            </a:r>
            <a:endParaRPr kumimoji="0" lang="ja-JP" altLang="en-US" sz="800" dirty="0" bmk=""/>
          </a:p>
        </p:txBody>
      </p:sp>
      <p:sp>
        <p:nvSpPr>
          <p:cNvPr id="15" name="正方形/長方形 14"/>
          <p:cNvSpPr/>
          <p:nvPr/>
        </p:nvSpPr>
        <p:spPr>
          <a:xfrm>
            <a:off x="3512840" y="2636912"/>
            <a:ext cx="2880320" cy="1728192"/>
          </a:xfrm>
          <a:prstGeom prst="rect">
            <a:avLst/>
          </a:prstGeom>
          <a:gradFill flip="none" rotWithShape="1">
            <a:gsLst>
              <a:gs pos="0">
                <a:srgbClr val="CCDAEC"/>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3512840" y="2132856"/>
            <a:ext cx="2880320" cy="504056"/>
          </a:xfrm>
          <a:prstGeom prst="round2SameRect">
            <a:avLst>
              <a:gd name="adj1" fmla="val 11292"/>
              <a:gd name="adj2" fmla="val 0"/>
            </a:avLst>
          </a:prstGeom>
          <a:solidFill>
            <a:srgbClr val="3D6AA7"/>
          </a:solidFill>
        </p:spPr>
        <p:txBody>
          <a:bodyPr wrap="square" tIns="0" bIns="36000"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医師による勤労奉仕の例</a:t>
            </a:r>
          </a:p>
        </p:txBody>
      </p:sp>
      <p:sp>
        <p:nvSpPr>
          <p:cNvPr id="25" name="角丸四角形 24"/>
          <p:cNvSpPr/>
          <p:nvPr/>
        </p:nvSpPr>
        <p:spPr>
          <a:xfrm>
            <a:off x="2360712" y="5229200"/>
            <a:ext cx="2376264" cy="864096"/>
          </a:xfrm>
          <a:prstGeom prst="roundRect">
            <a:avLst>
              <a:gd name="adj" fmla="val 8604"/>
            </a:avLst>
          </a:prstGeom>
          <a:solidFill>
            <a:srgbClr val="A2BBDC"/>
          </a:solidFill>
        </p:spPr>
        <p:txBody>
          <a:bodyPr wrap="square" tIns="0" bIns="36000" anchor="ctr" anchorCtr="0">
            <a:noAutofit/>
          </a:bodyPr>
          <a:lstStyle/>
          <a:p>
            <a:pPr algn="ct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医師免許取得後に地方部で</a:t>
            </a:r>
            <a:endParaRPr lang="en-US" altLang="ja-JP" sz="1400" b="1"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インターンとして</a:t>
            </a:r>
            <a:endParaRPr lang="en-US" altLang="ja-JP" sz="1400" b="1"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lang="en-US" altLang="ja-JP" sz="1400" b="1" dirty="0">
                <a:solidFill>
                  <a:sysClr val="windowText" lastClr="000000"/>
                </a:solidFill>
                <a:latin typeface="ＭＳ Ｐゴシック" panose="020B0600070205080204" pitchFamily="50" charset="-128"/>
                <a:ea typeface="ＭＳ Ｐゴシック" panose="020B0600070205080204" pitchFamily="50" charset="-128"/>
              </a:rPr>
              <a:t>3</a:t>
            </a: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年ほど勤務</a:t>
            </a:r>
          </a:p>
        </p:txBody>
      </p:sp>
      <p:grpSp>
        <p:nvGrpSpPr>
          <p:cNvPr id="26" name="Group 6"/>
          <p:cNvGrpSpPr>
            <a:grpSpLocks noChangeAspect="1"/>
          </p:cNvGrpSpPr>
          <p:nvPr/>
        </p:nvGrpSpPr>
        <p:grpSpPr bwMode="auto">
          <a:xfrm>
            <a:off x="4448944" y="2852936"/>
            <a:ext cx="1008112" cy="1670678"/>
            <a:chOff x="1261" y="1689"/>
            <a:chExt cx="318" cy="527"/>
          </a:xfrm>
        </p:grpSpPr>
        <p:sp>
          <p:nvSpPr>
            <p:cNvPr id="27" name="Oval 7"/>
            <p:cNvSpPr>
              <a:spLocks noChangeArrowheads="1"/>
            </p:cNvSpPr>
            <p:nvPr/>
          </p:nvSpPr>
          <p:spPr bwMode="auto">
            <a:xfrm>
              <a:off x="1322" y="1689"/>
              <a:ext cx="197" cy="198"/>
            </a:xfrm>
            <a:prstGeom prst="ellipse">
              <a:avLst/>
            </a:pr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1" name="角丸四角形 30"/>
          <p:cNvSpPr/>
          <p:nvPr/>
        </p:nvSpPr>
        <p:spPr>
          <a:xfrm>
            <a:off x="5169024" y="5229200"/>
            <a:ext cx="2376000" cy="864096"/>
          </a:xfrm>
          <a:prstGeom prst="roundRect">
            <a:avLst>
              <a:gd name="adj" fmla="val 8604"/>
            </a:avLst>
          </a:prstGeom>
          <a:solidFill>
            <a:srgbClr val="A2BBDC"/>
          </a:solidFill>
        </p:spPr>
        <p:txBody>
          <a:bodyPr wrap="square" tIns="0" bIns="36000" anchor="ctr" anchorCtr="0">
            <a:noAutofit/>
          </a:bodyPr>
          <a:lstStyle/>
          <a:p>
            <a:pPr algn="ct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国王の意向により、</a:t>
            </a:r>
            <a:br>
              <a:rPr lang="en-US" altLang="ja-JP" sz="1400" b="1" dirty="0">
                <a:solidFill>
                  <a:sysClr val="windowText" lastClr="000000"/>
                </a:solidFill>
                <a:latin typeface="ＭＳ Ｐゴシック" panose="020B0600070205080204" pitchFamily="50" charset="-128"/>
                <a:ea typeface="ＭＳ Ｐゴシック" panose="020B0600070205080204" pitchFamily="50" charset="-128"/>
              </a:rPr>
            </a:b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貧しい国民へ無償で</a:t>
            </a:r>
            <a:br>
              <a:rPr lang="en-US" altLang="ja-JP" sz="1400" b="1" dirty="0">
                <a:solidFill>
                  <a:sysClr val="windowText" lastClr="000000"/>
                </a:solidFill>
                <a:latin typeface="ＭＳ Ｐゴシック" panose="020B0600070205080204" pitchFamily="50" charset="-128"/>
                <a:ea typeface="ＭＳ Ｐゴシック" panose="020B0600070205080204" pitchFamily="50" charset="-128"/>
              </a:rPr>
            </a:b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医療サービスを提供</a:t>
            </a:r>
          </a:p>
        </p:txBody>
      </p:sp>
      <p:sp>
        <p:nvSpPr>
          <p:cNvPr id="33" name="二等辺三角形 32"/>
          <p:cNvSpPr/>
          <p:nvPr/>
        </p:nvSpPr>
        <p:spPr>
          <a:xfrm>
            <a:off x="3440832" y="4581128"/>
            <a:ext cx="1008112" cy="648072"/>
          </a:xfrm>
          <a:custGeom>
            <a:avLst/>
            <a:gdLst>
              <a:gd name="connsiteX0" fmla="*/ 0 w 720080"/>
              <a:gd name="connsiteY0" fmla="*/ 648072 h 648072"/>
              <a:gd name="connsiteX1" fmla="*/ 360040 w 720080"/>
              <a:gd name="connsiteY1" fmla="*/ 0 h 648072"/>
              <a:gd name="connsiteX2" fmla="*/ 720080 w 720080"/>
              <a:gd name="connsiteY2" fmla="*/ 648072 h 648072"/>
              <a:gd name="connsiteX3" fmla="*/ 0 w 720080"/>
              <a:gd name="connsiteY3" fmla="*/ 648072 h 648072"/>
              <a:gd name="connsiteX0" fmla="*/ 0 w 2188840"/>
              <a:gd name="connsiteY0" fmla="*/ 648072 h 648072"/>
              <a:gd name="connsiteX1" fmla="*/ 2188840 w 2188840"/>
              <a:gd name="connsiteY1" fmla="*/ 0 h 648072"/>
              <a:gd name="connsiteX2" fmla="*/ 720080 w 2188840"/>
              <a:gd name="connsiteY2" fmla="*/ 648072 h 648072"/>
              <a:gd name="connsiteX3" fmla="*/ 0 w 21888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2188840" h="648072">
                <a:moveTo>
                  <a:pt x="0" y="648072"/>
                </a:moveTo>
                <a:lnTo>
                  <a:pt x="2188840" y="0"/>
                </a:lnTo>
                <a:lnTo>
                  <a:pt x="720080" y="648072"/>
                </a:lnTo>
                <a:lnTo>
                  <a:pt x="0" y="648072"/>
                </a:lnTo>
                <a:close/>
              </a:path>
            </a:pathLst>
          </a:custGeom>
          <a:gradFill flip="none" rotWithShape="1">
            <a:gsLst>
              <a:gs pos="0">
                <a:srgbClr val="A2BBDC"/>
              </a:gs>
              <a:gs pos="50000">
                <a:srgbClr val="CCDAEC"/>
              </a:gs>
              <a:gs pos="100000">
                <a:schemeClr val="bg1"/>
              </a:gs>
            </a:gsLst>
            <a:lin ang="16200000" scaled="1"/>
            <a:tileRect/>
          </a:gradFill>
        </p:spPr>
        <p:txBody>
          <a:bodyPr wrap="square" rIns="0" rtlCol="0" anchor="ctr" anchorCtr="0">
            <a:noAutofit/>
          </a:bodyPr>
          <a:lstStyle/>
          <a:p>
            <a:pPr marL="3175" algn="just">
              <a:lnSpc>
                <a:spcPct val="114000"/>
              </a:lnSpc>
            </a:pPr>
            <a:endParaRPr kumimoji="1" lang="ja-JP" altLang="en-US" sz="1200" dirty="0"/>
          </a:p>
        </p:txBody>
      </p:sp>
      <p:sp>
        <p:nvSpPr>
          <p:cNvPr id="34" name="二等辺三角形 32"/>
          <p:cNvSpPr/>
          <p:nvPr/>
        </p:nvSpPr>
        <p:spPr>
          <a:xfrm flipH="1">
            <a:off x="5457168" y="4581128"/>
            <a:ext cx="1008000" cy="648072"/>
          </a:xfrm>
          <a:custGeom>
            <a:avLst/>
            <a:gdLst>
              <a:gd name="connsiteX0" fmla="*/ 0 w 720080"/>
              <a:gd name="connsiteY0" fmla="*/ 648072 h 648072"/>
              <a:gd name="connsiteX1" fmla="*/ 360040 w 720080"/>
              <a:gd name="connsiteY1" fmla="*/ 0 h 648072"/>
              <a:gd name="connsiteX2" fmla="*/ 720080 w 720080"/>
              <a:gd name="connsiteY2" fmla="*/ 648072 h 648072"/>
              <a:gd name="connsiteX3" fmla="*/ 0 w 720080"/>
              <a:gd name="connsiteY3" fmla="*/ 648072 h 648072"/>
              <a:gd name="connsiteX0" fmla="*/ 0 w 2188840"/>
              <a:gd name="connsiteY0" fmla="*/ 648072 h 648072"/>
              <a:gd name="connsiteX1" fmla="*/ 2188840 w 2188840"/>
              <a:gd name="connsiteY1" fmla="*/ 0 h 648072"/>
              <a:gd name="connsiteX2" fmla="*/ 720080 w 2188840"/>
              <a:gd name="connsiteY2" fmla="*/ 648072 h 648072"/>
              <a:gd name="connsiteX3" fmla="*/ 0 w 21888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2188840" h="648072">
                <a:moveTo>
                  <a:pt x="0" y="648072"/>
                </a:moveTo>
                <a:lnTo>
                  <a:pt x="2188840" y="0"/>
                </a:lnTo>
                <a:lnTo>
                  <a:pt x="720080" y="648072"/>
                </a:lnTo>
                <a:lnTo>
                  <a:pt x="0" y="648072"/>
                </a:lnTo>
                <a:close/>
              </a:path>
            </a:pathLst>
          </a:custGeom>
          <a:gradFill flip="none" rotWithShape="1">
            <a:gsLst>
              <a:gs pos="0">
                <a:srgbClr val="A2BBDC"/>
              </a:gs>
              <a:gs pos="50000">
                <a:srgbClr val="CCDAEC"/>
              </a:gs>
              <a:gs pos="100000">
                <a:schemeClr val="bg1"/>
              </a:gs>
            </a:gsLst>
            <a:lin ang="16200000" scaled="1"/>
            <a:tileRect/>
          </a:gradFill>
        </p:spPr>
        <p:txBody>
          <a:bodyPr wrap="square" rIns="0" rtlCol="0" anchor="ctr" anchorCtr="0">
            <a:noAutofit/>
          </a:bodyPr>
          <a:lstStyle/>
          <a:p>
            <a:pPr marL="3175" algn="just">
              <a:lnSpc>
                <a:spcPct val="114000"/>
              </a:lnSpc>
            </a:pPr>
            <a:endParaRPr kumimoji="1" lang="ja-JP" altLang="en-US" sz="1200" dirty="0"/>
          </a:p>
        </p:txBody>
      </p:sp>
    </p:spTree>
    <p:extLst>
      <p:ext uri="{BB962C8B-B14F-4D97-AF65-F5344CB8AC3E}">
        <p14:creationId xmlns:p14="http://schemas.microsoft.com/office/powerpoint/2010/main" val="1862521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5" name="テキスト ボックス 4"/>
          <p:cNvSpPr txBox="1"/>
          <p:nvPr/>
        </p:nvSpPr>
        <p:spPr>
          <a:xfrm>
            <a:off x="208892" y="6548664"/>
            <a:ext cx="9505056" cy="123111"/>
          </a:xfrm>
          <a:prstGeom prst="rect">
            <a:avLst/>
          </a:prstGeom>
          <a:noFill/>
        </p:spPr>
        <p:txBody>
          <a:bodyPr wrap="square" lIns="0" tIns="0" rIns="0" bIns="0" rtlCol="0">
            <a:sp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en-US" altLang="ja-JP" sz="800" bmk=""/>
              <a:t>Asian Biomedicine</a:t>
            </a:r>
            <a:r>
              <a:rPr kumimoji="0" lang="ja-JP" altLang="en-US" sz="800" bmk=""/>
              <a:t>「</a:t>
            </a:r>
            <a:r>
              <a:rPr lang="en-US" sz="800"/>
              <a:t>Foreign medical practitioners: requirements for medical practice and postgraduate training in Thailand under ASEAN Economic Community liberalization in 2015</a:t>
            </a:r>
            <a:r>
              <a:rPr kumimoji="0" lang="ja-JP" altLang="en-US" sz="800" dirty="0" bmk=""/>
              <a:t>」（</a:t>
            </a:r>
            <a:r>
              <a:rPr kumimoji="0" lang="en-US" altLang="ja-JP" sz="800" dirty="0" bmk=""/>
              <a:t>2015</a:t>
            </a:r>
            <a:r>
              <a:rPr kumimoji="0" lang="ja-JP" altLang="en-US" sz="800" dirty="0" bmk=""/>
              <a:t>）</a:t>
            </a:r>
            <a:endParaRPr kumimoji="0" lang="en-US" altLang="ja-JP" sz="800" dirty="0" bmk=""/>
          </a:p>
        </p:txBody>
      </p:sp>
      <p:grpSp>
        <p:nvGrpSpPr>
          <p:cNvPr id="6" name="グループ化 5"/>
          <p:cNvGrpSpPr>
            <a:grpSpLocks/>
          </p:cNvGrpSpPr>
          <p:nvPr/>
        </p:nvGrpSpPr>
        <p:grpSpPr>
          <a:xfrm>
            <a:off x="200470" y="1759421"/>
            <a:ext cx="9505950" cy="288032"/>
            <a:chOff x="4803500"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外国人医師の免許取得の手続き</a:t>
              </a:r>
            </a:p>
          </p:txBody>
        </p:sp>
      </p:grpSp>
      <p:sp>
        <p:nvSpPr>
          <p:cNvPr id="12" name="テキスト プレースホルダー 1"/>
          <p:cNvSpPr txBox="1">
            <a:spLocks/>
          </p:cNvSpPr>
          <p:nvPr/>
        </p:nvSpPr>
        <p:spPr>
          <a:xfrm>
            <a:off x="199710" y="1124745"/>
            <a:ext cx="9505950" cy="473976"/>
          </a:xfrm>
          <a:prstGeom prst="rect">
            <a:avLst/>
          </a:prstGeom>
          <a:noFill/>
        </p:spPr>
        <p:txBody>
          <a:bodyPr wrap="square" lIns="0" tIns="0" rIns="0" bIns="0" rtlCol="0">
            <a:no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外国人医師がタイで診療を行う際には、いくつかの条件を満たした上で、タイ医療評議会</a:t>
            </a:r>
            <a:r>
              <a:rPr lang="ja-JP" altLang="en-US"/>
              <a:t>（</a:t>
            </a:r>
            <a:r>
              <a:rPr lang="en-US" altLang="ja-JP"/>
              <a:t>The Medical Council of Thailand</a:t>
            </a:r>
            <a:r>
              <a:rPr lang="ja-JP" altLang="en-US" dirty="0"/>
              <a:t>）による免許が必要である。</a:t>
            </a:r>
            <a:endParaRPr lang="en-US" altLang="ja-JP" dirty="0"/>
          </a:p>
        </p:txBody>
      </p:sp>
      <p:graphicFrame>
        <p:nvGraphicFramePr>
          <p:cNvPr id="22" name="表 42">
            <a:extLst>
              <a:ext uri="{FF2B5EF4-FFF2-40B4-BE49-F238E27FC236}">
                <a16:creationId xmlns:a16="http://schemas.microsoft.com/office/drawing/2014/main" id="{DDFCF9F1-F087-4C72-96C0-73E5857DDF8D}"/>
              </a:ext>
            </a:extLst>
          </p:cNvPr>
          <p:cNvGraphicFramePr>
            <a:graphicFrameLocks noGrp="1"/>
          </p:cNvGraphicFramePr>
          <p:nvPr>
            <p:extLst>
              <p:ext uri="{D42A27DB-BD31-4B8C-83A1-F6EECF244321}">
                <p14:modId xmlns:p14="http://schemas.microsoft.com/office/powerpoint/2010/main" val="2075245095"/>
              </p:ext>
            </p:extLst>
          </p:nvPr>
        </p:nvGraphicFramePr>
        <p:xfrm>
          <a:off x="742378" y="2390926"/>
          <a:ext cx="8421244" cy="3819960"/>
        </p:xfrm>
        <a:graphic>
          <a:graphicData uri="http://schemas.openxmlformats.org/drawingml/2006/table">
            <a:tbl>
              <a:tblPr firstRow="1" bandRow="1">
                <a:tableStyleId>{5C22544A-7EE6-4342-B048-85BDC9FD1C3A}</a:tableStyleId>
              </a:tblPr>
              <a:tblGrid>
                <a:gridCol w="1292452">
                  <a:extLst>
                    <a:ext uri="{9D8B030D-6E8A-4147-A177-3AD203B41FA5}">
                      <a16:colId xmlns:a16="http://schemas.microsoft.com/office/drawing/2014/main" val="20000"/>
                    </a:ext>
                  </a:extLst>
                </a:gridCol>
                <a:gridCol w="7128792">
                  <a:extLst>
                    <a:ext uri="{9D8B030D-6E8A-4147-A177-3AD203B41FA5}">
                      <a16:colId xmlns:a16="http://schemas.microsoft.com/office/drawing/2014/main" val="20001"/>
                    </a:ext>
                  </a:extLst>
                </a:gridCol>
              </a:tblGrid>
              <a:tr h="954990">
                <a:tc>
                  <a:txBody>
                    <a:bodyPr/>
                    <a:lstStyle/>
                    <a:p>
                      <a:pPr algn="ctr" defTabSz="955675" fontAlgn="ctr">
                        <a:buClr>
                          <a:schemeClr val="bg2"/>
                        </a:buClr>
                        <a:buSzPct val="100000"/>
                      </a:pPr>
                      <a:r>
                        <a:rPr lang="ja-JP" altLang="en-US" sz="1200" dirty="0">
                          <a:solidFill>
                            <a:schemeClr val="bg1"/>
                          </a:solidFill>
                          <a:latin typeface="Arial Black" panose="020B0A04020102020204" pitchFamily="34" charset="0"/>
                          <a:ea typeface="HGP創英角ｺﾞｼｯｸUB" panose="020B0900000000000000" pitchFamily="50" charset="-128"/>
                        </a:rPr>
                        <a:t>前　提</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200" b="0" kern="1200" dirty="0">
                          <a:solidFill>
                            <a:schemeClr val="tx1"/>
                          </a:solidFill>
                          <a:latin typeface="+mn-lt"/>
                          <a:ea typeface="+mn-ea"/>
                          <a:cs typeface="+mn-cs"/>
                        </a:rPr>
                        <a:t>タイ医療評議会（</a:t>
                      </a:r>
                      <a:r>
                        <a:rPr kumimoji="1" lang="en-US" altLang="ja-JP" sz="1200" b="0" kern="1200" dirty="0">
                          <a:solidFill>
                            <a:schemeClr val="tx1"/>
                          </a:solidFill>
                          <a:latin typeface="+mn-lt"/>
                          <a:ea typeface="+mn-ea"/>
                          <a:cs typeface="+mn-cs"/>
                        </a:rPr>
                        <a:t>The Medical Council of Thailand</a:t>
                      </a:r>
                      <a:r>
                        <a:rPr kumimoji="1" lang="ja-JP" altLang="en-US" sz="1200" b="0" kern="1200" dirty="0">
                          <a:solidFill>
                            <a:schemeClr val="tx1"/>
                          </a:solidFill>
                          <a:latin typeface="+mn-lt"/>
                          <a:ea typeface="+mn-ea"/>
                          <a:cs typeface="+mn-cs"/>
                        </a:rPr>
                        <a:t>）による外国人向けの仮免許を取得する必要がある。</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54990">
                <a:tc>
                  <a:txBody>
                    <a:bodyPr/>
                    <a:lstStyle/>
                    <a:p>
                      <a:pPr algn="ctr" defTabSz="955675" fontAlgn="ctr">
                        <a:buClr>
                          <a:schemeClr val="bg2"/>
                        </a:buClr>
                        <a:buSzPct val="100000"/>
                      </a:pPr>
                      <a:r>
                        <a:rPr lang="ja-JP" altLang="en-US" sz="1200" dirty="0">
                          <a:solidFill>
                            <a:schemeClr val="bg1"/>
                          </a:solidFill>
                          <a:latin typeface="Arial Black" panose="020B0A04020102020204" pitchFamily="34" charset="0"/>
                          <a:ea typeface="HGP創英角ｺﾞｼｯｸUB" panose="020B0900000000000000" pitchFamily="50" charset="-128"/>
                        </a:rPr>
                        <a:t>有効期限</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b="0" kern="1200" dirty="0">
                          <a:solidFill>
                            <a:schemeClr val="tx1"/>
                          </a:solidFill>
                          <a:latin typeface="+mn-lt"/>
                          <a:ea typeface="+mn-ea"/>
                          <a:cs typeface="+mn-cs"/>
                        </a:rPr>
                        <a:t>1</a:t>
                      </a:r>
                      <a:r>
                        <a:rPr kumimoji="1" lang="ja-JP" altLang="en-US" sz="1200" b="0" kern="1200" dirty="0">
                          <a:solidFill>
                            <a:schemeClr val="tx1"/>
                          </a:solidFill>
                          <a:latin typeface="+mn-lt"/>
                          <a:ea typeface="+mn-ea"/>
                          <a:cs typeface="+mn-cs"/>
                        </a:rPr>
                        <a:t>年間</a:t>
                      </a:r>
                    </a:p>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b="0" kern="1200" dirty="0">
                          <a:solidFill>
                            <a:schemeClr val="tx1"/>
                          </a:solidFill>
                          <a:latin typeface="+mn-lt"/>
                          <a:ea typeface="+mn-ea"/>
                          <a:cs typeface="+mn-cs"/>
                        </a:rPr>
                        <a:t>※</a:t>
                      </a:r>
                      <a:r>
                        <a:rPr kumimoji="1" lang="ja-JP" altLang="en-US" sz="1200" b="0" kern="1200" dirty="0">
                          <a:solidFill>
                            <a:schemeClr val="tx1"/>
                          </a:solidFill>
                          <a:latin typeface="+mn-lt"/>
                          <a:ea typeface="+mn-ea"/>
                          <a:cs typeface="+mn-cs"/>
                        </a:rPr>
                        <a:t>無期限の免許取得方法は「備考」参照。</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898417"/>
                  </a:ext>
                </a:extLst>
              </a:tr>
              <a:tr h="954990">
                <a:tc>
                  <a:txBody>
                    <a:bodyPr/>
                    <a:lstStyle/>
                    <a:p>
                      <a:pPr marL="0" algn="ctr" defTabSz="955675" rtl="0" eaLnBrk="1" fontAlgn="ctr" latinLnBrk="0" hangingPunct="1">
                        <a:buClr>
                          <a:schemeClr val="bg2"/>
                        </a:buClr>
                        <a:buSzPct val="100000"/>
                      </a:pPr>
                      <a:r>
                        <a:rPr kumimoji="1" lang="ja-JP" altLang="en-US" sz="1200" b="1" kern="1200" dirty="0">
                          <a:solidFill>
                            <a:schemeClr val="bg1"/>
                          </a:solidFill>
                          <a:latin typeface="Arial Black" panose="020B0A04020102020204" pitchFamily="34" charset="0"/>
                          <a:ea typeface="HGP創英角ｺﾞｼｯｸUB" panose="020B0900000000000000" pitchFamily="50" charset="-128"/>
                          <a:cs typeface="+mn-cs"/>
                        </a:rPr>
                        <a:t>取得方法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200" kern="1200" dirty="0">
                          <a:solidFill>
                            <a:schemeClr val="tx1"/>
                          </a:solidFill>
                          <a:latin typeface="+mn-lt"/>
                          <a:ea typeface="+mn-ea"/>
                          <a:cs typeface="+mn-cs"/>
                        </a:rPr>
                        <a:t>下記条件を満たしている場合、病院または政府機関が代理で申請する。</a:t>
                      </a:r>
                      <a:endParaRPr kumimoji="1" lang="en-US" altLang="ja-JP" sz="1200" kern="1200" dirty="0">
                        <a:solidFill>
                          <a:schemeClr val="tx1"/>
                        </a:solidFill>
                        <a:latin typeface="+mn-lt"/>
                        <a:ea typeface="+mn-ea"/>
                        <a:cs typeface="+mn-cs"/>
                      </a:endParaRPr>
                    </a:p>
                    <a:p>
                      <a:pPr marL="171450" indent="-17145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Char char="l"/>
                      </a:pPr>
                      <a:r>
                        <a:rPr kumimoji="1" lang="ja-JP" altLang="en-US" sz="1200" kern="1200" dirty="0">
                          <a:solidFill>
                            <a:schemeClr val="tx1"/>
                          </a:solidFill>
                          <a:latin typeface="+mn-lt"/>
                          <a:ea typeface="+mn-ea"/>
                          <a:cs typeface="+mn-cs"/>
                        </a:rPr>
                        <a:t>タイ医療評議会が認める国での臨床資格を保有していること。</a:t>
                      </a:r>
                    </a:p>
                    <a:p>
                      <a:pPr marL="171450" indent="-17145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Char char="l"/>
                      </a:pPr>
                      <a:r>
                        <a:rPr kumimoji="1" lang="ja-JP" altLang="en-US" sz="1200" kern="1200" dirty="0">
                          <a:solidFill>
                            <a:schemeClr val="tx1"/>
                          </a:solidFill>
                          <a:latin typeface="+mn-lt"/>
                          <a:ea typeface="+mn-ea"/>
                          <a:cs typeface="+mn-cs"/>
                        </a:rPr>
                        <a:t>タイの国家資格を持つ医師の管理下にあること。</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54990">
                <a:tc>
                  <a:txBody>
                    <a:bodyPr/>
                    <a:lstStyle/>
                    <a:p>
                      <a:pPr marL="0" algn="ctr" defTabSz="955675" rtl="0" eaLnBrk="1" fontAlgn="ctr" latinLnBrk="0" hangingPunct="1">
                        <a:buClr>
                          <a:schemeClr val="bg2"/>
                        </a:buClr>
                        <a:buSzPct val="100000"/>
                      </a:pPr>
                      <a:r>
                        <a:rPr kumimoji="1" lang="zh-CN" altLang="en-US" sz="1200" b="1" kern="1200" dirty="0">
                          <a:solidFill>
                            <a:schemeClr val="bg1"/>
                          </a:solidFill>
                          <a:latin typeface="Arial Black" panose="020B0A04020102020204" pitchFamily="34" charset="0"/>
                          <a:ea typeface="HGP創英角ｺﾞｼｯｸUB" panose="020B0900000000000000" pitchFamily="50" charset="-128"/>
                          <a:cs typeface="+mn-cs"/>
                        </a:rPr>
                        <a:t>備　考</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外国人が無期限の免許を取得することも可能であるが、タイ人と同様の</a:t>
                      </a:r>
                      <a:r>
                        <a:rPr lang="en-US" altLang="ja-JP" sz="1200" dirty="0"/>
                        <a:t>3</a:t>
                      </a:r>
                      <a:r>
                        <a:rPr lang="ja-JP" altLang="en-US" sz="1200" dirty="0"/>
                        <a:t>段階からなる国家試験を受ける必要がある。最終段階の客観的臨床能力試験はタイ語で実施されるため、タイ語のコミュニケーション能力が必須となる。</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1771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31805147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0" name="think-cell Slide" r:id="rId58" imgW="360" imgH="360" progId="TCLayout.ActiveDocument.1">
                  <p:embed/>
                </p:oleObj>
              </mc:Choice>
              <mc:Fallback>
                <p:oleObj name="think-cell Slide" r:id="rId58" imgW="360" imgH="360" progId="TCLayout.ActiveDocument.1">
                  <p:embed/>
                  <p:pic>
                    <p:nvPicPr>
                      <p:cNvPr id="11" name="Object 10" hidden="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US" altLang="ja-JP"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212997"/>
            <a:ext cx="828032"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zh-TW" altLang="en-US" sz="800">
                <a:latin typeface="Arial" panose="020B0604020202020204" pitchFamily="34" charset="0"/>
                <a:ea typeface="ＭＳ Ｐゴシック" panose="020B0600070205080204" pitchFamily="50" charset="-128"/>
                <a:cs typeface="Arial" panose="020B0604020202020204" pitchFamily="34" charset="0"/>
              </a:rPr>
              <a:t>世</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15804" y="6374870"/>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88" name="Chart 87">
            <a:extLst>
              <a:ext uri="{FF2B5EF4-FFF2-40B4-BE49-F238E27FC236}">
                <a16:creationId xmlns:a16="http://schemas.microsoft.com/office/drawing/2014/main" id="{053993C8-FC85-4330-85DC-6AB3306DBA73}"/>
              </a:ext>
            </a:extLst>
          </p:cNvPr>
          <p:cNvGraphicFramePr/>
          <p:nvPr>
            <p:custDataLst>
              <p:tags r:id="rId4"/>
            </p:custDataLst>
            <p:extLst>
              <p:ext uri="{D42A27DB-BD31-4B8C-83A1-F6EECF244321}">
                <p14:modId xmlns:p14="http://schemas.microsoft.com/office/powerpoint/2010/main" val="3769023919"/>
              </p:ext>
            </p:extLst>
          </p:nvPr>
        </p:nvGraphicFramePr>
        <p:xfrm>
          <a:off x="1071563" y="2457450"/>
          <a:ext cx="8285162" cy="3378200"/>
        </p:xfrm>
        <a:graphic>
          <a:graphicData uri="http://schemas.openxmlformats.org/drawingml/2006/chart">
            <c:chart xmlns:c="http://schemas.openxmlformats.org/drawingml/2006/chart" xmlns:r="http://schemas.openxmlformats.org/officeDocument/2006/relationships" r:id="rId60"/>
          </a:graphicData>
        </a:graphic>
      </p:graphicFrame>
      <p:sp>
        <p:nvSpPr>
          <p:cNvPr id="79" name="テキスト プレースホルダ 9">
            <a:extLst>
              <a:ext uri="{FF2B5EF4-FFF2-40B4-BE49-F238E27FC236}">
                <a16:creationId xmlns:a16="http://schemas.microsoft.com/office/drawing/2014/main" id="{A5ED6FD6-FBDC-49C8-9ED0-BA10A579F249}"/>
              </a:ext>
            </a:extLst>
          </p:cNvPr>
          <p:cNvSpPr>
            <a:spLocks noGrp="1"/>
          </p:cNvSpPr>
          <p:nvPr>
            <p:custDataLst>
              <p:tags r:id="rId5"/>
            </p:custDataLst>
          </p:nvPr>
        </p:nvSpPr>
        <p:spPr bwMode="gray">
          <a:xfrm>
            <a:off x="815975" y="39243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F9B49A7-245F-4A99-B4F3-75BCBC390827}" type="datetime'''''''1''''''''''''20'''''''''''''''''''''''''''''''''">
              <a:rPr lang="ja-JP" altLang="en-US" sz="1000" smtClean="0">
                <a:effectLst/>
                <a:sym typeface="+mn-lt"/>
              </a:rPr>
              <a:pPr marL="0" indent="0" algn="r">
                <a:spcBef>
                  <a:spcPct val="0"/>
                </a:spcBef>
                <a:buNone/>
              </a:pPr>
              <a:t>120</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BA544FD8-0CDC-4B1A-AA86-9452754105BF}"/>
              </a:ext>
            </a:extLst>
          </p:cNvPr>
          <p:cNvSpPr>
            <a:spLocks noGrp="1"/>
          </p:cNvSpPr>
          <p:nvPr>
            <p:custDataLst>
              <p:tags r:id="rId6"/>
            </p:custDataLst>
          </p:nvPr>
        </p:nvSpPr>
        <p:spPr bwMode="gray">
          <a:xfrm>
            <a:off x="885825" y="4508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1764A57-8AD1-41E7-982B-7DAE8900AE21}" type="datetime'''8''''''''''''0'''''''''''''''''''''''''''''''''''''''''''">
              <a:rPr lang="ja-JP" altLang="en-US" sz="1000" smtClean="0">
                <a:effectLst/>
                <a:sym typeface="+mn-lt"/>
              </a:rPr>
              <a:pPr marL="0" indent="0" algn="r">
                <a:spcBef>
                  <a:spcPct val="0"/>
                </a:spcBef>
                <a:buNone/>
              </a:pPr>
              <a:t>80</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974B6F70-45C7-421C-AB28-5971FFC5DC46}"/>
              </a:ext>
            </a:extLst>
          </p:cNvPr>
          <p:cNvSpPr>
            <a:spLocks noGrp="1"/>
          </p:cNvSpPr>
          <p:nvPr>
            <p:custDataLst>
              <p:tags r:id="rId7"/>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787FA43-4FCB-496D-9B12-A47C361E07E3}"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717B2F90-6ACE-4CD4-A966-4798874F1449}"/>
              </a:ext>
            </a:extLst>
          </p:cNvPr>
          <p:cNvSpPr>
            <a:spLocks noGrp="1"/>
          </p:cNvSpPr>
          <p:nvPr>
            <p:custDataLst>
              <p:tags r:id="rId8"/>
            </p:custDataLst>
          </p:nvPr>
        </p:nvSpPr>
        <p:spPr bwMode="gray">
          <a:xfrm>
            <a:off x="885825" y="4800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DD615F3-5750-4F0B-B0AC-F882BA6C297E}" type="datetime'''''''''6''''''''''''''''0'''''''''''''''''''''''">
              <a:rPr lang="ja-JP" altLang="en-US" sz="1000" smtClean="0">
                <a:effectLst/>
                <a:sym typeface="+mn-lt"/>
              </a:rPr>
              <a:pPr marL="0" indent="0" algn="r">
                <a:spcBef>
                  <a:spcPct val="0"/>
                </a:spcBef>
                <a:buNone/>
              </a:pPr>
              <a:t>60</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E782EBE4-468F-4996-A146-18B112D981A7}"/>
              </a:ext>
            </a:extLst>
          </p:cNvPr>
          <p:cNvSpPr>
            <a:spLocks noGrp="1"/>
          </p:cNvSpPr>
          <p:nvPr>
            <p:custDataLst>
              <p:tags r:id="rId9"/>
            </p:custDataLst>
          </p:nvPr>
        </p:nvSpPr>
        <p:spPr bwMode="gray">
          <a:xfrm>
            <a:off x="815975" y="3340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6E6C13-E24C-422B-B80E-4B982A3547A9}" type="datetime'''16''''''''''''''''''''''''''''''''''0'''''''''''''''">
              <a:rPr lang="ja-JP" altLang="en-US" sz="1000" smtClean="0">
                <a:effectLst/>
                <a:sym typeface="+mn-lt"/>
              </a:rPr>
              <a:pPr marL="0" indent="0" algn="r">
                <a:spcBef>
                  <a:spcPct val="0"/>
                </a:spcBef>
                <a:buNone/>
              </a:pPr>
              <a:t>160</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C1EB05B2-50A1-4D06-8F6E-924C598CA0C2}"/>
              </a:ext>
            </a:extLst>
          </p:cNvPr>
          <p:cNvSpPr>
            <a:spLocks noGrp="1"/>
          </p:cNvSpPr>
          <p:nvPr>
            <p:custDataLst>
              <p:tags r:id="rId10"/>
            </p:custDataLst>
          </p:nvPr>
        </p:nvSpPr>
        <p:spPr bwMode="gray">
          <a:xfrm>
            <a:off x="815975" y="3632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D7BF7D4-84A2-401C-941C-1B1190A00B00}" type="datetime'1''''''''''''''''''4''''''''''''''0'''''''''''''">
              <a:rPr lang="ja-JP" altLang="en-US" sz="1000" smtClean="0">
                <a:effectLst/>
                <a:sym typeface="+mn-lt"/>
              </a:rPr>
              <a:pPr marL="0" indent="0" algn="r">
                <a:spcBef>
                  <a:spcPct val="0"/>
                </a:spcBef>
                <a:buNone/>
              </a:pPr>
              <a:t>140</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250DB7B8-ACA5-4691-BA3A-D3B0494B45ED}"/>
              </a:ext>
            </a:extLst>
          </p:cNvPr>
          <p:cNvSpPr>
            <a:spLocks noGrp="1"/>
          </p:cNvSpPr>
          <p:nvPr>
            <p:custDataLst>
              <p:tags r:id="rId11"/>
            </p:custDataLst>
          </p:nvPr>
        </p:nvSpPr>
        <p:spPr bwMode="gray">
          <a:xfrm>
            <a:off x="885825" y="5384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FD8A39A-96A5-445C-B0C5-FC002B50ABE3}" type="datetime'''''''''''''''''''''''''''''2''''''''''''''''''''0'''">
              <a:rPr lang="ja-JP" altLang="en-US" sz="1000" smtClean="0">
                <a:effectLst/>
                <a:sym typeface="+mn-lt"/>
              </a:rPr>
              <a:pPr marL="0" indent="0" algn="r">
                <a:spcBef>
                  <a:spcPct val="0"/>
                </a:spcBef>
                <a:buNone/>
              </a:pPr>
              <a:t>20</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0447471D-C6E9-4EE9-9A07-342809B046A6}"/>
              </a:ext>
            </a:extLst>
          </p:cNvPr>
          <p:cNvSpPr>
            <a:spLocks noGrp="1"/>
          </p:cNvSpPr>
          <p:nvPr>
            <p:custDataLst>
              <p:tags r:id="rId12"/>
            </p:custDataLst>
          </p:nvPr>
        </p:nvSpPr>
        <p:spPr bwMode="gray">
          <a:xfrm>
            <a:off x="885825" y="5092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A879932-1702-4951-AA21-BDE70E5C6B28}" type="datetime'4''''''''''''''''''''''''''''0'''''''''''''''''''''''">
              <a:rPr lang="ja-JP" altLang="en-US" sz="1000" smtClean="0">
                <a:effectLst/>
                <a:sym typeface="+mn-lt"/>
              </a:rPr>
              <a:pPr marL="0" indent="0" algn="r">
                <a:spcBef>
                  <a:spcPct val="0"/>
                </a:spcBef>
                <a:buNone/>
              </a:pPr>
              <a:t>40</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C80ED41F-93DF-4709-A314-3A18878B5709}"/>
              </a:ext>
            </a:extLst>
          </p:cNvPr>
          <p:cNvSpPr>
            <a:spLocks noGrp="1"/>
          </p:cNvSpPr>
          <p:nvPr>
            <p:custDataLst>
              <p:tags r:id="rId13"/>
            </p:custDataLst>
          </p:nvPr>
        </p:nvSpPr>
        <p:spPr bwMode="gray">
          <a:xfrm>
            <a:off x="815975" y="4216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438DFA9-0B83-44EC-BF60-27BC69449B87}"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397420A2-615D-403C-93A5-1FBBF77B57CB}"/>
              </a:ext>
            </a:extLst>
          </p:cNvPr>
          <p:cNvSpPr>
            <a:spLocks noGrp="1"/>
          </p:cNvSpPr>
          <p:nvPr>
            <p:custDataLst>
              <p:tags r:id="rId14"/>
            </p:custDataLst>
          </p:nvPr>
        </p:nvSpPr>
        <p:spPr bwMode="gray">
          <a:xfrm>
            <a:off x="815975" y="3048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83BA4CF-92CF-4F05-B1B2-3D8A938FA0D1}" type="datetime'''1''''''''''''''''''''''''''''''''''80'''">
              <a:rPr lang="ja-JP" altLang="en-US" sz="1000" smtClean="0">
                <a:effectLst/>
                <a:sym typeface="+mn-lt"/>
              </a:rPr>
              <a:pPr marL="0" indent="0" algn="r">
                <a:spcBef>
                  <a:spcPct val="0"/>
                </a:spcBef>
                <a:buNone/>
              </a:pPr>
              <a:t>180</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54FE4864-FEEF-4AEE-A870-C7247F99DAC2}"/>
              </a:ext>
            </a:extLst>
          </p:cNvPr>
          <p:cNvSpPr>
            <a:spLocks noGrp="1"/>
          </p:cNvSpPr>
          <p:nvPr>
            <p:custDataLst>
              <p:tags r:id="rId15"/>
            </p:custDataLst>
          </p:nvPr>
        </p:nvSpPr>
        <p:spPr bwMode="gray">
          <a:xfrm>
            <a:off x="815975" y="2755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4146092-C087-449B-B409-133787721F30}" type="datetime'2''''''''0''''0'''''">
              <a:rPr lang="ja-JP" altLang="en-US" sz="1000" smtClean="0">
                <a:effectLst/>
                <a:sym typeface="+mn-lt"/>
              </a:rPr>
              <a:pPr marL="0" indent="0" algn="r">
                <a:spcBef>
                  <a:spcPct val="0"/>
                </a:spcBef>
                <a:buNone/>
              </a:pPr>
              <a:t>200</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9072233C-F300-4E33-8BA0-42266EA4A0BE}"/>
              </a:ext>
            </a:extLst>
          </p:cNvPr>
          <p:cNvSpPr>
            <a:spLocks noGrp="1"/>
          </p:cNvSpPr>
          <p:nvPr>
            <p:custDataLst>
              <p:tags r:id="rId16"/>
            </p:custDataLst>
          </p:nvPr>
        </p:nvSpPr>
        <p:spPr bwMode="gray">
          <a:xfrm>
            <a:off x="815975"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67E8264-2A8A-4F66-B305-D877EB6873A9}" type="datetime'''''''''2''''''''2''''''''''''''''''''''''''''0'">
              <a:rPr lang="ja-JP" altLang="en-US" sz="1000" smtClean="0">
                <a:effectLst/>
                <a:sym typeface="+mn-lt"/>
              </a:rPr>
              <a:pPr marL="0" indent="0" algn="r">
                <a:spcBef>
                  <a:spcPct val="0"/>
                </a:spcBef>
                <a:buNone/>
              </a:pPr>
              <a:t>220</a:t>
            </a:fld>
            <a:endParaRPr lang="ja-JP" altLang="en-US" sz="1000" dirty="0">
              <a:sym typeface="+mn-lt"/>
            </a:endParaRPr>
          </a:p>
        </p:txBody>
      </p:sp>
      <p:sp>
        <p:nvSpPr>
          <p:cNvPr id="70" name="テキスト プレースホルダ 9">
            <a:extLst>
              <a:ext uri="{FF2B5EF4-FFF2-40B4-BE49-F238E27FC236}">
                <a16:creationId xmlns:a16="http://schemas.microsoft.com/office/drawing/2014/main" id="{FC6F86DD-D631-49D0-B7B6-977ED4F16DA4}"/>
              </a:ext>
            </a:extLst>
          </p:cNvPr>
          <p:cNvSpPr>
            <a:spLocks noGrp="1"/>
          </p:cNvSpPr>
          <p:nvPr>
            <p:custDataLst>
              <p:tags r:id="rId17"/>
            </p:custDataLst>
          </p:nvPr>
        </p:nvSpPr>
        <p:spPr bwMode="gray">
          <a:xfrm>
            <a:off x="8137525" y="2708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9AC282-7D47-4845-BBF6-50CE7061E78D}" type="datetime'''''''''''''''''''1''''''''''''''''''''9''''''''''''''6'''''">
              <a:rPr lang="ja-JP" altLang="en-US" sz="1000" smtClean="0">
                <a:effectLst/>
                <a:sym typeface="+mn-lt"/>
              </a:rPr>
              <a:pPr marL="0" indent="0" algn="ctr">
                <a:spcBef>
                  <a:spcPct val="0"/>
                </a:spcBef>
                <a:buNone/>
              </a:pPr>
              <a:t>196</a:t>
            </a:fld>
            <a:endParaRPr lang="ja-JP" altLang="en-US" sz="1000" dirty="0">
              <a:sym typeface="+mn-lt"/>
            </a:endParaRPr>
          </a:p>
        </p:txBody>
      </p:sp>
      <p:sp>
        <p:nvSpPr>
          <p:cNvPr id="44" name="テキスト プレースホルダ 9"/>
          <p:cNvSpPr>
            <a:spLocks noGrp="1"/>
          </p:cNvSpPr>
          <p:nvPr>
            <p:custDataLst>
              <p:tags r:id="rId18"/>
            </p:custDataLst>
          </p:nvPr>
        </p:nvSpPr>
        <p:spPr bwMode="auto">
          <a:xfrm>
            <a:off x="33115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36" name="テキスト プレースホルダ 9"/>
          <p:cNvSpPr>
            <a:spLocks noGrp="1"/>
          </p:cNvSpPr>
          <p:nvPr>
            <p:custDataLst>
              <p:tags r:id="rId19"/>
            </p:custDataLst>
          </p:nvPr>
        </p:nvSpPr>
        <p:spPr bwMode="auto">
          <a:xfrm>
            <a:off x="49355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34" name="テキスト プレースホルダ 9"/>
          <p:cNvSpPr>
            <a:spLocks noGrp="1"/>
          </p:cNvSpPr>
          <p:nvPr>
            <p:custDataLst>
              <p:tags r:id="rId20"/>
            </p:custDataLst>
          </p:nvPr>
        </p:nvSpPr>
        <p:spPr bwMode="auto">
          <a:xfrm>
            <a:off x="53403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60" name="テキスト プレースホルダ 9">
            <a:extLst>
              <a:ext uri="{FF2B5EF4-FFF2-40B4-BE49-F238E27FC236}">
                <a16:creationId xmlns:a16="http://schemas.microsoft.com/office/drawing/2014/main" id="{FCF2CA0C-14E6-4A77-BEDE-E81D1BF20D79}"/>
              </a:ext>
            </a:extLst>
          </p:cNvPr>
          <p:cNvSpPr>
            <a:spLocks noGrp="1"/>
          </p:cNvSpPr>
          <p:nvPr>
            <p:custDataLst>
              <p:tags r:id="rId21"/>
            </p:custDataLst>
          </p:nvPr>
        </p:nvSpPr>
        <p:spPr bwMode="gray">
          <a:xfrm>
            <a:off x="4076700" y="38163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FC63E6-F2CC-47DF-B94C-9843A719FC08}" type="datetime'''''''''''1''''''''''''''''''2''''''''0'''">
              <a:rPr lang="ja-JP" altLang="en-US" sz="1000" smtClean="0">
                <a:effectLst/>
                <a:sym typeface="+mn-lt"/>
              </a:rPr>
              <a:pPr marL="0" indent="0" algn="ctr">
                <a:spcBef>
                  <a:spcPct val="0"/>
                </a:spcBef>
                <a:buNone/>
              </a:pPr>
              <a:t>120</a:t>
            </a:fld>
            <a:endParaRPr lang="ja-JP" altLang="en-US" sz="1000" dirty="0">
              <a:sym typeface="+mn-lt"/>
            </a:endParaRPr>
          </a:p>
        </p:txBody>
      </p:sp>
      <p:sp>
        <p:nvSpPr>
          <p:cNvPr id="32" name="テキスト プレースホルダ 9"/>
          <p:cNvSpPr>
            <a:spLocks noGrp="1"/>
          </p:cNvSpPr>
          <p:nvPr>
            <p:custDataLst>
              <p:tags r:id="rId22"/>
            </p:custDataLst>
          </p:nvPr>
        </p:nvSpPr>
        <p:spPr bwMode="auto">
          <a:xfrm>
            <a:off x="57467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30" name="テキスト プレースホルダ 9"/>
          <p:cNvSpPr>
            <a:spLocks noGrp="1"/>
          </p:cNvSpPr>
          <p:nvPr>
            <p:custDataLst>
              <p:tags r:id="rId23"/>
            </p:custDataLst>
          </p:nvPr>
        </p:nvSpPr>
        <p:spPr bwMode="auto">
          <a:xfrm>
            <a:off x="6153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28" name="テキスト プレースホルダ 9"/>
          <p:cNvSpPr>
            <a:spLocks noGrp="1"/>
          </p:cNvSpPr>
          <p:nvPr>
            <p:custDataLst>
              <p:tags r:id="rId24"/>
            </p:custDataLst>
          </p:nvPr>
        </p:nvSpPr>
        <p:spPr bwMode="auto">
          <a:xfrm>
            <a:off x="65595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26" name="テキスト プレースホルダ 9"/>
          <p:cNvSpPr>
            <a:spLocks noGrp="1"/>
          </p:cNvSpPr>
          <p:nvPr>
            <p:custDataLst>
              <p:tags r:id="rId25"/>
            </p:custDataLst>
          </p:nvPr>
        </p:nvSpPr>
        <p:spPr bwMode="auto">
          <a:xfrm>
            <a:off x="69643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24" name="テキスト プレースホルダ 9"/>
          <p:cNvSpPr>
            <a:spLocks noGrp="1"/>
          </p:cNvSpPr>
          <p:nvPr>
            <p:custDataLst>
              <p:tags r:id="rId26"/>
            </p:custDataLst>
          </p:nvPr>
        </p:nvSpPr>
        <p:spPr bwMode="auto">
          <a:xfrm>
            <a:off x="73707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F4D99D3B-A744-4D8D-96F1-9FB7916F0AF0}"/>
              </a:ext>
            </a:extLst>
          </p:cNvPr>
          <p:cNvSpPr>
            <a:spLocks noGrp="1"/>
          </p:cNvSpPr>
          <p:nvPr>
            <p:custDataLst>
              <p:tags r:id="rId27"/>
            </p:custDataLst>
          </p:nvPr>
        </p:nvSpPr>
        <p:spPr bwMode="auto">
          <a:xfrm>
            <a:off x="77771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D59A9A-0534-4F34-B98F-8A17E989139D}" type="datetime'''1''''''''''''''''''''''''''6'''''''''''''''''''''''''''">
              <a:rPr kumimoji="0" lang="ja-JP" altLang="en-US" sz="1000" smtClean="0"/>
              <a:pPr/>
              <a:t>16</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F5963546-E10F-4DCA-8866-FFB0C45420B8}"/>
              </a:ext>
            </a:extLst>
          </p:cNvPr>
          <p:cNvSpPr>
            <a:spLocks noGrp="1"/>
          </p:cNvSpPr>
          <p:nvPr>
            <p:custDataLst>
              <p:tags r:id="rId28"/>
            </p:custDataLst>
          </p:nvPr>
        </p:nvSpPr>
        <p:spPr bwMode="auto">
          <a:xfrm>
            <a:off x="81835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0C7F18-9281-4053-8A3B-B5292F44B612}" type="datetime'''''''''''1''''''''''''''''''''''''''''''''''7'''''''">
              <a:rPr kumimoji="0" lang="ja-JP" altLang="en-US" sz="1000" smtClean="0"/>
              <a:pPr/>
              <a:t>17</a:t>
            </a:fld>
            <a:endParaRPr kumimoji="0" lang="ja-JP" altLang="en-US" sz="1000" dirty="0">
              <a:sym typeface="+mn-lt"/>
            </a:endParaRPr>
          </a:p>
        </p:txBody>
      </p:sp>
      <p:sp>
        <p:nvSpPr>
          <p:cNvPr id="61" name="テキスト プレースホルダ 9">
            <a:extLst>
              <a:ext uri="{FF2B5EF4-FFF2-40B4-BE49-F238E27FC236}">
                <a16:creationId xmlns:a16="http://schemas.microsoft.com/office/drawing/2014/main" id="{617E9D94-0860-4E1C-AECE-51EDD4974D6A}"/>
              </a:ext>
            </a:extLst>
          </p:cNvPr>
          <p:cNvSpPr>
            <a:spLocks noGrp="1"/>
          </p:cNvSpPr>
          <p:nvPr>
            <p:custDataLst>
              <p:tags r:id="rId29"/>
            </p:custDataLst>
          </p:nvPr>
        </p:nvSpPr>
        <p:spPr bwMode="gray">
          <a:xfrm>
            <a:off x="4483100" y="36353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09F52A-6589-49EE-8B84-89778AB67102}" type="datetime'''''''''''''''''''''''''''''''''''''''''1''''''33'''''''''">
              <a:rPr lang="ja-JP" altLang="en-US" sz="1000" smtClean="0">
                <a:effectLst/>
                <a:sym typeface="+mn-lt"/>
              </a:rPr>
              <a:pPr marL="0" indent="0" algn="ctr">
                <a:spcBef>
                  <a:spcPct val="0"/>
                </a:spcBef>
                <a:buNone/>
              </a:pPr>
              <a:t>133</a:t>
            </a:fld>
            <a:endParaRPr lang="ja-JP" altLang="en-US" sz="1000" dirty="0">
              <a:sym typeface="+mn-lt"/>
            </a:endParaRPr>
          </a:p>
        </p:txBody>
      </p:sp>
      <p:sp>
        <p:nvSpPr>
          <p:cNvPr id="40" name="テキスト プレースホルダ 9"/>
          <p:cNvSpPr>
            <a:spLocks noGrp="1"/>
          </p:cNvSpPr>
          <p:nvPr>
            <p:custDataLst>
              <p:tags r:id="rId30"/>
            </p:custDataLst>
          </p:nvPr>
        </p:nvSpPr>
        <p:spPr bwMode="auto">
          <a:xfrm>
            <a:off x="41227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C3AA497F-5066-4B6C-B881-CC0BA8A995D5}"/>
              </a:ext>
            </a:extLst>
          </p:cNvPr>
          <p:cNvSpPr>
            <a:spLocks noGrp="1"/>
          </p:cNvSpPr>
          <p:nvPr>
            <p:custDataLst>
              <p:tags r:id="rId31"/>
            </p:custDataLst>
          </p:nvPr>
        </p:nvSpPr>
        <p:spPr bwMode="auto">
          <a:xfrm>
            <a:off x="89947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219144-8A85-467C-89DC-FE9E2C65DE2E}" type="datetime'''''''''''''''1''''''''''''9'''''''''''''''''''''''''''''''''">
              <a:rPr kumimoji="0" lang="ja-JP" altLang="en-US" sz="1000" smtClean="0"/>
              <a:pPr/>
              <a:t>19</a:t>
            </a:fld>
            <a:endParaRPr kumimoji="0" lang="ja-JP" altLang="en-US" sz="1000" dirty="0">
              <a:sym typeface="+mn-lt"/>
            </a:endParaRPr>
          </a:p>
        </p:txBody>
      </p:sp>
      <p:sp>
        <p:nvSpPr>
          <p:cNvPr id="51" name="テキスト プレースホルダ 9">
            <a:extLst>
              <a:ext uri="{FF2B5EF4-FFF2-40B4-BE49-F238E27FC236}">
                <a16:creationId xmlns:a16="http://schemas.microsoft.com/office/drawing/2014/main" id="{AFEAB292-C2A5-4605-A032-5DDB04EE1C9B}"/>
              </a:ext>
            </a:extLst>
          </p:cNvPr>
          <p:cNvSpPr>
            <a:spLocks noGrp="1"/>
          </p:cNvSpPr>
          <p:nvPr>
            <p:custDataLst>
              <p:tags r:id="rId32"/>
            </p:custDataLst>
          </p:nvPr>
        </p:nvSpPr>
        <p:spPr bwMode="gray">
          <a:xfrm>
            <a:off x="1270000" y="4391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C04232-C965-45CE-9527-FB42C3A02947}" type="datetime'''''8''''''''''''''''''''''''''1'''">
              <a:rPr lang="ja-JP" altLang="en-US" sz="1000" smtClean="0">
                <a:effectLst/>
                <a:sym typeface="+mn-lt"/>
              </a:rPr>
              <a:pPr marL="0" indent="0" algn="ctr">
                <a:spcBef>
                  <a:spcPct val="0"/>
                </a:spcBef>
                <a:buNone/>
              </a:pPr>
              <a:t>81</a:t>
            </a:fld>
            <a:endParaRPr lang="ja-JP" altLang="en-US" sz="1000" dirty="0">
              <a:sym typeface="+mn-lt"/>
            </a:endParaRPr>
          </a:p>
        </p:txBody>
      </p:sp>
      <p:sp>
        <p:nvSpPr>
          <p:cNvPr id="52" name="テキスト プレースホルダ 9">
            <a:extLst>
              <a:ext uri="{FF2B5EF4-FFF2-40B4-BE49-F238E27FC236}">
                <a16:creationId xmlns:a16="http://schemas.microsoft.com/office/drawing/2014/main" id="{7704C6C8-30A1-4CED-9FCE-3979ED005FC4}"/>
              </a:ext>
            </a:extLst>
          </p:cNvPr>
          <p:cNvSpPr>
            <a:spLocks noGrp="1"/>
          </p:cNvSpPr>
          <p:nvPr>
            <p:custDataLst>
              <p:tags r:id="rId33"/>
            </p:custDataLst>
          </p:nvPr>
        </p:nvSpPr>
        <p:spPr bwMode="gray">
          <a:xfrm>
            <a:off x="1676400" y="4379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BC73B4-B0E2-47D4-9834-73A9AB2A8B96}" type="datetime'''''''''''''''''8''''''''''''''''''2'''">
              <a:rPr lang="ja-JP" altLang="en-US" sz="1000" smtClean="0">
                <a:effectLst/>
                <a:sym typeface="+mn-lt"/>
              </a:rPr>
              <a:pPr marL="0" indent="0" algn="ctr">
                <a:spcBef>
                  <a:spcPct val="0"/>
                </a:spcBef>
                <a:buNone/>
              </a:pPr>
              <a:t>82</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F10BAAFC-9B75-46E8-9299-4FB9261118DB}"/>
              </a:ext>
            </a:extLst>
          </p:cNvPr>
          <p:cNvSpPr>
            <a:spLocks noGrp="1"/>
          </p:cNvSpPr>
          <p:nvPr>
            <p:custDataLst>
              <p:tags r:id="rId34"/>
            </p:custDataLst>
          </p:nvPr>
        </p:nvSpPr>
        <p:spPr bwMode="gray">
          <a:xfrm>
            <a:off x="7731125" y="28876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868269-CC98-4F9A-A737-B6EC3654C0B7}" type="datetime'''1''''''''''''8''4'''''''''''">
              <a:rPr lang="ja-JP" altLang="en-US" sz="1000" smtClean="0">
                <a:effectLst/>
                <a:sym typeface="+mn-lt"/>
              </a:rPr>
              <a:pPr marL="0" indent="0" algn="ctr">
                <a:spcBef>
                  <a:spcPct val="0"/>
                </a:spcBef>
                <a:buNone/>
              </a:pPr>
              <a:t>184</a:t>
            </a:fld>
            <a:endParaRPr lang="ja-JP" altLang="en-US" sz="1000" dirty="0">
              <a:sym typeface="+mn-lt"/>
            </a:endParaRPr>
          </a:p>
        </p:txBody>
      </p:sp>
      <p:sp>
        <p:nvSpPr>
          <p:cNvPr id="54" name="テキスト プレースホルダ 9">
            <a:extLst>
              <a:ext uri="{FF2B5EF4-FFF2-40B4-BE49-F238E27FC236}">
                <a16:creationId xmlns:a16="http://schemas.microsoft.com/office/drawing/2014/main" id="{C022D1AE-93AA-4A3E-AD56-828D9B6C6C79}"/>
              </a:ext>
            </a:extLst>
          </p:cNvPr>
          <p:cNvSpPr>
            <a:spLocks noGrp="1"/>
          </p:cNvSpPr>
          <p:nvPr>
            <p:custDataLst>
              <p:tags r:id="rId35"/>
            </p:custDataLst>
          </p:nvPr>
        </p:nvSpPr>
        <p:spPr bwMode="gray">
          <a:xfrm>
            <a:off x="2081213" y="4176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DDFB41-C9CC-407B-8250-9D0C736049FC}" type="datetime'''''''''''''''''''''''''''''''9''6'">
              <a:rPr lang="ja-JP" altLang="en-US" sz="1000" smtClean="0">
                <a:effectLst/>
                <a:sym typeface="+mn-lt"/>
              </a:rPr>
              <a:pPr marL="0" indent="0" algn="ctr">
                <a:spcBef>
                  <a:spcPct val="0"/>
                </a:spcBef>
                <a:buNone/>
              </a:pPr>
              <a:t>96</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B7376CDD-F73E-4424-A1E7-BA1DE01339EB}"/>
              </a:ext>
            </a:extLst>
          </p:cNvPr>
          <p:cNvSpPr>
            <a:spLocks noGrp="1"/>
          </p:cNvSpPr>
          <p:nvPr>
            <p:custDataLst>
              <p:tags r:id="rId36"/>
            </p:custDataLst>
          </p:nvPr>
        </p:nvSpPr>
        <p:spPr bwMode="gray">
          <a:xfrm>
            <a:off x="2452688" y="4116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B59117-1B34-4B9C-A00F-C47955E8645E}" type="datetime'''''''''1''''''''0''''''''''''0'''''''''''''''''''''''">
              <a:rPr lang="ja-JP" altLang="en-US" sz="1000" smtClean="0">
                <a:effectLst/>
                <a:sym typeface="+mn-lt"/>
              </a:rPr>
              <a:pPr marL="0" indent="0" algn="ctr">
                <a:spcBef>
                  <a:spcPct val="0"/>
                </a:spcBef>
                <a:buNone/>
              </a:pPr>
              <a:t>100</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55EC67FF-6C0E-423C-868B-8EB792C67A34}"/>
              </a:ext>
            </a:extLst>
          </p:cNvPr>
          <p:cNvSpPr>
            <a:spLocks noGrp="1"/>
          </p:cNvSpPr>
          <p:nvPr>
            <p:custDataLst>
              <p:tags r:id="rId37"/>
            </p:custDataLst>
          </p:nvPr>
        </p:nvSpPr>
        <p:spPr bwMode="gray">
          <a:xfrm>
            <a:off x="2859088" y="40751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8AA3A8-4173-41DA-8735-232C6BA54EA9}" type="datetime'''''1''''0''''''''''''''''''''''''''''''''''3'''''''''">
              <a:rPr lang="ja-JP" altLang="en-US" sz="1000" smtClean="0">
                <a:effectLst/>
                <a:sym typeface="+mn-lt"/>
              </a:rPr>
              <a:pPr marL="0" indent="0" algn="ctr">
                <a:spcBef>
                  <a:spcPct val="0"/>
                </a:spcBef>
                <a:buNone/>
              </a:pPr>
              <a:t>103</a:t>
            </a:fld>
            <a:endParaRPr lang="ja-JP" altLang="en-US" sz="1000" dirty="0">
              <a:sym typeface="+mn-lt"/>
            </a:endParaRPr>
          </a:p>
        </p:txBody>
      </p:sp>
      <p:sp>
        <p:nvSpPr>
          <p:cNvPr id="68" name="テキスト プレースホルダ 9">
            <a:extLst>
              <a:ext uri="{FF2B5EF4-FFF2-40B4-BE49-F238E27FC236}">
                <a16:creationId xmlns:a16="http://schemas.microsoft.com/office/drawing/2014/main" id="{CC2C902E-0256-4313-83A2-BFD89CC68268}"/>
              </a:ext>
            </a:extLst>
          </p:cNvPr>
          <p:cNvSpPr>
            <a:spLocks noGrp="1"/>
          </p:cNvSpPr>
          <p:nvPr>
            <p:custDataLst>
              <p:tags r:id="rId38"/>
            </p:custDataLst>
          </p:nvPr>
        </p:nvSpPr>
        <p:spPr bwMode="gray">
          <a:xfrm>
            <a:off x="7324725" y="3036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CA95FF-6CCC-45F2-850C-1169BBCF6C38}" type="datetime'''''''''''''''''''''''''1''''''7''4'''''''''''''">
              <a:rPr lang="ja-JP" altLang="en-US" sz="1000" smtClean="0">
                <a:effectLst/>
                <a:sym typeface="+mn-lt"/>
              </a:rPr>
              <a:pPr marL="0" indent="0" algn="ctr">
                <a:spcBef>
                  <a:spcPct val="0"/>
                </a:spcBef>
                <a:buNone/>
              </a:pPr>
              <a:t>174</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BF0A8BD2-D6BB-4E16-BB15-FA500968BF8A}"/>
              </a:ext>
            </a:extLst>
          </p:cNvPr>
          <p:cNvSpPr>
            <a:spLocks noGrp="1"/>
          </p:cNvSpPr>
          <p:nvPr>
            <p:custDataLst>
              <p:tags r:id="rId39"/>
            </p:custDataLst>
          </p:nvPr>
        </p:nvSpPr>
        <p:spPr bwMode="gray">
          <a:xfrm>
            <a:off x="3265488" y="40020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C8E919-D572-461E-A70B-D4637367B03C}" type="datetime'''''''''''''''''''''''''''''''''''1''08'''''''">
              <a:rPr lang="ja-JP" altLang="en-US" sz="1000" smtClean="0">
                <a:effectLst/>
                <a:sym typeface="+mn-lt"/>
              </a:rPr>
              <a:pPr marL="0" indent="0" algn="ctr">
                <a:spcBef>
                  <a:spcPct val="0"/>
                </a:spcBef>
                <a:buNone/>
              </a:pPr>
              <a:t>108</a:t>
            </a:fld>
            <a:endParaRPr lang="ja-JP" altLang="en-US" sz="1000" dirty="0">
              <a:sym typeface="+mn-lt"/>
            </a:endParaRPr>
          </a:p>
        </p:txBody>
      </p:sp>
      <p:sp>
        <p:nvSpPr>
          <p:cNvPr id="38" name="テキスト プレースホルダ 9"/>
          <p:cNvSpPr>
            <a:spLocks noGrp="1"/>
          </p:cNvSpPr>
          <p:nvPr>
            <p:custDataLst>
              <p:tags r:id="rId40"/>
            </p:custDataLst>
          </p:nvPr>
        </p:nvSpPr>
        <p:spPr bwMode="auto">
          <a:xfrm>
            <a:off x="45291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59" name="テキスト プレースホルダ 9">
            <a:extLst>
              <a:ext uri="{FF2B5EF4-FFF2-40B4-BE49-F238E27FC236}">
                <a16:creationId xmlns:a16="http://schemas.microsoft.com/office/drawing/2014/main" id="{9572FF28-BA0A-4347-BAFC-FD888F41BA9F}"/>
              </a:ext>
            </a:extLst>
          </p:cNvPr>
          <p:cNvSpPr>
            <a:spLocks noGrp="1"/>
          </p:cNvSpPr>
          <p:nvPr>
            <p:custDataLst>
              <p:tags r:id="rId41"/>
            </p:custDataLst>
          </p:nvPr>
        </p:nvSpPr>
        <p:spPr bwMode="gray">
          <a:xfrm>
            <a:off x="3670300" y="39544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A9E605-E16D-4CFF-AE0F-FC866FA05DDA}" type="datetime'''''''''''''''''''''1''''''''''1''''''''''''''1'''''''''''''">
              <a:rPr lang="ja-JP" altLang="en-US" sz="1000" smtClean="0">
                <a:effectLst/>
                <a:sym typeface="+mn-lt"/>
              </a:rPr>
              <a:pPr marL="0" indent="0" algn="ctr">
                <a:spcBef>
                  <a:spcPct val="0"/>
                </a:spcBef>
                <a:buNone/>
              </a:pPr>
              <a:t>111</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A3D2A4A5-D238-4876-BF73-93F43BD12CAC}"/>
              </a:ext>
            </a:extLst>
          </p:cNvPr>
          <p:cNvSpPr>
            <a:spLocks noGrp="1"/>
          </p:cNvSpPr>
          <p:nvPr>
            <p:custDataLst>
              <p:tags r:id="rId42"/>
            </p:custDataLst>
          </p:nvPr>
        </p:nvSpPr>
        <p:spPr bwMode="gray">
          <a:xfrm>
            <a:off x="4889500" y="35607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B83476-DE69-45FB-BEF7-DB13B91AD6CB}" type="datetime'''''''''''''''''''1''''''''3''''''8'''''''''">
              <a:rPr lang="ja-JP" altLang="en-US" sz="1000" smtClean="0">
                <a:effectLst/>
                <a:sym typeface="+mn-lt"/>
              </a:rPr>
              <a:pPr marL="0" indent="0" algn="ctr">
                <a:spcBef>
                  <a:spcPct val="0"/>
                </a:spcBef>
                <a:buNone/>
              </a:pPr>
              <a:t>138</a:t>
            </a:fld>
            <a:endParaRPr lang="ja-JP" altLang="en-US" sz="1000" dirty="0">
              <a:sym typeface="+mn-lt"/>
            </a:endParaRPr>
          </a:p>
        </p:txBody>
      </p:sp>
      <p:sp>
        <p:nvSpPr>
          <p:cNvPr id="63" name="テキスト プレースホルダ 9">
            <a:extLst>
              <a:ext uri="{FF2B5EF4-FFF2-40B4-BE49-F238E27FC236}">
                <a16:creationId xmlns:a16="http://schemas.microsoft.com/office/drawing/2014/main" id="{250695D6-CC2E-4CB1-BDCA-7D132342F233}"/>
              </a:ext>
            </a:extLst>
          </p:cNvPr>
          <p:cNvSpPr>
            <a:spLocks noGrp="1"/>
          </p:cNvSpPr>
          <p:nvPr>
            <p:custDataLst>
              <p:tags r:id="rId43"/>
            </p:custDataLst>
          </p:nvPr>
        </p:nvSpPr>
        <p:spPr bwMode="gray">
          <a:xfrm>
            <a:off x="5294313" y="35464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755B9A-44ED-4016-8C4E-1EA0060144A3}" type="datetime'1''''''''''''3''''''''''''''''''''9'''''''">
              <a:rPr lang="ja-JP" altLang="en-US" sz="1000" smtClean="0">
                <a:effectLst/>
                <a:sym typeface="+mn-lt"/>
              </a:rPr>
              <a:pPr marL="0" indent="0" algn="ctr">
                <a:spcBef>
                  <a:spcPct val="0"/>
                </a:spcBef>
                <a:buNone/>
              </a:pPr>
              <a:t>139</a:t>
            </a:fld>
            <a:endParaRPr lang="ja-JP" altLang="en-US" sz="1000" dirty="0">
              <a:sym typeface="+mn-lt"/>
            </a:endParaRPr>
          </a:p>
        </p:txBody>
      </p:sp>
      <p:sp>
        <p:nvSpPr>
          <p:cNvPr id="42" name="テキスト プレースホルダ 9"/>
          <p:cNvSpPr>
            <a:spLocks noGrp="1"/>
          </p:cNvSpPr>
          <p:nvPr>
            <p:custDataLst>
              <p:tags r:id="rId44"/>
            </p:custDataLst>
          </p:nvPr>
        </p:nvSpPr>
        <p:spPr bwMode="auto">
          <a:xfrm>
            <a:off x="37163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52CA1810-A057-4FA7-8195-61FA81254895}"/>
              </a:ext>
            </a:extLst>
          </p:cNvPr>
          <p:cNvSpPr>
            <a:spLocks noGrp="1"/>
          </p:cNvSpPr>
          <p:nvPr>
            <p:custDataLst>
              <p:tags r:id="rId45"/>
            </p:custDataLst>
          </p:nvPr>
        </p:nvSpPr>
        <p:spPr bwMode="gray">
          <a:xfrm>
            <a:off x="6107113" y="32956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F0551A-04E1-4BCA-8BBC-560B056A6025}" type="datetime'''''''''1''''''''''''''''''''''''5''''''''''''''''''''6'''''">
              <a:rPr lang="ja-JP" altLang="en-US" sz="1000" smtClean="0">
                <a:effectLst/>
                <a:sym typeface="+mn-lt"/>
              </a:rPr>
              <a:pPr marL="0" indent="0" algn="ctr">
                <a:spcBef>
                  <a:spcPct val="0"/>
                </a:spcBef>
                <a:buNone/>
              </a:pPr>
              <a:t>156</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BD90E517-FF43-4886-A257-72C3BEAF8B5A}"/>
              </a:ext>
            </a:extLst>
          </p:cNvPr>
          <p:cNvSpPr>
            <a:spLocks noGrp="1"/>
          </p:cNvSpPr>
          <p:nvPr>
            <p:custDataLst>
              <p:tags r:id="rId46"/>
            </p:custDataLst>
          </p:nvPr>
        </p:nvSpPr>
        <p:spPr bwMode="gray">
          <a:xfrm>
            <a:off x="6513513" y="32797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01C78B-F77B-42A0-BBDD-437709424BD8}" type="datetime'1''''''''''''''''''''''''''''''''''''5''''''7'''''''''''">
              <a:rPr lang="ja-JP" altLang="en-US" sz="1000" smtClean="0">
                <a:effectLst/>
                <a:sym typeface="+mn-lt"/>
              </a:rPr>
              <a:pPr marL="0" indent="0" algn="ctr">
                <a:spcBef>
                  <a:spcPct val="0"/>
                </a:spcBef>
                <a:buNone/>
              </a:pPr>
              <a:t>157</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FEFAFF62-989A-4A2E-ABB1-A48A15EADC36}"/>
              </a:ext>
            </a:extLst>
          </p:cNvPr>
          <p:cNvSpPr>
            <a:spLocks noGrp="1"/>
          </p:cNvSpPr>
          <p:nvPr>
            <p:custDataLst>
              <p:tags r:id="rId47"/>
            </p:custDataLst>
          </p:nvPr>
        </p:nvSpPr>
        <p:spPr bwMode="gray">
          <a:xfrm>
            <a:off x="6918325" y="31019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9E6031-D1B7-4A2A-A945-EC107F6CA225}" type="datetime'''''''''''''''''1''''''''''6''9'">
              <a:rPr lang="ja-JP" altLang="en-US" sz="1000" smtClean="0">
                <a:effectLst/>
                <a:sym typeface="+mn-lt"/>
              </a:rPr>
              <a:pPr marL="0" indent="0" algn="ctr">
                <a:spcBef>
                  <a:spcPct val="0"/>
                </a:spcBef>
                <a:buNone/>
              </a:pPr>
              <a:t>169</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58C04715-D439-495B-98FC-3CF6D4A8F304}"/>
              </a:ext>
            </a:extLst>
          </p:cNvPr>
          <p:cNvSpPr>
            <a:spLocks noGrp="1"/>
          </p:cNvSpPr>
          <p:nvPr>
            <p:custDataLst>
              <p:tags r:id="rId48"/>
            </p:custDataLst>
          </p:nvPr>
        </p:nvSpPr>
        <p:spPr bwMode="gray">
          <a:xfrm>
            <a:off x="8542338" y="26082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2810AC-11CC-406F-9D3C-62126B5977B5}" type="datetime'''2''''''''''''''''''''''''''''''''''''''''0''''''''3'''">
              <a:rPr lang="ja-JP" altLang="en-US" sz="1000" smtClean="0">
                <a:effectLst/>
                <a:sym typeface="+mn-lt"/>
              </a:rPr>
              <a:pPr marL="0" indent="0" algn="ctr">
                <a:spcBef>
                  <a:spcPct val="0"/>
                </a:spcBef>
                <a:buNone/>
              </a:pPr>
              <a:t>203</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6B65A479-4B8E-49E1-8770-FCBD20BC166C}"/>
              </a:ext>
            </a:extLst>
          </p:cNvPr>
          <p:cNvSpPr>
            <a:spLocks noGrp="1"/>
          </p:cNvSpPr>
          <p:nvPr>
            <p:custDataLst>
              <p:tags r:id="rId49"/>
            </p:custDataLst>
          </p:nvPr>
        </p:nvSpPr>
        <p:spPr bwMode="gray">
          <a:xfrm>
            <a:off x="8948738" y="25638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35D75B-F6D8-4907-86D9-6F854B2C6FFB}" type="datetime'''''''''''''''''''''''2''''''''0''''6'''''''">
              <a:rPr lang="ja-JP" altLang="en-US" sz="1000" smtClean="0">
                <a:effectLst/>
                <a:sym typeface="+mn-lt"/>
              </a:rPr>
              <a:pPr marL="0" indent="0" algn="ctr">
                <a:spcBef>
                  <a:spcPct val="0"/>
                </a:spcBef>
                <a:buNone/>
              </a:pPr>
              <a:t>206</a:t>
            </a:fld>
            <a:endParaRPr lang="ja-JP" altLang="en-US" sz="1000" dirty="0">
              <a:sym typeface="+mn-lt"/>
            </a:endParaRPr>
          </a:p>
        </p:txBody>
      </p:sp>
      <p:sp>
        <p:nvSpPr>
          <p:cNvPr id="37" name="テキスト プレースホルダ 9">
            <a:extLst>
              <a:ext uri="{FF2B5EF4-FFF2-40B4-BE49-F238E27FC236}">
                <a16:creationId xmlns:a16="http://schemas.microsoft.com/office/drawing/2014/main" id="{9CC32A1F-6C35-4DDB-B26C-698AE4FB58EA}"/>
              </a:ext>
            </a:extLst>
          </p:cNvPr>
          <p:cNvSpPr>
            <a:spLocks noGrp="1"/>
          </p:cNvSpPr>
          <p:nvPr>
            <p:custDataLst>
              <p:tags r:id="rId50"/>
            </p:custDataLst>
          </p:nvPr>
        </p:nvSpPr>
        <p:spPr bwMode="auto">
          <a:xfrm>
            <a:off x="8588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1FA075-601F-4B4C-ACD0-CEE9F1864E20}" type="datetime'''''''''''1''''''''''''''''''''''''''''''8'''''''''''''''''''">
              <a:rPr kumimoji="0" lang="ja-JP" altLang="en-US" sz="1000" smtClean="0"/>
              <a:pPr/>
              <a:t>18</a:t>
            </a:fld>
            <a:endParaRPr kumimoji="0" lang="ja-JP" altLang="en-US" sz="1000" dirty="0">
              <a:sym typeface="+mn-lt"/>
            </a:endParaRPr>
          </a:p>
        </p:txBody>
      </p:sp>
      <p:sp>
        <p:nvSpPr>
          <p:cNvPr id="55" name="テキスト プレースホルダ 9"/>
          <p:cNvSpPr>
            <a:spLocks noGrp="1"/>
          </p:cNvSpPr>
          <p:nvPr>
            <p:custDataLst>
              <p:tags r:id="rId51"/>
            </p:custDataLst>
          </p:nvPr>
        </p:nvSpPr>
        <p:spPr bwMode="auto">
          <a:xfrm>
            <a:off x="12112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48" name="テキスト プレースホルダ 9"/>
          <p:cNvSpPr>
            <a:spLocks noGrp="1"/>
          </p:cNvSpPr>
          <p:nvPr>
            <p:custDataLst>
              <p:tags r:id="rId52"/>
            </p:custDataLst>
          </p:nvPr>
        </p:nvSpPr>
        <p:spPr bwMode="auto">
          <a:xfrm>
            <a:off x="24987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64" name="テキスト プレースホルダ 9">
            <a:extLst>
              <a:ext uri="{FF2B5EF4-FFF2-40B4-BE49-F238E27FC236}">
                <a16:creationId xmlns:a16="http://schemas.microsoft.com/office/drawing/2014/main" id="{D601B544-BF1C-4E50-BF4C-3A5CD0BE8A76}"/>
              </a:ext>
            </a:extLst>
          </p:cNvPr>
          <p:cNvSpPr>
            <a:spLocks noGrp="1"/>
          </p:cNvSpPr>
          <p:nvPr>
            <p:custDataLst>
              <p:tags r:id="rId53"/>
            </p:custDataLst>
          </p:nvPr>
        </p:nvSpPr>
        <p:spPr bwMode="gray">
          <a:xfrm>
            <a:off x="5700713" y="34210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4CE545-AFC3-47DA-84AD-CDBFF165BA11}" type="datetime'''''''''''''''''''''1''''''''''''''''''''''''''47'''">
              <a:rPr lang="ja-JP" altLang="en-US" sz="1000" smtClean="0">
                <a:effectLst/>
                <a:sym typeface="+mn-lt"/>
              </a:rPr>
              <a:pPr marL="0" indent="0" algn="ctr">
                <a:spcBef>
                  <a:spcPct val="0"/>
                </a:spcBef>
                <a:buNone/>
              </a:pPr>
              <a:t>147</a:t>
            </a:fld>
            <a:endParaRPr lang="ja-JP" altLang="en-US" sz="1000" dirty="0">
              <a:sym typeface="+mn-lt"/>
            </a:endParaRPr>
          </a:p>
        </p:txBody>
      </p:sp>
      <p:sp>
        <p:nvSpPr>
          <p:cNvPr id="53" name="テキスト プレースホルダ 9"/>
          <p:cNvSpPr>
            <a:spLocks noGrp="1"/>
          </p:cNvSpPr>
          <p:nvPr>
            <p:custDataLst>
              <p:tags r:id="rId54"/>
            </p:custDataLst>
          </p:nvPr>
        </p:nvSpPr>
        <p:spPr bwMode="auto">
          <a:xfrm>
            <a:off x="16875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46" name="テキスト プレースホルダ 9"/>
          <p:cNvSpPr>
            <a:spLocks noGrp="1"/>
          </p:cNvSpPr>
          <p:nvPr>
            <p:custDataLst>
              <p:tags r:id="rId55"/>
            </p:custDataLst>
          </p:nvPr>
        </p:nvSpPr>
        <p:spPr bwMode="auto">
          <a:xfrm>
            <a:off x="29051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50" name="テキスト プレースホルダ 9"/>
          <p:cNvSpPr>
            <a:spLocks noGrp="1"/>
          </p:cNvSpPr>
          <p:nvPr>
            <p:custDataLst>
              <p:tags r:id="rId56"/>
            </p:custDataLst>
          </p:nvPr>
        </p:nvSpPr>
        <p:spPr bwMode="auto">
          <a:xfrm>
            <a:off x="20923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31" name="テキスト ボックス 2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医療サービス市場は一貫して増加傾向にあり、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a:t>
            </a:r>
          </a:p>
        </p:txBody>
      </p:sp>
    </p:spTree>
    <p:extLst>
      <p:ext uri="{BB962C8B-B14F-4D97-AF65-F5344CB8AC3E}">
        <p14:creationId xmlns:p14="http://schemas.microsoft.com/office/powerpoint/2010/main" val="3962215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4" name="think-cell Slide" r:id="rId28" imgW="270" imgH="270" progId="TCLayout.ActiveDocument.1">
                  <p:embed/>
                </p:oleObj>
              </mc:Choice>
              <mc:Fallback>
                <p:oleObj name="think-cell Slide" r:id="rId28" imgW="270" imgH="270" progId="TCLayout.ActiveDocument.1">
                  <p:embed/>
                  <p:pic>
                    <p:nvPicPr>
                      <p:cNvPr id="3" name="オブジェクト 2"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p>
        </p:txBody>
      </p:sp>
      <p:graphicFrame>
        <p:nvGraphicFramePr>
          <p:cNvPr id="43" name="Chart 42">
            <a:extLst>
              <a:ext uri="{FF2B5EF4-FFF2-40B4-BE49-F238E27FC236}">
                <a16:creationId xmlns:a16="http://schemas.microsoft.com/office/drawing/2014/main" id="{08CC9329-2870-45B3-90A1-42BDBA94DB58}"/>
              </a:ext>
            </a:extLst>
          </p:cNvPr>
          <p:cNvGraphicFramePr/>
          <p:nvPr>
            <p:custDataLst>
              <p:tags r:id="rId4"/>
            </p:custDataLst>
          </p:nvPr>
        </p:nvGraphicFramePr>
        <p:xfrm>
          <a:off x="614363" y="2625725"/>
          <a:ext cx="8742362" cy="3549650"/>
        </p:xfrm>
        <a:graphic>
          <a:graphicData uri="http://schemas.openxmlformats.org/drawingml/2006/chart">
            <c:chart xmlns:c="http://schemas.openxmlformats.org/drawingml/2006/chart" xmlns:r="http://schemas.openxmlformats.org/officeDocument/2006/relationships" r:id="rId30"/>
          </a:graphicData>
        </a:graphic>
      </p:graphicFrame>
      <p:sp>
        <p:nvSpPr>
          <p:cNvPr id="47" name="テキスト プレースホルダ 9">
            <a:extLst>
              <a:ext uri="{FF2B5EF4-FFF2-40B4-BE49-F238E27FC236}">
                <a16:creationId xmlns:a16="http://schemas.microsoft.com/office/drawing/2014/main" id="{FCCC65B1-FC1F-419F-8B8F-1B699DE7EAA0}"/>
              </a:ext>
            </a:extLst>
          </p:cNvPr>
          <p:cNvSpPr>
            <a:spLocks noGrp="1"/>
          </p:cNvSpPr>
          <p:nvPr>
            <p:custDataLst>
              <p:tags r:id="rId5"/>
            </p:custDataLst>
          </p:nvPr>
        </p:nvSpPr>
        <p:spPr bwMode="gray">
          <a:xfrm>
            <a:off x="428625" y="4975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5099D48-D83D-4EAD-A7FD-DE4D24D1F909}" type="datetime'''''''''''''''''''''2''''''''''0'">
              <a:rPr lang="en-US" altLang="en-US" sz="1000" smtClean="0"/>
              <a:pPr/>
              <a:t>20</a:t>
            </a:fld>
            <a:endParaRPr lang="ja-JP" altLang="en-US" sz="1000" dirty="0">
              <a:sym typeface="+mn-lt"/>
            </a:endParaRPr>
          </a:p>
        </p:txBody>
      </p:sp>
      <p:sp>
        <p:nvSpPr>
          <p:cNvPr id="34" name="テキスト プレースホルダ 9">
            <a:extLst>
              <a:ext uri="{FF2B5EF4-FFF2-40B4-BE49-F238E27FC236}">
                <a16:creationId xmlns:a16="http://schemas.microsoft.com/office/drawing/2014/main" id="{CA8AE036-A54B-47D6-AC2C-5AD1B57638DD}"/>
              </a:ext>
            </a:extLst>
          </p:cNvPr>
          <p:cNvSpPr>
            <a:spLocks noGrp="1"/>
          </p:cNvSpPr>
          <p:nvPr>
            <p:custDataLst>
              <p:tags r:id="rId6"/>
            </p:custDataLst>
          </p:nvPr>
        </p:nvSpPr>
        <p:spPr bwMode="gray">
          <a:xfrm>
            <a:off x="498475"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BEA2F6-B90C-4954-8F10-4E1347940CB9}" type="datetime'''0'''''''''''''''''''''''''''''''''''''''''''''''''''''">
              <a:rPr lang="en-US" altLang="en-US" sz="1000" smtClean="0"/>
              <a:pPr/>
              <a:t>0</a:t>
            </a:fld>
            <a:endParaRPr lang="ja-JP" altLang="en-US" sz="1000" dirty="0">
              <a:sym typeface="+mn-lt"/>
            </a:endParaRPr>
          </a:p>
        </p:txBody>
      </p:sp>
      <p:sp>
        <p:nvSpPr>
          <p:cNvPr id="63" name="テキスト プレースホルダ 9">
            <a:extLst>
              <a:ext uri="{FF2B5EF4-FFF2-40B4-BE49-F238E27FC236}">
                <a16:creationId xmlns:a16="http://schemas.microsoft.com/office/drawing/2014/main" id="{C2455E12-00C6-4DE4-A147-BACBADAD02AF}"/>
              </a:ext>
            </a:extLst>
          </p:cNvPr>
          <p:cNvSpPr>
            <a:spLocks noGrp="1"/>
          </p:cNvSpPr>
          <p:nvPr>
            <p:custDataLst>
              <p:tags r:id="rId7"/>
            </p:custDataLst>
          </p:nvPr>
        </p:nvSpPr>
        <p:spPr bwMode="gray">
          <a:xfrm>
            <a:off x="428625" y="34131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F2F958-CF98-4FDE-8CD4-E946BBB7AF86}" type="datetime'''''''''5''''''''''''''''''''''''''0'">
              <a:rPr lang="en-US" altLang="en-US" sz="1000" smtClean="0"/>
              <a:pPr/>
              <a:t>50</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2DF9FCAB-95E3-46E5-8838-97AED5B8E275}"/>
              </a:ext>
            </a:extLst>
          </p:cNvPr>
          <p:cNvSpPr>
            <a:spLocks noGrp="1"/>
          </p:cNvSpPr>
          <p:nvPr>
            <p:custDataLst>
              <p:tags r:id="rId8"/>
            </p:custDataLst>
          </p:nvPr>
        </p:nvSpPr>
        <p:spPr bwMode="gray">
          <a:xfrm>
            <a:off x="498475" y="57562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826B06E-8501-44FF-8933-9736BACECDD4}" type="datetime'''''''''''''5'''''''''''''''''''''''''''''''''''">
              <a:rPr lang="en-US" altLang="en-US" sz="1000" smtClean="0"/>
              <a:pPr/>
              <a:t>5</a:t>
            </a:fld>
            <a:endParaRPr lang="ja-JP" altLang="en-US" sz="1000" dirty="0">
              <a:sym typeface="+mn-lt"/>
            </a:endParaRPr>
          </a:p>
        </p:txBody>
      </p:sp>
      <p:sp>
        <p:nvSpPr>
          <p:cNvPr id="42" name="テキスト プレースホルダ 9">
            <a:extLst>
              <a:ext uri="{FF2B5EF4-FFF2-40B4-BE49-F238E27FC236}">
                <a16:creationId xmlns:a16="http://schemas.microsoft.com/office/drawing/2014/main" id="{3AD1912C-0BA3-416E-A9B1-6FDBB4FF0B56}"/>
              </a:ext>
            </a:extLst>
          </p:cNvPr>
          <p:cNvSpPr>
            <a:spLocks noGrp="1"/>
          </p:cNvSpPr>
          <p:nvPr>
            <p:custDataLst>
              <p:tags r:id="rId9"/>
            </p:custDataLst>
          </p:nvPr>
        </p:nvSpPr>
        <p:spPr bwMode="gray">
          <a:xfrm>
            <a:off x="428625" y="54959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EA508AE-A3A2-46CD-BC36-A4C95ACE051D}" type="datetime'''''''''''''''''''''1''''''''''''''''0'''''''''''''''''">
              <a:rPr lang="en-US" altLang="en-US" sz="1000" smtClean="0"/>
              <a:pPr/>
              <a:t>10</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B73852CD-F232-4A01-90AE-029A0BE1FBA9}"/>
              </a:ext>
            </a:extLst>
          </p:cNvPr>
          <p:cNvSpPr>
            <a:spLocks noGrp="1"/>
          </p:cNvSpPr>
          <p:nvPr>
            <p:custDataLst>
              <p:tags r:id="rId10"/>
            </p:custDataLst>
          </p:nvPr>
        </p:nvSpPr>
        <p:spPr bwMode="gray">
          <a:xfrm>
            <a:off x="428625" y="41941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D9DD632-089A-434D-82D2-6982C081B20A}" type="datetime'''''''''''''''''''''3''5'''''''''''''''''''''''''''''''''''">
              <a:rPr lang="en-US" altLang="en-US" sz="1000" smtClean="0"/>
              <a:pPr/>
              <a:t>35</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12EC2AA1-BA55-4922-B8E3-EF9D67B1A11B}"/>
              </a:ext>
            </a:extLst>
          </p:cNvPr>
          <p:cNvSpPr>
            <a:spLocks noGrp="1"/>
          </p:cNvSpPr>
          <p:nvPr>
            <p:custDataLst>
              <p:tags r:id="rId11"/>
            </p:custDataLst>
          </p:nvPr>
        </p:nvSpPr>
        <p:spPr bwMode="gray">
          <a:xfrm>
            <a:off x="428625" y="52355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4A84C05-8790-4E0F-916A-9D8FAB52AB74}" type="datetime'''''''''''''1''''''''''''5'''''">
              <a:rPr lang="en-US" altLang="en-US" sz="1000" smtClean="0"/>
              <a:pPr/>
              <a:t>15</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08DB381D-C0D8-4CA3-83E7-C2ABFE46F95B}"/>
              </a:ext>
            </a:extLst>
          </p:cNvPr>
          <p:cNvSpPr>
            <a:spLocks noGrp="1"/>
          </p:cNvSpPr>
          <p:nvPr>
            <p:custDataLst>
              <p:tags r:id="rId12"/>
            </p:custDataLst>
          </p:nvPr>
        </p:nvSpPr>
        <p:spPr bwMode="gray">
          <a:xfrm>
            <a:off x="428625" y="47148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CEC70B5-EFC2-4CC2-AD75-76580F32B498}" type="datetime'''''''''''''''''''''''''''''''25'''''''">
              <a:rPr lang="en-US" altLang="en-US" sz="1000" smtClean="0"/>
              <a:pPr/>
              <a:t>25</a:t>
            </a:fld>
            <a:endParaRPr lang="ja-JP" altLang="en-US" sz="1000" dirty="0">
              <a:sym typeface="+mn-lt"/>
            </a:endParaRPr>
          </a:p>
        </p:txBody>
      </p:sp>
      <p:sp>
        <p:nvSpPr>
          <p:cNvPr id="52" name="テキスト プレースホルダ 9">
            <a:extLst>
              <a:ext uri="{FF2B5EF4-FFF2-40B4-BE49-F238E27FC236}">
                <a16:creationId xmlns:a16="http://schemas.microsoft.com/office/drawing/2014/main" id="{CEAD3EB1-CC6E-43AE-896E-1E2E7EF9C395}"/>
              </a:ext>
            </a:extLst>
          </p:cNvPr>
          <p:cNvSpPr>
            <a:spLocks noGrp="1"/>
          </p:cNvSpPr>
          <p:nvPr>
            <p:custDataLst>
              <p:tags r:id="rId13"/>
            </p:custDataLst>
          </p:nvPr>
        </p:nvSpPr>
        <p:spPr bwMode="gray">
          <a:xfrm>
            <a:off x="428625" y="44545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B42840D-9947-4A00-93EB-FE0A50CDC4EC}" type="datetime'''''''''''3''''''''''''''''''''''''''''''''''''0'">
              <a:rPr lang="en-US" altLang="en-US" sz="1000" smtClean="0"/>
              <a:pPr/>
              <a:t>30</a:t>
            </a:fld>
            <a:endParaRPr lang="ja-JP" altLang="en-US" sz="1000" dirty="0">
              <a:sym typeface="+mn-lt"/>
            </a:endParaRPr>
          </a:p>
        </p:txBody>
      </p:sp>
      <p:sp>
        <p:nvSpPr>
          <p:cNvPr id="60" name="テキスト プレースホルダ 9">
            <a:extLst>
              <a:ext uri="{FF2B5EF4-FFF2-40B4-BE49-F238E27FC236}">
                <a16:creationId xmlns:a16="http://schemas.microsoft.com/office/drawing/2014/main" id="{63FF6A9F-9711-40A4-B17B-E638EEC243A8}"/>
              </a:ext>
            </a:extLst>
          </p:cNvPr>
          <p:cNvSpPr>
            <a:spLocks noGrp="1"/>
          </p:cNvSpPr>
          <p:nvPr>
            <p:custDataLst>
              <p:tags r:id="rId14"/>
            </p:custDataLst>
          </p:nvPr>
        </p:nvSpPr>
        <p:spPr bwMode="gray">
          <a:xfrm>
            <a:off x="428625" y="39338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5FE6188-60AD-4DC7-8B72-4FED673640C9}" type="datetime'''''''''''''''''''''''40'''''''''''''''''">
              <a:rPr lang="en-US" altLang="en-US" sz="1000" smtClean="0"/>
              <a:pPr/>
              <a:t>40</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D0472F68-AAC2-4BD0-9892-ECD3368DE7F8}"/>
              </a:ext>
            </a:extLst>
          </p:cNvPr>
          <p:cNvSpPr>
            <a:spLocks noGrp="1"/>
          </p:cNvSpPr>
          <p:nvPr>
            <p:custDataLst>
              <p:tags r:id="rId15"/>
            </p:custDataLst>
          </p:nvPr>
        </p:nvSpPr>
        <p:spPr bwMode="gray">
          <a:xfrm>
            <a:off x="428625" y="3673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EC58957-79ED-4768-8B3C-7D0E35BC9DAF}" type="datetime'''''''''''''4''''''5'''''''''''">
              <a:rPr lang="en-US" altLang="en-US" sz="1000" smtClean="0"/>
              <a:pPr/>
              <a:t>45</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84484330-35F2-4A3C-99E9-2441B3E03930}"/>
              </a:ext>
            </a:extLst>
          </p:cNvPr>
          <p:cNvSpPr>
            <a:spLocks noGrp="1"/>
          </p:cNvSpPr>
          <p:nvPr>
            <p:custDataLst>
              <p:tags r:id="rId16"/>
            </p:custDataLst>
          </p:nvPr>
        </p:nvSpPr>
        <p:spPr bwMode="gray">
          <a:xfrm>
            <a:off x="428625" y="31527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12B2839-0489-45F2-A3EE-2364044D710C}" type="datetime'''''''''''''''''''''''''''''5''''''''''''''''''''''5'''''''">
              <a:rPr lang="en-US" altLang="en-US" sz="1000" smtClean="0"/>
              <a:pPr/>
              <a:t>55</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47EDBA69-BFB9-4EF0-ADB6-7FE03C581A27}"/>
              </a:ext>
            </a:extLst>
          </p:cNvPr>
          <p:cNvSpPr>
            <a:spLocks noGrp="1"/>
          </p:cNvSpPr>
          <p:nvPr>
            <p:custDataLst>
              <p:tags r:id="rId17"/>
            </p:custDataLst>
          </p:nvPr>
        </p:nvSpPr>
        <p:spPr bwMode="gray">
          <a:xfrm>
            <a:off x="428625" y="2892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E4CC3BC-3EB1-401F-B179-AD99A6743D10}" type="datetime'''6''''''''''''''''''''''''''0'''">
              <a:rPr lang="en-US" altLang="en-US" sz="1000" smtClean="0"/>
              <a:pPr/>
              <a:t>60</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DE84E6BF-FE84-4076-94E5-6BE66E3B1FE8}"/>
              </a:ext>
            </a:extLst>
          </p:cNvPr>
          <p:cNvSpPr>
            <a:spLocks noGrp="1"/>
          </p:cNvSpPr>
          <p:nvPr>
            <p:custDataLst>
              <p:tags r:id="rId18"/>
            </p:custDataLst>
          </p:nvPr>
        </p:nvSpPr>
        <p:spPr bwMode="gray">
          <a:xfrm>
            <a:off x="428625" y="2632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CEF52F-4854-4727-9BC1-19C3D1AA5F02}" type="datetime'6''''5'''''''''''''''''''''">
              <a:rPr lang="en-US" altLang="en-US" sz="1000" smtClean="0"/>
              <a:pPr/>
              <a:t>65</a:t>
            </a:fld>
            <a:endParaRPr lang="ja-JP" altLang="en-US" sz="1000" dirty="0">
              <a:sym typeface="+mn-lt"/>
            </a:endParaRPr>
          </a:p>
        </p:txBody>
      </p:sp>
      <p:sp>
        <p:nvSpPr>
          <p:cNvPr id="40" name="テキスト プレースホルダ 9"/>
          <p:cNvSpPr>
            <a:spLocks noGrp="1"/>
          </p:cNvSpPr>
          <p:nvPr>
            <p:custDataLst>
              <p:tags r:id="rId19"/>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38" name="テキスト プレースホルダ 9"/>
          <p:cNvSpPr>
            <a:spLocks noGrp="1"/>
          </p:cNvSpPr>
          <p:nvPr>
            <p:custDataLst>
              <p:tags r:id="rId20"/>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9" name="テキスト プレースホルダ 9"/>
          <p:cNvSpPr>
            <a:spLocks noGrp="1"/>
          </p:cNvSpPr>
          <p:nvPr>
            <p:custDataLst>
              <p:tags r:id="rId21"/>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33" name="テキスト プレースホルダ 9"/>
          <p:cNvSpPr>
            <a:spLocks noGrp="1"/>
          </p:cNvSpPr>
          <p:nvPr>
            <p:custDataLst>
              <p:tags r:id="rId22"/>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C19CA3-66CB-48B7-9D5C-EF0FC7851DEF}" type="datetime'''''''''''''''''''''''''''''''2''''''''''''''2'''''''">
              <a:rPr lang="ja-JP" altLang="en-US" sz="1000" smtClean="0"/>
              <a:pPr marL="0" indent="0" algn="ctr">
                <a:spcBef>
                  <a:spcPct val="0"/>
                </a:spcBef>
                <a:buNone/>
              </a:pPr>
              <a:t>22</a:t>
            </a:fld>
            <a:endParaRPr kumimoji="0" lang="ja-JP" altLang="en-US" sz="1000" dirty="0">
              <a:sym typeface="+mn-lt"/>
            </a:endParaRPr>
          </a:p>
        </p:txBody>
      </p:sp>
      <p:sp>
        <p:nvSpPr>
          <p:cNvPr id="26" name="テキスト プレースホルダ 9">
            <a:extLst>
              <a:ext uri="{FF2B5EF4-FFF2-40B4-BE49-F238E27FC236}">
                <a16:creationId xmlns:a16="http://schemas.microsoft.com/office/drawing/2014/main" id="{D60F5D3C-AA21-4948-B5DB-ED8D8A42B696}"/>
              </a:ext>
            </a:extLst>
          </p:cNvPr>
          <p:cNvSpPr>
            <a:spLocks noGrp="1"/>
          </p:cNvSpPr>
          <p:nvPr>
            <p:custDataLst>
              <p:tags r:id="rId23"/>
            </p:custDataLst>
          </p:nvPr>
        </p:nvSpPr>
        <p:spPr bwMode="gray">
          <a:xfrm>
            <a:off x="1593850" y="25542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A8CBAF-A6AF-4F2D-B2F4-F2FD08F965A0}" type="datetime'''''''''6''''''''''''''''''''4''''''''.''''''5''''''''''''6'''">
              <a:rPr lang="en-US" altLang="en-US" sz="1000" smtClean="0"/>
              <a:pPr/>
              <a:t>64.56</a:t>
            </a:fld>
            <a:endParaRPr lang="ja-JP" altLang="en-US" sz="1000" dirty="0">
              <a:sym typeface="+mn-lt"/>
            </a:endParaRPr>
          </a:p>
        </p:txBody>
      </p:sp>
      <p:sp>
        <p:nvSpPr>
          <p:cNvPr id="29" name="テキスト プレースホルダ 9">
            <a:extLst>
              <a:ext uri="{FF2B5EF4-FFF2-40B4-BE49-F238E27FC236}">
                <a16:creationId xmlns:a16="http://schemas.microsoft.com/office/drawing/2014/main" id="{6B46C2A8-5A5E-4B37-B42D-9E874327E229}"/>
              </a:ext>
            </a:extLst>
          </p:cNvPr>
          <p:cNvSpPr>
            <a:spLocks noGrp="1"/>
          </p:cNvSpPr>
          <p:nvPr>
            <p:custDataLst>
              <p:tags r:id="rId24"/>
            </p:custDataLst>
          </p:nvPr>
        </p:nvSpPr>
        <p:spPr bwMode="gray">
          <a:xfrm>
            <a:off x="3738563" y="26130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52BB8B-4ED0-42F9-BA39-F39D77D36EF6}" type="datetime'63''''''''''''.''''4''''''''4'''''">
              <a:rPr lang="en-US" altLang="en-US" sz="1000" smtClean="0"/>
              <a:pPr/>
              <a:t>63.44</a:t>
            </a:fld>
            <a:endParaRPr lang="ja-JP" altLang="en-US" sz="1000" dirty="0">
              <a:sym typeface="+mn-lt"/>
            </a:endParaRPr>
          </a:p>
        </p:txBody>
      </p:sp>
      <p:sp>
        <p:nvSpPr>
          <p:cNvPr id="30" name="テキスト プレースホルダ 9">
            <a:extLst>
              <a:ext uri="{FF2B5EF4-FFF2-40B4-BE49-F238E27FC236}">
                <a16:creationId xmlns:a16="http://schemas.microsoft.com/office/drawing/2014/main" id="{BD71FC0F-A847-4675-84F1-AD9840AB851B}"/>
              </a:ext>
            </a:extLst>
          </p:cNvPr>
          <p:cNvSpPr>
            <a:spLocks noGrp="1"/>
          </p:cNvSpPr>
          <p:nvPr>
            <p:custDataLst>
              <p:tags r:id="rId25"/>
            </p:custDataLst>
          </p:nvPr>
        </p:nvSpPr>
        <p:spPr bwMode="gray">
          <a:xfrm>
            <a:off x="5883275" y="27416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C19337-8C4C-4C2B-8052-D80C9E5278CF}" type="datetime'''''''''6''0''''''''''''''''.''''''''''''''''''''''95'''''''">
              <a:rPr lang="en-US" altLang="en-US" sz="1000" smtClean="0"/>
              <a:pPr/>
              <a:t>60.95</a:t>
            </a:fld>
            <a:endParaRPr lang="ja-JP" altLang="en-US" sz="1000" dirty="0">
              <a:sym typeface="+mn-lt"/>
            </a:endParaRPr>
          </a:p>
        </p:txBody>
      </p:sp>
      <p:sp>
        <p:nvSpPr>
          <p:cNvPr id="32" name="テキスト プレースホルダ 9">
            <a:extLst>
              <a:ext uri="{FF2B5EF4-FFF2-40B4-BE49-F238E27FC236}">
                <a16:creationId xmlns:a16="http://schemas.microsoft.com/office/drawing/2014/main" id="{0E5A2F96-2AD9-451A-BAD0-94DA0B65770E}"/>
              </a:ext>
            </a:extLst>
          </p:cNvPr>
          <p:cNvSpPr>
            <a:spLocks noGrp="1"/>
          </p:cNvSpPr>
          <p:nvPr>
            <p:custDataLst>
              <p:tags r:id="rId26"/>
            </p:custDataLst>
          </p:nvPr>
        </p:nvSpPr>
        <p:spPr bwMode="gray">
          <a:xfrm>
            <a:off x="8026400" y="25511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325D18-A632-4FA1-AFDB-2B8F4BB72692}" type="datetime'''''''''''''''''6''''''''''4.''''''''''''''6''''''''''1'''">
              <a:rPr lang="en-US" altLang="en-US" sz="1000" smtClean="0"/>
              <a:pPr/>
              <a:t>64.61</a:t>
            </a:fld>
            <a:endParaRPr lang="ja-JP" altLang="en-US" sz="1000" dirty="0">
              <a:sym typeface="+mn-lt"/>
            </a:endParaRPr>
          </a:p>
        </p:txBody>
      </p:sp>
      <p:grpSp>
        <p:nvGrpSpPr>
          <p:cNvPr id="22" name="グループ化 21"/>
          <p:cNvGrpSpPr/>
          <p:nvPr/>
        </p:nvGrpSpPr>
        <p:grpSpPr>
          <a:xfrm>
            <a:off x="706718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年、タイの医療機器市場規模は約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億ドルと推定されている。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近年の市場規模現象は、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の流行前に増加していた医療渡航が減少したことも一因と考えられる。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65682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18" name="think-cell Slide" r:id="rId48" imgW="360" imgH="360" progId="TCLayout.ActiveDocument.1">
                  <p:embed/>
                </p:oleObj>
              </mc:Choice>
              <mc:Fallback>
                <p:oleObj name="think-cell Slide" r:id="rId48" imgW="360" imgH="360" progId="TCLayout.ActiveDocument.1">
                  <p:embed/>
                  <p:pic>
                    <p:nvPicPr>
                      <p:cNvPr id="4" name="Object 3" hidden="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5" name="Chart 64">
            <a:extLst>
              <a:ext uri="{FF2B5EF4-FFF2-40B4-BE49-F238E27FC236}">
                <a16:creationId xmlns:a16="http://schemas.microsoft.com/office/drawing/2014/main" id="{4516A3DA-AB94-4C9E-8DA6-C904F42E2463}"/>
              </a:ext>
            </a:extLst>
          </p:cNvPr>
          <p:cNvGraphicFramePr/>
          <p:nvPr>
            <p:custDataLst>
              <p:tags r:id="rId4"/>
            </p:custDataLst>
          </p:nvPr>
        </p:nvGraphicFramePr>
        <p:xfrm>
          <a:off x="425450" y="2698750"/>
          <a:ext cx="5883275" cy="3260725"/>
        </p:xfrm>
        <a:graphic>
          <a:graphicData uri="http://schemas.openxmlformats.org/drawingml/2006/chart">
            <c:chart xmlns:c="http://schemas.openxmlformats.org/drawingml/2006/chart" xmlns:r="http://schemas.openxmlformats.org/officeDocument/2006/relationships" r:id="rId50"/>
          </a:graphicData>
        </a:graphic>
      </p:graphicFrame>
      <p:sp>
        <p:nvSpPr>
          <p:cNvPr id="128" name="テキスト プレースホルダ 9">
            <a:extLst>
              <a:ext uri="{FF2B5EF4-FFF2-40B4-BE49-F238E27FC236}">
                <a16:creationId xmlns:a16="http://schemas.microsoft.com/office/drawing/2014/main" id="{B66BF935-38D8-4E6F-8D6D-B2321F3A902E}"/>
              </a:ext>
            </a:extLst>
          </p:cNvPr>
          <p:cNvSpPr>
            <a:spLocks noGrp="1"/>
          </p:cNvSpPr>
          <p:nvPr>
            <p:custDataLst>
              <p:tags r:id="rId5"/>
            </p:custDataLst>
          </p:nvPr>
        </p:nvSpPr>
        <p:spPr bwMode="gray">
          <a:xfrm>
            <a:off x="309563" y="55943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7EE09E4-3F5F-49C8-9569-36785BD9B6B4}" type="datetime'''''''''''''1'''''''''''''''''''''''''''''''''''''''''''''">
              <a:rPr lang="en-US" altLang="en-US" sz="1000" smtClean="0"/>
              <a:pPr/>
              <a:t>1</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7FB5D9DB-8736-4C50-BF86-30CB16A65C57}"/>
              </a:ext>
            </a:extLst>
          </p:cNvPr>
          <p:cNvSpPr>
            <a:spLocks noGrp="1"/>
          </p:cNvSpPr>
          <p:nvPr>
            <p:custDataLst>
              <p:tags r:id="rId6"/>
            </p:custDataLst>
          </p:nvPr>
        </p:nvSpPr>
        <p:spPr bwMode="gray">
          <a:xfrm>
            <a:off x="309563" y="47688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F58C871-BE6B-4697-A182-833EFA00B3E1}" type="datetime'5'''''''''''''''''''''''''''''''''''''''''''''">
              <a:rPr lang="en-US" altLang="en-US" sz="1000" smtClean="0"/>
              <a:pPr/>
              <a:t>5</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0FC369E8-3C41-49C5-BC27-681BCC3346EA}"/>
              </a:ext>
            </a:extLst>
          </p:cNvPr>
          <p:cNvSpPr>
            <a:spLocks noGrp="1"/>
          </p:cNvSpPr>
          <p:nvPr>
            <p:custDataLst>
              <p:tags r:id="rId7"/>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1652104-230B-47F3-8C70-4B1DFFA856C7}" type="datetime'''0'''''''''''''''''''''''''''''''''''''''''''''''''">
              <a:rPr lang="en-US" altLang="en-US" sz="1000" smtClean="0"/>
              <a:pPr/>
              <a:t>0</a:t>
            </a:fld>
            <a:endParaRPr lang="ja-JP" altLang="en-US" sz="1000" dirty="0">
              <a:sym typeface="+mn-lt"/>
            </a:endParaRPr>
          </a:p>
        </p:txBody>
      </p:sp>
      <p:sp>
        <p:nvSpPr>
          <p:cNvPr id="131" name="テキスト プレースホルダ 9">
            <a:extLst>
              <a:ext uri="{FF2B5EF4-FFF2-40B4-BE49-F238E27FC236}">
                <a16:creationId xmlns:a16="http://schemas.microsoft.com/office/drawing/2014/main" id="{6C1F3D00-4812-4719-AD55-D9F41C2A6FA1}"/>
              </a:ext>
            </a:extLst>
          </p:cNvPr>
          <p:cNvSpPr>
            <a:spLocks noGrp="1"/>
          </p:cNvSpPr>
          <p:nvPr>
            <p:custDataLst>
              <p:tags r:id="rId8"/>
            </p:custDataLst>
          </p:nvPr>
        </p:nvSpPr>
        <p:spPr bwMode="gray">
          <a:xfrm>
            <a:off x="309563" y="49752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08A128F-1EFE-4170-9569-C26F7AEF2073}" type="datetime'''''''''''''''''''''4'''''''''''''''''">
              <a:rPr lang="en-US" altLang="en-US" sz="1000" smtClean="0"/>
              <a:pPr/>
              <a:t>4</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6CFC3571-3049-48F9-A46E-7CF53908ABB2}"/>
              </a:ext>
            </a:extLst>
          </p:cNvPr>
          <p:cNvSpPr>
            <a:spLocks noGrp="1"/>
          </p:cNvSpPr>
          <p:nvPr>
            <p:custDataLst>
              <p:tags r:id="rId9"/>
            </p:custDataLst>
          </p:nvPr>
        </p:nvSpPr>
        <p:spPr bwMode="gray">
          <a:xfrm>
            <a:off x="309563" y="53879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5F82712-8F47-487E-9C10-8698903171D6}" type="datetime'''''''''''''''''''''''''''''''''''''''''''''2'''''''''">
              <a:rPr lang="en-US" altLang="en-US" sz="1000" smtClean="0"/>
              <a:pPr/>
              <a:t>2</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9B528406-DE97-460E-BFE0-7E497BBB9D09}"/>
              </a:ext>
            </a:extLst>
          </p:cNvPr>
          <p:cNvSpPr>
            <a:spLocks noGrp="1"/>
          </p:cNvSpPr>
          <p:nvPr>
            <p:custDataLst>
              <p:tags r:id="rId10"/>
            </p:custDataLst>
          </p:nvPr>
        </p:nvSpPr>
        <p:spPr bwMode="gray">
          <a:xfrm>
            <a:off x="309563" y="51816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96D845D-4364-4D20-B344-EF794F3AF57B}" type="datetime'''''''''''''''''''''''''''3'''''''''''''''''''">
              <a:rPr lang="en-US" altLang="en-US" sz="1000" smtClean="0"/>
              <a:pPr/>
              <a:t>3</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ED2A8503-DC69-4ADA-8540-292069E866E9}"/>
              </a:ext>
            </a:extLst>
          </p:cNvPr>
          <p:cNvSpPr>
            <a:spLocks noGrp="1"/>
          </p:cNvSpPr>
          <p:nvPr>
            <p:custDataLst>
              <p:tags r:id="rId11"/>
            </p:custDataLst>
          </p:nvPr>
        </p:nvSpPr>
        <p:spPr bwMode="gray">
          <a:xfrm>
            <a:off x="309563" y="45624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25BA6D6-C420-47B3-9905-E5BFDD1388CC}" type="datetime'''''''6'''''''''''''''''''''''''''''''''''''''''">
              <a:rPr lang="en-US" altLang="en-US" sz="1000" smtClean="0"/>
              <a:pPr/>
              <a:t>6</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43A0C1FE-A6B4-4B0C-B0D9-DD71BE80FD5C}"/>
              </a:ext>
            </a:extLst>
          </p:cNvPr>
          <p:cNvSpPr>
            <a:spLocks noGrp="1"/>
          </p:cNvSpPr>
          <p:nvPr>
            <p:custDataLst>
              <p:tags r:id="rId12"/>
            </p:custDataLst>
          </p:nvPr>
        </p:nvSpPr>
        <p:spPr bwMode="gray">
          <a:xfrm>
            <a:off x="309563" y="43561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84B033B-3230-4D1F-9156-5352C3BDC0D6}" type="datetime'''''''''''''''''''''''''''''''''''''7'''''''''''''">
              <a:rPr lang="en-US" altLang="en-US" sz="1000" smtClean="0"/>
              <a:pPr/>
              <a:t>7</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D7745C5B-3577-4840-B18D-F32FA546148D}"/>
              </a:ext>
            </a:extLst>
          </p:cNvPr>
          <p:cNvSpPr>
            <a:spLocks noGrp="1"/>
          </p:cNvSpPr>
          <p:nvPr>
            <p:custDataLst>
              <p:tags r:id="rId13"/>
            </p:custDataLst>
          </p:nvPr>
        </p:nvSpPr>
        <p:spPr bwMode="gray">
          <a:xfrm>
            <a:off x="309563" y="4149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623FB88-F797-4A45-A925-B0EE1945FE5B}" type="datetime'''''''''''''''''''''''''''8'''''''''''''''''''''''''''''''">
              <a:rPr lang="en-US" altLang="en-US" sz="1000" smtClean="0"/>
              <a:pPr/>
              <a:t>8</a:t>
            </a:fld>
            <a:endParaRPr lang="ja-JP" altLang="en-US" sz="1000" dirty="0">
              <a:sym typeface="+mn-lt"/>
            </a:endParaRPr>
          </a:p>
        </p:txBody>
      </p:sp>
      <p:sp>
        <p:nvSpPr>
          <p:cNvPr id="136" name="テキスト プレースホルダ 9">
            <a:extLst>
              <a:ext uri="{FF2B5EF4-FFF2-40B4-BE49-F238E27FC236}">
                <a16:creationId xmlns:a16="http://schemas.microsoft.com/office/drawing/2014/main" id="{87BAC684-8448-4764-922D-D220D8CBB645}"/>
              </a:ext>
            </a:extLst>
          </p:cNvPr>
          <p:cNvSpPr>
            <a:spLocks noGrp="1"/>
          </p:cNvSpPr>
          <p:nvPr>
            <p:custDataLst>
              <p:tags r:id="rId14"/>
            </p:custDataLst>
          </p:nvPr>
        </p:nvSpPr>
        <p:spPr bwMode="gray">
          <a:xfrm>
            <a:off x="309563" y="39433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78B8F5F-1526-4025-84AE-F5676DB6585E}" type="datetime'''''''''''''''''''''''''9'''''''''''''''''''''''''''">
              <a:rPr lang="en-US" altLang="en-US" sz="1000" smtClean="0"/>
              <a:pPr/>
              <a:t>9</a:t>
            </a:fld>
            <a:endParaRPr lang="ja-JP" altLang="en-US" sz="1000" dirty="0">
              <a:sym typeface="+mn-lt"/>
            </a:endParaRPr>
          </a:p>
        </p:txBody>
      </p:sp>
      <p:sp>
        <p:nvSpPr>
          <p:cNvPr id="140" name="テキスト プレースホルダ 9">
            <a:extLst>
              <a:ext uri="{FF2B5EF4-FFF2-40B4-BE49-F238E27FC236}">
                <a16:creationId xmlns:a16="http://schemas.microsoft.com/office/drawing/2014/main" id="{410E9F0D-05BB-4EDE-8C44-0EDB1BD6187D}"/>
              </a:ext>
            </a:extLst>
          </p:cNvPr>
          <p:cNvSpPr>
            <a:spLocks noGrp="1"/>
          </p:cNvSpPr>
          <p:nvPr>
            <p:custDataLst>
              <p:tags r:id="rId15"/>
            </p:custDataLst>
          </p:nvPr>
        </p:nvSpPr>
        <p:spPr bwMode="gray">
          <a:xfrm>
            <a:off x="239713" y="3117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3D33C0A-C95B-491A-9348-A7EA6F9D8618}" type="datetime'''''''''''1''3'''''''''''''''''''''">
              <a:rPr lang="en-US" altLang="en-US" sz="1000" smtClean="0"/>
              <a:pPr/>
              <a:t>13</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530C1D70-9EFF-4F7D-81A5-8ECE1E427D47}"/>
              </a:ext>
            </a:extLst>
          </p:cNvPr>
          <p:cNvSpPr>
            <a:spLocks noGrp="1"/>
          </p:cNvSpPr>
          <p:nvPr>
            <p:custDataLst>
              <p:tags r:id="rId16"/>
            </p:custDataLst>
          </p:nvPr>
        </p:nvSpPr>
        <p:spPr bwMode="gray">
          <a:xfrm>
            <a:off x="239713" y="3736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DCCA506-5DE4-4733-BF5E-A6E80B5BFB96}" type="datetime'''''''''''''''''1''''''''''''''''''''''0'''''''''''''">
              <a:rPr lang="en-US" altLang="en-US" sz="1000" smtClean="0"/>
              <a:pPr/>
              <a:t>10</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754E6FAB-0237-40FB-A085-7DF145E6A760}"/>
              </a:ext>
            </a:extLst>
          </p:cNvPr>
          <p:cNvSpPr>
            <a:spLocks noGrp="1"/>
          </p:cNvSpPr>
          <p:nvPr>
            <p:custDataLst>
              <p:tags r:id="rId17"/>
            </p:custDataLst>
          </p:nvPr>
        </p:nvSpPr>
        <p:spPr bwMode="gray">
          <a:xfrm>
            <a:off x="239713" y="3530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34E4ACC-E511-4809-BBAF-057E6A9DAAC9}" type="datetime'''''''''''''''''''''''''''''''''''''''''11'''''''''''''''''">
              <a:rPr lang="en-US" altLang="en-US" sz="1000" smtClean="0"/>
              <a:pPr/>
              <a:t>11</a:t>
            </a:fld>
            <a:endParaRPr lang="ja-JP" altLang="en-US" sz="1000" dirty="0">
              <a:sym typeface="+mn-lt"/>
            </a:endParaRPr>
          </a:p>
        </p:txBody>
      </p:sp>
      <p:sp>
        <p:nvSpPr>
          <p:cNvPr id="139" name="テキスト プレースホルダ 9">
            <a:extLst>
              <a:ext uri="{FF2B5EF4-FFF2-40B4-BE49-F238E27FC236}">
                <a16:creationId xmlns:a16="http://schemas.microsoft.com/office/drawing/2014/main" id="{6697E8B2-245E-4E7A-9C45-7C43BEA3F278}"/>
              </a:ext>
            </a:extLst>
          </p:cNvPr>
          <p:cNvSpPr>
            <a:spLocks noGrp="1"/>
          </p:cNvSpPr>
          <p:nvPr>
            <p:custDataLst>
              <p:tags r:id="rId18"/>
            </p:custDataLst>
          </p:nvPr>
        </p:nvSpPr>
        <p:spPr bwMode="gray">
          <a:xfrm>
            <a:off x="239713" y="3324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FE0AD78-4B39-4731-97B1-99130F64F097}" type="datetime'''''''1''''''2'''''''''''''''''''''''''''">
              <a:rPr lang="en-US" altLang="en-US" sz="1000" smtClean="0"/>
              <a:pPr/>
              <a:t>12</a:t>
            </a:fld>
            <a:endParaRPr lang="ja-JP" altLang="en-US" sz="1000" dirty="0">
              <a:sym typeface="+mn-lt"/>
            </a:endParaRPr>
          </a:p>
        </p:txBody>
      </p:sp>
      <p:sp>
        <p:nvSpPr>
          <p:cNvPr id="141" name="テキスト プレースホルダ 9">
            <a:extLst>
              <a:ext uri="{FF2B5EF4-FFF2-40B4-BE49-F238E27FC236}">
                <a16:creationId xmlns:a16="http://schemas.microsoft.com/office/drawing/2014/main" id="{835D7ED4-5271-4865-B594-B895A4F019E7}"/>
              </a:ext>
            </a:extLst>
          </p:cNvPr>
          <p:cNvSpPr>
            <a:spLocks noGrp="1"/>
          </p:cNvSpPr>
          <p:nvPr>
            <p:custDataLst>
              <p:tags r:id="rId19"/>
            </p:custDataLst>
          </p:nvPr>
        </p:nvSpPr>
        <p:spPr bwMode="gray">
          <a:xfrm>
            <a:off x="239713" y="2911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FA4B042-E9DB-46D0-89D7-15C720A10E9D}" type="datetime'''''''''''''''''14'''''''''''''''''''''''''''''''''''''''">
              <a:rPr lang="en-US" altLang="en-US" sz="1000" smtClean="0"/>
              <a:pPr/>
              <a:t>14</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D9610633-1D21-4A18-9993-09DC0658F46C}"/>
              </a:ext>
            </a:extLst>
          </p:cNvPr>
          <p:cNvSpPr>
            <a:spLocks noGrp="1"/>
          </p:cNvSpPr>
          <p:nvPr>
            <p:custDataLst>
              <p:tags r:id="rId20"/>
            </p:custDataLst>
          </p:nvPr>
        </p:nvSpPr>
        <p:spPr bwMode="gray">
          <a:xfrm>
            <a:off x="239713"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7E357C0-03E4-43CD-8AFD-90E1CF275F23}" type="datetime'1''''''''''''''''''''''''''''''''''''''''''''''''''5'''''''">
              <a:rPr lang="en-US" altLang="en-US" sz="1000" smtClean="0">
                <a:effectLst/>
                <a:sym typeface="+mn-lt"/>
              </a:rPr>
              <a:pPr marL="0" indent="0" algn="r">
                <a:spcBef>
                  <a:spcPct val="0"/>
                </a:spcBef>
                <a:buNone/>
              </a:pPr>
              <a:t>15</a:t>
            </a:fld>
            <a:endParaRPr lang="ja-JP" altLang="en-US" sz="1000" dirty="0">
              <a:sym typeface="+mn-lt"/>
            </a:endParaRPr>
          </a:p>
        </p:txBody>
      </p:sp>
      <p:sp>
        <p:nvSpPr>
          <p:cNvPr id="20" name="テキスト プレースホルダ 9"/>
          <p:cNvSpPr>
            <a:spLocks noGrp="1"/>
          </p:cNvSpPr>
          <p:nvPr>
            <p:custDataLst>
              <p:tags r:id="rId21"/>
            </p:custDataLst>
          </p:nvPr>
        </p:nvSpPr>
        <p:spPr bwMode="auto">
          <a:xfrm>
            <a:off x="55784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DBC70B-CAA4-40EB-869C-804A1F2AFCA4}" type="datetime'''2''''''''''''''1'''''''''">
              <a:rPr lang="en-US" altLang="en-US" sz="1000" smtClean="0"/>
              <a:pPr/>
              <a:t>21</a:t>
            </a:fld>
            <a:endParaRPr kumimoji="0" lang="ja-JP" altLang="en-US" sz="1000" dirty="0">
              <a:sym typeface="+mn-lt"/>
            </a:endParaRPr>
          </a:p>
        </p:txBody>
      </p:sp>
      <p:sp>
        <p:nvSpPr>
          <p:cNvPr id="22" name="テキスト プレースホルダ 9"/>
          <p:cNvSpPr>
            <a:spLocks noGrp="1"/>
          </p:cNvSpPr>
          <p:nvPr>
            <p:custDataLst>
              <p:tags r:id="rId22"/>
            </p:custDataLst>
          </p:nvPr>
        </p:nvSpPr>
        <p:spPr bwMode="auto">
          <a:xfrm>
            <a:off x="32908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778663-1E8F-438A-BB9D-D25A86E03D1A}" type="datetime'''''''1''''''''''''''''''''''''''''''''''''''''''''9'''''''''">
              <a:rPr lang="en-US" altLang="en-US" sz="1000" smtClean="0"/>
              <a:pPr/>
              <a:t>19</a:t>
            </a:fld>
            <a:endParaRPr kumimoji="0" lang="ja-JP" altLang="en-US" sz="1000" dirty="0">
              <a:sym typeface="+mn-lt"/>
            </a:endParaRPr>
          </a:p>
        </p:txBody>
      </p:sp>
      <p:sp>
        <p:nvSpPr>
          <p:cNvPr id="126" name="テキスト プレースホルダ 9">
            <a:extLst>
              <a:ext uri="{FF2B5EF4-FFF2-40B4-BE49-F238E27FC236}">
                <a16:creationId xmlns:a16="http://schemas.microsoft.com/office/drawing/2014/main" id="{36D1359E-7292-4551-8509-B42C244AB605}"/>
              </a:ext>
            </a:extLst>
          </p:cNvPr>
          <p:cNvSpPr>
            <a:spLocks noGrp="1"/>
          </p:cNvSpPr>
          <p:nvPr>
            <p:custDataLst>
              <p:tags r:id="rId23"/>
            </p:custDataLst>
          </p:nvPr>
        </p:nvSpPr>
        <p:spPr bwMode="gray">
          <a:xfrm>
            <a:off x="5734050" y="29654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75A68F-5373-4A24-A02B-7D084CF74790}" type="datetime'''''''''''''''''''''''''''''1''''3''''''''.2'''''''">
              <a:rPr lang="en-US" altLang="en-US" sz="1000" smtClean="0">
                <a:effectLst/>
                <a:sym typeface="+mn-lt"/>
              </a:rPr>
              <a:pPr marL="0" indent="0" algn="ctr">
                <a:spcBef>
                  <a:spcPct val="0"/>
                </a:spcBef>
                <a:buNone/>
              </a:pPr>
              <a:t>13.2</a:t>
            </a:fld>
            <a:endParaRPr lang="ja-JP" altLang="en-US" sz="1000" dirty="0">
              <a:sym typeface="+mn-lt"/>
            </a:endParaRPr>
          </a:p>
        </p:txBody>
      </p:sp>
      <p:sp>
        <p:nvSpPr>
          <p:cNvPr id="23" name="テキスト プレースホルダ 9"/>
          <p:cNvSpPr>
            <a:spLocks noGrp="1"/>
          </p:cNvSpPr>
          <p:nvPr>
            <p:custDataLst>
              <p:tags r:id="rId24"/>
            </p:custDataLst>
          </p:nvPr>
        </p:nvSpPr>
        <p:spPr bwMode="auto">
          <a:xfrm>
            <a:off x="21463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170EB7-1B4D-484D-8862-45CB34F4C3E2}" type="datetime'''''''1''''''''''''''''8'''''''''''''''''''">
              <a:rPr lang="en-US" altLang="en-US" sz="1000" smtClean="0"/>
              <a:pPr/>
              <a:t>18</a:t>
            </a:fld>
            <a:endParaRPr kumimoji="0" lang="ja-JP" altLang="en-US" sz="1000" dirty="0">
              <a:sym typeface="+mn-lt"/>
            </a:endParaRPr>
          </a:p>
        </p:txBody>
      </p:sp>
      <p:sp>
        <p:nvSpPr>
          <p:cNvPr id="24" name="テキスト プレースホルダ 9"/>
          <p:cNvSpPr>
            <a:spLocks noGrp="1"/>
          </p:cNvSpPr>
          <p:nvPr>
            <p:custDataLst>
              <p:tags r:id="rId25"/>
            </p:custDataLst>
          </p:nvPr>
        </p:nvSpPr>
        <p:spPr bwMode="auto">
          <a:xfrm>
            <a:off x="9334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348526-7B3C-4879-BD36-0A86554F3E6A}" type="datetime'''''''''''''''''''''''''2''''0''''1''''''''''''''''''7'''">
              <a:rPr lang="en-US" altLang="en-US" sz="1000" smtClean="0"/>
              <a:pPr/>
              <a:t>2017</a:t>
            </a:fld>
            <a:endParaRPr kumimoji="0" lang="ja-JP" altLang="en-US" sz="1000" dirty="0">
              <a:sym typeface="+mn-lt"/>
            </a:endParaRPr>
          </a:p>
        </p:txBody>
      </p:sp>
      <p:sp>
        <p:nvSpPr>
          <p:cNvPr id="123" name="テキスト プレースホルダ 9">
            <a:extLst>
              <a:ext uri="{FF2B5EF4-FFF2-40B4-BE49-F238E27FC236}">
                <a16:creationId xmlns:a16="http://schemas.microsoft.com/office/drawing/2014/main" id="{8D3276AF-FE32-4846-A754-E21812FBEE25}"/>
              </a:ext>
            </a:extLst>
          </p:cNvPr>
          <p:cNvSpPr>
            <a:spLocks noGrp="1"/>
          </p:cNvSpPr>
          <p:nvPr>
            <p:custDataLst>
              <p:tags r:id="rId26"/>
            </p:custDataLst>
          </p:nvPr>
        </p:nvSpPr>
        <p:spPr bwMode="gray">
          <a:xfrm>
            <a:off x="2303463" y="35020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29D32D-7FF2-4835-88F3-969725DB6ED9}" type="datetime'''''''10''.''''''''''''''''6'''''''''''''''">
              <a:rPr lang="en-US" altLang="en-US" sz="1000" smtClean="0">
                <a:effectLst/>
                <a:sym typeface="+mn-lt"/>
              </a:rPr>
              <a:pPr marL="0" indent="0" algn="ctr">
                <a:spcBef>
                  <a:spcPct val="0"/>
                </a:spcBef>
                <a:buNone/>
              </a:pPr>
              <a:t>10.6</a:t>
            </a:fld>
            <a:endParaRPr lang="ja-JP" altLang="en-US" sz="1000" dirty="0">
              <a:sym typeface="+mn-lt"/>
            </a:endParaRPr>
          </a:p>
        </p:txBody>
      </p:sp>
      <p:sp>
        <p:nvSpPr>
          <p:cNvPr id="21" name="テキスト プレースホルダ 9"/>
          <p:cNvSpPr>
            <a:spLocks noGrp="1"/>
          </p:cNvSpPr>
          <p:nvPr>
            <p:custDataLst>
              <p:tags r:id="rId27"/>
            </p:custDataLst>
          </p:nvPr>
        </p:nvSpPr>
        <p:spPr bwMode="auto">
          <a:xfrm>
            <a:off x="44338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FCD555-6C65-443C-8F95-558863E8528F}" type="datetime'''''''''''''''''''''''''2''''''0'''''''''''''''''''''''''''">
              <a:rPr lang="en-US" altLang="en-US" sz="1000" smtClean="0"/>
              <a:pPr/>
              <a:t>20</a:t>
            </a:fld>
            <a:endParaRPr kumimoji="0" lang="ja-JP" altLang="en-US" sz="1000" dirty="0">
              <a:sym typeface="+mn-lt"/>
            </a:endParaRPr>
          </a:p>
        </p:txBody>
      </p:sp>
      <p:sp>
        <p:nvSpPr>
          <p:cNvPr id="125" name="テキスト プレースホルダ 9">
            <a:extLst>
              <a:ext uri="{FF2B5EF4-FFF2-40B4-BE49-F238E27FC236}">
                <a16:creationId xmlns:a16="http://schemas.microsoft.com/office/drawing/2014/main" id="{3376B729-9B80-46FE-9A2E-15B79EDA682A}"/>
              </a:ext>
            </a:extLst>
          </p:cNvPr>
          <p:cNvSpPr>
            <a:spLocks noGrp="1"/>
          </p:cNvSpPr>
          <p:nvPr>
            <p:custDataLst>
              <p:tags r:id="rId28"/>
            </p:custDataLst>
          </p:nvPr>
        </p:nvSpPr>
        <p:spPr bwMode="gray">
          <a:xfrm>
            <a:off x="4591050" y="32670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4A24F0-0CD5-4B39-85D4-23F78726EA8A}" type="datetime'''1''''1''''''''''''''''''.''''''''''''''''8'''''''''''''''''">
              <a:rPr lang="en-US" altLang="en-US" sz="1000" smtClean="0">
                <a:effectLst/>
                <a:sym typeface="+mn-lt"/>
              </a:rPr>
              <a:pPr marL="0" indent="0" algn="ctr">
                <a:spcBef>
                  <a:spcPct val="0"/>
                </a:spcBef>
                <a:buNone/>
              </a:pPr>
              <a:t>11.8</a:t>
            </a:fld>
            <a:endParaRPr lang="ja-JP" altLang="en-US" sz="1000" dirty="0">
              <a:sym typeface="+mn-lt"/>
            </a:endParaRPr>
          </a:p>
        </p:txBody>
      </p:sp>
      <p:sp>
        <p:nvSpPr>
          <p:cNvPr id="106" name="テキスト プレースホルダ 9">
            <a:extLst>
              <a:ext uri="{FF2B5EF4-FFF2-40B4-BE49-F238E27FC236}">
                <a16:creationId xmlns:a16="http://schemas.microsoft.com/office/drawing/2014/main" id="{A6776883-0CC9-42B3-A2AC-F51A2CAE7C75}"/>
              </a:ext>
            </a:extLst>
          </p:cNvPr>
          <p:cNvSpPr>
            <a:spLocks noGrp="1"/>
          </p:cNvSpPr>
          <p:nvPr>
            <p:custDataLst>
              <p:tags r:id="rId29"/>
            </p:custDataLst>
          </p:nvPr>
        </p:nvSpPr>
        <p:spPr bwMode="gray">
          <a:xfrm>
            <a:off x="754063" y="43989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DA70A3-CA57-4F61-BFDA-27AE76F894D3}" type="datetime'''''6''''''''''''.''''''''''''''''3'''''">
              <a:rPr lang="en-US" altLang="en-US" sz="1000" smtClean="0">
                <a:effectLst/>
              </a:rPr>
              <a:pPr/>
              <a:t>6.3</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31E93634-2B6E-4D44-B759-8FA7296EF865}"/>
              </a:ext>
            </a:extLst>
          </p:cNvPr>
          <p:cNvSpPr>
            <a:spLocks noGrp="1"/>
          </p:cNvSpPr>
          <p:nvPr>
            <p:custDataLst>
              <p:tags r:id="rId30"/>
            </p:custDataLst>
          </p:nvPr>
        </p:nvSpPr>
        <p:spPr bwMode="gray">
          <a:xfrm>
            <a:off x="1193800" y="36909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071C76-232F-41BF-972F-E1DDA73F1E69}" type="datetime'''''''''''''''''''''''''''''''''9''''.''''''''''''7'''''''''''">
              <a:rPr lang="en-US" altLang="en-US" sz="1000" smtClean="0"/>
              <a:pPr/>
              <a:t>9.7</a:t>
            </a:fld>
            <a:endParaRPr lang="ja-JP" altLang="en-US" sz="1000" dirty="0">
              <a:sym typeface="+mn-lt"/>
            </a:endParaRPr>
          </a:p>
        </p:txBody>
      </p:sp>
      <p:sp>
        <p:nvSpPr>
          <p:cNvPr id="107" name="テキスト プレースホルダ 9">
            <a:extLst>
              <a:ext uri="{FF2B5EF4-FFF2-40B4-BE49-F238E27FC236}">
                <a16:creationId xmlns:a16="http://schemas.microsoft.com/office/drawing/2014/main" id="{2B4AD2A0-16B4-4593-A69B-51A691C213A5}"/>
              </a:ext>
            </a:extLst>
          </p:cNvPr>
          <p:cNvSpPr>
            <a:spLocks noGrp="1"/>
          </p:cNvSpPr>
          <p:nvPr>
            <p:custDataLst>
              <p:tags r:id="rId31"/>
            </p:custDataLst>
          </p:nvPr>
        </p:nvSpPr>
        <p:spPr bwMode="gray">
          <a:xfrm>
            <a:off x="1898650" y="42862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F83382-0FB3-4D7C-AD9D-D13CBE9DA369}" type="datetime'''''''6''''''''''''''''''''''''''''''.''''''''''''''8'''''''''">
              <a:rPr lang="en-US" altLang="en-US" sz="1000" smtClean="0">
                <a:effectLst/>
              </a:rPr>
              <a:pPr/>
              <a:t>6.8</a:t>
            </a:fld>
            <a:endParaRPr lang="ja-JP" altLang="en-US" sz="1000" dirty="0">
              <a:sym typeface="+mn-lt"/>
            </a:endParaRPr>
          </a:p>
        </p:txBody>
      </p:sp>
      <p:sp>
        <p:nvSpPr>
          <p:cNvPr id="108" name="テキスト プレースホルダ 9">
            <a:extLst>
              <a:ext uri="{FF2B5EF4-FFF2-40B4-BE49-F238E27FC236}">
                <a16:creationId xmlns:a16="http://schemas.microsoft.com/office/drawing/2014/main" id="{D0FBF527-4FD8-4353-8C13-9213708854C1}"/>
              </a:ext>
            </a:extLst>
          </p:cNvPr>
          <p:cNvSpPr>
            <a:spLocks noGrp="1"/>
          </p:cNvSpPr>
          <p:nvPr>
            <p:custDataLst>
              <p:tags r:id="rId32"/>
            </p:custDataLst>
          </p:nvPr>
        </p:nvSpPr>
        <p:spPr bwMode="gray">
          <a:xfrm>
            <a:off x="3041650" y="43481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EAD7A5-4DBF-4659-8BC3-EC559206209E}" type="datetime'''''''''''''''''''''''''''''''6''''.''5'''''''''''">
              <a:rPr lang="en-US" altLang="en-US" sz="1000" smtClean="0">
                <a:effectLst/>
              </a:rPr>
              <a:pPr/>
              <a:t>6.5</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6D209A0B-141B-41A9-9E01-22CEC1518B44}"/>
              </a:ext>
            </a:extLst>
          </p:cNvPr>
          <p:cNvSpPr>
            <a:spLocks noGrp="1"/>
          </p:cNvSpPr>
          <p:nvPr>
            <p:custDataLst>
              <p:tags r:id="rId33"/>
            </p:custDataLst>
          </p:nvPr>
        </p:nvSpPr>
        <p:spPr bwMode="gray">
          <a:xfrm>
            <a:off x="3446463" y="3424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DCC853-A54B-4C12-8BD4-9A53CE0BCBD8}" type="datetime'1''''''''''1''''''''''''''''''''''''''''.''''''''''0'''''">
              <a:rPr lang="en-US" altLang="en-US" sz="1000" smtClean="0">
                <a:effectLst/>
                <a:sym typeface="+mn-lt"/>
              </a:rPr>
              <a:pPr marL="0" indent="0" algn="ctr">
                <a:spcBef>
                  <a:spcPct val="0"/>
                </a:spcBef>
                <a:buNone/>
              </a:pPr>
              <a:t>11.0</a:t>
            </a:fld>
            <a:endParaRPr lang="ja-JP" altLang="en-US" sz="1000" dirty="0">
              <a:sym typeface="+mn-lt"/>
            </a:endParaRPr>
          </a:p>
        </p:txBody>
      </p:sp>
      <p:sp>
        <p:nvSpPr>
          <p:cNvPr id="109" name="テキスト プレースホルダ 9">
            <a:extLst>
              <a:ext uri="{FF2B5EF4-FFF2-40B4-BE49-F238E27FC236}">
                <a16:creationId xmlns:a16="http://schemas.microsoft.com/office/drawing/2014/main" id="{90F765F6-C898-4A77-91C2-AC806E6AB221}"/>
              </a:ext>
            </a:extLst>
          </p:cNvPr>
          <p:cNvSpPr>
            <a:spLocks noGrp="1"/>
          </p:cNvSpPr>
          <p:nvPr>
            <p:custDataLst>
              <p:tags r:id="rId34"/>
            </p:custDataLst>
          </p:nvPr>
        </p:nvSpPr>
        <p:spPr bwMode="gray">
          <a:xfrm>
            <a:off x="4186238" y="41481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109EFE-1B61-4B17-9877-E6758100E91B}" type="datetime'''''7''''''''''''''''''''''''''''''.5'''''''''''''''''">
              <a:rPr lang="en-US" altLang="en-US" sz="1000" smtClean="0">
                <a:effectLst/>
              </a:rPr>
              <a:pPr/>
              <a:t>7.5</a:t>
            </a:fld>
            <a:endParaRPr lang="ja-JP" altLang="en-US" sz="1000" dirty="0">
              <a:sym typeface="+mn-lt"/>
            </a:endParaRPr>
          </a:p>
        </p:txBody>
      </p:sp>
      <p:sp>
        <p:nvSpPr>
          <p:cNvPr id="110" name="テキスト プレースホルダ 9">
            <a:extLst>
              <a:ext uri="{FF2B5EF4-FFF2-40B4-BE49-F238E27FC236}">
                <a16:creationId xmlns:a16="http://schemas.microsoft.com/office/drawing/2014/main" id="{E5C560F2-1D7A-4068-8B71-C7F6DFF7E20D}"/>
              </a:ext>
            </a:extLst>
          </p:cNvPr>
          <p:cNvSpPr>
            <a:spLocks noGrp="1"/>
          </p:cNvSpPr>
          <p:nvPr>
            <p:custDataLst>
              <p:tags r:id="rId35"/>
            </p:custDataLst>
          </p:nvPr>
        </p:nvSpPr>
        <p:spPr bwMode="gray">
          <a:xfrm>
            <a:off x="5329238" y="39258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9B00BF-7E29-443C-B256-EB1B4D5DC2AD}" type="datetime'''''8''''''''''''''''''''''''''.''''''''''''''6'''''''''''''">
              <a:rPr lang="en-US" altLang="en-US" sz="1000" smtClean="0">
                <a:effectLst/>
              </a:rPr>
              <a:pPr/>
              <a:t>8.6</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2" name="Chart 71">
            <a:extLst>
              <a:ext uri="{FF2B5EF4-FFF2-40B4-BE49-F238E27FC236}">
                <a16:creationId xmlns:a16="http://schemas.microsoft.com/office/drawing/2014/main" id="{60AAA304-4162-40E7-8C68-896F6571E7AB}"/>
              </a:ext>
            </a:extLst>
          </p:cNvPr>
          <p:cNvGraphicFramePr/>
          <p:nvPr>
            <p:custDataLst>
              <p:tags r:id="rId36"/>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51"/>
          </a:graphicData>
        </a:graphic>
      </p:graphicFrame>
      <p:sp>
        <p:nvSpPr>
          <p:cNvPr id="33" name="テキスト プレースホルダ 9"/>
          <p:cNvSpPr>
            <a:spLocks noGrp="1"/>
          </p:cNvSpPr>
          <p:nvPr>
            <p:custDataLst>
              <p:tags r:id="rId37"/>
            </p:custDataLst>
          </p:nvPr>
        </p:nvSpPr>
        <p:spPr bwMode="auto">
          <a:xfrm>
            <a:off x="9029700" y="350837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FBAE4E-B49E-4F4A-97AC-8259E7371538}" type="datetime'''ア''メ''''''''''''''''''''''''''''''''''リ''''''カ'''''''''''">
              <a:rPr lang="ja-JP" altLang="en-US" sz="1000" smtClean="0"/>
              <a:pPr/>
              <a:t>アメリカ</a:t>
            </a:fld>
            <a:endParaRPr kumimoji="0" lang="ja-JP" altLang="en-US" sz="1000" dirty="0">
              <a:sym typeface="+mn-lt"/>
            </a:endParaRPr>
          </a:p>
        </p:txBody>
      </p:sp>
      <p:sp>
        <p:nvSpPr>
          <p:cNvPr id="34" name="テキスト プレースホルダ 9"/>
          <p:cNvSpPr>
            <a:spLocks noGrp="1"/>
          </p:cNvSpPr>
          <p:nvPr>
            <p:custDataLst>
              <p:tags r:id="rId38"/>
            </p:custDataLst>
          </p:nvPr>
        </p:nvSpPr>
        <p:spPr bwMode="auto">
          <a:xfrm>
            <a:off x="9439275" y="4852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1E3E2C-C5C6-45CD-83FB-CC050CBFEB92}" type="datetime'''''''''''''''''''''''中''''''''''''''''''''''''''国'">
              <a:rPr lang="ja-JP" altLang="en-US" sz="1000" smtClean="0"/>
              <a:pPr/>
              <a:t>中国</a:t>
            </a:fld>
            <a:endParaRPr kumimoji="0" lang="ja-JP" altLang="en-US" sz="1000" dirty="0">
              <a:sym typeface="+mn-lt"/>
            </a:endParaRPr>
          </a:p>
        </p:txBody>
      </p:sp>
      <p:sp>
        <p:nvSpPr>
          <p:cNvPr id="35" name="テキスト プレースホルダ 9"/>
          <p:cNvSpPr>
            <a:spLocks noGrp="1"/>
          </p:cNvSpPr>
          <p:nvPr>
            <p:custDataLst>
              <p:tags r:id="rId39"/>
            </p:custDataLst>
          </p:nvPr>
        </p:nvSpPr>
        <p:spPr bwMode="auto">
          <a:xfrm>
            <a:off x="8739188" y="567213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CCEE8D4-74E0-48E0-8000-701EFE4AFA13}" type="datetime'''''''''''''''''ド''''''''''''''''イ''''''''''''ツ'">
              <a:rPr lang="ja-JP" altLang="en-US" sz="1000" smtClean="0"/>
              <a:pPr/>
              <a:t>ドイツ</a:t>
            </a:fld>
            <a:endParaRPr kumimoji="0" lang="ja-JP" altLang="en-US" sz="1000" dirty="0">
              <a:sym typeface="+mn-lt"/>
            </a:endParaRPr>
          </a:p>
        </p:txBody>
      </p:sp>
      <p:sp>
        <p:nvSpPr>
          <p:cNvPr id="37" name="テキスト プレースホルダ 9"/>
          <p:cNvSpPr>
            <a:spLocks noGrp="1"/>
          </p:cNvSpPr>
          <p:nvPr>
            <p:custDataLst>
              <p:tags r:id="rId40"/>
            </p:custDataLst>
          </p:nvPr>
        </p:nvSpPr>
        <p:spPr bwMode="auto">
          <a:xfrm>
            <a:off x="7704138" y="57340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57A25A7-FA50-4A19-A1CD-05A1E6471DA2}" type="datetime'''''''日''''''''''''''''''''''''本'''''''''''''''''">
              <a:rPr lang="ja-JP" altLang="en-US" sz="1000" smtClean="0"/>
              <a:pPr/>
              <a:t>日本</a:t>
            </a:fld>
            <a:endParaRPr kumimoji="0" lang="ja-JP" altLang="en-US" sz="1000" dirty="0">
              <a:sym typeface="+mn-lt"/>
            </a:endParaRPr>
          </a:p>
        </p:txBody>
      </p:sp>
      <p:sp>
        <p:nvSpPr>
          <p:cNvPr id="39" name="テキスト プレースホルダ 9"/>
          <p:cNvSpPr>
            <a:spLocks noGrp="1"/>
          </p:cNvSpPr>
          <p:nvPr>
            <p:custDataLst>
              <p:tags r:id="rId41"/>
            </p:custDataLst>
          </p:nvPr>
        </p:nvSpPr>
        <p:spPr bwMode="auto">
          <a:xfrm>
            <a:off x="6797674" y="5454650"/>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687922-80EC-4D66-AB36-E9BA26682F55}" type="datetime'''ア''''''''''''''''イ''''''''''''ル''''''ラ''''''''ン''ド'''''">
              <a:rPr lang="ja-JP" altLang="en-US" sz="1000" smtClean="0"/>
              <a:pPr/>
              <a:t>アイルランド</a:t>
            </a:fld>
            <a:endParaRPr kumimoji="0" lang="ja-JP" altLang="en-US" sz="1000" dirty="0">
              <a:sym typeface="+mn-lt"/>
            </a:endParaRPr>
          </a:p>
        </p:txBody>
      </p:sp>
      <p:sp>
        <p:nvSpPr>
          <p:cNvPr id="51" name="テキスト プレースホルダ 9"/>
          <p:cNvSpPr>
            <a:spLocks noGrp="1"/>
          </p:cNvSpPr>
          <p:nvPr>
            <p:custDataLst>
              <p:tags r:id="rId42"/>
            </p:custDataLst>
          </p:nvPr>
        </p:nvSpPr>
        <p:spPr bwMode="auto">
          <a:xfrm>
            <a:off x="6772275" y="394652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19" name="Rectangle 18"/>
          <p:cNvSpPr/>
          <p:nvPr>
            <p:custDataLst>
              <p:tags r:id="rId43"/>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44"/>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45"/>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46"/>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輸入が輸出を上回っているが、いずれも継続的な伸びが見られる。特に、タイは手術用手袋やサージカルマスクなどの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の主要な生産・輸出国であり、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のパンデミック対応のために輸出を伸ばしたと考えられる。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年時点では、主な輸入相手国は、アメリカ、中国、ドイツとなっており、日本はそれに次いで約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ボックス 21">
            <a:extLst>
              <a:ext uri="{FF2B5EF4-FFF2-40B4-BE49-F238E27FC236}">
                <a16:creationId xmlns:a16="http://schemas.microsoft.com/office/drawing/2014/main" id="{D664D82F-D082-4864-AD7B-3E6C74DB209C}"/>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spTree>
    <p:extLst>
      <p:ext uri="{BB962C8B-B14F-4D97-AF65-F5344CB8AC3E}">
        <p14:creationId xmlns:p14="http://schemas.microsoft.com/office/powerpoint/2010/main" val="566369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主</a:t>
            </a:r>
            <a:r>
              <a:rPr lang="ja-JP" altLang="en-US" dirty="0"/>
              <a:t>要メーカー</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地場メーカーの多くは、ばんそうこうや注射器を主に生産している。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外資系メーカーも多く進出している。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角丸四角形 4"/>
          <p:cNvSpPr/>
          <p:nvPr/>
        </p:nvSpPr>
        <p:spPr>
          <a:xfrm>
            <a:off x="1640632" y="2276872"/>
            <a:ext cx="6624736" cy="2520280"/>
          </a:xfrm>
          <a:prstGeom prst="roundRect">
            <a:avLst>
              <a:gd name="adj" fmla="val 5097"/>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1856656" y="2420888"/>
            <a:ext cx="1705916" cy="615553"/>
          </a:xfrm>
          <a:prstGeom prst="rect">
            <a:avLst/>
          </a:prstGeom>
        </p:spPr>
        <p:txBody>
          <a:bodyPr wrap="none">
            <a:spAutoFit/>
          </a:bodyPr>
          <a:lstStyle/>
          <a:p>
            <a:r>
              <a:rPr lang="ja-JP" altLang="ja-JP" sz="1400" dirty="0"/>
              <a:t>医療機器メーカーの</a:t>
            </a:r>
            <a:br>
              <a:rPr lang="en-US" altLang="ja-JP" sz="1400" dirty="0"/>
            </a:br>
            <a:r>
              <a:rPr lang="en-US" altLang="ja-JP" sz="2000" dirty="0">
                <a:latin typeface="Arial Black" panose="020B0A04020102020204" pitchFamily="34" charset="0"/>
              </a:rPr>
              <a:t>80%</a:t>
            </a:r>
            <a:r>
              <a:rPr lang="ja-JP" altLang="ja-JP" sz="1400" dirty="0"/>
              <a:t>は</a:t>
            </a:r>
            <a:r>
              <a:rPr lang="ja-JP" altLang="ja-JP" sz="1400" dirty="0">
                <a:latin typeface="HGP創英角ｺﾞｼｯｸUB" panose="020B0900000000000000" pitchFamily="50" charset="-128"/>
                <a:ea typeface="HGP創英角ｺﾞｼｯｸUB" panose="020B0900000000000000" pitchFamily="50" charset="-128"/>
              </a:rPr>
              <a:t>タイ資本</a:t>
            </a:r>
            <a:endParaRPr lang="ja-JP" altLang="en-US" sz="1400" dirty="0">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24317">
            <a:off x="5066682" y="2512102"/>
            <a:ext cx="324945" cy="17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6"/>
          <p:cNvGrpSpPr>
            <a:grpSpLocks noChangeAspect="1"/>
          </p:cNvGrpSpPr>
          <p:nvPr/>
        </p:nvGrpSpPr>
        <p:grpSpPr bwMode="auto">
          <a:xfrm rot="19638515">
            <a:off x="3619472" y="2869094"/>
            <a:ext cx="419100" cy="1584325"/>
            <a:chOff x="1183" y="1767"/>
            <a:chExt cx="264" cy="998"/>
          </a:xfrm>
        </p:grpSpPr>
        <p:sp>
          <p:nvSpPr>
            <p:cNvPr id="11" name="Freeform 7"/>
            <p:cNvSpPr>
              <a:spLocks/>
            </p:cNvSpPr>
            <p:nvPr/>
          </p:nvSpPr>
          <p:spPr bwMode="auto">
            <a:xfrm>
              <a:off x="1183" y="1767"/>
              <a:ext cx="264" cy="998"/>
            </a:xfrm>
            <a:custGeom>
              <a:avLst/>
              <a:gdLst>
                <a:gd name="T0" fmla="*/ 183 w 183"/>
                <a:gd name="T1" fmla="*/ 600 h 692"/>
                <a:gd name="T2" fmla="*/ 92 w 183"/>
                <a:gd name="T3" fmla="*/ 692 h 692"/>
                <a:gd name="T4" fmla="*/ 92 w 183"/>
                <a:gd name="T5" fmla="*/ 692 h 692"/>
                <a:gd name="T6" fmla="*/ 0 w 183"/>
                <a:gd name="T7" fmla="*/ 600 h 692"/>
                <a:gd name="T8" fmla="*/ 0 w 183"/>
                <a:gd name="T9" fmla="*/ 92 h 692"/>
                <a:gd name="T10" fmla="*/ 92 w 183"/>
                <a:gd name="T11" fmla="*/ 0 h 692"/>
                <a:gd name="T12" fmla="*/ 92 w 183"/>
                <a:gd name="T13" fmla="*/ 0 h 692"/>
                <a:gd name="T14" fmla="*/ 183 w 183"/>
                <a:gd name="T15" fmla="*/ 92 h 692"/>
                <a:gd name="T16" fmla="*/ 183 w 183"/>
                <a:gd name="T17" fmla="*/ 60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692">
                  <a:moveTo>
                    <a:pt x="183" y="600"/>
                  </a:moveTo>
                  <a:cubicBezTo>
                    <a:pt x="183" y="651"/>
                    <a:pt x="142" y="692"/>
                    <a:pt x="92" y="692"/>
                  </a:cubicBezTo>
                  <a:cubicBezTo>
                    <a:pt x="92" y="692"/>
                    <a:pt x="92" y="692"/>
                    <a:pt x="92" y="692"/>
                  </a:cubicBezTo>
                  <a:cubicBezTo>
                    <a:pt x="41" y="692"/>
                    <a:pt x="0" y="651"/>
                    <a:pt x="0" y="600"/>
                  </a:cubicBezTo>
                  <a:cubicBezTo>
                    <a:pt x="0" y="92"/>
                    <a:pt x="0" y="92"/>
                    <a:pt x="0" y="92"/>
                  </a:cubicBezTo>
                  <a:cubicBezTo>
                    <a:pt x="0" y="41"/>
                    <a:pt x="41" y="0"/>
                    <a:pt x="92" y="0"/>
                  </a:cubicBezTo>
                  <a:cubicBezTo>
                    <a:pt x="92" y="0"/>
                    <a:pt x="92" y="0"/>
                    <a:pt x="92" y="0"/>
                  </a:cubicBezTo>
                  <a:cubicBezTo>
                    <a:pt x="142" y="0"/>
                    <a:pt x="183" y="41"/>
                    <a:pt x="183" y="92"/>
                  </a:cubicBezTo>
                  <a:lnTo>
                    <a:pt x="183" y="600"/>
                  </a:lnTo>
                  <a:close/>
                </a:path>
              </a:pathLst>
            </a:custGeom>
            <a:solidFill>
              <a:srgbClr val="AFC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1201" y="2132"/>
              <a:ext cx="229" cy="268"/>
            </a:xfrm>
            <a:custGeom>
              <a:avLst/>
              <a:gdLst>
                <a:gd name="T0" fmla="*/ 159 w 159"/>
                <a:gd name="T1" fmla="*/ 173 h 186"/>
                <a:gd name="T2" fmla="*/ 146 w 159"/>
                <a:gd name="T3" fmla="*/ 186 h 186"/>
                <a:gd name="T4" fmla="*/ 13 w 159"/>
                <a:gd name="T5" fmla="*/ 186 h 186"/>
                <a:gd name="T6" fmla="*/ 0 w 159"/>
                <a:gd name="T7" fmla="*/ 173 h 186"/>
                <a:gd name="T8" fmla="*/ 0 w 159"/>
                <a:gd name="T9" fmla="*/ 13 h 186"/>
                <a:gd name="T10" fmla="*/ 13 w 159"/>
                <a:gd name="T11" fmla="*/ 0 h 186"/>
                <a:gd name="T12" fmla="*/ 146 w 159"/>
                <a:gd name="T13" fmla="*/ 0 h 186"/>
                <a:gd name="T14" fmla="*/ 159 w 159"/>
                <a:gd name="T15" fmla="*/ 13 h 186"/>
                <a:gd name="T16" fmla="*/ 159 w 159"/>
                <a:gd name="T17" fmla="*/ 17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86">
                  <a:moveTo>
                    <a:pt x="159" y="173"/>
                  </a:moveTo>
                  <a:cubicBezTo>
                    <a:pt x="159" y="180"/>
                    <a:pt x="153" y="186"/>
                    <a:pt x="146" y="186"/>
                  </a:cubicBezTo>
                  <a:cubicBezTo>
                    <a:pt x="13" y="186"/>
                    <a:pt x="13" y="186"/>
                    <a:pt x="13" y="186"/>
                  </a:cubicBezTo>
                  <a:cubicBezTo>
                    <a:pt x="6" y="186"/>
                    <a:pt x="0" y="180"/>
                    <a:pt x="0" y="173"/>
                  </a:cubicBezTo>
                  <a:cubicBezTo>
                    <a:pt x="0" y="13"/>
                    <a:pt x="0" y="13"/>
                    <a:pt x="0" y="13"/>
                  </a:cubicBezTo>
                  <a:cubicBezTo>
                    <a:pt x="0" y="5"/>
                    <a:pt x="6" y="0"/>
                    <a:pt x="13" y="0"/>
                  </a:cubicBezTo>
                  <a:cubicBezTo>
                    <a:pt x="146" y="0"/>
                    <a:pt x="146" y="0"/>
                    <a:pt x="146" y="0"/>
                  </a:cubicBezTo>
                  <a:cubicBezTo>
                    <a:pt x="153" y="0"/>
                    <a:pt x="159" y="5"/>
                    <a:pt x="159" y="13"/>
                  </a:cubicBezTo>
                  <a:lnTo>
                    <a:pt x="159" y="173"/>
                  </a:lnTo>
                  <a:close/>
                </a:path>
              </a:pathLst>
            </a:custGeom>
            <a:solidFill>
              <a:srgbClr val="C0D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Oval 9"/>
            <p:cNvSpPr>
              <a:spLocks noChangeArrowheads="1"/>
            </p:cNvSpPr>
            <p:nvPr/>
          </p:nvSpPr>
          <p:spPr bwMode="auto">
            <a:xfrm>
              <a:off x="1215"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Oval 10"/>
            <p:cNvSpPr>
              <a:spLocks noChangeArrowheads="1"/>
            </p:cNvSpPr>
            <p:nvPr/>
          </p:nvSpPr>
          <p:spPr bwMode="auto">
            <a:xfrm>
              <a:off x="1243" y="2151"/>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Oval 11"/>
            <p:cNvSpPr>
              <a:spLocks noChangeArrowheads="1"/>
            </p:cNvSpPr>
            <p:nvPr/>
          </p:nvSpPr>
          <p:spPr bwMode="auto">
            <a:xfrm>
              <a:off x="1270"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Oval 12"/>
            <p:cNvSpPr>
              <a:spLocks noChangeArrowheads="1"/>
            </p:cNvSpPr>
            <p:nvPr/>
          </p:nvSpPr>
          <p:spPr bwMode="auto">
            <a:xfrm>
              <a:off x="1296" y="2151"/>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Oval 13"/>
            <p:cNvSpPr>
              <a:spLocks noChangeArrowheads="1"/>
            </p:cNvSpPr>
            <p:nvPr/>
          </p:nvSpPr>
          <p:spPr bwMode="auto">
            <a:xfrm>
              <a:off x="1323"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Oval 14"/>
            <p:cNvSpPr>
              <a:spLocks noChangeArrowheads="1"/>
            </p:cNvSpPr>
            <p:nvPr/>
          </p:nvSpPr>
          <p:spPr bwMode="auto">
            <a:xfrm>
              <a:off x="1351" y="2151"/>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Oval 15"/>
            <p:cNvSpPr>
              <a:spLocks noChangeArrowheads="1"/>
            </p:cNvSpPr>
            <p:nvPr/>
          </p:nvSpPr>
          <p:spPr bwMode="auto">
            <a:xfrm>
              <a:off x="1378"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Oval 16"/>
            <p:cNvSpPr>
              <a:spLocks noChangeArrowheads="1"/>
            </p:cNvSpPr>
            <p:nvPr/>
          </p:nvSpPr>
          <p:spPr bwMode="auto">
            <a:xfrm>
              <a:off x="1404" y="2151"/>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Oval 17"/>
            <p:cNvSpPr>
              <a:spLocks noChangeArrowheads="1"/>
            </p:cNvSpPr>
            <p:nvPr/>
          </p:nvSpPr>
          <p:spPr bwMode="auto">
            <a:xfrm>
              <a:off x="1215"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Oval 18"/>
            <p:cNvSpPr>
              <a:spLocks noChangeArrowheads="1"/>
            </p:cNvSpPr>
            <p:nvPr/>
          </p:nvSpPr>
          <p:spPr bwMode="auto">
            <a:xfrm>
              <a:off x="1243" y="2178"/>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Oval 19"/>
            <p:cNvSpPr>
              <a:spLocks noChangeArrowheads="1"/>
            </p:cNvSpPr>
            <p:nvPr/>
          </p:nvSpPr>
          <p:spPr bwMode="auto">
            <a:xfrm>
              <a:off x="1270"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Oval 20"/>
            <p:cNvSpPr>
              <a:spLocks noChangeArrowheads="1"/>
            </p:cNvSpPr>
            <p:nvPr/>
          </p:nvSpPr>
          <p:spPr bwMode="auto">
            <a:xfrm>
              <a:off x="1296" y="2178"/>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Oval 21"/>
            <p:cNvSpPr>
              <a:spLocks noChangeArrowheads="1"/>
            </p:cNvSpPr>
            <p:nvPr/>
          </p:nvSpPr>
          <p:spPr bwMode="auto">
            <a:xfrm>
              <a:off x="1323"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Oval 22"/>
            <p:cNvSpPr>
              <a:spLocks noChangeArrowheads="1"/>
            </p:cNvSpPr>
            <p:nvPr/>
          </p:nvSpPr>
          <p:spPr bwMode="auto">
            <a:xfrm>
              <a:off x="1351" y="2178"/>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Oval 23"/>
            <p:cNvSpPr>
              <a:spLocks noChangeArrowheads="1"/>
            </p:cNvSpPr>
            <p:nvPr/>
          </p:nvSpPr>
          <p:spPr bwMode="auto">
            <a:xfrm>
              <a:off x="1378"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Oval 24"/>
            <p:cNvSpPr>
              <a:spLocks noChangeArrowheads="1"/>
            </p:cNvSpPr>
            <p:nvPr/>
          </p:nvSpPr>
          <p:spPr bwMode="auto">
            <a:xfrm>
              <a:off x="1404" y="2178"/>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Oval 25"/>
            <p:cNvSpPr>
              <a:spLocks noChangeArrowheads="1"/>
            </p:cNvSpPr>
            <p:nvPr/>
          </p:nvSpPr>
          <p:spPr bwMode="auto">
            <a:xfrm>
              <a:off x="1215"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Oval 26"/>
            <p:cNvSpPr>
              <a:spLocks noChangeArrowheads="1"/>
            </p:cNvSpPr>
            <p:nvPr/>
          </p:nvSpPr>
          <p:spPr bwMode="auto">
            <a:xfrm>
              <a:off x="1243" y="2204"/>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Oval 27"/>
            <p:cNvSpPr>
              <a:spLocks noChangeArrowheads="1"/>
            </p:cNvSpPr>
            <p:nvPr/>
          </p:nvSpPr>
          <p:spPr bwMode="auto">
            <a:xfrm>
              <a:off x="1270"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28"/>
            <p:cNvSpPr>
              <a:spLocks noChangeArrowheads="1"/>
            </p:cNvSpPr>
            <p:nvPr/>
          </p:nvSpPr>
          <p:spPr bwMode="auto">
            <a:xfrm>
              <a:off x="1296" y="2204"/>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29"/>
            <p:cNvSpPr>
              <a:spLocks noChangeArrowheads="1"/>
            </p:cNvSpPr>
            <p:nvPr/>
          </p:nvSpPr>
          <p:spPr bwMode="auto">
            <a:xfrm>
              <a:off x="1323"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30"/>
            <p:cNvSpPr>
              <a:spLocks noChangeArrowheads="1"/>
            </p:cNvSpPr>
            <p:nvPr/>
          </p:nvSpPr>
          <p:spPr bwMode="auto">
            <a:xfrm>
              <a:off x="1351" y="2204"/>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31"/>
            <p:cNvSpPr>
              <a:spLocks noChangeArrowheads="1"/>
            </p:cNvSpPr>
            <p:nvPr/>
          </p:nvSpPr>
          <p:spPr bwMode="auto">
            <a:xfrm>
              <a:off x="1378"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32"/>
            <p:cNvSpPr>
              <a:spLocks noChangeArrowheads="1"/>
            </p:cNvSpPr>
            <p:nvPr/>
          </p:nvSpPr>
          <p:spPr bwMode="auto">
            <a:xfrm>
              <a:off x="1404" y="2204"/>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33"/>
            <p:cNvSpPr>
              <a:spLocks noChangeArrowheads="1"/>
            </p:cNvSpPr>
            <p:nvPr/>
          </p:nvSpPr>
          <p:spPr bwMode="auto">
            <a:xfrm>
              <a:off x="1215"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34"/>
            <p:cNvSpPr>
              <a:spLocks noChangeArrowheads="1"/>
            </p:cNvSpPr>
            <p:nvPr/>
          </p:nvSpPr>
          <p:spPr bwMode="auto">
            <a:xfrm>
              <a:off x="1243" y="2231"/>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35"/>
            <p:cNvSpPr>
              <a:spLocks noChangeArrowheads="1"/>
            </p:cNvSpPr>
            <p:nvPr/>
          </p:nvSpPr>
          <p:spPr bwMode="auto">
            <a:xfrm>
              <a:off x="1270"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36"/>
            <p:cNvSpPr>
              <a:spLocks noChangeArrowheads="1"/>
            </p:cNvSpPr>
            <p:nvPr/>
          </p:nvSpPr>
          <p:spPr bwMode="auto">
            <a:xfrm>
              <a:off x="1296" y="2231"/>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37"/>
            <p:cNvSpPr>
              <a:spLocks noChangeArrowheads="1"/>
            </p:cNvSpPr>
            <p:nvPr/>
          </p:nvSpPr>
          <p:spPr bwMode="auto">
            <a:xfrm>
              <a:off x="1323"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38"/>
            <p:cNvSpPr>
              <a:spLocks noChangeArrowheads="1"/>
            </p:cNvSpPr>
            <p:nvPr/>
          </p:nvSpPr>
          <p:spPr bwMode="auto">
            <a:xfrm>
              <a:off x="1351" y="2231"/>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39"/>
            <p:cNvSpPr>
              <a:spLocks noChangeArrowheads="1"/>
            </p:cNvSpPr>
            <p:nvPr/>
          </p:nvSpPr>
          <p:spPr bwMode="auto">
            <a:xfrm>
              <a:off x="1378"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0"/>
            <p:cNvSpPr>
              <a:spLocks noChangeArrowheads="1"/>
            </p:cNvSpPr>
            <p:nvPr/>
          </p:nvSpPr>
          <p:spPr bwMode="auto">
            <a:xfrm>
              <a:off x="1404" y="2231"/>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1"/>
            <p:cNvSpPr>
              <a:spLocks noChangeArrowheads="1"/>
            </p:cNvSpPr>
            <p:nvPr/>
          </p:nvSpPr>
          <p:spPr bwMode="auto">
            <a:xfrm>
              <a:off x="1215"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2"/>
            <p:cNvSpPr>
              <a:spLocks noChangeArrowheads="1"/>
            </p:cNvSpPr>
            <p:nvPr/>
          </p:nvSpPr>
          <p:spPr bwMode="auto">
            <a:xfrm>
              <a:off x="1243" y="2259"/>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3"/>
            <p:cNvSpPr>
              <a:spLocks noChangeArrowheads="1"/>
            </p:cNvSpPr>
            <p:nvPr/>
          </p:nvSpPr>
          <p:spPr bwMode="auto">
            <a:xfrm>
              <a:off x="1270"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44"/>
            <p:cNvSpPr>
              <a:spLocks noChangeArrowheads="1"/>
            </p:cNvSpPr>
            <p:nvPr/>
          </p:nvSpPr>
          <p:spPr bwMode="auto">
            <a:xfrm>
              <a:off x="1296" y="2259"/>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45"/>
            <p:cNvSpPr>
              <a:spLocks noChangeArrowheads="1"/>
            </p:cNvSpPr>
            <p:nvPr/>
          </p:nvSpPr>
          <p:spPr bwMode="auto">
            <a:xfrm>
              <a:off x="1323"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46"/>
            <p:cNvSpPr>
              <a:spLocks noChangeArrowheads="1"/>
            </p:cNvSpPr>
            <p:nvPr/>
          </p:nvSpPr>
          <p:spPr bwMode="auto">
            <a:xfrm>
              <a:off x="1351" y="2259"/>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47"/>
            <p:cNvSpPr>
              <a:spLocks noChangeArrowheads="1"/>
            </p:cNvSpPr>
            <p:nvPr/>
          </p:nvSpPr>
          <p:spPr bwMode="auto">
            <a:xfrm>
              <a:off x="1378"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48"/>
            <p:cNvSpPr>
              <a:spLocks noChangeArrowheads="1"/>
            </p:cNvSpPr>
            <p:nvPr/>
          </p:nvSpPr>
          <p:spPr bwMode="auto">
            <a:xfrm>
              <a:off x="1404" y="2259"/>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49"/>
            <p:cNvSpPr>
              <a:spLocks noChangeArrowheads="1"/>
            </p:cNvSpPr>
            <p:nvPr/>
          </p:nvSpPr>
          <p:spPr bwMode="auto">
            <a:xfrm>
              <a:off x="1215"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
            <p:cNvSpPr>
              <a:spLocks noChangeArrowheads="1"/>
            </p:cNvSpPr>
            <p:nvPr/>
          </p:nvSpPr>
          <p:spPr bwMode="auto">
            <a:xfrm>
              <a:off x="1243" y="2286"/>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1"/>
            <p:cNvSpPr>
              <a:spLocks noChangeArrowheads="1"/>
            </p:cNvSpPr>
            <p:nvPr/>
          </p:nvSpPr>
          <p:spPr bwMode="auto">
            <a:xfrm>
              <a:off x="1270"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2"/>
            <p:cNvSpPr>
              <a:spLocks noChangeArrowheads="1"/>
            </p:cNvSpPr>
            <p:nvPr/>
          </p:nvSpPr>
          <p:spPr bwMode="auto">
            <a:xfrm>
              <a:off x="1296" y="2286"/>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3"/>
            <p:cNvSpPr>
              <a:spLocks noChangeArrowheads="1"/>
            </p:cNvSpPr>
            <p:nvPr/>
          </p:nvSpPr>
          <p:spPr bwMode="auto">
            <a:xfrm>
              <a:off x="1323"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4"/>
            <p:cNvSpPr>
              <a:spLocks noChangeArrowheads="1"/>
            </p:cNvSpPr>
            <p:nvPr/>
          </p:nvSpPr>
          <p:spPr bwMode="auto">
            <a:xfrm>
              <a:off x="1351" y="2286"/>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5"/>
            <p:cNvSpPr>
              <a:spLocks noChangeArrowheads="1"/>
            </p:cNvSpPr>
            <p:nvPr/>
          </p:nvSpPr>
          <p:spPr bwMode="auto">
            <a:xfrm>
              <a:off x="1378"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6"/>
            <p:cNvSpPr>
              <a:spLocks noChangeArrowheads="1"/>
            </p:cNvSpPr>
            <p:nvPr/>
          </p:nvSpPr>
          <p:spPr bwMode="auto">
            <a:xfrm>
              <a:off x="1404" y="2286"/>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7"/>
            <p:cNvSpPr>
              <a:spLocks noChangeArrowheads="1"/>
            </p:cNvSpPr>
            <p:nvPr/>
          </p:nvSpPr>
          <p:spPr bwMode="auto">
            <a:xfrm>
              <a:off x="1215"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8"/>
            <p:cNvSpPr>
              <a:spLocks noChangeArrowheads="1"/>
            </p:cNvSpPr>
            <p:nvPr/>
          </p:nvSpPr>
          <p:spPr bwMode="auto">
            <a:xfrm>
              <a:off x="1243" y="2314"/>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9"/>
            <p:cNvSpPr>
              <a:spLocks noChangeArrowheads="1"/>
            </p:cNvSpPr>
            <p:nvPr/>
          </p:nvSpPr>
          <p:spPr bwMode="auto">
            <a:xfrm>
              <a:off x="1270"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60"/>
            <p:cNvSpPr>
              <a:spLocks noChangeArrowheads="1"/>
            </p:cNvSpPr>
            <p:nvPr/>
          </p:nvSpPr>
          <p:spPr bwMode="auto">
            <a:xfrm>
              <a:off x="1296" y="2314"/>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61"/>
            <p:cNvSpPr>
              <a:spLocks noChangeArrowheads="1"/>
            </p:cNvSpPr>
            <p:nvPr/>
          </p:nvSpPr>
          <p:spPr bwMode="auto">
            <a:xfrm>
              <a:off x="1323"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62"/>
            <p:cNvSpPr>
              <a:spLocks noChangeArrowheads="1"/>
            </p:cNvSpPr>
            <p:nvPr/>
          </p:nvSpPr>
          <p:spPr bwMode="auto">
            <a:xfrm>
              <a:off x="1351" y="2314"/>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63"/>
            <p:cNvSpPr>
              <a:spLocks noChangeArrowheads="1"/>
            </p:cNvSpPr>
            <p:nvPr/>
          </p:nvSpPr>
          <p:spPr bwMode="auto">
            <a:xfrm>
              <a:off x="1378"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64"/>
            <p:cNvSpPr>
              <a:spLocks noChangeArrowheads="1"/>
            </p:cNvSpPr>
            <p:nvPr/>
          </p:nvSpPr>
          <p:spPr bwMode="auto">
            <a:xfrm>
              <a:off x="1404" y="2314"/>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65"/>
            <p:cNvSpPr>
              <a:spLocks noChangeArrowheads="1"/>
            </p:cNvSpPr>
            <p:nvPr/>
          </p:nvSpPr>
          <p:spPr bwMode="auto">
            <a:xfrm>
              <a:off x="1215"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66"/>
            <p:cNvSpPr>
              <a:spLocks noChangeArrowheads="1"/>
            </p:cNvSpPr>
            <p:nvPr/>
          </p:nvSpPr>
          <p:spPr bwMode="auto">
            <a:xfrm>
              <a:off x="1243" y="2340"/>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67"/>
            <p:cNvSpPr>
              <a:spLocks noChangeArrowheads="1"/>
            </p:cNvSpPr>
            <p:nvPr/>
          </p:nvSpPr>
          <p:spPr bwMode="auto">
            <a:xfrm>
              <a:off x="1270"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68"/>
            <p:cNvSpPr>
              <a:spLocks noChangeArrowheads="1"/>
            </p:cNvSpPr>
            <p:nvPr/>
          </p:nvSpPr>
          <p:spPr bwMode="auto">
            <a:xfrm>
              <a:off x="1296" y="2340"/>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69"/>
            <p:cNvSpPr>
              <a:spLocks noChangeArrowheads="1"/>
            </p:cNvSpPr>
            <p:nvPr/>
          </p:nvSpPr>
          <p:spPr bwMode="auto">
            <a:xfrm>
              <a:off x="1323"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70"/>
            <p:cNvSpPr>
              <a:spLocks noChangeArrowheads="1"/>
            </p:cNvSpPr>
            <p:nvPr/>
          </p:nvSpPr>
          <p:spPr bwMode="auto">
            <a:xfrm>
              <a:off x="1351" y="2340"/>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71"/>
            <p:cNvSpPr>
              <a:spLocks noChangeArrowheads="1"/>
            </p:cNvSpPr>
            <p:nvPr/>
          </p:nvSpPr>
          <p:spPr bwMode="auto">
            <a:xfrm>
              <a:off x="1378"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72"/>
            <p:cNvSpPr>
              <a:spLocks noChangeArrowheads="1"/>
            </p:cNvSpPr>
            <p:nvPr/>
          </p:nvSpPr>
          <p:spPr bwMode="auto">
            <a:xfrm>
              <a:off x="1404" y="2340"/>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73"/>
            <p:cNvSpPr>
              <a:spLocks noChangeArrowheads="1"/>
            </p:cNvSpPr>
            <p:nvPr/>
          </p:nvSpPr>
          <p:spPr bwMode="auto">
            <a:xfrm>
              <a:off x="1215"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74"/>
            <p:cNvSpPr>
              <a:spLocks noChangeArrowheads="1"/>
            </p:cNvSpPr>
            <p:nvPr/>
          </p:nvSpPr>
          <p:spPr bwMode="auto">
            <a:xfrm>
              <a:off x="1243" y="2367"/>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75"/>
            <p:cNvSpPr>
              <a:spLocks noChangeArrowheads="1"/>
            </p:cNvSpPr>
            <p:nvPr/>
          </p:nvSpPr>
          <p:spPr bwMode="auto">
            <a:xfrm>
              <a:off x="1270"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76"/>
            <p:cNvSpPr>
              <a:spLocks noChangeArrowheads="1"/>
            </p:cNvSpPr>
            <p:nvPr/>
          </p:nvSpPr>
          <p:spPr bwMode="auto">
            <a:xfrm>
              <a:off x="1296" y="2367"/>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77"/>
            <p:cNvSpPr>
              <a:spLocks noChangeArrowheads="1"/>
            </p:cNvSpPr>
            <p:nvPr/>
          </p:nvSpPr>
          <p:spPr bwMode="auto">
            <a:xfrm>
              <a:off x="1323"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78"/>
            <p:cNvSpPr>
              <a:spLocks noChangeArrowheads="1"/>
            </p:cNvSpPr>
            <p:nvPr/>
          </p:nvSpPr>
          <p:spPr bwMode="auto">
            <a:xfrm>
              <a:off x="1351" y="2367"/>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79"/>
            <p:cNvSpPr>
              <a:spLocks noChangeArrowheads="1"/>
            </p:cNvSpPr>
            <p:nvPr/>
          </p:nvSpPr>
          <p:spPr bwMode="auto">
            <a:xfrm>
              <a:off x="1378"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80"/>
            <p:cNvSpPr>
              <a:spLocks noChangeArrowheads="1"/>
            </p:cNvSpPr>
            <p:nvPr/>
          </p:nvSpPr>
          <p:spPr bwMode="auto">
            <a:xfrm>
              <a:off x="1404" y="2367"/>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 name="正方形/長方形 6"/>
          <p:cNvSpPr/>
          <p:nvPr/>
        </p:nvSpPr>
        <p:spPr>
          <a:xfrm>
            <a:off x="1856656" y="2924944"/>
            <a:ext cx="2736304" cy="712887"/>
          </a:xfrm>
          <a:prstGeom prst="rect">
            <a:avLst/>
          </a:prstGeom>
        </p:spPr>
        <p:txBody>
          <a:bodyPr wrap="square">
            <a:spAutoFit/>
          </a:bodyPr>
          <a:lstStyle/>
          <a:p>
            <a:pPr algn="just">
              <a:lnSpc>
                <a:spcPct val="112000"/>
              </a:lnSpc>
            </a:pPr>
            <a:r>
              <a:rPr lang="ja-JP" altLang="en-US" sz="1200" dirty="0">
                <a:latin typeface="ＭＳ Ｐゴシック" panose="020B0600070205080204" pitchFamily="50" charset="-128"/>
                <a:ea typeface="ＭＳ Ｐゴシック" panose="020B0600070205080204" pitchFamily="50" charset="-128"/>
              </a:rPr>
              <a:t>タイ資本のメーカーの</a:t>
            </a:r>
            <a:r>
              <a:rPr lang="ja-JP" altLang="ja-JP" sz="1200" dirty="0">
                <a:latin typeface="ＭＳ Ｐゴシック" panose="020B0600070205080204" pitchFamily="50" charset="-128"/>
                <a:ea typeface="ＭＳ Ｐゴシック" panose="020B0600070205080204" pitchFamily="50" charset="-128"/>
              </a:rPr>
              <a:t>ほとんどは高い技術</a:t>
            </a:r>
            <a:r>
              <a:rPr lang="ja-JP" altLang="en-US" sz="1200" dirty="0">
                <a:latin typeface="ＭＳ Ｐゴシック" panose="020B0600070205080204" pitchFamily="50" charset="-128"/>
                <a:ea typeface="ＭＳ Ｐゴシック" panose="020B0600070205080204" pitchFamily="50" charset="-128"/>
              </a:rPr>
              <a:t>を必要としないばんそうこうや注射器を主に生産している。</a:t>
            </a:r>
          </a:p>
        </p:txBody>
      </p:sp>
      <p:sp>
        <p:nvSpPr>
          <p:cNvPr id="1079" name="角丸四角形 1078"/>
          <p:cNvSpPr/>
          <p:nvPr/>
        </p:nvSpPr>
        <p:spPr>
          <a:xfrm>
            <a:off x="6033120" y="2492896"/>
            <a:ext cx="2016224" cy="2088232"/>
          </a:xfrm>
          <a:prstGeom prst="roundRect">
            <a:avLst>
              <a:gd name="adj" fmla="val 4573"/>
            </a:avLst>
          </a:prstGeom>
          <a:solidFill>
            <a:srgbClr val="CCDAEC"/>
          </a:solidFill>
        </p:spPr>
        <p:txBody>
          <a:bodyPr wrap="square" lIns="108000" tIns="72000" rIns="108000" anchor="t" anchorCtr="0">
            <a:noAutofit/>
          </a:bodyPr>
          <a:lstStyle/>
          <a:p>
            <a:pPr>
              <a:lnSpc>
                <a:spcPct val="114000"/>
              </a:lnSpc>
              <a:spcAft>
                <a:spcPts val="600"/>
              </a:spcAft>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そのほかのタイで生産される製品</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診断試薬</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実験用試薬</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放射線治療器具</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オシロスコープ</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スペクトラム・アナライザー</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algn="r">
              <a:lnSpc>
                <a:spcPct val="114000"/>
              </a:lnSpc>
              <a:spcAft>
                <a:spcPts val="300"/>
              </a:spcAft>
              <a:buClr>
                <a:srgbClr val="5F8AC3"/>
              </a:buClr>
              <a:buSzPct val="80000"/>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等</a:t>
            </a:r>
          </a:p>
        </p:txBody>
      </p:sp>
      <p:grpSp>
        <p:nvGrpSpPr>
          <p:cNvPr id="88" name="グループ化 7"/>
          <p:cNvGrpSpPr/>
          <p:nvPr/>
        </p:nvGrpSpPr>
        <p:grpSpPr>
          <a:xfrm>
            <a:off x="488504" y="1844824"/>
            <a:ext cx="8928992" cy="288032"/>
            <a:chOff x="4944173" y="2113806"/>
            <a:chExt cx="5861371" cy="288032"/>
          </a:xfrm>
        </p:grpSpPr>
        <p:cxnSp>
          <p:nvCxnSpPr>
            <p:cNvPr id="89" name="直線コネクタ 8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医療機器メーカーの特徴</a:t>
              </a:r>
            </a:p>
          </p:txBody>
        </p:sp>
      </p:grpSp>
      <p:sp>
        <p:nvSpPr>
          <p:cNvPr id="92" name="テキスト ボックス 91"/>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ja-JP" altLang="en-US" sz="800" bmk=""/>
              <a:t>明</a:t>
            </a:r>
            <a:r>
              <a:rPr kumimoji="0" lang="ja-JP" altLang="en-US" sz="800" dirty="0" bmk=""/>
              <a:t>治大学国際総合研究所「新興国マクロヘルスデータ、規制・制度に関する調査」（</a:t>
            </a:r>
            <a:r>
              <a:rPr kumimoji="0" lang="en-US" altLang="ja-JP" sz="800" dirty="0" bmk=""/>
              <a:t>2014</a:t>
            </a:r>
            <a:r>
              <a:rPr kumimoji="0" lang="ja-JP" altLang="en-US" sz="800" dirty="0" bmk=""/>
              <a:t>）</a:t>
            </a:r>
            <a:endParaRPr kumimoji="0" lang="en-US" altLang="ja-JP" sz="800" dirty="0" bmk=""/>
          </a:p>
        </p:txBody>
      </p:sp>
      <p:sp>
        <p:nvSpPr>
          <p:cNvPr id="10" name="角丸四角形 9"/>
          <p:cNvSpPr/>
          <p:nvPr/>
        </p:nvSpPr>
        <p:spPr>
          <a:xfrm>
            <a:off x="1928664" y="3645024"/>
            <a:ext cx="1152128" cy="216024"/>
          </a:xfrm>
          <a:prstGeom prst="roundRect">
            <a:avLst>
              <a:gd name="adj" fmla="val 50000"/>
            </a:avLst>
          </a:prstGeom>
          <a:solidFill>
            <a:srgbClr val="F6E8C2"/>
          </a:solidFill>
          <a:ln cmpd="sng">
            <a:solidFill>
              <a:srgbClr val="83A4D1"/>
            </a:solidFill>
          </a:ln>
        </p:spPr>
        <p:txBody>
          <a:bodyPr wrap="square" lIns="0" rIns="0" rtlCol="0" anchor="ctr" anchorCtr="0">
            <a:noAutofit/>
          </a:bodyPr>
          <a:lstStyle/>
          <a:p>
            <a:pPr marL="3175" algn="ctr" fontAlgn="ctr"/>
            <a:r>
              <a:rPr lang="ja-JP"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主要</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地場メーカー</a:t>
            </a:r>
            <a:endParaRPr kumimoji="1" lang="ja-JP" altLang="en-US" sz="1200" b="1" dirty="0"/>
          </a:p>
        </p:txBody>
      </p:sp>
      <p:sp>
        <p:nvSpPr>
          <p:cNvPr id="8" name="正方形/長方形 7"/>
          <p:cNvSpPr/>
          <p:nvPr/>
        </p:nvSpPr>
        <p:spPr>
          <a:xfrm>
            <a:off x="1928664" y="3861048"/>
            <a:ext cx="2808312" cy="810478"/>
          </a:xfrm>
          <a:prstGeom prst="rect">
            <a:avLst/>
          </a:prstGeom>
        </p:spPr>
        <p:txBody>
          <a:bodyPr wrap="square" numCol="2" spcCol="108000">
            <a:spAutoFit/>
          </a:bodyPr>
          <a:lstStyle/>
          <a:p>
            <a:pPr marL="112713" lvl="1" indent="-112713">
              <a:spcAft>
                <a:spcPts val="200"/>
              </a:spcAft>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Infus Medical</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MDM</a:t>
            </a:r>
          </a:p>
          <a:p>
            <a:pPr marL="112713" lvl="1" indent="-112713">
              <a:spcAft>
                <a:spcPts val="200"/>
              </a:spcAft>
              <a:buClr>
                <a:srgbClr val="5F8AC3"/>
              </a:buClr>
              <a:buSzPct val="80000"/>
              <a:buFont typeface="Wingdings" panose="05000000000000000000" pitchFamily="2" charset="2"/>
              <a:buChar char="l"/>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W.</a:t>
            </a:r>
            <a:r>
              <a:rPr lang="en-US" altLang="ja-JP" sz="1000" err="1">
                <a:latin typeface="Arial" panose="020B0604020202020204" pitchFamily="34" charset="0"/>
                <a:ea typeface="ＭＳ Ｐゴシック" panose="020B0600070205080204" pitchFamily="50" charset="-128"/>
                <a:cs typeface="Arial" panose="020B0604020202020204" pitchFamily="34" charset="0"/>
              </a:rPr>
              <a:t>A</a:t>
            </a:r>
            <a:r>
              <a:rPr lang="en-US" altLang="ja-JP" sz="1000">
                <a:latin typeface="Arial" panose="020B0604020202020204" pitchFamily="34" charset="0"/>
                <a:ea typeface="ＭＳ Ｐゴシック" panose="020B0600070205080204" pitchFamily="50" charset="-128"/>
                <a:cs typeface="Arial" panose="020B0604020202020204" pitchFamily="34" charset="0"/>
              </a:rPr>
              <a:t>. Rubbermate</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Thaitex</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Bever Medical Industry</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M.R.I</a:t>
            </a:r>
          </a:p>
          <a:p>
            <a:pPr marL="112713" lvl="1" indent="-112713">
              <a:spcAft>
                <a:spcPts val="200"/>
              </a:spcAft>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Siam Sempermed</a:t>
            </a:r>
            <a:endPar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1640632" y="5157192"/>
            <a:ext cx="6624736" cy="1368152"/>
          </a:xfrm>
          <a:prstGeom prst="rect">
            <a:avLst/>
          </a:prstGeom>
        </p:spPr>
        <p:txBody>
          <a:bodyPr wrap="square" lIns="0" rIns="0" numCol="3" spcCol="144000">
            <a:noAutofit/>
          </a:bodyPr>
          <a:lstStyle/>
          <a:p>
            <a:pPr marL="130175" indent="-130175" fontAlgn="ctr">
              <a:spcAft>
                <a:spcPts val="4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3M</a:t>
            </a: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Bausch &amp; Lomb </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Baxter Healthcare</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Boston Scientific</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Carl Zeiss</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Diethelm</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GE Medical Systems</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Guidant </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Johnson &amp; Johnson</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Medtronic</a:t>
            </a: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Philips Electronics</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Roche Diagnostics </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Siemens Surgical Instruments and </a:t>
            </a:r>
            <a:br>
              <a:rPr lang="en-US" altLang="ja-JP" sz="1200">
                <a:latin typeface="Arial" panose="020B0604020202020204" pitchFamily="34" charset="0"/>
                <a:ea typeface="ＭＳ Ｐゴシック" panose="020B0600070205080204" pitchFamily="50" charset="-128"/>
                <a:cs typeface="Arial" panose="020B0604020202020204" pitchFamily="34" charset="0"/>
              </a:rPr>
            </a:br>
            <a:r>
              <a:rPr lang="en-US" altLang="ja-JP" sz="1200">
                <a:latin typeface="Arial" panose="020B0604020202020204" pitchFamily="34" charset="0"/>
                <a:ea typeface="ＭＳ Ｐゴシック" panose="020B0600070205080204" pitchFamily="50" charset="-128"/>
                <a:cs typeface="Arial" panose="020B0604020202020204" pitchFamily="34" charset="0"/>
              </a:rPr>
              <a:t>Tyco Healthcare</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r">
              <a:spcAft>
                <a:spcPts val="400"/>
              </a:spcAft>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等</a:t>
            </a:r>
          </a:p>
        </p:txBody>
      </p:sp>
      <p:sp>
        <p:nvSpPr>
          <p:cNvPr id="64" name="正方形/長方形 63"/>
          <p:cNvSpPr/>
          <p:nvPr/>
        </p:nvSpPr>
        <p:spPr>
          <a:xfrm>
            <a:off x="3940836" y="4869160"/>
            <a:ext cx="2020276" cy="307777"/>
          </a:xfrm>
          <a:prstGeom prst="rect">
            <a:avLst/>
          </a:prstGeom>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外資系医療機器</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メーカー</a:t>
            </a:r>
            <a:endParaRPr lang="ja-JP" altLang="en-US" sz="1400" dirty="0">
              <a:latin typeface="HGP創英角ｺﾞｼｯｸUB" panose="020B0900000000000000" pitchFamily="50" charset="-128"/>
              <a:ea typeface="HGP創英角ｺﾞｼｯｸUB" panose="020B0900000000000000" pitchFamily="50" charset="-128"/>
            </a:endParaRPr>
          </a:p>
        </p:txBody>
      </p:sp>
      <p:cxnSp>
        <p:nvCxnSpPr>
          <p:cNvPr id="66" name="直線コネクタ 65"/>
          <p:cNvCxnSpPr>
            <a:endCxn id="64" idx="1"/>
          </p:cNvCxnSpPr>
          <p:nvPr/>
        </p:nvCxnSpPr>
        <p:spPr>
          <a:xfrm>
            <a:off x="1640632" y="5013176"/>
            <a:ext cx="2300204" cy="9873"/>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965164" y="5013176"/>
            <a:ext cx="2300204" cy="9873"/>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953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1/3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599553763"/>
              </p:ext>
            </p:extLst>
          </p:nvPr>
        </p:nvGraphicFramePr>
        <p:xfrm>
          <a:off x="200023" y="1484784"/>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chemeClr val="tx1"/>
                          </a:solidFill>
                          <a:effectLst/>
                          <a:latin typeface="+mn-lt"/>
                          <a:ea typeface="ＭＳ Ｐゴシック" panose="020B0600070205080204" pitchFamily="50" charset="-128"/>
                        </a:rPr>
                        <a:t>Asahi Intecc Thailand Co., Ltd</a:t>
                      </a:r>
                      <a:r>
                        <a:rPr lang="en-US" sz="1100" b="0" i="0" u="none" strike="noStrike"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医療機器、産業機器用部材等の開発・製造・販売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2,281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chemeClr val="tx1"/>
                          </a:solidFill>
                          <a:effectLst/>
                          <a:latin typeface="+mn-lt"/>
                          <a:ea typeface="ＭＳ Ｐゴシック" panose="020B0600070205080204" pitchFamily="50" charset="-128"/>
                        </a:rPr>
                        <a:t>Central &amp;FamilyMart Co., Ltd</a:t>
                      </a:r>
                      <a:r>
                        <a:rPr lang="en-US" sz="1100" b="0" i="0" u="none" strike="noStrike"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マツモトキヨシホールディングス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ドラッグストアの開発・運営</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chemeClr val="tx1"/>
                          </a:solidFill>
                          <a:effectLst/>
                          <a:latin typeface="+mn-lt"/>
                          <a:ea typeface="ＭＳ Ｐゴシック" panose="020B0600070205080204" pitchFamily="50" charset="-128"/>
                        </a:rPr>
                        <a:t>Emergency Assistance </a:t>
                      </a:r>
                      <a:r>
                        <a:rPr lang="en-US" altLang="ja-JP" sz="1100" b="0" i="0" u="none" strike="noStrike">
                          <a:solidFill>
                            <a:schemeClr val="tx1"/>
                          </a:solidFill>
                          <a:effectLst/>
                          <a:latin typeface="+mn-lt"/>
                          <a:ea typeface="ＭＳ Ｐゴシック" panose="020B0600070205080204" pitchFamily="50" charset="-128"/>
                        </a:rPr>
                        <a:t>Thailand Co., </a:t>
                      </a:r>
                      <a:r>
                        <a:rPr lang="en-US" sz="1100" b="0" i="0" u="none" strike="noStrike">
                          <a:solidFill>
                            <a:schemeClr val="tx1"/>
                          </a:solidFill>
                          <a:effectLst/>
                          <a:latin typeface="+mn-lt"/>
                          <a:ea typeface="ＭＳ Ｐゴシック" panose="020B0600070205080204" pitchFamily="50" charset="-128"/>
                        </a:rPr>
                        <a:t>Ltd</a:t>
                      </a:r>
                      <a:r>
                        <a:rPr lang="en-US" sz="1100" b="0" i="0" u="none" strike="noStrike"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日本エマージェンシーアシスタンス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医療アシスタンス事業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28</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chemeClr val="tx1"/>
                          </a:solidFill>
                          <a:effectLst/>
                          <a:latin typeface="+mn-lt"/>
                          <a:ea typeface="ＭＳ Ｐゴシック" panose="020B0600070205080204" pitchFamily="50" charset="-128"/>
                        </a:rPr>
                        <a:t>FUJIFILM (Thailand) Ltd</a:t>
                      </a:r>
                      <a:r>
                        <a:rPr lang="en-US" sz="1100" b="0" i="0" u="none" strike="noStrike"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Hoya Lens Thailand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HOYA</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眼鏡用レンズの製造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4,045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Iwai</a:t>
                      </a:r>
                      <a:r>
                        <a:rPr kumimoji="1" lang="en-US" sz="1100" b="0" i="0" u="none" strike="noStrike" kern="1200" baseline="0">
                          <a:solidFill>
                            <a:schemeClr val="tx1"/>
                          </a:solidFill>
                          <a:effectLst/>
                          <a:latin typeface="+mn-lt"/>
                          <a:ea typeface="ＭＳ Ｐゴシック" panose="020B0600070205080204" pitchFamily="50" charset="-128"/>
                          <a:cs typeface="+mn-cs"/>
                        </a:rPr>
                        <a:t> Plant Tech (</a:t>
                      </a:r>
                      <a:r>
                        <a:rPr kumimoji="1" lang="en-US" sz="1100" b="0" i="0" u="none" strike="noStrike" kern="1200">
                          <a:solidFill>
                            <a:schemeClr val="tx1"/>
                          </a:solidFill>
                          <a:effectLst/>
                          <a:latin typeface="+mn-lt"/>
                          <a:ea typeface="ＭＳ Ｐゴシック" panose="020B0600070205080204" pitchFamily="50" charset="-128"/>
                          <a:cs typeface="+mn-cs"/>
                        </a:rPr>
                        <a:t>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岩井機械工業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食品、飲料及び医薬設備の販売・サービス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Kawasumi Laboratories 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川澄化学工業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医療用具（血液回路、ＡＶＦ他）、医薬品（血液バッグ）の製造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1,907</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M.E</a:t>
                      </a:r>
                      <a:r>
                        <a:rPr kumimoji="1" lang="en-US" sz="1100" b="0" i="0" u="none" strike="noStrike" kern="1200">
                          <a:solidFill>
                            <a:schemeClr val="tx1"/>
                          </a:solidFill>
                          <a:effectLst/>
                          <a:latin typeface="+mn-lt"/>
                          <a:ea typeface="ＭＳ Ｐゴシック" panose="020B0600070205080204" pitchFamily="50" charset="-128"/>
                          <a:cs typeface="+mn-cs"/>
                        </a:rPr>
                        <a:t>.Nikkiso Co.,</a:t>
                      </a:r>
                      <a:r>
                        <a:rPr kumimoji="1" lang="ja-JP" altLang="en-US" sz="1100" b="0" i="0" u="none" strike="noStrike" kern="1200" baseline="0">
                          <a:solidFill>
                            <a:schemeClr val="tx1"/>
                          </a:solidFill>
                          <a:effectLst/>
                          <a:latin typeface="+mn-lt"/>
                          <a:ea typeface="ＭＳ Ｐゴシック" panose="020B0600070205080204" pitchFamily="50" charset="-128"/>
                          <a:cs typeface="+mn-cs"/>
                        </a:rPr>
                        <a:t> </a:t>
                      </a:r>
                      <a:r>
                        <a:rPr kumimoji="1" lang="en-US" sz="1100" b="0" i="0" u="none" strike="noStrike" kern="1200">
                          <a:solidFill>
                            <a:schemeClr val="tx1"/>
                          </a:solidFill>
                          <a:effectLst/>
                          <a:latin typeface="+mn-lt"/>
                          <a:ea typeface="ＭＳ Ｐゴシック" panose="020B0600070205080204" pitchFamily="50" charset="-128"/>
                          <a:cs typeface="+mn-cs"/>
                        </a:rPr>
                        <a:t>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日機装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医療用機器の消耗部品の製造・販売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100" b="0" i="0" u="none" strike="noStrike">
                          <a:solidFill>
                            <a:schemeClr val="tx1"/>
                          </a:solidFill>
                          <a:effectLst/>
                          <a:latin typeface="+mn-lt"/>
                          <a:ea typeface="ＭＳ Ｐゴシック" panose="020B0600070205080204" pitchFamily="50" charset="-128"/>
                        </a:rPr>
                        <a:t>Namsin Trading Co., Ltd</a:t>
                      </a:r>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川澄化学工業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医療用具、医薬品の販売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22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Nidec Copal</a:t>
                      </a:r>
                      <a:r>
                        <a:rPr kumimoji="1" lang="en-US" sz="1100" b="0" i="0" u="none" strike="noStrike" kern="1200" dirty="0">
                          <a:solidFill>
                            <a:schemeClr val="tx1"/>
                          </a:solidFill>
                          <a:effectLst/>
                          <a:latin typeface="+mn-lt"/>
                          <a:ea typeface="ＭＳ Ｐゴシック" panose="020B0600070205080204" pitchFamily="50" charset="-128"/>
                          <a:cs typeface="+mn-cs"/>
                        </a:rPr>
                        <a:t>(</a:t>
                      </a:r>
                      <a:r>
                        <a:rPr kumimoji="1" lang="en-US" sz="1100" b="0" i="0" u="none" strike="noStrike" kern="1200">
                          <a:solidFill>
                            <a:schemeClr val="tx1"/>
                          </a:solidFill>
                          <a:effectLst/>
                          <a:latin typeface="+mn-lt"/>
                          <a:ea typeface="ＭＳ Ｐゴシック" panose="020B0600070205080204" pitchFamily="50" charset="-128"/>
                          <a:cs typeface="+mn-cs"/>
                        </a:rPr>
                        <a:t>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日本電産コパル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光学機器、電子部品の製造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5,687</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t>11</a:t>
                      </a:r>
                      <a:endParaRPr lang="ja-JP" altLang="en-US" sz="1200" b="1"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Nikkiso Medical (Thailand)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日機装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タイ国内への透析装置、消耗品等医療機器の輸入販売・メンテナンス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東</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3456300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2/3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638402905"/>
              </p:ext>
            </p:extLst>
          </p:nvPr>
        </p:nvGraphicFramePr>
        <p:xfrm>
          <a:off x="201526" y="1089124"/>
          <a:ext cx="9504000" cy="550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Nipro Sales (Thailand)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kumimoji="1" lang="ja-JP" altLang="en-US" sz="1100" b="0" i="0" u="none" strike="noStrike" kern="1200" dirty="0">
                          <a:solidFill>
                            <a:schemeClr val="tx1"/>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20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Nipro (Thailand) Corp.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医療用器具の製造・販売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6,756</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NKS</a:t>
                      </a:r>
                      <a:r>
                        <a:rPr kumimoji="1" lang="ja-JP" altLang="en-US" sz="1100" b="0" i="0" u="none" strike="noStrike" kern="1200" baseline="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Bangkok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医用電子機器の販売促進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Olympus(Thailand)</a:t>
                      </a:r>
                      <a:r>
                        <a:rPr kumimoji="1" lang="en-US" altLang="ja-JP" sz="1100" b="0" i="0" u="none" strike="noStrike" kern="1200" err="1">
                          <a:solidFill>
                            <a:schemeClr val="tx1"/>
                          </a:solidFill>
                          <a:effectLst/>
                          <a:latin typeface="+mn-lt"/>
                          <a:ea typeface="ＭＳ Ｐゴシック" panose="020B0600070205080204" pitchFamily="50" charset="-128"/>
                          <a:cs typeface="+mn-cs"/>
                        </a:rPr>
                        <a:t>Co</a:t>
                      </a:r>
                      <a:r>
                        <a:rPr kumimoji="1" lang="en-US" altLang="ja-JP" sz="1100" b="0" i="0" u="none" strike="noStrike" kern="1200">
                          <a:solidFill>
                            <a:schemeClr val="tx1"/>
                          </a:solidFill>
                          <a:effectLst/>
                          <a:latin typeface="+mn-lt"/>
                          <a:ea typeface="ＭＳ Ｐゴシック" panose="020B0600070205080204" pitchFamily="50" charset="-128"/>
                          <a:cs typeface="+mn-cs"/>
                        </a:rPr>
                        <a:t>., Ltd</a:t>
                      </a:r>
                      <a:r>
                        <a:rPr kumimoji="1" lang="en-US" altLang="ja-JP"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内視鏡の輸入・販売・サービス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OMRON Healthcare Thailand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Ozu(Thailand)</a:t>
                      </a:r>
                      <a:r>
                        <a:rPr kumimoji="1" lang="en-US" altLang="ja-JP" sz="1100" b="0" i="0" u="none" strike="noStrike" kern="1200" err="1">
                          <a:solidFill>
                            <a:schemeClr val="tx1"/>
                          </a:solidFill>
                          <a:effectLst/>
                          <a:latin typeface="+mn-lt"/>
                          <a:ea typeface="ＭＳ Ｐゴシック" panose="020B0600070205080204" pitchFamily="50" charset="-128"/>
                          <a:cs typeface="+mn-cs"/>
                        </a:rPr>
                        <a:t>Co</a:t>
                      </a:r>
                      <a:r>
                        <a:rPr kumimoji="1" lang="en-US" altLang="ja-JP" sz="1100" b="0" i="0" u="none" strike="noStrike" kern="1200">
                          <a:solidFill>
                            <a:schemeClr val="tx1"/>
                          </a:solidFill>
                          <a:effectLst/>
                          <a:latin typeface="+mn-lt"/>
                          <a:ea typeface="ＭＳ Ｐゴシック" panose="020B0600070205080204" pitchFamily="50" charset="-128"/>
                          <a:cs typeface="+mn-cs"/>
                        </a:rPr>
                        <a:t>.,</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小津産業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不織布製品の販売・輸出入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4</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baseline="0">
                          <a:solidFill>
                            <a:schemeClr val="tx1"/>
                          </a:solidFill>
                          <a:effectLst/>
                          <a:latin typeface="+mn-lt"/>
                          <a:ea typeface="ＭＳ Ｐゴシック" panose="020B0600070205080204" pitchFamily="50" charset="-128"/>
                          <a:cs typeface="+mn-cs"/>
                        </a:rPr>
                        <a:t>Paris Miki Optical (Thailand)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43</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baseline="0">
                          <a:solidFill>
                            <a:schemeClr val="tx1"/>
                          </a:solidFill>
                          <a:effectLst/>
                          <a:latin typeface="+mn-lt"/>
                          <a:ea typeface="ＭＳ Ｐゴシック" panose="020B0600070205080204" pitchFamily="50" charset="-128"/>
                          <a:cs typeface="+mn-cs"/>
                        </a:rPr>
                        <a:t>Pigeon</a:t>
                      </a:r>
                      <a:r>
                        <a:rPr kumimoji="1" lang="ja-JP" altLang="en-US" sz="1100" b="0" i="0" u="none" strike="noStrike" kern="1200" baseline="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Industries (Thailand)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ピジョン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育児用品及び女性ケア用品の製造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533</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baseline="0">
                          <a:solidFill>
                            <a:schemeClr val="tx1"/>
                          </a:solidFill>
                          <a:effectLst/>
                          <a:latin typeface="+mn-lt"/>
                          <a:ea typeface="ＭＳ Ｐゴシック" panose="020B0600070205080204" pitchFamily="50" charset="-128"/>
                          <a:cs typeface="+mn-cs"/>
                        </a:rPr>
                        <a:t>PMT Mirai Holdings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三城</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Siam</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Okamoto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オカモト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手術用ゴム手袋の製造・販売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150</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Siamdent</a:t>
                      </a:r>
                      <a:r>
                        <a:rPr kumimoji="1" lang="ja-JP" altLang="en-US" sz="1100" b="0" i="0" u="none" strike="noStrike" kern="1200" baseline="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モリタ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歯科機器の製造・販売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120</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Sysmex (Thailand)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0" name="テキスト ボックス 9"/>
          <p:cNvSpPr txBox="1"/>
          <p:nvPr/>
        </p:nvSpPr>
        <p:spPr>
          <a:xfrm>
            <a:off x="20091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東</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97986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3/3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170883084"/>
              </p:ext>
            </p:extLst>
          </p:nvPr>
        </p:nvGraphicFramePr>
        <p:xfrm>
          <a:off x="201526" y="1089124"/>
          <a:ext cx="9504000" cy="334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Terumo (Thailand)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医薬品、医療機器の輸出入・販売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Tokyo Optical (Thailand) Co.,</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東京メガネ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眼鏡、光学器類の小売・卸売及び輸出入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Topcon Instruments (Thailand) Co.,</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トプコン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ポジショニング機器、眼科用機器の販売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Tsuruha</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a:t>
                      </a:r>
                      <a:r>
                        <a:rPr kumimoji="1" lang="en-US" altLang="ja-JP" sz="1100" b="0" i="0" u="none" strike="noStrike" kern="1200">
                          <a:solidFill>
                            <a:schemeClr val="tx1"/>
                          </a:solidFill>
                          <a:effectLst/>
                          <a:latin typeface="+mn-lt"/>
                          <a:ea typeface="ＭＳ Ｐゴシック" panose="020B0600070205080204" pitchFamily="50" charset="-128"/>
                          <a:cs typeface="+mn-cs"/>
                        </a:rPr>
                        <a:t>(Thailand) Co.,</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ツルハホールディングス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ドラッグストア事業の運営</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100" b="0" i="0" u="none" strike="noStrike" kern="1200">
                          <a:solidFill>
                            <a:schemeClr val="tx1"/>
                          </a:solidFill>
                          <a:effectLst/>
                          <a:latin typeface="+mn-lt"/>
                          <a:ea typeface="ＭＳ Ｐゴシック" panose="020B0600070205080204" pitchFamily="50" charset="-128"/>
                          <a:cs typeface="+mn-cs"/>
                        </a:rPr>
                        <a:t>Uni-Charm (Thailand) Co.,</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ユニ・チャーム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ベビー関連用品、生理用品の製造・販売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Zacros (Thailand) Co.,</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藤森工業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医療器具用軟包装材等の製造・販売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221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Zuiko Machinery (Thailand) Co.,</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瑞光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生理用ナプキン・紙オムツ製造機械及び部品の販売・サービス業務</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91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東</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71740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タイ／医療関連／医療機器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タイで医療機器を販売するためには、事業者登録済の事業者が、医療機器毎に申請許可を受ける必要がある。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公的医療機関の医療機器調達に際しては、大きく</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つの手法が存在する。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525344"/>
            <a:ext cx="928903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（出所）アメリカ合衆国商務省国際貿易局、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「令和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アジア諸国医薬品・医療機器規制情報・分析事業（追加調査）」調査報告書、タイ政府「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Public Procurement and Supplies Administration Act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ja-JP" sz="800" dirty="0"/>
          </a:p>
        </p:txBody>
      </p:sp>
      <p:sp>
        <p:nvSpPr>
          <p:cNvPr id="14" name="TextBox 13">
            <a:extLst>
              <a:ext uri="{FF2B5EF4-FFF2-40B4-BE49-F238E27FC236}">
                <a16:creationId xmlns:a16="http://schemas.microsoft.com/office/drawing/2014/main" id="{86678FC1-A662-4A96-9B1C-01DDEDA6FC37}"/>
              </a:ext>
            </a:extLst>
          </p:cNvPr>
          <p:cNvSpPr txBox="1"/>
          <p:nvPr/>
        </p:nvSpPr>
        <p:spPr>
          <a:xfrm>
            <a:off x="5313040" y="2145045"/>
            <a:ext cx="4320480" cy="83099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chemeClr val="bg1">
                  <a:lumMod val="50000"/>
                </a:schemeClr>
              </a:buClr>
              <a:buSzPct val="80000"/>
              <a:buFont typeface="Wingdings" panose="05000000000000000000" pitchFamily="2" charset="2"/>
              <a:buChar char="l"/>
            </a:pPr>
            <a:r>
              <a:rPr lang="ja-JP" altLang="en-US" sz="1200" dirty="0"/>
              <a:t>公的医療機関における医療機器の調達に係る規制の根幹をなしているのは、</a:t>
            </a:r>
            <a:r>
              <a:rPr lang="en-US" altLang="ja-JP" sz="1200" dirty="0"/>
              <a:t>2017</a:t>
            </a:r>
            <a:r>
              <a:rPr lang="ja-JP" altLang="en-US" sz="1200" dirty="0"/>
              <a:t>年に施行された「調達および供給管理法」であり、同法においては、以下の</a:t>
            </a:r>
            <a:r>
              <a:rPr lang="en-US" altLang="ja-JP" sz="1200" dirty="0"/>
              <a:t>3</a:t>
            </a:r>
            <a:r>
              <a:rPr lang="ja-JP" altLang="en-US" sz="1200" dirty="0"/>
              <a:t>つの調達手法が認められている。</a:t>
            </a:r>
          </a:p>
        </p:txBody>
      </p:sp>
      <p:grpSp>
        <p:nvGrpSpPr>
          <p:cNvPr id="16" name="グループ化 4">
            <a:extLst>
              <a:ext uri="{FF2B5EF4-FFF2-40B4-BE49-F238E27FC236}">
                <a16:creationId xmlns:a16="http://schemas.microsoft.com/office/drawing/2014/main" id="{A2B8091C-4880-45DD-9034-2B3B7D955629}"/>
              </a:ext>
            </a:extLst>
          </p:cNvPr>
          <p:cNvGrpSpPr/>
          <p:nvPr/>
        </p:nvGrpSpPr>
        <p:grpSpPr>
          <a:xfrm>
            <a:off x="416495" y="1771464"/>
            <a:ext cx="4464496" cy="288032"/>
            <a:chOff x="4803499" y="2113806"/>
            <a:chExt cx="2954133" cy="288032"/>
          </a:xfrm>
        </p:grpSpPr>
        <p:cxnSp>
          <p:nvCxnSpPr>
            <p:cNvPr id="17" name="直線コネクタ 5">
              <a:extLst>
                <a:ext uri="{FF2B5EF4-FFF2-40B4-BE49-F238E27FC236}">
                  <a16:creationId xmlns:a16="http://schemas.microsoft.com/office/drawing/2014/main" id="{AE43ED29-6B01-4728-A0DD-5E71BE3EF47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C8AA325-CA72-4DCD-BC70-A1C854DA474B}"/>
                </a:ext>
              </a:extLst>
            </p:cNvPr>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流通に係る規制</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9" name="グループ化 78">
            <a:extLst>
              <a:ext uri="{FF2B5EF4-FFF2-40B4-BE49-F238E27FC236}">
                <a16:creationId xmlns:a16="http://schemas.microsoft.com/office/drawing/2014/main" id="{20FAB36E-BDFF-4F37-845F-3CAD7B778415}"/>
              </a:ext>
            </a:extLst>
          </p:cNvPr>
          <p:cNvGrpSpPr/>
          <p:nvPr/>
        </p:nvGrpSpPr>
        <p:grpSpPr>
          <a:xfrm>
            <a:off x="5241032" y="1771464"/>
            <a:ext cx="4464496" cy="288032"/>
            <a:chOff x="4803500" y="2113806"/>
            <a:chExt cx="2954133" cy="288032"/>
          </a:xfrm>
        </p:grpSpPr>
        <p:cxnSp>
          <p:nvCxnSpPr>
            <p:cNvPr id="20" name="直線コネクタ 79">
              <a:extLst>
                <a:ext uri="{FF2B5EF4-FFF2-40B4-BE49-F238E27FC236}">
                  <a16:creationId xmlns:a16="http://schemas.microsoft.com/office/drawing/2014/main" id="{8211DEB7-A0A4-4B2F-806F-0F8C0DE156D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a:extLst>
                <a:ext uri="{FF2B5EF4-FFF2-40B4-BE49-F238E27FC236}">
                  <a16:creationId xmlns:a16="http://schemas.microsoft.com/office/drawing/2014/main" id="{FF394F96-4699-4291-A8A0-3F813E10715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調達に係る規制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2" name="TextBox 21">
            <a:extLst>
              <a:ext uri="{FF2B5EF4-FFF2-40B4-BE49-F238E27FC236}">
                <a16:creationId xmlns:a16="http://schemas.microsoft.com/office/drawing/2014/main" id="{57F5FD49-9D84-4928-A318-BCFB5D3BF72D}"/>
              </a:ext>
            </a:extLst>
          </p:cNvPr>
          <p:cNvSpPr txBox="1"/>
          <p:nvPr/>
        </p:nvSpPr>
        <p:spPr>
          <a:xfrm>
            <a:off x="416495" y="2145045"/>
            <a:ext cx="4448357" cy="334206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chemeClr val="bg1">
                  <a:lumMod val="50000"/>
                </a:schemeClr>
              </a:buClr>
              <a:buSzPct val="80000"/>
              <a:buFont typeface="Wingdings" panose="05000000000000000000" pitchFamily="2" charset="2"/>
              <a:buChar char="l"/>
            </a:pPr>
            <a:r>
              <a:rPr lang="ja-JP" altLang="en-US" sz="1200" dirty="0"/>
              <a:t>タイで事業者登録を取得している企業のみが、医療機器を販売・流通する資格を有する。</a:t>
            </a:r>
            <a:endParaRPr lang="en-US" altLang="ja-JP" sz="1200" dirty="0"/>
          </a:p>
          <a:p>
            <a:pPr>
              <a:buClr>
                <a:schemeClr val="bg1">
                  <a:lumMod val="50000"/>
                </a:schemeClr>
              </a:buClr>
              <a:buSzPct val="80000"/>
              <a:buFont typeface="Wingdings" panose="05000000000000000000" pitchFamily="2" charset="2"/>
              <a:buChar char="l"/>
            </a:pPr>
            <a:r>
              <a:rPr lang="ja-JP" altLang="en-US" sz="1200" dirty="0"/>
              <a:t>同登録の取得のためには、タイに居住している必要があるため、現地に拠点を有さない海外メーカーの場合、現地代理店との提携も考慮の余地がある。</a:t>
            </a:r>
            <a:endParaRPr lang="en-US" altLang="ja-JP" sz="1200" dirty="0"/>
          </a:p>
          <a:p>
            <a:pPr>
              <a:buClr>
                <a:schemeClr val="bg1">
                  <a:lumMod val="50000"/>
                </a:schemeClr>
              </a:buClr>
              <a:buSzPct val="80000"/>
              <a:buFont typeface="Wingdings" panose="05000000000000000000" pitchFamily="2" charset="2"/>
              <a:buChar char="l"/>
            </a:pPr>
            <a:r>
              <a:rPr lang="ja-JP" altLang="en-US" sz="1200" dirty="0"/>
              <a:t>医療機器の販売や流通に係る規制の根幹をなしているのは、</a:t>
            </a:r>
            <a:r>
              <a:rPr lang="en-US" altLang="ja-JP" sz="1200" dirty="0"/>
              <a:t>2019</a:t>
            </a:r>
            <a:r>
              <a:rPr lang="ja-JP" altLang="en-US" sz="1200" dirty="0"/>
              <a:t>年に施行された「医療機器法」であり、保健省傘下・食品医薬品局の医療機器管理部（</a:t>
            </a:r>
            <a:r>
              <a:rPr lang="en-US" altLang="ja-JP" sz="1200" dirty="0"/>
              <a:t>Medical Devices Control Division</a:t>
            </a:r>
            <a:r>
              <a:rPr lang="ja-JP" altLang="en-US" sz="1200" dirty="0"/>
              <a:t>）が管轄している。</a:t>
            </a:r>
            <a:endParaRPr lang="en-US" altLang="ja-JP" sz="1200" dirty="0"/>
          </a:p>
          <a:p>
            <a:pPr marL="269875" indent="-171450">
              <a:lnSpc>
                <a:spcPct val="113000"/>
              </a:lnSpc>
              <a:spcAft>
                <a:spcPts val="600"/>
              </a:spcAft>
              <a:buClr>
                <a:schemeClr val="bg1">
                  <a:lumMod val="50000"/>
                </a:schemeClr>
              </a:buClr>
              <a:buSzPct val="80000"/>
              <a:buFontTx/>
              <a:buChar char="-"/>
            </a:pPr>
            <a:r>
              <a:rPr lang="ja-JP" altLang="en-US" sz="1200" spc="-30" dirty="0"/>
              <a:t>医療機器毎に</a:t>
            </a:r>
            <a:r>
              <a:rPr lang="en-US" altLang="ja-JP" sz="1200" spc="-30" dirty="0"/>
              <a:t>MDCD</a:t>
            </a:r>
            <a:r>
              <a:rPr lang="ja-JP" altLang="en-US" sz="1200" spc="-30" dirty="0"/>
              <a:t>からの製造や販売に係る許可取得が必要。</a:t>
            </a:r>
            <a:endParaRPr lang="en-US" altLang="ja-JP" sz="1200" spc="-30" dirty="0"/>
          </a:p>
          <a:p>
            <a:pPr marL="269875" indent="-171450">
              <a:lnSpc>
                <a:spcPct val="113000"/>
              </a:lnSpc>
              <a:spcAft>
                <a:spcPts val="600"/>
              </a:spcAft>
              <a:buClr>
                <a:schemeClr val="bg1">
                  <a:lumMod val="50000"/>
                </a:schemeClr>
              </a:buClr>
              <a:buSzPct val="80000"/>
              <a:buFontTx/>
              <a:buChar char="-"/>
            </a:pPr>
            <a:r>
              <a:rPr lang="ja-JP" altLang="en-US" sz="1200" spc="-30" dirty="0"/>
              <a:t>医療機器の分類によって、許可の取得方法は異なる。</a:t>
            </a:r>
            <a:endParaRPr lang="en-US" altLang="ja-JP" sz="1200" spc="-30" dirty="0"/>
          </a:p>
          <a:p>
            <a:pPr marL="269875" indent="-171450">
              <a:lnSpc>
                <a:spcPct val="113000"/>
              </a:lnSpc>
              <a:spcAft>
                <a:spcPts val="600"/>
              </a:spcAft>
              <a:buClr>
                <a:schemeClr val="bg1">
                  <a:lumMod val="50000"/>
                </a:schemeClr>
              </a:buClr>
              <a:buSzPct val="80000"/>
              <a:buFontTx/>
              <a:buChar char="-"/>
            </a:pPr>
            <a:r>
              <a:rPr lang="en-US" altLang="ja-JP" sz="1200" spc="-30" dirty="0"/>
              <a:t>2022</a:t>
            </a:r>
            <a:r>
              <a:rPr lang="ja-JP" altLang="en-US" sz="1200" spc="-30" dirty="0"/>
              <a:t>年より、流通番号の申請時に</a:t>
            </a:r>
            <a:r>
              <a:rPr lang="en-US" altLang="ja-JP" sz="1200" spc="-30" dirty="0"/>
              <a:t>ASEAN</a:t>
            </a:r>
            <a:r>
              <a:rPr lang="ja-JP" altLang="en-US" sz="1200" spc="-30" dirty="0"/>
              <a:t>共通の申請様式（</a:t>
            </a:r>
            <a:r>
              <a:rPr lang="en-US" altLang="ja-JP" sz="1200" spc="-30" dirty="0"/>
              <a:t>Common Submission Dossier Template</a:t>
            </a:r>
            <a:r>
              <a:rPr lang="ja-JP" altLang="en-US" sz="1200" spc="-30" dirty="0"/>
              <a:t>）の適用が開始される。</a:t>
            </a:r>
            <a:endParaRPr lang="en-US" altLang="ja-JP" sz="1200" spc="-30" dirty="0"/>
          </a:p>
          <a:p>
            <a:pPr marL="269875" indent="-171450">
              <a:lnSpc>
                <a:spcPct val="113000"/>
              </a:lnSpc>
              <a:spcAft>
                <a:spcPts val="600"/>
              </a:spcAft>
              <a:buClr>
                <a:schemeClr val="bg1">
                  <a:lumMod val="50000"/>
                </a:schemeClr>
              </a:buClr>
              <a:buSzPct val="80000"/>
              <a:buFontTx/>
              <a:buChar char="-"/>
            </a:pPr>
            <a:r>
              <a:rPr lang="ja-JP" altLang="en-US" sz="1200" spc="-30" dirty="0"/>
              <a:t>許可取得には、</a:t>
            </a:r>
            <a:r>
              <a:rPr lang="en-US" altLang="ja-JP" sz="1200" spc="-30" dirty="0"/>
              <a:t>200</a:t>
            </a:r>
            <a:r>
              <a:rPr lang="ja-JP" altLang="en-US" sz="1200" spc="-30" dirty="0"/>
              <a:t>～</a:t>
            </a:r>
            <a:r>
              <a:rPr lang="en-US" altLang="ja-JP" sz="1200" spc="-30" dirty="0"/>
              <a:t>300</a:t>
            </a:r>
            <a:r>
              <a:rPr lang="ja-JP" altLang="en-US" sz="1200" spc="-30" dirty="0"/>
              <a:t>日程度もの期間を要するケースもある。</a:t>
            </a:r>
            <a:endParaRPr lang="en-US" altLang="ja-JP" sz="1200" spc="-30" dirty="0"/>
          </a:p>
        </p:txBody>
      </p:sp>
      <p:graphicFrame>
        <p:nvGraphicFramePr>
          <p:cNvPr id="26" name="Table 25">
            <a:extLst>
              <a:ext uri="{FF2B5EF4-FFF2-40B4-BE49-F238E27FC236}">
                <a16:creationId xmlns:a16="http://schemas.microsoft.com/office/drawing/2014/main" id="{5FD80EEE-6E55-4DB3-89F2-60CC6238431F}"/>
              </a:ext>
            </a:extLst>
          </p:cNvPr>
          <p:cNvGraphicFramePr>
            <a:graphicFrameLocks noGrp="1"/>
          </p:cNvGraphicFramePr>
          <p:nvPr>
            <p:extLst>
              <p:ext uri="{D42A27DB-BD31-4B8C-83A1-F6EECF244321}">
                <p14:modId xmlns:p14="http://schemas.microsoft.com/office/powerpoint/2010/main" val="340533892"/>
              </p:ext>
            </p:extLst>
          </p:nvPr>
        </p:nvGraphicFramePr>
        <p:xfrm>
          <a:off x="5264109" y="3097726"/>
          <a:ext cx="4456206" cy="2545074"/>
        </p:xfrm>
        <a:graphic>
          <a:graphicData uri="http://schemas.openxmlformats.org/drawingml/2006/table">
            <a:tbl>
              <a:tblPr firstRow="1" bandRow="1">
                <a:tableStyleId>{5C22544A-7EE6-4342-B048-85BDC9FD1C3A}</a:tableStyleId>
              </a:tblPr>
              <a:tblGrid>
                <a:gridCol w="1489091">
                  <a:extLst>
                    <a:ext uri="{9D8B030D-6E8A-4147-A177-3AD203B41FA5}">
                      <a16:colId xmlns:a16="http://schemas.microsoft.com/office/drawing/2014/main" val="3081066574"/>
                    </a:ext>
                  </a:extLst>
                </a:gridCol>
                <a:gridCol w="2967115">
                  <a:extLst>
                    <a:ext uri="{9D8B030D-6E8A-4147-A177-3AD203B41FA5}">
                      <a16:colId xmlns:a16="http://schemas.microsoft.com/office/drawing/2014/main" val="2259600006"/>
                    </a:ext>
                  </a:extLst>
                </a:gridCol>
              </a:tblGrid>
              <a:tr h="298388">
                <a:tc>
                  <a:txBody>
                    <a:bodyPr/>
                    <a:lstStyle/>
                    <a:p>
                      <a:pPr algn="ctr"/>
                      <a:endParaRPr lang="en-SG" sz="1100" dirty="0"/>
                    </a:p>
                  </a:txBody>
                  <a:tcPr anchor="ctr">
                    <a:solidFill>
                      <a:srgbClr val="3D6AA7"/>
                    </a:solidFill>
                  </a:tcPr>
                </a:tc>
                <a:tc>
                  <a:txBody>
                    <a:bodyPr/>
                    <a:lstStyle/>
                    <a:p>
                      <a:pPr algn="ctr"/>
                      <a:r>
                        <a:rPr lang="ja-JP" altLang="en-US" sz="1100" baseline="0" dirty="0">
                          <a:ea typeface="HGP創英角ｺﾞｼｯｸUB" panose="020B0900000000000000" pitchFamily="50" charset="-128"/>
                        </a:rPr>
                        <a:t>概　要</a:t>
                      </a:r>
                      <a:endParaRPr lang="en-SG" sz="11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714161948"/>
                  </a:ext>
                </a:extLst>
              </a:tr>
              <a:tr h="684537">
                <a:tc>
                  <a:txBody>
                    <a:bodyPr/>
                    <a:lstStyle/>
                    <a:p>
                      <a:pPr algn="ctr"/>
                      <a:r>
                        <a:rPr lang="ja-JP" altLang="en-US" sz="1100" b="1" baseline="0" dirty="0">
                          <a:solidFill>
                            <a:sysClr val="windowText" lastClr="000000"/>
                          </a:solidFill>
                          <a:ea typeface="HGP創英角ｺﾞｼｯｸUB" panose="020B0900000000000000" pitchFamily="50" charset="-128"/>
                        </a:rPr>
                        <a:t>一般勧誘方式</a:t>
                      </a:r>
                      <a:br>
                        <a:rPr lang="en-US" altLang="ja-JP" sz="1100" b="1" baseline="0" dirty="0">
                          <a:solidFill>
                            <a:sysClr val="windowText" lastClr="000000"/>
                          </a:solidFill>
                          <a:ea typeface="HGP創英角ｺﾞｼｯｸUB" panose="020B0900000000000000" pitchFamily="50" charset="-128"/>
                        </a:rPr>
                      </a:br>
                      <a:r>
                        <a:rPr lang="ja-JP" altLang="en-US" sz="1100" b="0" baseline="0" dirty="0">
                          <a:solidFill>
                            <a:sysClr val="windowText" lastClr="000000"/>
                          </a:solidFill>
                          <a:ea typeface="HGP創英角ｺﾞｼｯｸUB" panose="020B0900000000000000" pitchFamily="50" charset="-128"/>
                        </a:rPr>
                        <a:t>（</a:t>
                      </a:r>
                      <a:r>
                        <a:rPr lang="en-US" altLang="ja-JP" sz="1100" b="0" baseline="0" dirty="0">
                          <a:solidFill>
                            <a:sysClr val="windowText" lastClr="000000"/>
                          </a:solidFill>
                          <a:ea typeface="HGP創英角ｺﾞｼｯｸUB" panose="020B0900000000000000" pitchFamily="50" charset="-128"/>
                        </a:rPr>
                        <a:t>General solicitation method</a:t>
                      </a:r>
                      <a:r>
                        <a:rPr lang="ja-JP" altLang="en-US" sz="1100" b="0" baseline="0" dirty="0">
                          <a:solidFill>
                            <a:sysClr val="windowText" lastClr="000000"/>
                          </a:solidFill>
                          <a:ea typeface="HGP創英角ｺﾞｼｯｸUB" panose="020B0900000000000000" pitchFamily="50" charset="-128"/>
                        </a:rPr>
                        <a:t>）</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政府機関が設定した資格要件を満たす全ての調達先候補から、提案書を受け入れる。</a:t>
                      </a:r>
                      <a:endParaRPr lang="en-SG" altLang="ja-JP" sz="1100" dirty="0"/>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163086"/>
                  </a:ext>
                </a:extLst>
              </a:tr>
              <a:tr h="877612">
                <a:tc>
                  <a:txBody>
                    <a:bodyPr/>
                    <a:lstStyle/>
                    <a:p>
                      <a:pPr algn="ctr"/>
                      <a:r>
                        <a:rPr lang="ja-JP" altLang="en-US" sz="1100" b="1" dirty="0">
                          <a:latin typeface="HGP創英角ｺﾞｼｯｸUB" panose="020B0900000000000000" pitchFamily="50" charset="-128"/>
                          <a:ea typeface="HGP創英角ｺﾞｼｯｸUB" panose="020B0900000000000000" pitchFamily="50" charset="-128"/>
                        </a:rPr>
                        <a:t>選択方式</a:t>
                      </a:r>
                      <a:br>
                        <a:rPr lang="en-US" altLang="ja-JP" sz="1100" b="1" dirty="0">
                          <a:latin typeface="HGP創英角ｺﾞｼｯｸUB" panose="020B0900000000000000" pitchFamily="50" charset="-128"/>
                          <a:ea typeface="HGP創英角ｺﾞｼｯｸUB" panose="020B0900000000000000" pitchFamily="50" charset="-128"/>
                        </a:rPr>
                      </a:br>
                      <a:r>
                        <a:rPr lang="ja-JP" altLang="en-US" sz="1100" dirty="0">
                          <a:latin typeface="HGP創英角ｺﾞｼｯｸUB" panose="020B0900000000000000" pitchFamily="50" charset="-128"/>
                          <a:ea typeface="HGP創英角ｺﾞｼｯｸUB" panose="020B0900000000000000" pitchFamily="50" charset="-128"/>
                        </a:rPr>
                        <a:t>（</a:t>
                      </a:r>
                      <a:r>
                        <a:rPr lang="en-US" altLang="ja-JP" sz="1100" dirty="0">
                          <a:latin typeface="+mj-lt"/>
                          <a:ea typeface="HGP創英角ｺﾞｼｯｸUB" panose="020B0900000000000000" pitchFamily="50" charset="-128"/>
                        </a:rPr>
                        <a:t>Selection method</a:t>
                      </a:r>
                      <a:r>
                        <a:rPr lang="ja-JP" altLang="en-US" sz="1100" dirty="0">
                          <a:latin typeface="HGP創英角ｺﾞｼｯｸUB" panose="020B0900000000000000" pitchFamily="50" charset="-128"/>
                          <a:ea typeface="HGP創英角ｺﾞｼｯｸUB" panose="020B0900000000000000" pitchFamily="50" charset="-128"/>
                        </a:rPr>
                        <a:t>）</a:t>
                      </a:r>
                      <a:endParaRPr lang="en-SG" sz="11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solidFill>
                      <a:schemeClr val="tx2"/>
                    </a:solidFill>
                  </a:tcPr>
                </a:tc>
                <a:tc>
                  <a:txBody>
                    <a:bodyPr/>
                    <a:lstStyle/>
                    <a:p>
                      <a:r>
                        <a:rPr lang="ja-JP" altLang="en-US" sz="1100" dirty="0"/>
                        <a:t>資格を満たす調達先候補が</a:t>
                      </a:r>
                      <a:r>
                        <a:rPr lang="en-US" altLang="ja-JP" sz="1100" dirty="0"/>
                        <a:t>3</a:t>
                      </a:r>
                      <a:r>
                        <a:rPr lang="ja-JP" altLang="en-US" sz="1100" dirty="0"/>
                        <a:t>つ以上であることを条件に、政府機関によって指定された資格要件を満たす任意の調達先候補に提案書の提出を求める。</a:t>
                      </a:r>
                      <a:endParaRPr lang="en-SG" altLang="ja-JP"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63569618"/>
                  </a:ext>
                </a:extLst>
              </a:tr>
              <a:tr h="684537">
                <a:tc>
                  <a:txBody>
                    <a:bodyPr/>
                    <a:lstStyle/>
                    <a:p>
                      <a:pPr algn="ctr"/>
                      <a:r>
                        <a:rPr lang="ja-JP" altLang="en-US" sz="1100" b="1" baseline="0" dirty="0">
                          <a:solidFill>
                            <a:sysClr val="windowText" lastClr="000000"/>
                          </a:solidFill>
                          <a:ea typeface="HGP創英角ｺﾞｼｯｸUB" panose="020B0900000000000000" pitchFamily="50" charset="-128"/>
                        </a:rPr>
                        <a:t>特定方式</a:t>
                      </a:r>
                      <a:br>
                        <a:rPr lang="en-US" altLang="ja-JP" sz="1100" b="1" baseline="0" dirty="0">
                          <a:solidFill>
                            <a:sysClr val="windowText" lastClr="000000"/>
                          </a:solidFill>
                          <a:ea typeface="HGP創英角ｺﾞｼｯｸUB" panose="020B0900000000000000" pitchFamily="50" charset="-128"/>
                        </a:rPr>
                      </a:br>
                      <a:r>
                        <a:rPr lang="ja-JP" altLang="en-US" sz="1100" b="0" baseline="0" dirty="0">
                          <a:solidFill>
                            <a:sysClr val="windowText" lastClr="000000"/>
                          </a:solidFill>
                          <a:ea typeface="HGP創英角ｺﾞｼｯｸUB" panose="020B0900000000000000" pitchFamily="50" charset="-128"/>
                        </a:rPr>
                        <a:t>（</a:t>
                      </a:r>
                      <a:r>
                        <a:rPr lang="en-US" altLang="ja-JP" sz="1100" b="0" baseline="0" dirty="0">
                          <a:solidFill>
                            <a:sysClr val="windowText" lastClr="000000"/>
                          </a:solidFill>
                          <a:ea typeface="HGP創英角ｺﾞｼｯｸUB" panose="020B0900000000000000" pitchFamily="50" charset="-128"/>
                        </a:rPr>
                        <a:t>Specific method</a:t>
                      </a:r>
                      <a:r>
                        <a:rPr lang="ja-JP" altLang="en-US" sz="1100" b="0" baseline="0" dirty="0">
                          <a:solidFill>
                            <a:sysClr val="windowText" lastClr="000000"/>
                          </a:solidFill>
                          <a:ea typeface="HGP創英角ｺﾞｼｯｸUB" panose="020B0900000000000000" pitchFamily="50" charset="-128"/>
                        </a:rPr>
                        <a:t>）</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政府機関が設定した資格要件を満たす任意の調達先候補一社に提案書の提出を求めた上で、価格交渉を行う。</a:t>
                      </a:r>
                      <a:endParaRPr lang="en-SG"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73120720"/>
                  </a:ext>
                </a:extLst>
              </a:tr>
            </a:tbl>
          </a:graphicData>
        </a:graphic>
      </p:graphicFrame>
    </p:spTree>
    <p:extLst>
      <p:ext uri="{BB962C8B-B14F-4D97-AF65-F5344CB8AC3E}">
        <p14:creationId xmlns:p14="http://schemas.microsoft.com/office/powerpoint/2010/main" val="369434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21ECC50-0376-4C3C-A841-A339CA9FCEE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C21ECC50-0376-4C3C-A841-A339CA9FCE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タイ／一般概況</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基本情報</a:t>
            </a:r>
          </a:p>
        </p:txBody>
      </p:sp>
      <p:graphicFrame>
        <p:nvGraphicFramePr>
          <p:cNvPr id="9" name="表 8"/>
          <p:cNvGraphicFramePr>
            <a:graphicFrameLocks noGrp="1"/>
          </p:cNvGraphicFramePr>
          <p:nvPr>
            <p:extLst>
              <p:ext uri="{D42A27DB-BD31-4B8C-83A1-F6EECF244321}">
                <p14:modId xmlns:p14="http://schemas.microsoft.com/office/powerpoint/2010/main" val="345788863"/>
              </p:ext>
            </p:extLst>
          </p:nvPr>
        </p:nvGraphicFramePr>
        <p:xfrm>
          <a:off x="776535" y="1052736"/>
          <a:ext cx="8352929" cy="5401928"/>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220012">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kern="1200" dirty="0">
                          <a:solidFill>
                            <a:schemeClr val="dk1"/>
                          </a:solidFill>
                          <a:latin typeface="+mn-lt"/>
                          <a:ea typeface="+mn-ea"/>
                          <a:cs typeface="+mn-cs"/>
                        </a:rPr>
                        <a:t>バンコク</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0012">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言　語</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タイ語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0012">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通貨・レート</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dirty="0"/>
                        <a:t>1</a:t>
                      </a:r>
                      <a:r>
                        <a:rPr lang="ja-JP" altLang="en-US" sz="1200" baseline="0" dirty="0"/>
                        <a:t> バーツ（</a:t>
                      </a:r>
                      <a:r>
                        <a:rPr lang="en-US" altLang="ja-JP" sz="1200" baseline="0" dirty="0"/>
                        <a:t>THB</a:t>
                      </a:r>
                      <a:r>
                        <a:rPr lang="ja-JP" altLang="en-US" sz="1200" baseline="0" dirty="0"/>
                        <a:t>） ＝ </a:t>
                      </a:r>
                      <a:r>
                        <a:rPr lang="en-US" altLang="ja-JP" sz="1200" baseline="0" dirty="0"/>
                        <a:t>3.90 </a:t>
                      </a:r>
                      <a:r>
                        <a:rPr lang="ja-JP" altLang="en-US" sz="1200" baseline="0" dirty="0"/>
                        <a:t>円 </a:t>
                      </a:r>
                      <a:r>
                        <a:rPr lang="ja-JP" altLang="en-US" sz="1000" baseline="0" dirty="0"/>
                        <a:t>（</a:t>
                      </a:r>
                      <a:r>
                        <a:rPr lang="en-US" altLang="ja-JP" sz="1000" baseline="0" dirty="0"/>
                        <a:t>2022</a:t>
                      </a:r>
                      <a:r>
                        <a:rPr lang="ja-JP" altLang="en-US" sz="1000" baseline="0" dirty="0"/>
                        <a:t>年</a:t>
                      </a:r>
                      <a:r>
                        <a:rPr lang="en-US" altLang="ja-JP" sz="1000" baseline="0" dirty="0"/>
                        <a:t>12</a:t>
                      </a:r>
                      <a:r>
                        <a:rPr lang="ja-JP" altLang="en-US" sz="1000" baseline="0" dirty="0"/>
                        <a:t>月</a:t>
                      </a:r>
                      <a:r>
                        <a:rPr lang="en-US" altLang="ja-JP" sz="1000" baseline="0" dirty="0"/>
                        <a:t>6</a:t>
                      </a:r>
                      <a:r>
                        <a:rPr lang="ja-JP" altLang="en-US" sz="1000" baseline="0" dirty="0"/>
                        <a:t>日時点）</a:t>
                      </a:r>
                      <a:endParaRPr lang="ja-JP" altLang="en-US" sz="1000" dirty="0"/>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6341">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会計年度</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dirty="0"/>
                        <a:t>法人事業年度は</a:t>
                      </a:r>
                      <a:r>
                        <a:rPr lang="en-US" altLang="ja-JP" sz="1200" dirty="0"/>
                        <a:t>12</a:t>
                      </a:r>
                      <a:r>
                        <a:rPr lang="ja-JP" altLang="en-US" sz="1200" dirty="0"/>
                        <a:t>ヵ月とされており、決算月は定款により各社自由に設定することが可能。ローカル企業の多くは</a:t>
                      </a:r>
                      <a:r>
                        <a:rPr lang="en-US" altLang="ja-JP" sz="1200" dirty="0"/>
                        <a:t>12</a:t>
                      </a:r>
                      <a:r>
                        <a:rPr lang="ja-JP" altLang="en-US" sz="1200" dirty="0"/>
                        <a:t>月末を決算と定めており、日系企業は、日本本社と決算時期を合わせるために</a:t>
                      </a:r>
                      <a:r>
                        <a:rPr lang="en-US" altLang="ja-JP" sz="1200" dirty="0"/>
                        <a:t>3</a:t>
                      </a:r>
                      <a:r>
                        <a:rPr lang="ja-JP" altLang="en-US" sz="1200" dirty="0"/>
                        <a:t>月末に定める企業もある。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0012">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主な宗教</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n-lt"/>
                          <a:ea typeface="+mn-ea"/>
                          <a:cs typeface="+mn-cs"/>
                        </a:rPr>
                        <a:t>仏教（</a:t>
                      </a:r>
                      <a:r>
                        <a:rPr kumimoji="1" lang="en-US" altLang="ja-JP" sz="1200" b="0" kern="1200" dirty="0">
                          <a:solidFill>
                            <a:schemeClr val="dk1"/>
                          </a:solidFill>
                          <a:latin typeface="+mn-lt"/>
                          <a:ea typeface="+mn-ea"/>
                          <a:cs typeface="+mn-cs"/>
                        </a:rPr>
                        <a:t>94%</a:t>
                      </a:r>
                      <a:r>
                        <a:rPr kumimoji="1" lang="ja-JP" altLang="en-US" sz="1200" b="0" kern="1200" dirty="0">
                          <a:solidFill>
                            <a:schemeClr val="dk1"/>
                          </a:solidFill>
                          <a:latin typeface="+mn-lt"/>
                          <a:ea typeface="+mn-ea"/>
                          <a:cs typeface="+mn-cs"/>
                        </a:rPr>
                        <a:t>）、イスラム（</a:t>
                      </a:r>
                      <a:r>
                        <a:rPr kumimoji="1" lang="en-US" altLang="ja-JP" sz="1200" b="0" kern="1200" dirty="0">
                          <a:solidFill>
                            <a:schemeClr val="dk1"/>
                          </a:solidFill>
                          <a:latin typeface="+mn-lt"/>
                          <a:ea typeface="+mn-ea"/>
                          <a:cs typeface="+mn-cs"/>
                        </a:rPr>
                        <a:t>5</a:t>
                      </a:r>
                      <a:r>
                        <a:rPr lang="en-US" altLang="ja-JP" sz="1200" dirty="0"/>
                        <a:t>%</a:t>
                      </a:r>
                      <a:r>
                        <a:rPr lang="ja-JP" altLang="en-US" sz="1200" dirty="0"/>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0012">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政治体制</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立憲君主制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7776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200" dirty="0"/>
                        <a:t>70</a:t>
                      </a:r>
                      <a:r>
                        <a:rPr lang="ja-JP" altLang="en-US" sz="1200" dirty="0"/>
                        <a:t>年に渡って在位してきたプミポン前国王が</a:t>
                      </a:r>
                      <a:r>
                        <a:rPr lang="en-US" altLang="ja-JP" sz="1200" dirty="0"/>
                        <a:t>2016</a:t>
                      </a:r>
                      <a:r>
                        <a:rPr lang="ja-JP" altLang="en-US" sz="1200" dirty="0"/>
                        <a:t>年</a:t>
                      </a:r>
                      <a:r>
                        <a:rPr lang="en-US" altLang="ja-JP" sz="1200" dirty="0"/>
                        <a:t>10</a:t>
                      </a:r>
                      <a:r>
                        <a:rPr lang="ja-JP" altLang="en-US" sz="1200" dirty="0"/>
                        <a:t>月に死去し、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月にワチラロンコン新国王が即位した。</a:t>
                      </a:r>
                      <a:r>
                        <a:rPr lang="ja-JP" altLang="en-US" sz="1200" dirty="0">
                          <a:effectLst/>
                        </a:rPr>
                        <a:t>前国王が築いてきた国の安定性を担えるかが、新国王の課題となる。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dk1"/>
                          </a:solidFill>
                          <a:latin typeface="+mn-lt"/>
                          <a:ea typeface="+mn-ea"/>
                          <a:cs typeface="+mn-cs"/>
                        </a:rPr>
                        <a:t>2014</a:t>
                      </a:r>
                      <a:r>
                        <a:rPr kumimoji="1" lang="ja-JP" altLang="en-US" sz="1200" b="0" kern="1200" dirty="0">
                          <a:solidFill>
                            <a:schemeClr val="dk1"/>
                          </a:solidFill>
                          <a:latin typeface="+mn-lt"/>
                          <a:ea typeface="+mn-ea"/>
                          <a:cs typeface="+mn-cs"/>
                        </a:rPr>
                        <a:t>年</a:t>
                      </a:r>
                      <a:r>
                        <a:rPr kumimoji="1" lang="en-US" altLang="ja-JP" sz="1200" b="0" kern="1200" dirty="0">
                          <a:solidFill>
                            <a:schemeClr val="dk1"/>
                          </a:solidFill>
                          <a:latin typeface="+mn-lt"/>
                          <a:ea typeface="+mn-ea"/>
                          <a:cs typeface="+mn-cs"/>
                        </a:rPr>
                        <a:t>5</a:t>
                      </a:r>
                      <a:r>
                        <a:rPr kumimoji="1" lang="ja-JP" altLang="en-US" sz="1200" b="0" kern="1200" dirty="0">
                          <a:solidFill>
                            <a:schemeClr val="dk1"/>
                          </a:solidFill>
                          <a:latin typeface="+mn-lt"/>
                          <a:ea typeface="+mn-ea"/>
                          <a:cs typeface="+mn-cs"/>
                        </a:rPr>
                        <a:t>月、陸軍司令官を中心とする「国家平和秩序維持評議会（</a:t>
                      </a:r>
                      <a:r>
                        <a:rPr kumimoji="1" lang="en-US" altLang="ja-JP" sz="1200" b="0" kern="1200" dirty="0">
                          <a:solidFill>
                            <a:schemeClr val="dk1"/>
                          </a:solidFill>
                          <a:latin typeface="+mn-lt"/>
                          <a:ea typeface="+mn-ea"/>
                          <a:cs typeface="+mn-cs"/>
                        </a:rPr>
                        <a:t>NCPO</a:t>
                      </a:r>
                      <a:r>
                        <a:rPr kumimoji="1" lang="ja-JP" altLang="en-US" sz="1200" b="0" kern="1200" dirty="0">
                          <a:solidFill>
                            <a:schemeClr val="dk1"/>
                          </a:solidFill>
                          <a:latin typeface="+mn-lt"/>
                          <a:ea typeface="+mn-ea"/>
                          <a:cs typeface="+mn-cs"/>
                        </a:rPr>
                        <a:t>）」が統治権を掌握する旨が発表され、軍事政権が発足した。</a:t>
                      </a: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kern="1200" dirty="0">
                          <a:solidFill>
                            <a:schemeClr val="dk1"/>
                          </a:solidFill>
                          <a:latin typeface="+mn-lt"/>
                          <a:ea typeface="+mn-ea"/>
                          <a:cs typeface="+mn-cs"/>
                        </a:rPr>
                        <a:t>2019</a:t>
                      </a:r>
                      <a:r>
                        <a:rPr kumimoji="1" lang="ja-JP" altLang="en-US" sz="1200" kern="1200" dirty="0">
                          <a:solidFill>
                            <a:schemeClr val="dk1"/>
                          </a:solidFill>
                          <a:latin typeface="+mn-lt"/>
                          <a:ea typeface="+mn-ea"/>
                          <a:cs typeface="+mn-cs"/>
                        </a:rPr>
                        <a:t>年３月には、民政復帰のための下院総選挙が実施され、同年７月にプラユット政権が誕生したが、依然としてタイ社会における軍の影響力の強さ、議会における与野党間の対立の激化、散発的な反政府集会の発生等により、政治情勢は予断を許さない。</a:t>
                      </a:r>
                      <a:endParaRPr kumimoji="1" lang="en-US" altLang="ja-JP" sz="1200" kern="1200" dirty="0">
                        <a:solidFill>
                          <a:schemeClr val="dk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440290">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治安情勢</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外務省より、ナラティワート県、ヤラー県、パッタニー県及びソンクラー県の一部（ジャナ郡、テーパー郡及びサバヨーイ郡）には</a:t>
                      </a:r>
                      <a:r>
                        <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渡航中止勧告</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、上記以外のソンクラー県には</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不要不急の渡航は</a:t>
                      </a:r>
                      <a:r>
                        <a:rPr kumimoji="1" lang="ja-JP" altLang="en-US" sz="1200" b="0" dirty="0">
                          <a:solidFill>
                            <a:schemeClr val="tx1"/>
                          </a:solidFill>
                        </a:rPr>
                        <a:t>控えるよう勧告</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。また、バンコク及びプレアビヒア寺院周辺地域（タイのシーサケート県とカンボジアのプレアビヒア県との国境地域）は、</a:t>
                      </a:r>
                      <a:r>
                        <a:rPr kumimoji="1" lang="ja-JP" altLang="en-US" sz="1200" b="0" kern="1200" dirty="0">
                          <a:solidFill>
                            <a:schemeClr val="tx1"/>
                          </a:solidFill>
                          <a:latin typeface="+mn-lt"/>
                          <a:ea typeface="+mn-ea"/>
                          <a:cs typeface="+mn-cs"/>
                        </a:rPr>
                        <a:t>渡航、滞在に当たって十分注意が必要</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７月以降は、首都バンコクをはじめ、若者・学生を中心とした反政府グループ等によるデモが活発化。他方、王党派による集会も各地で開催され、反政府グループとの衝突も懸念されており、銃撃事件の発生も見られた。</a:t>
                      </a: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472" y="6525343"/>
            <a:ext cx="7488832" cy="216025"/>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外務省ホームページ、毎日新聞記事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日、産経新聞生地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日、みずほ銀行</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60009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中</a:t>
            </a:r>
            <a:r>
              <a:rPr lang="ja-JP" altLang="en-US" dirty="0"/>
              <a:t>古医療機器</a:t>
            </a:r>
          </a:p>
        </p:txBody>
      </p:sp>
      <p:grpSp>
        <p:nvGrpSpPr>
          <p:cNvPr id="4" name="グループ化 3"/>
          <p:cNvGrpSpPr/>
          <p:nvPr/>
        </p:nvGrpSpPr>
        <p:grpSpPr>
          <a:xfrm>
            <a:off x="5745088" y="2132856"/>
            <a:ext cx="2949195" cy="4237435"/>
            <a:chOff x="6537176" y="2089423"/>
            <a:chExt cx="2949195" cy="4237435"/>
          </a:xfrm>
        </p:grpSpPr>
        <p:grpSp>
          <p:nvGrpSpPr>
            <p:cNvPr id="5" name="Group 5"/>
            <p:cNvGrpSpPr>
              <a:grpSpLocks noChangeAspect="1"/>
            </p:cNvGrpSpPr>
            <p:nvPr/>
          </p:nvGrpSpPr>
          <p:grpSpPr bwMode="auto">
            <a:xfrm>
              <a:off x="6537176" y="2132856"/>
              <a:ext cx="2949195" cy="4194002"/>
              <a:chOff x="1919" y="-74"/>
              <a:chExt cx="2400" cy="3413"/>
            </a:xfrm>
          </p:grpSpPr>
          <p:sp>
            <p:nvSpPr>
              <p:cNvPr id="9" name="Rectangle 6"/>
              <p:cNvSpPr>
                <a:spLocks noChangeArrowheads="1"/>
              </p:cNvSpPr>
              <p:nvPr/>
            </p:nvSpPr>
            <p:spPr bwMode="auto">
              <a:xfrm>
                <a:off x="2202" y="106"/>
                <a:ext cx="48" cy="3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 name="Group 5"/>
            <p:cNvGrpSpPr>
              <a:grpSpLocks noChangeAspect="1"/>
            </p:cNvGrpSpPr>
            <p:nvPr/>
          </p:nvGrpSpPr>
          <p:grpSpPr bwMode="auto">
            <a:xfrm>
              <a:off x="6537176" y="2089423"/>
              <a:ext cx="2949195" cy="4194002"/>
              <a:chOff x="1919" y="-74"/>
              <a:chExt cx="2400" cy="3413"/>
            </a:xfrm>
          </p:grpSpPr>
          <p:sp>
            <p:nvSpPr>
              <p:cNvPr id="7" name="Rectangle 6"/>
              <p:cNvSpPr>
                <a:spLocks noChangeArrowheads="1"/>
              </p:cNvSpPr>
              <p:nvPr/>
            </p:nvSpPr>
            <p:spPr bwMode="auto">
              <a:xfrm>
                <a:off x="2202" y="106"/>
                <a:ext cx="48" cy="36"/>
              </a:xfrm>
              <a:prstGeom prst="rect">
                <a:avLst/>
              </a:prstGeom>
              <a:solidFill>
                <a:srgbClr val="B5D8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B5D8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1" name="Freeform 7"/>
          <p:cNvSpPr>
            <a:spLocks/>
          </p:cNvSpPr>
          <p:nvPr/>
        </p:nvSpPr>
        <p:spPr bwMode="auto">
          <a:xfrm>
            <a:off x="632520" y="2852936"/>
            <a:ext cx="6051226" cy="1302756"/>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角丸四角形 11"/>
          <p:cNvSpPr/>
          <p:nvPr/>
        </p:nvSpPr>
        <p:spPr>
          <a:xfrm>
            <a:off x="2280692" y="2623678"/>
            <a:ext cx="2464296" cy="1008112"/>
          </a:xfrm>
          <a:prstGeom prst="roundRect">
            <a:avLst>
              <a:gd name="adj" fmla="val 9824"/>
            </a:avLst>
          </a:prstGeom>
          <a:solidFill>
            <a:srgbClr val="F24A38"/>
          </a:solidFill>
        </p:spPr>
        <p:txBody>
          <a:bodyPr wrap="none" anchor="ctr" anchorCtr="0">
            <a:noAutofit/>
          </a:bodyPr>
          <a:lstStyle/>
          <a:p>
            <a:pPr algn="ctr"/>
            <a:r>
              <a:rPr lang="ja-JP" altLang="ja-JP" sz="1600" dirty="0">
                <a:solidFill>
                  <a:schemeClr val="bg1"/>
                </a:solidFill>
                <a:latin typeface="HGP創英角ｺﾞｼｯｸUB" panose="020B0900000000000000" pitchFamily="50" charset="-128"/>
                <a:ea typeface="HGP創英角ｺﾞｼｯｸUB" panose="020B0900000000000000" pitchFamily="50" charset="-128"/>
              </a:rPr>
              <a:t>中古医療機器の輸入</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3" name="十字形 12"/>
          <p:cNvSpPr/>
          <p:nvPr/>
        </p:nvSpPr>
        <p:spPr>
          <a:xfrm rot="2700000">
            <a:off x="2540732" y="2162243"/>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U</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err="1">
                <a:latin typeface="Arial" panose="020B0604020202020204" pitchFamily="34" charset="0"/>
                <a:ea typeface="ＭＳ Ｐゴシック" panose="020B0600070205080204" pitchFamily="50" charset="-128"/>
                <a:cs typeface="Arial" panose="020B0604020202020204" pitchFamily="34" charset="0"/>
              </a:rPr>
              <a:t>S</a:t>
            </a:r>
            <a:r>
              <a:rPr lang="en-US" altLang="ja-JP" sz="800">
                <a:latin typeface="Arial" panose="020B0604020202020204" pitchFamily="34" charset="0"/>
                <a:ea typeface="ＭＳ Ｐゴシック" panose="020B0600070205080204" pitchFamily="50" charset="-128"/>
                <a:cs typeface="Arial" panose="020B0604020202020204" pitchFamily="34" charset="0"/>
              </a:rPr>
              <a:t>. commercial service</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Country Commercial Guide for U</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err="1">
                <a:latin typeface="Arial" panose="020B0604020202020204" pitchFamily="34" charset="0"/>
                <a:ea typeface="ＭＳ Ｐゴシック" panose="020B0600070205080204" pitchFamily="50" charset="-128"/>
                <a:cs typeface="Arial" panose="020B0604020202020204" pitchFamily="34" charset="0"/>
              </a:rPr>
              <a:t>S</a:t>
            </a:r>
            <a:r>
              <a:rPr lang="en-US" altLang="ja-JP" sz="800">
                <a:latin typeface="Arial" panose="020B0604020202020204" pitchFamily="34" charset="0"/>
                <a:ea typeface="ＭＳ Ｐゴシック" panose="020B0600070205080204" pitchFamily="50" charset="-128"/>
                <a:cs typeface="Arial" panose="020B0604020202020204" pitchFamily="34" charset="0"/>
              </a:rPr>
              <a:t>. Companies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中古医療機器の輸入は禁止されている。</a:t>
            </a:r>
          </a:p>
        </p:txBody>
      </p:sp>
    </p:spTree>
    <p:extLst>
      <p:ext uri="{BB962C8B-B14F-4D97-AF65-F5344CB8AC3E}">
        <p14:creationId xmlns:p14="http://schemas.microsoft.com/office/powerpoint/2010/main" val="927524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2" name="think-cell Slide" r:id="rId43" imgW="360" imgH="360" progId="TCLayout.ActiveDocument.1">
                  <p:embed/>
                </p:oleObj>
              </mc:Choice>
              <mc:Fallback>
                <p:oleObj name="think-cell Slide" r:id="rId43" imgW="360" imgH="360" progId="TCLayout.ActiveDocument.1">
                  <p:embed/>
                  <p:pic>
                    <p:nvPicPr>
                      <p:cNvPr id="4" name="Object 3"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4" name="Chart 53">
            <a:extLst>
              <a:ext uri="{FF2B5EF4-FFF2-40B4-BE49-F238E27FC236}">
                <a16:creationId xmlns:a16="http://schemas.microsoft.com/office/drawing/2014/main" id="{4E161131-CD6F-429F-AD0C-88F3BA88C77D}"/>
              </a:ext>
            </a:extLst>
          </p:cNvPr>
          <p:cNvGraphicFramePr/>
          <p:nvPr>
            <p:custDataLst>
              <p:tags r:id="rId4"/>
            </p:custDataLst>
          </p:nvPr>
        </p:nvGraphicFramePr>
        <p:xfrm>
          <a:off x="438150" y="2722563"/>
          <a:ext cx="5534025" cy="3317875"/>
        </p:xfrm>
        <a:graphic>
          <a:graphicData uri="http://schemas.openxmlformats.org/drawingml/2006/chart">
            <c:chart xmlns:c="http://schemas.openxmlformats.org/drawingml/2006/chart" xmlns:r="http://schemas.openxmlformats.org/officeDocument/2006/relationships" r:id="rId45"/>
          </a:graphicData>
        </a:graphic>
      </p:graphicFrame>
      <p:sp>
        <p:nvSpPr>
          <p:cNvPr id="122" name="テキスト プレースホルダ 9">
            <a:extLst>
              <a:ext uri="{FF2B5EF4-FFF2-40B4-BE49-F238E27FC236}">
                <a16:creationId xmlns:a16="http://schemas.microsoft.com/office/drawing/2014/main" id="{E61DDD64-5427-4BBE-9398-95466245CAA2}"/>
              </a:ext>
            </a:extLst>
          </p:cNvPr>
          <p:cNvSpPr>
            <a:spLocks noGrp="1"/>
          </p:cNvSpPr>
          <p:nvPr>
            <p:custDataLst>
              <p:tags r:id="rId5"/>
            </p:custDataLst>
          </p:nvPr>
        </p:nvSpPr>
        <p:spPr bwMode="gray">
          <a:xfrm>
            <a:off x="252413" y="29606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9C7116A-F623-48C9-AF9F-AEE6D4CAE10F}" type="datetime'''''''''''''''3''''''''''''''''''''''''5'''">
              <a:rPr lang="en-US" altLang="en-US" sz="1000" smtClean="0"/>
              <a:pPr/>
              <a:t>35</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EEC32CA5-60B1-44F4-8163-AF1A196E5542}"/>
              </a:ext>
            </a:extLst>
          </p:cNvPr>
          <p:cNvSpPr>
            <a:spLocks noGrp="1"/>
          </p:cNvSpPr>
          <p:nvPr>
            <p:custDataLst>
              <p:tags r:id="rId6"/>
            </p:custDataLst>
          </p:nvPr>
        </p:nvSpPr>
        <p:spPr bwMode="gray">
          <a:xfrm>
            <a:off x="252413" y="46291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5EE6D93-4CBC-43BF-9695-6140034C1BDD}" type="datetime'''''''''1''''''''''''5'''''">
              <a:rPr lang="en-US" altLang="en-US" sz="1000" smtClean="0"/>
              <a:pPr/>
              <a:t>15</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032F23BA-9842-4F9A-BFC3-1E8E43154E01}"/>
              </a:ext>
            </a:extLst>
          </p:cNvPr>
          <p:cNvSpPr>
            <a:spLocks noGrp="1"/>
          </p:cNvSpPr>
          <p:nvPr>
            <p:custDataLst>
              <p:tags r:id="rId7"/>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BC1676E-2C6F-4C35-9604-21FDABD258B2}" type="datetime'''''''''''''''''''''''''''''''''''''''0'''">
              <a:rPr lang="en-US" altLang="en-US" sz="1000" smtClean="0"/>
              <a:pPr/>
              <a:t>0</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83470336-5E08-48C9-A6CF-9A182A5308C8}"/>
              </a:ext>
            </a:extLst>
          </p:cNvPr>
          <p:cNvSpPr>
            <a:spLocks noGrp="1"/>
          </p:cNvSpPr>
          <p:nvPr>
            <p:custDataLst>
              <p:tags r:id="rId8"/>
            </p:custDataLst>
          </p:nvPr>
        </p:nvSpPr>
        <p:spPr bwMode="gray">
          <a:xfrm>
            <a:off x="252413" y="50466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8E73467-C634-4392-8D13-0C7E01126AAC}" type="datetime'''''''''''1''0'''">
              <a:rPr lang="en-US" altLang="en-US" sz="1000" smtClean="0"/>
              <a:pPr/>
              <a:t>10</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020BDED5-FC95-45F9-830A-CFFD7891A384}"/>
              </a:ext>
            </a:extLst>
          </p:cNvPr>
          <p:cNvSpPr>
            <a:spLocks noGrp="1"/>
          </p:cNvSpPr>
          <p:nvPr>
            <p:custDataLst>
              <p:tags r:id="rId9"/>
            </p:custDataLst>
          </p:nvPr>
        </p:nvSpPr>
        <p:spPr bwMode="gray">
          <a:xfrm>
            <a:off x="252413" y="3378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53D439D-B311-4954-AF50-F88AB75B5EE3}" type="datetime'''''''''''''''''''''''''''3''''''''''''0'''''">
              <a:rPr lang="en-US" altLang="en-US" sz="1000" smtClean="0"/>
              <a:pPr/>
              <a:t>30</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6BD37CC8-6BD5-4803-B8B3-B8C505D4C1FB}"/>
              </a:ext>
            </a:extLst>
          </p:cNvPr>
          <p:cNvSpPr>
            <a:spLocks noGrp="1"/>
          </p:cNvSpPr>
          <p:nvPr>
            <p:custDataLst>
              <p:tags r:id="rId10"/>
            </p:custDataLst>
          </p:nvPr>
        </p:nvSpPr>
        <p:spPr bwMode="gray">
          <a:xfrm>
            <a:off x="322263" y="54641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0517104-3526-4857-947D-CAD31C257226}" type="datetime'''''5'''''''''''''''''''''''''''''''''''''''''''''''''''">
              <a:rPr lang="en-US" altLang="en-US" sz="1000" smtClean="0"/>
              <a:pPr/>
              <a:t>5</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C2B9322C-66BD-4BE4-9B42-1984EAF602D6}"/>
              </a:ext>
            </a:extLst>
          </p:cNvPr>
          <p:cNvSpPr>
            <a:spLocks noGrp="1"/>
          </p:cNvSpPr>
          <p:nvPr>
            <p:custDataLst>
              <p:tags r:id="rId11"/>
            </p:custDataLst>
          </p:nvPr>
        </p:nvSpPr>
        <p:spPr bwMode="gray">
          <a:xfrm>
            <a:off x="252413" y="4213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4E1EDFB-341A-488B-9EE0-01C7425ABC2D}" type="datetime'''''2''''0'''''''''''''''">
              <a:rPr lang="en-US" altLang="en-US" sz="1000" smtClean="0"/>
              <a:pPr/>
              <a:t>20</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A6D4C428-5A86-4683-822C-FF253A9F9716}"/>
              </a:ext>
            </a:extLst>
          </p:cNvPr>
          <p:cNvSpPr>
            <a:spLocks noGrp="1"/>
          </p:cNvSpPr>
          <p:nvPr>
            <p:custDataLst>
              <p:tags r:id="rId12"/>
            </p:custDataLst>
          </p:nvPr>
        </p:nvSpPr>
        <p:spPr bwMode="gray">
          <a:xfrm>
            <a:off x="252413" y="37957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2A645D7-ED6E-453E-B294-399D382909B5}" type="datetime'''''''''''''''''''''''2''''5'''''">
              <a:rPr lang="en-US" altLang="en-US" sz="1000" smtClean="0"/>
              <a:pPr/>
              <a:t>25</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FF767C57-C5F1-43C3-82B3-92C03E621D10}"/>
              </a:ext>
            </a:extLst>
          </p:cNvPr>
          <p:cNvSpPr>
            <a:spLocks noGrp="1"/>
          </p:cNvSpPr>
          <p:nvPr>
            <p:custDataLst>
              <p:tags r:id="rId13"/>
            </p:custDataLst>
          </p:nvPr>
        </p:nvSpPr>
        <p:spPr bwMode="gray">
          <a:xfrm>
            <a:off x="3967163" y="52990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A5835A-BBC8-42DA-853F-DFB54ED03BB4}" type="datetime'''''''5''''.''''''''''''''''8'''''">
              <a:rPr lang="en-US" altLang="en-US" sz="1000" smtClean="0">
                <a:effectLst/>
              </a:rPr>
              <a:pPr/>
              <a:t>5.8</a:t>
            </a:fld>
            <a:endParaRPr lang="ja-JP" altLang="en-US" sz="1000" dirty="0">
              <a:sym typeface="+mn-lt"/>
            </a:endParaRPr>
          </a:p>
        </p:txBody>
      </p:sp>
      <p:sp>
        <p:nvSpPr>
          <p:cNvPr id="114" name="テキスト プレースホルダ 9">
            <a:extLst>
              <a:ext uri="{FF2B5EF4-FFF2-40B4-BE49-F238E27FC236}">
                <a16:creationId xmlns:a16="http://schemas.microsoft.com/office/drawing/2014/main" id="{5A531CF1-15D8-4292-83DD-B84E13725960}"/>
              </a:ext>
            </a:extLst>
          </p:cNvPr>
          <p:cNvSpPr>
            <a:spLocks noGrp="1"/>
          </p:cNvSpPr>
          <p:nvPr>
            <p:custDataLst>
              <p:tags r:id="rId14"/>
            </p:custDataLst>
          </p:nvPr>
        </p:nvSpPr>
        <p:spPr bwMode="gray">
          <a:xfrm>
            <a:off x="5419725" y="26273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CDFCB1-D62C-4CC8-9DC1-6FEA67431D84}" type="datetime'''''3''''''''''''''''7''.''8'''''''''''''''''''''">
              <a:rPr lang="en-US" altLang="en-US" sz="1000" smtClean="0">
                <a:effectLst/>
                <a:sym typeface="+mn-lt"/>
              </a:rPr>
              <a:pPr marL="0" indent="0" algn="ctr">
                <a:spcBef>
                  <a:spcPct val="0"/>
                </a:spcBef>
                <a:buNone/>
              </a:pPr>
              <a:t>37.8</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8A980E3A-D015-46BE-94C7-4B1D2D3240CD}"/>
              </a:ext>
            </a:extLst>
          </p:cNvPr>
          <p:cNvSpPr>
            <a:spLocks noGrp="1"/>
          </p:cNvSpPr>
          <p:nvPr>
            <p:custDataLst>
              <p:tags r:id="rId15"/>
            </p:custDataLst>
          </p:nvPr>
        </p:nvSpPr>
        <p:spPr bwMode="gray">
          <a:xfrm>
            <a:off x="5041900" y="52625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8EF5C6-D359-4E11-8B66-2B4C2FB934D2}" type="datetime'''''''''''6''.''''''''''2'">
              <a:rPr lang="en-US" altLang="en-US" sz="1000" smtClean="0">
                <a:effectLst/>
              </a:rPr>
              <a:pPr/>
              <a:t>6.2</a:t>
            </a:fld>
            <a:endParaRPr lang="ja-JP" altLang="en-US" sz="1000" dirty="0">
              <a:sym typeface="+mn-lt"/>
            </a:endParaRPr>
          </a:p>
        </p:txBody>
      </p:sp>
      <p:sp>
        <p:nvSpPr>
          <p:cNvPr id="24" name="テキスト プレースホルダ 9"/>
          <p:cNvSpPr>
            <a:spLocks noGrp="1"/>
          </p:cNvSpPr>
          <p:nvPr>
            <p:custDataLst>
              <p:tags r:id="rId16"/>
            </p:custDataLst>
          </p:nvPr>
        </p:nvSpPr>
        <p:spPr bwMode="auto">
          <a:xfrm>
            <a:off x="911225"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8BBA6B-4A8F-41F2-AD88-4770EE25C3DB}"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17"/>
            </p:custDataLst>
          </p:nvPr>
        </p:nvSpPr>
        <p:spPr bwMode="auto">
          <a:xfrm>
            <a:off x="20542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6AA640-4984-41D7-9AA1-0DF1B3784CAB}"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18"/>
            </p:custDataLst>
          </p:nvPr>
        </p:nvSpPr>
        <p:spPr bwMode="auto">
          <a:xfrm>
            <a:off x="31289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CE30E2-A565-4831-86F2-6C271526FEAC}"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19"/>
            </p:custDataLst>
          </p:nvPr>
        </p:nvSpPr>
        <p:spPr bwMode="auto">
          <a:xfrm>
            <a:off x="420211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240627-52E4-4BF0-99FF-19E06661D7B2}"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20"/>
            </p:custDataLst>
          </p:nvPr>
        </p:nvSpPr>
        <p:spPr bwMode="auto">
          <a:xfrm>
            <a:off x="527685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1AD1D5-3820-4A52-A14B-BE844F88A4F8}" type="datetime'''''''''''''''''''''''''''''''''''''2''1'''''''''''">
              <a:rPr lang="en-US" altLang="en-US" sz="1000" smtClean="0"/>
              <a:pPr/>
              <a:t>21</a:t>
            </a:fld>
            <a:endParaRPr kumimoji="0" lang="ja-JP" altLang="en-US" sz="1000" dirty="0">
              <a:sym typeface="+mn-lt"/>
            </a:endParaRPr>
          </a:p>
        </p:txBody>
      </p:sp>
      <p:sp>
        <p:nvSpPr>
          <p:cNvPr id="69" name="テキスト プレースホルダ 9">
            <a:extLst>
              <a:ext uri="{FF2B5EF4-FFF2-40B4-BE49-F238E27FC236}">
                <a16:creationId xmlns:a16="http://schemas.microsoft.com/office/drawing/2014/main" id="{B688883B-7343-41AF-A60E-E5C63F155420}"/>
              </a:ext>
            </a:extLst>
          </p:cNvPr>
          <p:cNvSpPr>
            <a:spLocks noGrp="1"/>
          </p:cNvSpPr>
          <p:nvPr>
            <p:custDataLst>
              <p:tags r:id="rId21"/>
            </p:custDataLst>
          </p:nvPr>
        </p:nvSpPr>
        <p:spPr bwMode="gray">
          <a:xfrm>
            <a:off x="746125" y="53530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0A087A-8ED1-4E4F-A6C5-571971C29ABB}" type="datetime'''''''5''''''''''''''''''''''''''''''.''''''1'''''''''''''">
              <a:rPr lang="en-US" altLang="en-US" sz="1000" smtClean="0">
                <a:effectLst/>
              </a:rPr>
              <a:pPr/>
              <a:t>5.1</a:t>
            </a:fld>
            <a:endParaRPr lang="ja-JP" altLang="en-US" sz="1000" dirty="0">
              <a:sym typeface="+mn-lt"/>
            </a:endParaRPr>
          </a:p>
        </p:txBody>
      </p:sp>
      <p:sp>
        <p:nvSpPr>
          <p:cNvPr id="111" name="テキスト プレースホルダ 9">
            <a:extLst>
              <a:ext uri="{FF2B5EF4-FFF2-40B4-BE49-F238E27FC236}">
                <a16:creationId xmlns:a16="http://schemas.microsoft.com/office/drawing/2014/main" id="{8548C412-8026-46E2-99F8-0100AD2BB2BE}"/>
              </a:ext>
            </a:extLst>
          </p:cNvPr>
          <p:cNvSpPr>
            <a:spLocks noGrp="1"/>
          </p:cNvSpPr>
          <p:nvPr>
            <p:custDataLst>
              <p:tags r:id="rId22"/>
            </p:custDataLst>
          </p:nvPr>
        </p:nvSpPr>
        <p:spPr bwMode="gray">
          <a:xfrm>
            <a:off x="1123950" y="38957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D0CCD5-0D63-492D-A531-E645F98ED5D4}" type="datetime'''''2''''''''''''''''''''''''''2''''''''''''''.''''''6'''''''">
              <a:rPr lang="en-US" altLang="en-US" sz="1000" smtClean="0">
                <a:effectLst/>
                <a:sym typeface="+mn-lt"/>
              </a:rPr>
              <a:pPr marL="0" indent="0" algn="ctr">
                <a:spcBef>
                  <a:spcPct val="0"/>
                </a:spcBef>
                <a:buNone/>
              </a:pPr>
              <a:t>22.6</a:t>
            </a:fld>
            <a:endParaRPr lang="ja-JP" altLang="en-US" sz="1000" dirty="0">
              <a:sym typeface="+mn-lt"/>
            </a:endParaRPr>
          </a:p>
        </p:txBody>
      </p:sp>
      <p:sp>
        <p:nvSpPr>
          <p:cNvPr id="70" name="テキスト プレースホルダ 9">
            <a:extLst>
              <a:ext uri="{FF2B5EF4-FFF2-40B4-BE49-F238E27FC236}">
                <a16:creationId xmlns:a16="http://schemas.microsoft.com/office/drawing/2014/main" id="{CAD57EDD-D4A8-4701-AFB4-5A7C3166AB95}"/>
              </a:ext>
            </a:extLst>
          </p:cNvPr>
          <p:cNvSpPr>
            <a:spLocks noGrp="1"/>
          </p:cNvSpPr>
          <p:nvPr>
            <p:custDataLst>
              <p:tags r:id="rId23"/>
            </p:custDataLst>
          </p:nvPr>
        </p:nvSpPr>
        <p:spPr bwMode="gray">
          <a:xfrm>
            <a:off x="1819275" y="53149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131C8C-326B-41B3-86FC-ADCFAAF66E07}" type="datetime'''5''''''''''''.''''''''''''''''''''''6'''''">
              <a:rPr lang="en-US" altLang="en-US" sz="1000" smtClean="0">
                <a:effectLst/>
              </a:rPr>
              <a:pPr/>
              <a:t>5.6</a:t>
            </a:fld>
            <a:endParaRPr lang="ja-JP" altLang="en-US" sz="1000" dirty="0">
              <a:sym typeface="+mn-lt"/>
            </a:endParaRPr>
          </a:p>
        </p:txBody>
      </p:sp>
      <p:sp>
        <p:nvSpPr>
          <p:cNvPr id="108" name="テキスト プレースホルダ 9">
            <a:extLst>
              <a:ext uri="{FF2B5EF4-FFF2-40B4-BE49-F238E27FC236}">
                <a16:creationId xmlns:a16="http://schemas.microsoft.com/office/drawing/2014/main" id="{18C05D47-D6B2-446E-9670-A17E159F930B}"/>
              </a:ext>
            </a:extLst>
          </p:cNvPr>
          <p:cNvSpPr>
            <a:spLocks noGrp="1"/>
          </p:cNvSpPr>
          <p:nvPr>
            <p:custDataLst>
              <p:tags r:id="rId24"/>
            </p:custDataLst>
          </p:nvPr>
        </p:nvSpPr>
        <p:spPr bwMode="gray">
          <a:xfrm>
            <a:off x="2198688" y="36464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C6A9B6-7457-4CE5-851E-81FBC74C1D83}" type="datetime'2''''''''''''5''''''''''''''''''''''''''.''''''''''''''6'">
              <a:rPr lang="en-US" altLang="en-US" sz="1000" smtClean="0"/>
              <a:pPr/>
              <a:t>25.6</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9D3EEDE4-AC91-455F-9DBD-517E52AEC5E3}"/>
              </a:ext>
            </a:extLst>
          </p:cNvPr>
          <p:cNvSpPr>
            <a:spLocks noGrp="1"/>
          </p:cNvSpPr>
          <p:nvPr>
            <p:custDataLst>
              <p:tags r:id="rId25"/>
            </p:custDataLst>
          </p:nvPr>
        </p:nvSpPr>
        <p:spPr bwMode="gray">
          <a:xfrm>
            <a:off x="2894013" y="52800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ACDFC7-9BE3-4026-AFF9-B7A819FEC010}" type="datetime'''''6''''''''''''.''''''''''''''''''''''''''''0'''''''''''">
              <a:rPr lang="en-US" altLang="en-US" sz="1000" smtClean="0">
                <a:effectLst/>
              </a:rPr>
              <a:pPr/>
              <a:t>6.0</a:t>
            </a:fld>
            <a:endParaRPr lang="ja-JP" altLang="en-US" sz="1000" dirty="0">
              <a:sym typeface="+mn-lt"/>
            </a:endParaRPr>
          </a:p>
        </p:txBody>
      </p:sp>
      <p:sp>
        <p:nvSpPr>
          <p:cNvPr id="112" name="テキスト プレースホルダ 9">
            <a:extLst>
              <a:ext uri="{FF2B5EF4-FFF2-40B4-BE49-F238E27FC236}">
                <a16:creationId xmlns:a16="http://schemas.microsoft.com/office/drawing/2014/main" id="{027DC8DA-0DA4-46F9-B19F-1B2ADE3C89DE}"/>
              </a:ext>
            </a:extLst>
          </p:cNvPr>
          <p:cNvSpPr>
            <a:spLocks noGrp="1"/>
          </p:cNvSpPr>
          <p:nvPr>
            <p:custDataLst>
              <p:tags r:id="rId26"/>
            </p:custDataLst>
          </p:nvPr>
        </p:nvSpPr>
        <p:spPr bwMode="gray">
          <a:xfrm>
            <a:off x="3271838" y="39004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E78CC5-460B-454B-B6F0-4930D51E2D5B}" type="datetime'2''''''''''''''''''''2''''.''''''''''''''''5'''''''">
              <a:rPr lang="en-US" altLang="en-US" sz="1000" smtClean="0">
                <a:effectLst/>
                <a:sym typeface="+mn-lt"/>
              </a:rPr>
              <a:pPr marL="0" indent="0" algn="ctr">
                <a:spcBef>
                  <a:spcPct val="0"/>
                </a:spcBef>
                <a:buNone/>
              </a:pPr>
              <a:t>22.5</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8BADB192-6E6B-44CE-B2F0-AEC67EFD2324}"/>
              </a:ext>
            </a:extLst>
          </p:cNvPr>
          <p:cNvSpPr>
            <a:spLocks noGrp="1"/>
          </p:cNvSpPr>
          <p:nvPr>
            <p:custDataLst>
              <p:tags r:id="rId27"/>
            </p:custDataLst>
          </p:nvPr>
        </p:nvSpPr>
        <p:spPr bwMode="gray">
          <a:xfrm>
            <a:off x="4346575" y="37147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9A298A-42B1-41AC-98EB-192A646829B7}" type="datetime'''2''''''''''''''''''''''4''''''''''.''8'''''''''''''''''">
              <a:rPr lang="en-US" altLang="en-US" sz="1000" smtClean="0">
                <a:effectLst/>
                <a:sym typeface="+mn-lt"/>
              </a:rPr>
              <a:pPr marL="0" indent="0" algn="ctr">
                <a:spcBef>
                  <a:spcPct val="0"/>
                </a:spcBef>
                <a:buNone/>
              </a:pPr>
              <a:t>24.8</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118605" y="2582074"/>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537176" y="2890317"/>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3285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28"/>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29"/>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0"/>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1"/>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3556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タイは高齢化が進んでおり、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歳以上となり、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に増加すると予測されている。加えて、タイはメディカルツーリズムの世界的な拠点となっており、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万人の医療観光客がタイを訪問。これらのトレンドは、タイの医薬品市場の拡大を後押しするものと考えられる。</a:t>
            </a:r>
          </a:p>
        </p:txBody>
      </p:sp>
      <p:graphicFrame>
        <p:nvGraphicFramePr>
          <p:cNvPr id="78" name="Chart 77">
            <a:extLst>
              <a:ext uri="{FF2B5EF4-FFF2-40B4-BE49-F238E27FC236}">
                <a16:creationId xmlns:a16="http://schemas.microsoft.com/office/drawing/2014/main" id="{B72EFD62-C9C2-4886-9488-86E38FD56153}"/>
              </a:ext>
            </a:extLst>
          </p:cNvPr>
          <p:cNvGraphicFramePr/>
          <p:nvPr>
            <p:custDataLst>
              <p:tags r:id="rId32"/>
            </p:custDataLst>
          </p:nvPr>
        </p:nvGraphicFramePr>
        <p:xfrm>
          <a:off x="7008813" y="3325813"/>
          <a:ext cx="2511425" cy="2498725"/>
        </p:xfrm>
        <a:graphic>
          <a:graphicData uri="http://schemas.openxmlformats.org/drawingml/2006/chart">
            <c:chart xmlns:c="http://schemas.openxmlformats.org/drawingml/2006/chart" xmlns:r="http://schemas.openxmlformats.org/officeDocument/2006/relationships" r:id="rId46"/>
          </a:graphicData>
        </a:graphic>
      </p:graphicFrame>
      <p:sp>
        <p:nvSpPr>
          <p:cNvPr id="57" name="テキスト プレースホルダ 9">
            <a:extLst>
              <a:ext uri="{FF2B5EF4-FFF2-40B4-BE49-F238E27FC236}">
                <a16:creationId xmlns:a16="http://schemas.microsoft.com/office/drawing/2014/main" id="{3109655A-4990-4A43-9022-F55C07376029}"/>
              </a:ext>
            </a:extLst>
          </p:cNvPr>
          <p:cNvSpPr>
            <a:spLocks noGrp="1"/>
          </p:cNvSpPr>
          <p:nvPr>
            <p:custDataLst>
              <p:tags r:id="rId33"/>
            </p:custDataLst>
          </p:nvPr>
        </p:nvSpPr>
        <p:spPr bwMode="auto">
          <a:xfrm>
            <a:off x="6764338" y="396716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195BD59-B065-4069-8A2D-E3430C4332A4}" type="datetime'''''''''''''''''''''''''''''そ''''''''''''''''''''の''''他'''">
              <a:rPr kumimoji="0" lang="ja-JP" altLang="en-US" sz="1000" smtClean="0"/>
              <a:pPr/>
              <a:t>その他</a:t>
            </a:fld>
            <a:endParaRPr kumimoji="0" lang="ja-JP" altLang="en-US" sz="1000" dirty="0">
              <a:sym typeface="+mn-lt"/>
            </a:endParaRPr>
          </a:p>
        </p:txBody>
      </p:sp>
      <p:sp>
        <p:nvSpPr>
          <p:cNvPr id="53" name="テキスト プレースホルダ 9">
            <a:extLst>
              <a:ext uri="{FF2B5EF4-FFF2-40B4-BE49-F238E27FC236}">
                <a16:creationId xmlns:a16="http://schemas.microsoft.com/office/drawing/2014/main" id="{8E7F570A-5EEE-43C3-BD54-D00A1EF1B5DA}"/>
              </a:ext>
            </a:extLst>
          </p:cNvPr>
          <p:cNvSpPr>
            <a:spLocks noGrp="1"/>
          </p:cNvSpPr>
          <p:nvPr>
            <p:custDataLst>
              <p:tags r:id="rId34"/>
            </p:custDataLst>
          </p:nvPr>
        </p:nvSpPr>
        <p:spPr bwMode="auto">
          <a:xfrm>
            <a:off x="6829424" y="5483225"/>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CC1DDA0-C972-4125-96D7-E276BAD8658A}" type="datetime'''アイ''''''''''''ル''ラン''''''''''''ド'''''''''''">
              <a:rPr kumimoji="0" lang="ja-JP" altLang="en-US" sz="1000" smtClean="0"/>
              <a:pPr/>
              <a:t>アイルランド</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5"/>
            </p:custDataLst>
          </p:nvPr>
        </p:nvSpPr>
        <p:spPr bwMode="auto">
          <a:xfrm>
            <a:off x="8799513" y="335597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2CE889-E80B-4A7A-9225-8ACC9E088E7C}" type="datetime'''''''''ア''''''''''''''''''''''メ''リ''''''''カ'''''''''">
              <a:rPr lang="ja-JP" altLang="en-US" sz="1000" smtClean="0"/>
              <a:pPr/>
              <a:t>アメリカ</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36"/>
            </p:custDataLst>
          </p:nvPr>
        </p:nvSpPr>
        <p:spPr bwMode="auto">
          <a:xfrm>
            <a:off x="7815264" y="5797550"/>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0A71FF1-515B-49C2-BE7A-B686195A58C1}" type="datetime'''''''''''''ス''''''''''''''''''''''''''''''''''イ''ス'''''''''''">
              <a:rPr lang="ja-JP" altLang="en-US" sz="1000" smtClean="0"/>
              <a:pPr/>
              <a:t>スイス</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37"/>
            </p:custDataLst>
          </p:nvPr>
        </p:nvSpPr>
        <p:spPr bwMode="auto">
          <a:xfrm>
            <a:off x="9471025" y="435768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E0DF772-34B6-46B9-BA8A-120D037E91D5}" type="datetime'''''''''''''''''''''''''ド''''''''イ''ツ'">
              <a:rPr lang="ja-JP" altLang="en-US" sz="1000" smtClean="0"/>
              <a:pPr/>
              <a:t>ドイツ</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38"/>
            </p:custDataLst>
          </p:nvPr>
        </p:nvSpPr>
        <p:spPr bwMode="auto">
          <a:xfrm>
            <a:off x="9261475" y="5241925"/>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AFA1FE0-E147-4552-8E82-9BD7600682C9}" type="datetime'''''''''''''フラ''''''''''''''''''''''''ン''''''''ス'''">
              <a:rPr lang="ja-JP" altLang="en-US" sz="1000" smtClean="0"/>
              <a:pPr/>
              <a:t>フランス</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39"/>
            </p:custDataLst>
          </p:nvPr>
        </p:nvSpPr>
        <p:spPr bwMode="auto">
          <a:xfrm>
            <a:off x="8404225" y="57689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C890C70-8B93-4BFA-A3D3-B794B51AAE61}" type="datetime'''''''''''日''''''''''''''''''''''''''''''''''本'''">
              <a:rPr lang="ja-JP" altLang="en-US" sz="1000" smtClean="0"/>
              <a:pPr/>
              <a:t>日本</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40"/>
            </p:custDataLst>
          </p:nvPr>
        </p:nvSpPr>
        <p:spPr bwMode="auto">
          <a:xfrm>
            <a:off x="8840788" y="561657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EFE1336-0B12-4CD8-A3C5-B5F74076DED7}" type="datetime'''イ''''''ン''''''''''''''''''''''''''''''''''''''''''''ド'">
              <a:rPr lang="ja-JP" altLang="en-US" sz="1000" smtClean="0"/>
              <a:pPr/>
              <a:t>インド</a:t>
            </a:fld>
            <a:endParaRPr kumimoji="0" lang="ja-JP" altLang="en-US" sz="1000" dirty="0">
              <a:sym typeface="+mn-lt"/>
            </a:endParaRPr>
          </a:p>
        </p:txBody>
      </p:sp>
      <p:sp>
        <p:nvSpPr>
          <p:cNvPr id="52" name="テキスト プレースホルダ 9">
            <a:extLst>
              <a:ext uri="{FF2B5EF4-FFF2-40B4-BE49-F238E27FC236}">
                <a16:creationId xmlns:a16="http://schemas.microsoft.com/office/drawing/2014/main" id="{23AF8CBD-FDF6-443D-B947-D9F01273F31C}"/>
              </a:ext>
            </a:extLst>
          </p:cNvPr>
          <p:cNvSpPr>
            <a:spLocks noGrp="1"/>
          </p:cNvSpPr>
          <p:nvPr>
            <p:custDataLst>
              <p:tags r:id="rId41"/>
            </p:custDataLst>
          </p:nvPr>
        </p:nvSpPr>
        <p:spPr bwMode="auto">
          <a:xfrm>
            <a:off x="7358063" y="5645150"/>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47A7F1E-EF52-4A0E-BFEE-441A05FC3AE1}" type="datetime'''''イ''''''''''''''''''''''''''''タ''''リ''''''''''''''ア'''''">
              <a:rPr kumimoji="0" lang="ja-JP" altLang="en-US" sz="1000" smtClean="0"/>
              <a:pPr/>
              <a:t>イタリア</a:t>
            </a:fld>
            <a:endParaRPr kumimoji="0" lang="ja-JP" altLang="en-US" sz="1000" dirty="0">
              <a:sym typeface="+mn-lt"/>
            </a:endParaRPr>
          </a:p>
        </p:txBody>
      </p:sp>
      <p:sp>
        <p:nvSpPr>
          <p:cNvPr id="79" name="テキスト ボックス 21">
            <a:extLst>
              <a:ext uri="{FF2B5EF4-FFF2-40B4-BE49-F238E27FC236}">
                <a16:creationId xmlns:a16="http://schemas.microsoft.com/office/drawing/2014/main" id="{E0F9BA90-70DE-4CF4-9D3C-46C4D1AD1545}"/>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spTree>
    <p:extLst>
      <p:ext uri="{BB962C8B-B14F-4D97-AF65-F5344CB8AC3E}">
        <p14:creationId xmlns:p14="http://schemas.microsoft.com/office/powerpoint/2010/main" val="3345125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主</a:t>
            </a:r>
            <a:r>
              <a:rPr lang="ja-JP" altLang="en-US" dirty="0"/>
              <a:t>要メーカー</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の医薬品メーカー（外資系含む）が存在する。</a:t>
            </a:r>
          </a:p>
        </p:txBody>
      </p:sp>
      <p:grpSp>
        <p:nvGrpSpPr>
          <p:cNvPr id="5" name="グループ化 7"/>
          <p:cNvGrpSpPr/>
          <p:nvPr/>
        </p:nvGrpSpPr>
        <p:grpSpPr>
          <a:xfrm>
            <a:off x="488505" y="1700808"/>
            <a:ext cx="417646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医薬品の地場メーカー</a:t>
              </a:r>
            </a:p>
          </p:txBody>
        </p:sp>
      </p:grpSp>
      <p:grpSp>
        <p:nvGrpSpPr>
          <p:cNvPr id="8" name="グループ化 7"/>
          <p:cNvGrpSpPr/>
          <p:nvPr/>
        </p:nvGrpSpPr>
        <p:grpSpPr>
          <a:xfrm>
            <a:off x="5241032" y="1700808"/>
            <a:ext cx="417646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医薬品の主な外資系メーカー</a:t>
              </a:r>
            </a:p>
          </p:txBody>
        </p:sp>
      </p:grpSp>
      <p:sp>
        <p:nvSpPr>
          <p:cNvPr id="14"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Pharmaceuticals &amp; Healthcare Report2017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5" name="表 7"/>
          <p:cNvGraphicFramePr>
            <a:graphicFrameLocks noGrp="1"/>
          </p:cNvGraphicFramePr>
          <p:nvPr>
            <p:extLst>
              <p:ext uri="{D42A27DB-BD31-4B8C-83A1-F6EECF244321}">
                <p14:modId xmlns:p14="http://schemas.microsoft.com/office/powerpoint/2010/main" val="1054895205"/>
              </p:ext>
            </p:extLst>
          </p:nvPr>
        </p:nvGraphicFramePr>
        <p:xfrm>
          <a:off x="276032" y="2188198"/>
          <a:ext cx="4392488" cy="4062289"/>
        </p:xfrm>
        <a:graphic>
          <a:graphicData uri="http://schemas.openxmlformats.org/drawingml/2006/table">
            <a:tbl>
              <a:tblPr firstRow="1" bandRow="1">
                <a:tableStyleId>{2D5ABB26-0587-4C30-8999-92F81FD0307C}</a:tableStyleId>
              </a:tblPr>
              <a:tblGrid>
                <a:gridCol w="1364600">
                  <a:extLst>
                    <a:ext uri="{9D8B030D-6E8A-4147-A177-3AD203B41FA5}">
                      <a16:colId xmlns:a16="http://schemas.microsoft.com/office/drawing/2014/main" val="20000"/>
                    </a:ext>
                  </a:extLst>
                </a:gridCol>
                <a:gridCol w="3027888">
                  <a:extLst>
                    <a:ext uri="{9D8B030D-6E8A-4147-A177-3AD203B41FA5}">
                      <a16:colId xmlns:a16="http://schemas.microsoft.com/office/drawing/2014/main" val="20001"/>
                    </a:ext>
                  </a:extLst>
                </a:gridCol>
              </a:tblGrid>
              <a:tr h="8359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Government Pharmaceutical Organization </a:t>
                      </a:r>
                      <a:r>
                        <a:rPr kumimoji="1" lang="ja-JP" altLang="en-US" sz="12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GPO</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44463" lvl="1" indent="-144463" fontAlgn="ctr">
                        <a:lnSpc>
                          <a:spcPct val="114000"/>
                        </a:lnSpc>
                        <a:spcAft>
                          <a:spcPts val="400"/>
                        </a:spcAft>
                        <a:buClr>
                          <a:srgbClr val="5F8AC3"/>
                        </a:buClr>
                        <a:buSzPct val="80000"/>
                        <a:buFont typeface="Wingdings" panose="05000000000000000000" pitchFamily="2" charset="2"/>
                        <a:buChar char="l"/>
                      </a:pPr>
                      <a:r>
                        <a:rPr lang="ja-JP" altLang="ja-JP" sz="1200" dirty="0"/>
                        <a:t>保健省が運営</a:t>
                      </a:r>
                      <a:endParaRPr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2</a:t>
                      </a:r>
                      <a:r>
                        <a:rPr kumimoji="1" lang="ja-JP" altLang="en-US" sz="1200" dirty="0" err="1"/>
                        <a:t>つの</a:t>
                      </a:r>
                      <a:r>
                        <a:rPr kumimoji="1" lang="ja-JP" altLang="en-US" sz="1200" dirty="0"/>
                        <a:t>工場を持ち、ジェネリック医薬品を製造</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920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Berlin Pharmaceutical Industry</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1932</a:t>
                      </a:r>
                      <a:r>
                        <a:rPr kumimoji="1" lang="ja-JP" altLang="en-US" sz="1200" kern="1200" dirty="0">
                          <a:solidFill>
                            <a:schemeClr val="tx1"/>
                          </a:solidFill>
                          <a:latin typeface="+mn-lt"/>
                          <a:ea typeface="+mn-ea"/>
                          <a:cs typeface="+mn-cs"/>
                        </a:rPr>
                        <a:t>年に設立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タイ、ラオス、ミャンマー、フィリピンで処方薬を販売</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アムロジピンなどの抗高血圧薬に強い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529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Biolab</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1981</a:t>
                      </a:r>
                      <a:r>
                        <a:rPr kumimoji="1" lang="ja-JP" altLang="en-US" sz="1200" kern="1200" dirty="0">
                          <a:solidFill>
                            <a:schemeClr val="tx1"/>
                          </a:solidFill>
                          <a:latin typeface="+mn-lt"/>
                          <a:ea typeface="+mn-ea"/>
                          <a:cs typeface="+mn-cs"/>
                        </a:rPr>
                        <a:t>年に創設され、最も長い歴史を持つ地元企業</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カプセル、錠剤、クリーム、シロップ、注射剤などあらゆる形状のジェネリック医薬品を製造しています。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0529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Pfizer</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タイの大手製薬会社</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心血管疾患、コレステロール、中枢神経系（</a:t>
                      </a:r>
                      <a:r>
                        <a:rPr kumimoji="1" lang="en-US" altLang="ja-JP" sz="1200" kern="1200" dirty="0">
                          <a:solidFill>
                            <a:schemeClr val="tx1"/>
                          </a:solidFill>
                          <a:latin typeface="+mn-lt"/>
                          <a:ea typeface="+mn-ea"/>
                          <a:cs typeface="+mn-cs"/>
                        </a:rPr>
                        <a:t>CNS</a:t>
                      </a:r>
                      <a:r>
                        <a:rPr kumimoji="1" lang="ja-JP" altLang="en-US" sz="1200" kern="1200" dirty="0">
                          <a:solidFill>
                            <a:schemeClr val="tx1"/>
                          </a:solidFill>
                          <a:latin typeface="+mn-lt"/>
                          <a:ea typeface="+mn-ea"/>
                          <a:cs typeface="+mn-cs"/>
                        </a:rPr>
                        <a:t>）疾患、感染症および勃起障害（</a:t>
                      </a:r>
                      <a:r>
                        <a:rPr kumimoji="1" lang="en-US" altLang="ja-JP" sz="1200" kern="1200" dirty="0">
                          <a:solidFill>
                            <a:schemeClr val="tx1"/>
                          </a:solidFill>
                          <a:latin typeface="+mn-lt"/>
                          <a:ea typeface="+mn-ea"/>
                          <a:cs typeface="+mn-cs"/>
                        </a:rPr>
                        <a:t>ED</a:t>
                      </a:r>
                      <a:r>
                        <a:rPr kumimoji="1" lang="ja-JP" altLang="en-US" sz="1200" kern="1200" dirty="0">
                          <a:solidFill>
                            <a:schemeClr val="tx1"/>
                          </a:solidFill>
                          <a:latin typeface="+mn-lt"/>
                          <a:ea typeface="+mn-ea"/>
                          <a:cs typeface="+mn-cs"/>
                        </a:rPr>
                        <a:t>）の治療薬を生産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aphicFrame>
        <p:nvGraphicFramePr>
          <p:cNvPr id="16" name="表 7"/>
          <p:cNvGraphicFramePr>
            <a:graphicFrameLocks noGrp="1"/>
          </p:cNvGraphicFramePr>
          <p:nvPr>
            <p:extLst>
              <p:ext uri="{D42A27DB-BD31-4B8C-83A1-F6EECF244321}">
                <p14:modId xmlns:p14="http://schemas.microsoft.com/office/powerpoint/2010/main" val="933687847"/>
              </p:ext>
            </p:extLst>
          </p:nvPr>
        </p:nvGraphicFramePr>
        <p:xfrm>
          <a:off x="5169024" y="2167235"/>
          <a:ext cx="4392488" cy="1628062"/>
        </p:xfrm>
        <a:graphic>
          <a:graphicData uri="http://schemas.openxmlformats.org/drawingml/2006/table">
            <a:tbl>
              <a:tblPr firstRow="1" bandRow="1">
                <a:tableStyleId>{2D5ABB26-0587-4C30-8999-92F81FD0307C}</a:tableStyleId>
              </a:tblPr>
              <a:tblGrid>
                <a:gridCol w="1440160">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8359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GlaxoSmithKline</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英国の医薬品大手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様々な医薬品および消費者向け健康製品を販売</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920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Sanofi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タイ事業は、現在、アジア事業のうちフィリピンに次いで第</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位</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小児および成人病のワクチンを製造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62857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1/2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4067703468"/>
              </p:ext>
            </p:extLst>
          </p:nvPr>
        </p:nvGraphicFramePr>
        <p:xfrm>
          <a:off x="200023" y="1412776"/>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Astellas Pharma (Thailand)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医薬品の卸販売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rgbClr val="000000"/>
                          </a:solidFill>
                          <a:effectLst/>
                          <a:latin typeface="+mn-lt"/>
                          <a:ea typeface="ＭＳ Ｐゴシック" panose="020B0600070205080204" pitchFamily="50" charset="-128"/>
                        </a:rPr>
                        <a:t>Daiichi Sankyo (Thailand) Ltd</a:t>
                      </a:r>
                      <a:r>
                        <a:rPr lang="en-US" sz="1100" b="0" i="0" u="none" strike="noStrike" dirty="0">
                          <a:solidFill>
                            <a:srgbClr val="000000"/>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第一三共</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Eisai (Thailand) Marketing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a:t>
                      </a:r>
                      <a:r>
                        <a:rPr kumimoji="1" lang="ja-JP" altLang="en-US" sz="1000" b="0" i="0" u="none" strike="noStrike" kern="1200" dirty="0">
                          <a:solidFill>
                            <a:schemeClr val="tx1"/>
                          </a:solidFill>
                          <a:effectLst/>
                          <a:latin typeface="+mn-lt"/>
                          <a:ea typeface="ＭＳ Ｐゴシック" panose="020B0600070205080204" pitchFamily="50" charset="-128"/>
                          <a:cs typeface="+mn-cs"/>
                        </a:rPr>
                        <a:t>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Kokando (Thailand)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廣貫堂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a:t>
                      </a:r>
                      <a:r>
                        <a:rPr kumimoji="1" lang="ja-JP" altLang="en-US" sz="1000" b="0" i="0" u="none" strike="noStrike" kern="1200" dirty="0">
                          <a:solidFill>
                            <a:schemeClr val="tx1"/>
                          </a:solidFill>
                          <a:effectLst/>
                          <a:latin typeface="+mn-lt"/>
                          <a:ea typeface="ＭＳ Ｐゴシック" panose="020B0600070205080204" pitchFamily="50" charset="-128"/>
                          <a:cs typeface="+mn-cs"/>
                        </a:rPr>
                        <a:t>薬品事業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Kyowa Hakko Kirin</a:t>
                      </a:r>
                      <a:r>
                        <a:rPr kumimoji="1" lang="ja-JP" altLang="en-US" sz="1100" b="0" i="0" u="none" strike="noStrike" kern="1200">
                          <a:solidFill>
                            <a:srgbClr val="000000"/>
                          </a:solidFill>
                          <a:effectLst/>
                          <a:latin typeface="+mn-lt"/>
                          <a:ea typeface="ＭＳ Ｐゴシック" panose="020B0600070205080204" pitchFamily="50" charset="-128"/>
                          <a:cs typeface="+mn-cs"/>
                        </a:rPr>
                        <a:t> </a:t>
                      </a:r>
                      <a:r>
                        <a:rPr kumimoji="1" lang="en-US" sz="1100" b="0" i="0" u="none" strike="noStrike" kern="1200">
                          <a:solidFill>
                            <a:srgbClr val="000000"/>
                          </a:solidFill>
                          <a:effectLst/>
                          <a:latin typeface="+mn-lt"/>
                          <a:ea typeface="ＭＳ Ｐゴシック" panose="020B0600070205080204" pitchFamily="50" charset="-128"/>
                          <a:cs typeface="+mn-cs"/>
                        </a:rPr>
                        <a:t>(Thailand)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協和発酵キリン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a:solidFill>
                            <a:schemeClr val="tx1"/>
                          </a:solidFill>
                          <a:effectLst/>
                          <a:latin typeface="+mn-lt"/>
                          <a:ea typeface="ＭＳ Ｐゴシック" panose="020B0600070205080204" pitchFamily="50" charset="-128"/>
                          <a:cs typeface="+mn-cs"/>
                        </a:rPr>
                        <a:t>MTJV (Thailand)</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田辺三菱製薬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医薬品の輸入・販売、新製品の登録等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a:solidFill>
                            <a:schemeClr val="tx1"/>
                          </a:solidFill>
                          <a:effectLst/>
                          <a:latin typeface="+mn-lt"/>
                          <a:ea typeface="ＭＳ Ｐゴシック" panose="020B0600070205080204" pitchFamily="50" charset="-128"/>
                          <a:cs typeface="+mn-cs"/>
                        </a:rPr>
                        <a:t>Nichi-Iko (Thailand)</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日医工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a:solidFill>
                            <a:schemeClr val="tx1"/>
                          </a:solidFill>
                          <a:effectLst/>
                          <a:latin typeface="+mn-lt"/>
                          <a:ea typeface="ＭＳ Ｐゴシック" panose="020B0600070205080204" pitchFamily="50" charset="-128"/>
                          <a:cs typeface="+mn-cs"/>
                        </a:rPr>
                        <a:t>Ohara</a:t>
                      </a:r>
                      <a:r>
                        <a:rPr kumimoji="1" lang="ja-JP" altLang="en-US" sz="1100" b="0" i="0" u="none" strike="noStrike" kern="1200" baseline="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Chemicals </a:t>
                      </a:r>
                      <a:r>
                        <a:rPr kumimoji="1" lang="en-US" altLang="ja-JP" sz="1100" b="0" i="0" u="none" strike="noStrike" kern="1200">
                          <a:solidFill>
                            <a:schemeClr val="tx1"/>
                          </a:solidFill>
                          <a:effectLst/>
                          <a:latin typeface="+mn-lt"/>
                          <a:ea typeface="ＭＳ Ｐゴシック" panose="020B0600070205080204" pitchFamily="50" charset="-128"/>
                          <a:cs typeface="+mn-cs"/>
                        </a:rPr>
                        <a:t>(Thailand)</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小原化工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工業薬品、医薬品、合成樹脂及び同製品、電子材料、鉱産品等の販売・輸出入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a:solidFill>
                            <a:schemeClr val="tx1"/>
                          </a:solidFill>
                          <a:effectLst/>
                          <a:latin typeface="+mn-lt"/>
                          <a:ea typeface="ＭＳ Ｐゴシック" panose="020B0600070205080204" pitchFamily="50" charset="-128"/>
                          <a:cs typeface="+mn-cs"/>
                        </a:rPr>
                        <a:t>Ohara (Thailand)</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小原化工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lt"/>
                          <a:ea typeface="ＭＳ Ｐゴシック" panose="020B0600070205080204" pitchFamily="50" charset="-128"/>
                        </a:rPr>
                        <a:t>工業薬品、医薬品、合成樹脂及び同製品、電子材料、鉱産品等の販売・輸出入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10</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Okamoto Rubber Products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オカモト</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コンドームの製造・販売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110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Olic (Thailand)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ＭＳ Ｐゴシック" panose="020B0600070205080204" pitchFamily="50" charset="-128"/>
                          <a:cs typeface="+mn-cs"/>
                        </a:rPr>
                        <a:t>富士製薬工業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医薬品等の受託製造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773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東</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3085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2/2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954919321"/>
              </p:ext>
            </p:extLst>
          </p:nvPr>
        </p:nvGraphicFramePr>
        <p:xfrm>
          <a:off x="200023" y="1117501"/>
          <a:ext cx="9504000" cy="248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Osotspa Taisho Pharmaceutical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大正製薬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ドリンク剤及び</a:t>
                      </a:r>
                      <a:r>
                        <a:rPr kumimoji="1" lang="en-US" altLang="ja-JP" sz="1000" b="0" i="0" u="none" strike="noStrike" kern="1200" dirty="0">
                          <a:solidFill>
                            <a:schemeClr val="tx1"/>
                          </a:solidFill>
                          <a:effectLst/>
                          <a:latin typeface="+mn-lt"/>
                          <a:ea typeface="ＭＳ Ｐゴシック" panose="020B0600070205080204" pitchFamily="50" charset="-128"/>
                          <a:cs typeface="+mn-cs"/>
                        </a:rPr>
                        <a:t>OTC</a:t>
                      </a:r>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70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Rohto-Mentholatum Thailand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a:t>
                      </a:r>
                      <a:r>
                        <a:rPr kumimoji="1" lang="ja-JP" altLang="en-US" sz="1000" b="0" i="0" u="none" strike="noStrike" kern="1200" dirty="0">
                          <a:solidFill>
                            <a:schemeClr val="tx1"/>
                          </a:solidFill>
                          <a:effectLst/>
                          <a:latin typeface="+mn-lt"/>
                          <a:ea typeface="ＭＳ Ｐゴシック" panose="020B0600070205080204" pitchFamily="50" charset="-128"/>
                          <a:cs typeface="+mn-cs"/>
                        </a:rPr>
                        <a:t>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Takeda (Thailand)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医薬</a:t>
                      </a:r>
                      <a:r>
                        <a:rPr kumimoji="1" lang="ja-JP" altLang="en-US" sz="1000" b="0" i="0" u="none" strike="noStrike" kern="1200" dirty="0">
                          <a:solidFill>
                            <a:schemeClr val="tx1"/>
                          </a:solidFill>
                          <a:effectLst/>
                          <a:latin typeface="+mn-lt"/>
                          <a:ea typeface="ＭＳ Ｐゴシック" panose="020B0600070205080204" pitchFamily="50" charset="-128"/>
                          <a:cs typeface="+mn-cs"/>
                        </a:rPr>
                        <a:t>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Thai Meiji Pharmaceutical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a:solidFill>
                            <a:schemeClr val="tx1"/>
                          </a:solidFill>
                          <a:effectLst/>
                          <a:latin typeface="+mn-lt"/>
                          <a:ea typeface="ＭＳ Ｐゴシック" panose="020B0600070205080204" pitchFamily="50" charset="-128"/>
                          <a:cs typeface="+mn-cs"/>
                        </a:rPr>
                        <a:t>Meiji</a:t>
                      </a:r>
                      <a:r>
                        <a:rPr kumimoji="1" lang="ja-JP" altLang="en-US" sz="1100" b="0" i="0" u="none" strike="noStrike" kern="1200">
                          <a:solidFill>
                            <a:schemeClr val="tx1"/>
                          </a:solidFill>
                          <a:effectLst/>
                          <a:latin typeface="+mn-lt"/>
                          <a:ea typeface="ＭＳ Ｐゴシック" panose="020B0600070205080204" pitchFamily="50" charset="-128"/>
                          <a:cs typeface="+mn-cs"/>
                        </a:rPr>
                        <a:t> </a:t>
                      </a:r>
                      <a:r>
                        <a:rPr kumimoji="1" lang="en-US" altLang="ja-JP" sz="1100" b="0" i="0" u="none" strike="noStrike" kern="1200">
                          <a:solidFill>
                            <a:schemeClr val="tx1"/>
                          </a:solidFill>
                          <a:effectLst/>
                          <a:latin typeface="+mn-lt"/>
                          <a:ea typeface="ＭＳ Ｐゴシック" panose="020B0600070205080204" pitchFamily="50" charset="-128"/>
                          <a:cs typeface="+mn-cs"/>
                        </a:rPr>
                        <a:t>Seika</a:t>
                      </a:r>
                      <a:r>
                        <a:rPr kumimoji="1" lang="ja-JP" altLang="en-US" sz="1100" b="0" i="0" u="none" strike="noStrike" kern="1200">
                          <a:solidFill>
                            <a:schemeClr val="tx1"/>
                          </a:solidFill>
                          <a:effectLst/>
                          <a:latin typeface="+mn-lt"/>
                          <a:ea typeface="ＭＳ Ｐゴシック" panose="020B0600070205080204" pitchFamily="50" charset="-128"/>
                          <a:cs typeface="+mn-cs"/>
                        </a:rPr>
                        <a:t> フ</a:t>
                      </a:r>
                      <a:r>
                        <a:rPr kumimoji="1" lang="ja-JP" altLang="en-US" sz="1100" b="0" i="0" u="none" strike="noStrike" kern="1200" dirty="0">
                          <a:solidFill>
                            <a:schemeClr val="tx1"/>
                          </a:solidFill>
                          <a:effectLst/>
                          <a:latin typeface="+mn-lt"/>
                          <a:ea typeface="ＭＳ Ｐゴシック" panose="020B0600070205080204" pitchFamily="50" charset="-128"/>
                          <a:cs typeface="+mn-cs"/>
                        </a:rPr>
                        <a:t>ァルマ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医薬品の製造・販売・輸出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403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Thai Otsuka Pharmaceutical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東</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77659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右矢印 155"/>
          <p:cNvSpPr/>
          <p:nvPr/>
        </p:nvSpPr>
        <p:spPr>
          <a:xfrm flipH="1">
            <a:off x="8133619" y="3429000"/>
            <a:ext cx="55224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5" name="右矢印 154"/>
          <p:cNvSpPr/>
          <p:nvPr/>
        </p:nvSpPr>
        <p:spPr>
          <a:xfrm>
            <a:off x="5549272" y="3429000"/>
            <a:ext cx="618206"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1" name="右矢印 150"/>
          <p:cNvSpPr/>
          <p:nvPr/>
        </p:nvSpPr>
        <p:spPr>
          <a:xfrm flipH="1">
            <a:off x="6894631" y="3429000"/>
            <a:ext cx="55224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右矢印 71"/>
          <p:cNvSpPr/>
          <p:nvPr/>
        </p:nvSpPr>
        <p:spPr>
          <a:xfrm>
            <a:off x="3080792" y="3501008"/>
            <a:ext cx="792088"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54" name="右矢印 2053"/>
          <p:cNvSpPr/>
          <p:nvPr/>
        </p:nvSpPr>
        <p:spPr>
          <a:xfrm>
            <a:off x="1814513" y="3501008"/>
            <a:ext cx="762223"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流</a:t>
            </a:r>
            <a:r>
              <a:rPr lang="ja-JP" altLang="en-US" dirty="0"/>
              <a:t>通</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％は医療機関による調達である。医療機関による調達のうち、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割は公的医療機関による調達である。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消費者は、</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薬局で医薬品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購入</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する際に処方箋を必要としないため、薬局での医薬品購入も一般的である。</a:t>
            </a:r>
          </a:p>
        </p:txBody>
      </p:sp>
      <p:grpSp>
        <p:nvGrpSpPr>
          <p:cNvPr id="5" name="グループ化 4"/>
          <p:cNvGrpSpPr/>
          <p:nvPr/>
        </p:nvGrpSpPr>
        <p:grpSpPr>
          <a:xfrm>
            <a:off x="632519" y="3035052"/>
            <a:ext cx="1313147" cy="955016"/>
            <a:chOff x="4232925" y="1124744"/>
            <a:chExt cx="1584178" cy="1152129"/>
          </a:xfrm>
        </p:grpSpPr>
        <p:sp>
          <p:nvSpPr>
            <p:cNvPr id="6"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5F8AC3"/>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 name="正方形/長方形 6"/>
            <p:cNvSpPr/>
            <p:nvPr/>
          </p:nvSpPr>
          <p:spPr>
            <a:xfrm>
              <a:off x="4304933" y="1529408"/>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304933" y="1673424"/>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4304933" y="1817440"/>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4304933" y="1961456"/>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4304935" y="2105472"/>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5241040" y="1529408"/>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5241040" y="1673424"/>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241040" y="1817440"/>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5241040" y="1961456"/>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p:cNvSpPr/>
            <p:nvPr/>
          </p:nvSpPr>
          <p:spPr>
            <a:xfrm>
              <a:off x="5241038" y="2105472"/>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Freeform 2692"/>
            <p:cNvSpPr>
              <a:spLocks noChangeAspect="1"/>
            </p:cNvSpPr>
            <p:nvPr/>
          </p:nvSpPr>
          <p:spPr bwMode="auto">
            <a:xfrm>
              <a:off x="4915133"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8" name="Group 3693"/>
          <p:cNvGrpSpPr>
            <a:grpSpLocks noChangeAspect="1"/>
          </p:cNvGrpSpPr>
          <p:nvPr/>
        </p:nvGrpSpPr>
        <p:grpSpPr bwMode="auto">
          <a:xfrm>
            <a:off x="3872880" y="3068960"/>
            <a:ext cx="648000" cy="936000"/>
            <a:chOff x="1776" y="864"/>
            <a:chExt cx="432" cy="624"/>
          </a:xfrm>
        </p:grpSpPr>
        <p:sp>
          <p:nvSpPr>
            <p:cNvPr id="19" name="Rectangle 555"/>
            <p:cNvSpPr>
              <a:spLocks noChangeAspect="1" noChangeArrowheads="1"/>
            </p:cNvSpPr>
            <p:nvPr/>
          </p:nvSpPr>
          <p:spPr bwMode="auto">
            <a:xfrm>
              <a:off x="1776" y="864"/>
              <a:ext cx="432" cy="624"/>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20" name="Rectangle 556"/>
            <p:cNvSpPr>
              <a:spLocks noChangeAspect="1" noChangeArrowheads="1"/>
            </p:cNvSpPr>
            <p:nvPr/>
          </p:nvSpPr>
          <p:spPr bwMode="auto">
            <a:xfrm>
              <a:off x="1920" y="1392"/>
              <a:ext cx="144"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21" name="Rectangle 557"/>
            <p:cNvSpPr>
              <a:spLocks noChangeAspect="1" noChangeArrowheads="1"/>
            </p:cNvSpPr>
            <p:nvPr/>
          </p:nvSpPr>
          <p:spPr bwMode="auto">
            <a:xfrm>
              <a:off x="1824"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2" name="Rectangle 558"/>
            <p:cNvSpPr>
              <a:spLocks noChangeAspect="1" noChangeArrowheads="1"/>
            </p:cNvSpPr>
            <p:nvPr/>
          </p:nvSpPr>
          <p:spPr bwMode="auto">
            <a:xfrm>
              <a:off x="1920"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3" name="Rectangle 559"/>
            <p:cNvSpPr>
              <a:spLocks noChangeAspect="1" noChangeArrowheads="1"/>
            </p:cNvSpPr>
            <p:nvPr/>
          </p:nvSpPr>
          <p:spPr bwMode="auto">
            <a:xfrm>
              <a:off x="201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4" name="Rectangle 560"/>
            <p:cNvSpPr>
              <a:spLocks noChangeAspect="1" noChangeArrowheads="1"/>
            </p:cNvSpPr>
            <p:nvPr/>
          </p:nvSpPr>
          <p:spPr bwMode="auto">
            <a:xfrm>
              <a:off x="211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5" name="Rectangle 561"/>
            <p:cNvSpPr>
              <a:spLocks noChangeAspect="1" noChangeArrowheads="1"/>
            </p:cNvSpPr>
            <p:nvPr/>
          </p:nvSpPr>
          <p:spPr bwMode="auto">
            <a:xfrm>
              <a:off x="1824"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6" name="Rectangle 562"/>
            <p:cNvSpPr>
              <a:spLocks noChangeAspect="1" noChangeArrowheads="1"/>
            </p:cNvSpPr>
            <p:nvPr/>
          </p:nvSpPr>
          <p:spPr bwMode="auto">
            <a:xfrm>
              <a:off x="1920"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7" name="Rectangle 563"/>
            <p:cNvSpPr>
              <a:spLocks noChangeAspect="1" noChangeArrowheads="1"/>
            </p:cNvSpPr>
            <p:nvPr/>
          </p:nvSpPr>
          <p:spPr bwMode="auto">
            <a:xfrm>
              <a:off x="201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8" name="Rectangle 564"/>
            <p:cNvSpPr>
              <a:spLocks noChangeAspect="1" noChangeArrowheads="1"/>
            </p:cNvSpPr>
            <p:nvPr/>
          </p:nvSpPr>
          <p:spPr bwMode="auto">
            <a:xfrm>
              <a:off x="211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9" name="Rectangle 565"/>
            <p:cNvSpPr>
              <a:spLocks noChangeAspect="1" noChangeArrowheads="1"/>
            </p:cNvSpPr>
            <p:nvPr/>
          </p:nvSpPr>
          <p:spPr bwMode="auto">
            <a:xfrm>
              <a:off x="1824"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0" name="Rectangle 566"/>
            <p:cNvSpPr>
              <a:spLocks noChangeAspect="1" noChangeArrowheads="1"/>
            </p:cNvSpPr>
            <p:nvPr/>
          </p:nvSpPr>
          <p:spPr bwMode="auto">
            <a:xfrm>
              <a:off x="1920"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1" name="Rectangle 567"/>
            <p:cNvSpPr>
              <a:spLocks noChangeAspect="1" noChangeArrowheads="1"/>
            </p:cNvSpPr>
            <p:nvPr/>
          </p:nvSpPr>
          <p:spPr bwMode="auto">
            <a:xfrm>
              <a:off x="201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2" name="Rectangle 568"/>
            <p:cNvSpPr>
              <a:spLocks noChangeAspect="1" noChangeArrowheads="1"/>
            </p:cNvSpPr>
            <p:nvPr/>
          </p:nvSpPr>
          <p:spPr bwMode="auto">
            <a:xfrm>
              <a:off x="211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3" name="Rectangle 569"/>
            <p:cNvSpPr>
              <a:spLocks noChangeAspect="1" noChangeArrowheads="1"/>
            </p:cNvSpPr>
            <p:nvPr/>
          </p:nvSpPr>
          <p:spPr bwMode="auto">
            <a:xfrm>
              <a:off x="1824"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4" name="Rectangle 570"/>
            <p:cNvSpPr>
              <a:spLocks noChangeAspect="1" noChangeArrowheads="1"/>
            </p:cNvSpPr>
            <p:nvPr/>
          </p:nvSpPr>
          <p:spPr bwMode="auto">
            <a:xfrm>
              <a:off x="1920"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5" name="Rectangle 571"/>
            <p:cNvSpPr>
              <a:spLocks noChangeAspect="1" noChangeArrowheads="1"/>
            </p:cNvSpPr>
            <p:nvPr/>
          </p:nvSpPr>
          <p:spPr bwMode="auto">
            <a:xfrm>
              <a:off x="201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6" name="Rectangle 572"/>
            <p:cNvSpPr>
              <a:spLocks noChangeAspect="1" noChangeArrowheads="1"/>
            </p:cNvSpPr>
            <p:nvPr/>
          </p:nvSpPr>
          <p:spPr bwMode="auto">
            <a:xfrm>
              <a:off x="211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7" name="Rectangle 573"/>
            <p:cNvSpPr>
              <a:spLocks noChangeAspect="1" noChangeArrowheads="1"/>
            </p:cNvSpPr>
            <p:nvPr/>
          </p:nvSpPr>
          <p:spPr bwMode="auto">
            <a:xfrm>
              <a:off x="1824"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8" name="Rectangle 574"/>
            <p:cNvSpPr>
              <a:spLocks noChangeAspect="1" noChangeArrowheads="1"/>
            </p:cNvSpPr>
            <p:nvPr/>
          </p:nvSpPr>
          <p:spPr bwMode="auto">
            <a:xfrm>
              <a:off x="1920"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9" name="Rectangle 575"/>
            <p:cNvSpPr>
              <a:spLocks noChangeAspect="1" noChangeArrowheads="1"/>
            </p:cNvSpPr>
            <p:nvPr/>
          </p:nvSpPr>
          <p:spPr bwMode="auto">
            <a:xfrm>
              <a:off x="2016"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0" name="Rectangle 576"/>
            <p:cNvSpPr>
              <a:spLocks noChangeAspect="1" noChangeArrowheads="1"/>
            </p:cNvSpPr>
            <p:nvPr/>
          </p:nvSpPr>
          <p:spPr bwMode="auto">
            <a:xfrm>
              <a:off x="2112"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1" name="Rectangle 577"/>
            <p:cNvSpPr>
              <a:spLocks noChangeAspect="1" noChangeArrowheads="1"/>
            </p:cNvSpPr>
            <p:nvPr/>
          </p:nvSpPr>
          <p:spPr bwMode="auto">
            <a:xfrm>
              <a:off x="1824"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2" name="Rectangle 578"/>
            <p:cNvSpPr>
              <a:spLocks noChangeAspect="1" noChangeArrowheads="1"/>
            </p:cNvSpPr>
            <p:nvPr/>
          </p:nvSpPr>
          <p:spPr bwMode="auto">
            <a:xfrm>
              <a:off x="2112"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nvGrpSpPr>
          <p:cNvPr id="2048" name="Group 6"/>
          <p:cNvGrpSpPr>
            <a:grpSpLocks noChangeAspect="1"/>
          </p:cNvGrpSpPr>
          <p:nvPr/>
        </p:nvGrpSpPr>
        <p:grpSpPr bwMode="auto">
          <a:xfrm>
            <a:off x="2576736" y="2996952"/>
            <a:ext cx="504825" cy="836613"/>
            <a:chOff x="1261" y="1689"/>
            <a:chExt cx="318" cy="527"/>
          </a:xfrm>
        </p:grpSpPr>
        <p:sp>
          <p:nvSpPr>
            <p:cNvPr id="2052"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3"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055" name="Group 12"/>
          <p:cNvGrpSpPr>
            <a:grpSpLocks noChangeAspect="1"/>
          </p:cNvGrpSpPr>
          <p:nvPr/>
        </p:nvGrpSpPr>
        <p:grpSpPr bwMode="auto">
          <a:xfrm>
            <a:off x="2144690" y="4437112"/>
            <a:ext cx="1171577" cy="665160"/>
            <a:chOff x="1079" y="2523"/>
            <a:chExt cx="738" cy="419"/>
          </a:xfrm>
        </p:grpSpPr>
        <p:sp>
          <p:nvSpPr>
            <p:cNvPr id="2058" name="Freeform 13"/>
            <p:cNvSpPr>
              <a:spLocks/>
            </p:cNvSpPr>
            <p:nvPr/>
          </p:nvSpPr>
          <p:spPr bwMode="auto">
            <a:xfrm>
              <a:off x="1079" y="2523"/>
              <a:ext cx="738" cy="335"/>
            </a:xfrm>
            <a:custGeom>
              <a:avLst/>
              <a:gdLst>
                <a:gd name="T0" fmla="*/ 814 w 2056"/>
                <a:gd name="T1" fmla="*/ 531 h 931"/>
                <a:gd name="T2" fmla="*/ 814 w 2056"/>
                <a:gd name="T3" fmla="*/ 47 h 931"/>
                <a:gd name="T4" fmla="*/ 766 w 2056"/>
                <a:gd name="T5" fmla="*/ 0 h 931"/>
                <a:gd name="T6" fmla="*/ 344 w 2056"/>
                <a:gd name="T7" fmla="*/ 0 h 931"/>
                <a:gd name="T8" fmla="*/ 293 w 2056"/>
                <a:gd name="T9" fmla="*/ 26 h 931"/>
                <a:gd name="T10" fmla="*/ 54 w 2056"/>
                <a:gd name="T11" fmla="*/ 358 h 931"/>
                <a:gd name="T12" fmla="*/ 27 w 2056"/>
                <a:gd name="T13" fmla="*/ 461 h 931"/>
                <a:gd name="T14" fmla="*/ 27 w 2056"/>
                <a:gd name="T15" fmla="*/ 740 h 931"/>
                <a:gd name="T16" fmla="*/ 0 w 2056"/>
                <a:gd name="T17" fmla="*/ 783 h 931"/>
                <a:gd name="T18" fmla="*/ 0 w 2056"/>
                <a:gd name="T19" fmla="*/ 883 h 931"/>
                <a:gd name="T20" fmla="*/ 48 w 2056"/>
                <a:gd name="T21" fmla="*/ 931 h 931"/>
                <a:gd name="T22" fmla="*/ 202 w 2056"/>
                <a:gd name="T23" fmla="*/ 931 h 931"/>
                <a:gd name="T24" fmla="*/ 484 w 2056"/>
                <a:gd name="T25" fmla="*/ 657 h 931"/>
                <a:gd name="T26" fmla="*/ 766 w 2056"/>
                <a:gd name="T27" fmla="*/ 931 h 931"/>
                <a:gd name="T28" fmla="*/ 1349 w 2056"/>
                <a:gd name="T29" fmla="*/ 931 h 931"/>
                <a:gd name="T30" fmla="*/ 1630 w 2056"/>
                <a:gd name="T31" fmla="*/ 657 h 931"/>
                <a:gd name="T32" fmla="*/ 1912 w 2056"/>
                <a:gd name="T33" fmla="*/ 931 h 931"/>
                <a:gd name="T34" fmla="*/ 2056 w 2056"/>
                <a:gd name="T35" fmla="*/ 931 h 931"/>
                <a:gd name="T36" fmla="*/ 2056 w 2056"/>
                <a:gd name="T37" fmla="*/ 531 h 931"/>
                <a:gd name="T38" fmla="*/ 814 w 2056"/>
                <a:gd name="T39" fmla="*/ 531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56" h="931">
                  <a:moveTo>
                    <a:pt x="814" y="531"/>
                  </a:moveTo>
                  <a:cubicBezTo>
                    <a:pt x="814" y="331"/>
                    <a:pt x="814" y="66"/>
                    <a:pt x="814" y="47"/>
                  </a:cubicBezTo>
                  <a:cubicBezTo>
                    <a:pt x="814" y="17"/>
                    <a:pt x="801" y="0"/>
                    <a:pt x="766" y="0"/>
                  </a:cubicBezTo>
                  <a:cubicBezTo>
                    <a:pt x="583" y="0"/>
                    <a:pt x="362" y="0"/>
                    <a:pt x="344" y="0"/>
                  </a:cubicBezTo>
                  <a:cubicBezTo>
                    <a:pt x="325" y="0"/>
                    <a:pt x="308" y="6"/>
                    <a:pt x="293" y="26"/>
                  </a:cubicBezTo>
                  <a:cubicBezTo>
                    <a:pt x="230" y="107"/>
                    <a:pt x="120" y="255"/>
                    <a:pt x="54" y="358"/>
                  </a:cubicBezTo>
                  <a:cubicBezTo>
                    <a:pt x="22" y="407"/>
                    <a:pt x="27" y="441"/>
                    <a:pt x="27" y="461"/>
                  </a:cubicBezTo>
                  <a:cubicBezTo>
                    <a:pt x="27" y="478"/>
                    <a:pt x="27" y="683"/>
                    <a:pt x="27" y="740"/>
                  </a:cubicBezTo>
                  <a:cubicBezTo>
                    <a:pt x="11" y="748"/>
                    <a:pt x="0" y="764"/>
                    <a:pt x="0" y="783"/>
                  </a:cubicBezTo>
                  <a:cubicBezTo>
                    <a:pt x="0" y="883"/>
                    <a:pt x="0" y="883"/>
                    <a:pt x="0" y="883"/>
                  </a:cubicBezTo>
                  <a:cubicBezTo>
                    <a:pt x="0" y="910"/>
                    <a:pt x="21" y="931"/>
                    <a:pt x="48" y="931"/>
                  </a:cubicBezTo>
                  <a:cubicBezTo>
                    <a:pt x="202" y="931"/>
                    <a:pt x="202" y="931"/>
                    <a:pt x="202" y="931"/>
                  </a:cubicBezTo>
                  <a:cubicBezTo>
                    <a:pt x="207" y="779"/>
                    <a:pt x="331" y="657"/>
                    <a:pt x="484" y="657"/>
                  </a:cubicBezTo>
                  <a:cubicBezTo>
                    <a:pt x="637" y="657"/>
                    <a:pt x="761" y="779"/>
                    <a:pt x="766" y="931"/>
                  </a:cubicBezTo>
                  <a:cubicBezTo>
                    <a:pt x="1349" y="931"/>
                    <a:pt x="1349" y="931"/>
                    <a:pt x="1349" y="931"/>
                  </a:cubicBezTo>
                  <a:cubicBezTo>
                    <a:pt x="1353" y="779"/>
                    <a:pt x="1477" y="657"/>
                    <a:pt x="1630" y="657"/>
                  </a:cubicBezTo>
                  <a:cubicBezTo>
                    <a:pt x="1783" y="657"/>
                    <a:pt x="1908" y="779"/>
                    <a:pt x="1912" y="931"/>
                  </a:cubicBezTo>
                  <a:cubicBezTo>
                    <a:pt x="2056" y="931"/>
                    <a:pt x="2056" y="931"/>
                    <a:pt x="2056" y="931"/>
                  </a:cubicBezTo>
                  <a:cubicBezTo>
                    <a:pt x="2056" y="531"/>
                    <a:pt x="2056" y="531"/>
                    <a:pt x="2056" y="531"/>
                  </a:cubicBezTo>
                  <a:lnTo>
                    <a:pt x="814" y="531"/>
                  </a:lnTo>
                  <a:close/>
                </a:path>
              </a:pathLst>
            </a:cu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9" name="Oval 14"/>
            <p:cNvSpPr>
              <a:spLocks noChangeArrowheads="1"/>
            </p:cNvSpPr>
            <p:nvPr/>
          </p:nvSpPr>
          <p:spPr bwMode="auto">
            <a:xfrm>
              <a:off x="1172" y="2780"/>
              <a:ext cx="162" cy="162"/>
            </a:xfrm>
            <a:prstGeom prst="ellipse">
              <a:avLst/>
            </a:pr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0" name="Oval 15"/>
            <p:cNvSpPr>
              <a:spLocks noChangeArrowheads="1"/>
            </p:cNvSpPr>
            <p:nvPr/>
          </p:nvSpPr>
          <p:spPr bwMode="auto">
            <a:xfrm>
              <a:off x="1584" y="2780"/>
              <a:ext cx="162" cy="162"/>
            </a:xfrm>
            <a:prstGeom prst="ellipse">
              <a:avLst/>
            </a:pr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1" name="Freeform 16"/>
            <p:cNvSpPr>
              <a:spLocks/>
            </p:cNvSpPr>
            <p:nvPr/>
          </p:nvSpPr>
          <p:spPr bwMode="auto">
            <a:xfrm>
              <a:off x="1180" y="2539"/>
              <a:ext cx="164" cy="128"/>
            </a:xfrm>
            <a:custGeom>
              <a:avLst/>
              <a:gdLst>
                <a:gd name="T0" fmla="*/ 9 w 457"/>
                <a:gd name="T1" fmla="*/ 308 h 356"/>
                <a:gd name="T2" fmla="*/ 41 w 457"/>
                <a:gd name="T3" fmla="*/ 356 h 356"/>
                <a:gd name="T4" fmla="*/ 409 w 457"/>
                <a:gd name="T5" fmla="*/ 356 h 356"/>
                <a:gd name="T6" fmla="*/ 457 w 457"/>
                <a:gd name="T7" fmla="*/ 308 h 356"/>
                <a:gd name="T8" fmla="*/ 457 w 457"/>
                <a:gd name="T9" fmla="*/ 25 h 356"/>
                <a:gd name="T10" fmla="*/ 435 w 457"/>
                <a:gd name="T11" fmla="*/ 0 h 356"/>
                <a:gd name="T12" fmla="*/ 138 w 457"/>
                <a:gd name="T13" fmla="*/ 0 h 356"/>
                <a:gd name="T14" fmla="*/ 85 w 457"/>
                <a:gd name="T15" fmla="*/ 37 h 356"/>
                <a:gd name="T16" fmla="*/ 9 w 457"/>
                <a:gd name="T17" fmla="*/ 30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356">
                  <a:moveTo>
                    <a:pt x="9" y="308"/>
                  </a:moveTo>
                  <a:cubicBezTo>
                    <a:pt x="0" y="341"/>
                    <a:pt x="15" y="356"/>
                    <a:pt x="41" y="356"/>
                  </a:cubicBezTo>
                  <a:cubicBezTo>
                    <a:pt x="409" y="356"/>
                    <a:pt x="409" y="356"/>
                    <a:pt x="409" y="356"/>
                  </a:cubicBezTo>
                  <a:cubicBezTo>
                    <a:pt x="435" y="356"/>
                    <a:pt x="457" y="335"/>
                    <a:pt x="457" y="308"/>
                  </a:cubicBezTo>
                  <a:cubicBezTo>
                    <a:pt x="457" y="25"/>
                    <a:pt x="457" y="25"/>
                    <a:pt x="457" y="25"/>
                  </a:cubicBezTo>
                  <a:cubicBezTo>
                    <a:pt x="457" y="9"/>
                    <a:pt x="452" y="0"/>
                    <a:pt x="435" y="0"/>
                  </a:cubicBezTo>
                  <a:cubicBezTo>
                    <a:pt x="138" y="0"/>
                    <a:pt x="138" y="0"/>
                    <a:pt x="138" y="0"/>
                  </a:cubicBezTo>
                  <a:cubicBezTo>
                    <a:pt x="111" y="0"/>
                    <a:pt x="92" y="11"/>
                    <a:pt x="85" y="37"/>
                  </a:cubicBezTo>
                  <a:cubicBezTo>
                    <a:pt x="78" y="62"/>
                    <a:pt x="19" y="276"/>
                    <a:pt x="9"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2" name="Freeform 17"/>
            <p:cNvSpPr>
              <a:spLocks/>
            </p:cNvSpPr>
            <p:nvPr/>
          </p:nvSpPr>
          <p:spPr bwMode="auto">
            <a:xfrm>
              <a:off x="1099" y="2538"/>
              <a:ext cx="106" cy="129"/>
            </a:xfrm>
            <a:custGeom>
              <a:avLst/>
              <a:gdLst>
                <a:gd name="T0" fmla="*/ 241 w 296"/>
                <a:gd name="T1" fmla="*/ 0 h 359"/>
                <a:gd name="T2" fmla="*/ 269 w 296"/>
                <a:gd name="T3" fmla="*/ 0 h 359"/>
                <a:gd name="T4" fmla="*/ 289 w 296"/>
                <a:gd name="T5" fmla="*/ 34 h 359"/>
                <a:gd name="T6" fmla="*/ 203 w 296"/>
                <a:gd name="T7" fmla="*/ 327 h 359"/>
                <a:gd name="T8" fmla="*/ 170 w 296"/>
                <a:gd name="T9" fmla="*/ 359 h 359"/>
                <a:gd name="T10" fmla="*/ 17 w 296"/>
                <a:gd name="T11" fmla="*/ 359 h 359"/>
                <a:gd name="T12" fmla="*/ 8 w 296"/>
                <a:gd name="T13" fmla="*/ 329 h 359"/>
                <a:gd name="T14" fmla="*/ 241 w 296"/>
                <a:gd name="T15" fmla="*/ 0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359">
                  <a:moveTo>
                    <a:pt x="241" y="0"/>
                  </a:moveTo>
                  <a:cubicBezTo>
                    <a:pt x="241" y="0"/>
                    <a:pt x="252" y="0"/>
                    <a:pt x="269" y="0"/>
                  </a:cubicBezTo>
                  <a:cubicBezTo>
                    <a:pt x="286" y="0"/>
                    <a:pt x="296" y="15"/>
                    <a:pt x="289" y="34"/>
                  </a:cubicBezTo>
                  <a:cubicBezTo>
                    <a:pt x="282" y="52"/>
                    <a:pt x="207" y="313"/>
                    <a:pt x="203" y="327"/>
                  </a:cubicBezTo>
                  <a:cubicBezTo>
                    <a:pt x="199" y="342"/>
                    <a:pt x="183" y="359"/>
                    <a:pt x="170" y="359"/>
                  </a:cubicBezTo>
                  <a:cubicBezTo>
                    <a:pt x="156" y="359"/>
                    <a:pt x="17" y="359"/>
                    <a:pt x="17" y="359"/>
                  </a:cubicBezTo>
                  <a:cubicBezTo>
                    <a:pt x="7" y="359"/>
                    <a:pt x="0" y="342"/>
                    <a:pt x="8" y="329"/>
                  </a:cubicBezTo>
                  <a:cubicBezTo>
                    <a:pt x="32" y="290"/>
                    <a:pt x="217" y="26"/>
                    <a:pt x="2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063" name="曲折矢印 2062"/>
          <p:cNvSpPr/>
          <p:nvPr/>
        </p:nvSpPr>
        <p:spPr>
          <a:xfrm rot="10800000">
            <a:off x="3422991" y="4005064"/>
            <a:ext cx="824781" cy="792088"/>
          </a:xfrm>
          <a:prstGeom prst="bentArrow">
            <a:avLst>
              <a:gd name="adj1" fmla="val 12674"/>
              <a:gd name="adj2" fmla="val 13727"/>
              <a:gd name="adj3" fmla="val 16282"/>
              <a:gd name="adj4" fmla="val 17020"/>
            </a:avLst>
          </a:prstGeom>
          <a:solidFill>
            <a:srgbClr val="1E80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4" name="正方形/長方形 2063"/>
          <p:cNvSpPr/>
          <p:nvPr/>
        </p:nvSpPr>
        <p:spPr>
          <a:xfrm>
            <a:off x="3584848" y="2780928"/>
            <a:ext cx="1250536"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医薬品メーカー</a:t>
            </a:r>
          </a:p>
        </p:txBody>
      </p:sp>
      <p:sp>
        <p:nvSpPr>
          <p:cNvPr id="84" name="正方形/長方形 83"/>
          <p:cNvSpPr/>
          <p:nvPr/>
        </p:nvSpPr>
        <p:spPr>
          <a:xfrm>
            <a:off x="632520" y="2780928"/>
            <a:ext cx="129614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病　院</a:t>
            </a:r>
          </a:p>
        </p:txBody>
      </p:sp>
      <p:sp>
        <p:nvSpPr>
          <p:cNvPr id="85" name="正方形/長方形 84"/>
          <p:cNvSpPr/>
          <p:nvPr/>
        </p:nvSpPr>
        <p:spPr>
          <a:xfrm>
            <a:off x="2288704" y="2780928"/>
            <a:ext cx="1080120" cy="276999"/>
          </a:xfrm>
          <a:prstGeom prst="rect">
            <a:avLst/>
          </a:prstGeom>
        </p:spPr>
        <p:txBody>
          <a:bodyPr wrap="square">
            <a:spAutoFit/>
          </a:bodyPr>
          <a:lstStyle/>
          <a:p>
            <a:pPr algn="ctr"/>
            <a:r>
              <a:rPr lang="en-US" altLang="ja-JP" sz="1200">
                <a:latin typeface="Arial Black" panose="020B0A04020102020204" pitchFamily="34" charset="0"/>
                <a:ea typeface="HGP創英角ｺﾞｼｯｸUB" panose="020B0900000000000000" pitchFamily="50" charset="-128"/>
              </a:rPr>
              <a:t>M R</a:t>
            </a:r>
            <a:endParaRPr lang="ja-JP" altLang="en-US" sz="1200" dirty="0">
              <a:latin typeface="Arial Black" panose="020B0A04020102020204" pitchFamily="34" charset="0"/>
              <a:ea typeface="HGP創英角ｺﾞｼｯｸUB" panose="020B0900000000000000" pitchFamily="50" charset="-128"/>
            </a:endParaRPr>
          </a:p>
        </p:txBody>
      </p:sp>
      <p:sp>
        <p:nvSpPr>
          <p:cNvPr id="86" name="曲折矢印 85"/>
          <p:cNvSpPr/>
          <p:nvPr/>
        </p:nvSpPr>
        <p:spPr>
          <a:xfrm rot="16200000">
            <a:off x="1240608" y="3960888"/>
            <a:ext cx="736427" cy="792088"/>
          </a:xfrm>
          <a:prstGeom prst="bentArrow">
            <a:avLst>
              <a:gd name="adj1" fmla="val 12674"/>
              <a:gd name="adj2" fmla="val 13727"/>
              <a:gd name="adj3" fmla="val 16282"/>
              <a:gd name="adj4" fmla="val 17020"/>
            </a:avLst>
          </a:prstGeom>
          <a:solidFill>
            <a:srgbClr val="1E80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5" name="正方形/長方形 2064"/>
          <p:cNvSpPr/>
          <p:nvPr/>
        </p:nvSpPr>
        <p:spPr>
          <a:xfrm>
            <a:off x="2311946" y="3789040"/>
            <a:ext cx="1064715" cy="246221"/>
          </a:xfrm>
          <a:prstGeom prst="rect">
            <a:avLst/>
          </a:prstGeom>
        </p:spPr>
        <p:txBody>
          <a:bodyPr wrap="none">
            <a:spAutoFit/>
          </a:bodyPr>
          <a:lstStyle/>
          <a:p>
            <a:pPr algn="ctr"/>
            <a:r>
              <a:rPr lang="ja-JP" altLang="en-US" sz="1000" b="1" dirty="0">
                <a:latin typeface="ＭＳ Ｐゴシック" panose="020B0600070205080204" pitchFamily="50" charset="-128"/>
                <a:ea typeface="ＭＳ Ｐゴシック" panose="020B0600070205080204" pitchFamily="50" charset="-128"/>
              </a:rPr>
              <a:t>値段交渉を仲介</a:t>
            </a:r>
          </a:p>
        </p:txBody>
      </p:sp>
      <p:sp>
        <p:nvSpPr>
          <p:cNvPr id="2066" name="円/楕円 2065"/>
          <p:cNvSpPr/>
          <p:nvPr/>
        </p:nvSpPr>
        <p:spPr>
          <a:xfrm>
            <a:off x="1640632" y="2276872"/>
            <a:ext cx="2316112" cy="432792"/>
          </a:xfrm>
          <a:prstGeom prst="ellipse">
            <a:avLst/>
          </a:prstGeom>
          <a:gradFill flip="none" rotWithShape="1">
            <a:gsLst>
              <a:gs pos="0">
                <a:srgbClr val="83A4D1"/>
              </a:gs>
              <a:gs pos="100000">
                <a:schemeClr val="bg1"/>
              </a:gs>
            </a:gsLst>
            <a:path path="shape">
              <a:fillToRect l="50000" t="50000" r="50000" b="50000"/>
            </a:path>
            <a:tileRect/>
          </a:gradFill>
        </p:spPr>
        <p:txBody>
          <a:bodyPr wrap="square">
            <a:spAutoFit/>
          </a:bodyPr>
          <a:lstStyle/>
          <a:p>
            <a:pPr algn="ctr"/>
            <a:r>
              <a:rPr lang="ja-JP" altLang="en-US" sz="1400" b="1" dirty="0">
                <a:latin typeface="ＭＳ Ｐゴシック" panose="020B0600070205080204" pitchFamily="50" charset="-128"/>
                <a:ea typeface="ＭＳ Ｐゴシック" panose="020B0600070205080204" pitchFamily="50" charset="-128"/>
              </a:rPr>
              <a:t>医薬品の</a:t>
            </a:r>
            <a:r>
              <a:rPr lang="ja-JP" altLang="ja-JP" sz="1400" b="1" dirty="0">
                <a:latin typeface="ＭＳ Ｐゴシック" panose="020B0600070205080204" pitchFamily="50" charset="-128"/>
                <a:ea typeface="ＭＳ Ｐゴシック" panose="020B0600070205080204" pitchFamily="50" charset="-128"/>
              </a:rPr>
              <a:t>注文</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89" name="円/楕円 88"/>
          <p:cNvSpPr/>
          <p:nvPr/>
        </p:nvSpPr>
        <p:spPr>
          <a:xfrm>
            <a:off x="1640632" y="5445224"/>
            <a:ext cx="2316112" cy="432792"/>
          </a:xfrm>
          <a:prstGeom prst="ellipse">
            <a:avLst/>
          </a:prstGeom>
          <a:gradFill flip="none" rotWithShape="1">
            <a:gsLst>
              <a:gs pos="0">
                <a:srgbClr val="5CBEA4"/>
              </a:gs>
              <a:gs pos="100000">
                <a:schemeClr val="bg1"/>
              </a:gs>
            </a:gsLst>
            <a:path path="shape">
              <a:fillToRect l="50000" t="50000" r="50000" b="50000"/>
            </a:path>
            <a:tileRect/>
          </a:gradFill>
        </p:spPr>
        <p:txBody>
          <a:bodyPr wrap="square">
            <a:spAutoFit/>
          </a:bodyPr>
          <a:lstStyle/>
          <a:p>
            <a:pPr algn="ctr"/>
            <a:r>
              <a:rPr lang="ja-JP" altLang="en-US" sz="1400" b="1" dirty="0">
                <a:latin typeface="ＭＳ Ｐゴシック" panose="020B0600070205080204" pitchFamily="50" charset="-128"/>
                <a:ea typeface="ＭＳ Ｐゴシック" panose="020B0600070205080204" pitchFamily="50" charset="-128"/>
              </a:rPr>
              <a:t>医薬品の配送</a:t>
            </a:r>
          </a:p>
        </p:txBody>
      </p:sp>
      <p:sp>
        <p:nvSpPr>
          <p:cNvPr id="90" name="正方形/長方形 89"/>
          <p:cNvSpPr/>
          <p:nvPr/>
        </p:nvSpPr>
        <p:spPr>
          <a:xfrm>
            <a:off x="2072680" y="4160113"/>
            <a:ext cx="1440160" cy="276999"/>
          </a:xfrm>
          <a:prstGeom prst="rect">
            <a:avLst/>
          </a:prstGeom>
        </p:spPr>
        <p:txBody>
          <a:bodyPr wrap="square">
            <a:spAutoFit/>
          </a:bodyPr>
          <a:lstStyle/>
          <a:p>
            <a:pPr algn="ctr"/>
            <a:r>
              <a:rPr lang="ja-JP" altLang="en-US" sz="1200" dirty="0">
                <a:latin typeface="Arial Black" panose="020B0A04020102020204" pitchFamily="34" charset="0"/>
                <a:ea typeface="HGP創英角ｺﾞｼｯｸUB" panose="020B0900000000000000" pitchFamily="50" charset="-128"/>
              </a:rPr>
              <a:t>専門の配送業者</a:t>
            </a:r>
          </a:p>
        </p:txBody>
      </p:sp>
      <p:sp>
        <p:nvSpPr>
          <p:cNvPr id="2067" name="正方形/長方形 2066"/>
          <p:cNvSpPr/>
          <p:nvPr/>
        </p:nvSpPr>
        <p:spPr>
          <a:xfrm>
            <a:off x="1424608" y="5085184"/>
            <a:ext cx="2924717" cy="461665"/>
          </a:xfrm>
          <a:prstGeom prst="rect">
            <a:avLst/>
          </a:prstGeom>
        </p:spPr>
        <p:txBody>
          <a:bodyPr wrap="square">
            <a:spAutoFit/>
          </a:bodyPr>
          <a:lstStyle/>
          <a:p>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外資系</a:t>
            </a:r>
            <a:r>
              <a:rPr lang="ja-JP" altLang="ja-JP" sz="1200" b="1">
                <a:latin typeface="Arial" panose="020B0604020202020204" pitchFamily="34" charset="0"/>
                <a:ea typeface="ＭＳ Ｐゴシック" panose="020B0600070205080204" pitchFamily="50" charset="-128"/>
                <a:cs typeface="Arial" panose="020B0604020202020204" pitchFamily="34" charset="0"/>
              </a:rPr>
              <a:t>の</a:t>
            </a:r>
            <a:r>
              <a:rPr lang="en-US" altLang="ja-JP" sz="1200" b="1">
                <a:latin typeface="Arial" panose="020B0604020202020204" pitchFamily="34" charset="0"/>
                <a:ea typeface="ＭＳ Ｐゴシック" panose="020B0600070205080204" pitchFamily="50" charset="-128"/>
                <a:cs typeface="Arial" panose="020B0604020202020204" pitchFamily="34" charset="0"/>
              </a:rPr>
              <a:t>ZUELLIG PHARMA</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と</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地場系</a:t>
            </a: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DKSH</a:t>
            </a: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が</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医薬品配送</a:t>
            </a: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市場を独占</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2" name="グループ化 7"/>
          <p:cNvGrpSpPr/>
          <p:nvPr/>
        </p:nvGrpSpPr>
        <p:grpSpPr>
          <a:xfrm>
            <a:off x="488505" y="1916832"/>
            <a:ext cx="4176464" cy="288032"/>
            <a:chOff x="4803500" y="2113806"/>
            <a:chExt cx="2954133" cy="288032"/>
          </a:xfrm>
        </p:grpSpPr>
        <p:cxnSp>
          <p:nvCxnSpPr>
            <p:cNvPr id="93" name="直線コネクタ 9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医薬品の調達フロー：医療機関</a:t>
              </a:r>
            </a:p>
          </p:txBody>
        </p:sp>
      </p:grpSp>
      <p:grpSp>
        <p:nvGrpSpPr>
          <p:cNvPr id="95" name="グループ化 7"/>
          <p:cNvGrpSpPr/>
          <p:nvPr/>
        </p:nvGrpSpPr>
        <p:grpSpPr>
          <a:xfrm>
            <a:off x="5241032" y="1916832"/>
            <a:ext cx="4176464" cy="288032"/>
            <a:chOff x="4803500" y="2113806"/>
            <a:chExt cx="2954133" cy="288032"/>
          </a:xfrm>
        </p:grpSpPr>
        <p:cxnSp>
          <p:nvCxnSpPr>
            <p:cNvPr id="96" name="直線コネクタ 9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医薬品の調達フロー：消費者</a:t>
              </a:r>
            </a:p>
          </p:txBody>
        </p:sp>
      </p:grpSp>
      <p:grpSp>
        <p:nvGrpSpPr>
          <p:cNvPr id="98" name="Group 3693"/>
          <p:cNvGrpSpPr>
            <a:grpSpLocks noChangeAspect="1"/>
          </p:cNvGrpSpPr>
          <p:nvPr/>
        </p:nvGrpSpPr>
        <p:grpSpPr bwMode="auto">
          <a:xfrm>
            <a:off x="8671016" y="2972789"/>
            <a:ext cx="575992" cy="831988"/>
            <a:chOff x="1776" y="864"/>
            <a:chExt cx="432" cy="624"/>
          </a:xfrm>
        </p:grpSpPr>
        <p:sp>
          <p:nvSpPr>
            <p:cNvPr id="99" name="Rectangle 555"/>
            <p:cNvSpPr>
              <a:spLocks noChangeAspect="1" noChangeArrowheads="1"/>
            </p:cNvSpPr>
            <p:nvPr/>
          </p:nvSpPr>
          <p:spPr bwMode="auto">
            <a:xfrm>
              <a:off x="1776" y="864"/>
              <a:ext cx="432" cy="624"/>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100" name="Rectangle 556"/>
            <p:cNvSpPr>
              <a:spLocks noChangeAspect="1" noChangeArrowheads="1"/>
            </p:cNvSpPr>
            <p:nvPr/>
          </p:nvSpPr>
          <p:spPr bwMode="auto">
            <a:xfrm>
              <a:off x="1920" y="1392"/>
              <a:ext cx="144"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101" name="Rectangle 557"/>
            <p:cNvSpPr>
              <a:spLocks noChangeAspect="1" noChangeArrowheads="1"/>
            </p:cNvSpPr>
            <p:nvPr/>
          </p:nvSpPr>
          <p:spPr bwMode="auto">
            <a:xfrm>
              <a:off x="1824"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2" name="Rectangle 558"/>
            <p:cNvSpPr>
              <a:spLocks noChangeAspect="1" noChangeArrowheads="1"/>
            </p:cNvSpPr>
            <p:nvPr/>
          </p:nvSpPr>
          <p:spPr bwMode="auto">
            <a:xfrm>
              <a:off x="1920"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3" name="Rectangle 559"/>
            <p:cNvSpPr>
              <a:spLocks noChangeAspect="1" noChangeArrowheads="1"/>
            </p:cNvSpPr>
            <p:nvPr/>
          </p:nvSpPr>
          <p:spPr bwMode="auto">
            <a:xfrm>
              <a:off x="201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4" name="Rectangle 560"/>
            <p:cNvSpPr>
              <a:spLocks noChangeAspect="1" noChangeArrowheads="1"/>
            </p:cNvSpPr>
            <p:nvPr/>
          </p:nvSpPr>
          <p:spPr bwMode="auto">
            <a:xfrm>
              <a:off x="211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5" name="Rectangle 561"/>
            <p:cNvSpPr>
              <a:spLocks noChangeAspect="1" noChangeArrowheads="1"/>
            </p:cNvSpPr>
            <p:nvPr/>
          </p:nvSpPr>
          <p:spPr bwMode="auto">
            <a:xfrm>
              <a:off x="1824"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6" name="Rectangle 562"/>
            <p:cNvSpPr>
              <a:spLocks noChangeAspect="1" noChangeArrowheads="1"/>
            </p:cNvSpPr>
            <p:nvPr/>
          </p:nvSpPr>
          <p:spPr bwMode="auto">
            <a:xfrm>
              <a:off x="1920"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7" name="Rectangle 563"/>
            <p:cNvSpPr>
              <a:spLocks noChangeAspect="1" noChangeArrowheads="1"/>
            </p:cNvSpPr>
            <p:nvPr/>
          </p:nvSpPr>
          <p:spPr bwMode="auto">
            <a:xfrm>
              <a:off x="201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8" name="Rectangle 564"/>
            <p:cNvSpPr>
              <a:spLocks noChangeAspect="1" noChangeArrowheads="1"/>
            </p:cNvSpPr>
            <p:nvPr/>
          </p:nvSpPr>
          <p:spPr bwMode="auto">
            <a:xfrm>
              <a:off x="211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9" name="Rectangle 565"/>
            <p:cNvSpPr>
              <a:spLocks noChangeAspect="1" noChangeArrowheads="1"/>
            </p:cNvSpPr>
            <p:nvPr/>
          </p:nvSpPr>
          <p:spPr bwMode="auto">
            <a:xfrm>
              <a:off x="1824"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0" name="Rectangle 566"/>
            <p:cNvSpPr>
              <a:spLocks noChangeAspect="1" noChangeArrowheads="1"/>
            </p:cNvSpPr>
            <p:nvPr/>
          </p:nvSpPr>
          <p:spPr bwMode="auto">
            <a:xfrm>
              <a:off x="1920"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1" name="Rectangle 567"/>
            <p:cNvSpPr>
              <a:spLocks noChangeAspect="1" noChangeArrowheads="1"/>
            </p:cNvSpPr>
            <p:nvPr/>
          </p:nvSpPr>
          <p:spPr bwMode="auto">
            <a:xfrm>
              <a:off x="201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2" name="Rectangle 568"/>
            <p:cNvSpPr>
              <a:spLocks noChangeAspect="1" noChangeArrowheads="1"/>
            </p:cNvSpPr>
            <p:nvPr/>
          </p:nvSpPr>
          <p:spPr bwMode="auto">
            <a:xfrm>
              <a:off x="211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3" name="Rectangle 569"/>
            <p:cNvSpPr>
              <a:spLocks noChangeAspect="1" noChangeArrowheads="1"/>
            </p:cNvSpPr>
            <p:nvPr/>
          </p:nvSpPr>
          <p:spPr bwMode="auto">
            <a:xfrm>
              <a:off x="1824"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4" name="Rectangle 570"/>
            <p:cNvSpPr>
              <a:spLocks noChangeAspect="1" noChangeArrowheads="1"/>
            </p:cNvSpPr>
            <p:nvPr/>
          </p:nvSpPr>
          <p:spPr bwMode="auto">
            <a:xfrm>
              <a:off x="1920"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5" name="Rectangle 571"/>
            <p:cNvSpPr>
              <a:spLocks noChangeAspect="1" noChangeArrowheads="1"/>
            </p:cNvSpPr>
            <p:nvPr/>
          </p:nvSpPr>
          <p:spPr bwMode="auto">
            <a:xfrm>
              <a:off x="201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6" name="Rectangle 572"/>
            <p:cNvSpPr>
              <a:spLocks noChangeAspect="1" noChangeArrowheads="1"/>
            </p:cNvSpPr>
            <p:nvPr/>
          </p:nvSpPr>
          <p:spPr bwMode="auto">
            <a:xfrm>
              <a:off x="211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7" name="Rectangle 573"/>
            <p:cNvSpPr>
              <a:spLocks noChangeAspect="1" noChangeArrowheads="1"/>
            </p:cNvSpPr>
            <p:nvPr/>
          </p:nvSpPr>
          <p:spPr bwMode="auto">
            <a:xfrm>
              <a:off x="1824"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8" name="Rectangle 574"/>
            <p:cNvSpPr>
              <a:spLocks noChangeAspect="1" noChangeArrowheads="1"/>
            </p:cNvSpPr>
            <p:nvPr/>
          </p:nvSpPr>
          <p:spPr bwMode="auto">
            <a:xfrm>
              <a:off x="1920"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9" name="Rectangle 575"/>
            <p:cNvSpPr>
              <a:spLocks noChangeAspect="1" noChangeArrowheads="1"/>
            </p:cNvSpPr>
            <p:nvPr/>
          </p:nvSpPr>
          <p:spPr bwMode="auto">
            <a:xfrm>
              <a:off x="2016"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0" name="Rectangle 576"/>
            <p:cNvSpPr>
              <a:spLocks noChangeAspect="1" noChangeArrowheads="1"/>
            </p:cNvSpPr>
            <p:nvPr/>
          </p:nvSpPr>
          <p:spPr bwMode="auto">
            <a:xfrm>
              <a:off x="2112"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1" name="Rectangle 577"/>
            <p:cNvSpPr>
              <a:spLocks noChangeAspect="1" noChangeArrowheads="1"/>
            </p:cNvSpPr>
            <p:nvPr/>
          </p:nvSpPr>
          <p:spPr bwMode="auto">
            <a:xfrm>
              <a:off x="1824"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2" name="Rectangle 578"/>
            <p:cNvSpPr>
              <a:spLocks noChangeAspect="1" noChangeArrowheads="1"/>
            </p:cNvSpPr>
            <p:nvPr/>
          </p:nvSpPr>
          <p:spPr bwMode="auto">
            <a:xfrm>
              <a:off x="2112"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nvGrpSpPr>
          <p:cNvPr id="2070" name="グループ化 2069"/>
          <p:cNvGrpSpPr/>
          <p:nvPr/>
        </p:nvGrpSpPr>
        <p:grpSpPr>
          <a:xfrm>
            <a:off x="6181987" y="3156704"/>
            <a:ext cx="716996" cy="648073"/>
            <a:chOff x="5313040" y="3141063"/>
            <a:chExt cx="955888" cy="864000"/>
          </a:xfrm>
        </p:grpSpPr>
        <p:grpSp>
          <p:nvGrpSpPr>
            <p:cNvPr id="43" name="Group 3715"/>
            <p:cNvGrpSpPr>
              <a:grpSpLocks noChangeAspect="1"/>
            </p:cNvGrpSpPr>
            <p:nvPr/>
          </p:nvGrpSpPr>
          <p:grpSpPr bwMode="auto">
            <a:xfrm>
              <a:off x="5313040" y="3141063"/>
              <a:ext cx="935339" cy="864000"/>
              <a:chOff x="3617" y="3232"/>
              <a:chExt cx="590" cy="545"/>
            </a:xfrm>
          </p:grpSpPr>
          <p:sp>
            <p:nvSpPr>
              <p:cNvPr id="44" name="Rectangle 1743"/>
              <p:cNvSpPr>
                <a:spLocks noChangeAspect="1" noChangeArrowheads="1"/>
              </p:cNvSpPr>
              <p:nvPr/>
            </p:nvSpPr>
            <p:spPr bwMode="auto">
              <a:xfrm>
                <a:off x="3635" y="3232"/>
                <a:ext cx="554" cy="545"/>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45" name="Rectangle 1744"/>
              <p:cNvSpPr>
                <a:spLocks noChangeAspect="1" noChangeArrowheads="1"/>
              </p:cNvSpPr>
              <p:nvPr/>
            </p:nvSpPr>
            <p:spPr bwMode="auto">
              <a:xfrm>
                <a:off x="3690" y="3610"/>
                <a:ext cx="86" cy="14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46" name="Rectangle 1745"/>
              <p:cNvSpPr>
                <a:spLocks noChangeAspect="1" noChangeArrowheads="1"/>
              </p:cNvSpPr>
              <p:nvPr/>
            </p:nvSpPr>
            <p:spPr bwMode="auto">
              <a:xfrm>
                <a:off x="3867" y="3314"/>
                <a:ext cx="90" cy="91"/>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7" name="Rectangle 1746"/>
              <p:cNvSpPr>
                <a:spLocks noChangeAspect="1" noChangeArrowheads="1"/>
              </p:cNvSpPr>
              <p:nvPr/>
            </p:nvSpPr>
            <p:spPr bwMode="auto">
              <a:xfrm>
                <a:off x="3708" y="3314"/>
                <a:ext cx="91" cy="91"/>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8" name="Rectangle 1747"/>
              <p:cNvSpPr>
                <a:spLocks noChangeAspect="1" noChangeArrowheads="1"/>
              </p:cNvSpPr>
              <p:nvPr/>
            </p:nvSpPr>
            <p:spPr bwMode="auto">
              <a:xfrm>
                <a:off x="4024" y="3314"/>
                <a:ext cx="90" cy="91"/>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9" name="Rectangle 1748"/>
              <p:cNvSpPr>
                <a:spLocks noChangeAspect="1" noChangeArrowheads="1"/>
              </p:cNvSpPr>
              <p:nvPr/>
            </p:nvSpPr>
            <p:spPr bwMode="auto">
              <a:xfrm>
                <a:off x="3821" y="3610"/>
                <a:ext cx="314" cy="127"/>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0" name="Rectangle 1756"/>
              <p:cNvSpPr>
                <a:spLocks noChangeAspect="1" noChangeArrowheads="1"/>
              </p:cNvSpPr>
              <p:nvPr/>
            </p:nvSpPr>
            <p:spPr bwMode="auto">
              <a:xfrm>
                <a:off x="3617" y="3232"/>
                <a:ext cx="590" cy="45"/>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51" name="Oval 1771"/>
              <p:cNvSpPr>
                <a:spLocks noChangeAspect="1" noChangeArrowheads="1"/>
              </p:cNvSpPr>
              <p:nvPr/>
            </p:nvSpPr>
            <p:spPr bwMode="auto">
              <a:xfrm>
                <a:off x="3665"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2" name="Oval 1772"/>
              <p:cNvSpPr>
                <a:spLocks noChangeAspect="1" noChangeArrowheads="1"/>
              </p:cNvSpPr>
              <p:nvPr/>
            </p:nvSpPr>
            <p:spPr bwMode="auto">
              <a:xfrm>
                <a:off x="3711"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3" name="Oval 1773"/>
              <p:cNvSpPr>
                <a:spLocks noChangeAspect="1" noChangeArrowheads="1"/>
              </p:cNvSpPr>
              <p:nvPr/>
            </p:nvSpPr>
            <p:spPr bwMode="auto">
              <a:xfrm>
                <a:off x="3756" y="3558"/>
                <a:ext cx="44"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4" name="Oval 1774"/>
              <p:cNvSpPr>
                <a:spLocks noChangeAspect="1" noChangeArrowheads="1"/>
              </p:cNvSpPr>
              <p:nvPr/>
            </p:nvSpPr>
            <p:spPr bwMode="auto">
              <a:xfrm>
                <a:off x="3800"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5" name="Oval 1775"/>
              <p:cNvSpPr>
                <a:spLocks noChangeAspect="1" noChangeArrowheads="1"/>
              </p:cNvSpPr>
              <p:nvPr/>
            </p:nvSpPr>
            <p:spPr bwMode="auto">
              <a:xfrm>
                <a:off x="3846"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6" name="Oval 1776"/>
              <p:cNvSpPr>
                <a:spLocks noChangeAspect="1" noChangeArrowheads="1"/>
              </p:cNvSpPr>
              <p:nvPr/>
            </p:nvSpPr>
            <p:spPr bwMode="auto">
              <a:xfrm>
                <a:off x="3891"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7" name="Oval 1777"/>
              <p:cNvSpPr>
                <a:spLocks noChangeAspect="1" noChangeArrowheads="1"/>
              </p:cNvSpPr>
              <p:nvPr/>
            </p:nvSpPr>
            <p:spPr bwMode="auto">
              <a:xfrm>
                <a:off x="3937" y="3558"/>
                <a:ext cx="44"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8" name="Oval 1778"/>
              <p:cNvSpPr>
                <a:spLocks noChangeAspect="1" noChangeArrowheads="1"/>
              </p:cNvSpPr>
              <p:nvPr/>
            </p:nvSpPr>
            <p:spPr bwMode="auto">
              <a:xfrm>
                <a:off x="3981"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9" name="Oval 1779"/>
              <p:cNvSpPr>
                <a:spLocks noChangeAspect="1" noChangeArrowheads="1"/>
              </p:cNvSpPr>
              <p:nvPr/>
            </p:nvSpPr>
            <p:spPr bwMode="auto">
              <a:xfrm>
                <a:off x="4026"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0" name="Oval 1780"/>
              <p:cNvSpPr>
                <a:spLocks noChangeAspect="1" noChangeArrowheads="1"/>
              </p:cNvSpPr>
              <p:nvPr/>
            </p:nvSpPr>
            <p:spPr bwMode="auto">
              <a:xfrm>
                <a:off x="4072"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1" name="Oval 1781"/>
              <p:cNvSpPr>
                <a:spLocks noChangeAspect="1" noChangeArrowheads="1"/>
              </p:cNvSpPr>
              <p:nvPr/>
            </p:nvSpPr>
            <p:spPr bwMode="auto">
              <a:xfrm>
                <a:off x="4117"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2" name="Oval 1782"/>
              <p:cNvSpPr>
                <a:spLocks noChangeAspect="1" noChangeArrowheads="1"/>
              </p:cNvSpPr>
              <p:nvPr/>
            </p:nvSpPr>
            <p:spPr bwMode="auto">
              <a:xfrm>
                <a:off x="4162"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3" name="Oval 1783"/>
              <p:cNvSpPr>
                <a:spLocks noChangeAspect="1" noChangeArrowheads="1"/>
              </p:cNvSpPr>
              <p:nvPr/>
            </p:nvSpPr>
            <p:spPr bwMode="auto">
              <a:xfrm>
                <a:off x="3617"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4" name="AutoShape 1784"/>
              <p:cNvSpPr>
                <a:spLocks noChangeAspect="1" noChangeArrowheads="1"/>
              </p:cNvSpPr>
              <p:nvPr/>
            </p:nvSpPr>
            <p:spPr bwMode="auto">
              <a:xfrm flipV="1">
                <a:off x="3617" y="3431"/>
                <a:ext cx="590" cy="140"/>
              </a:xfrm>
              <a:custGeom>
                <a:avLst/>
                <a:gdLst>
                  <a:gd name="G0" fmla="+- 449 0 0"/>
                  <a:gd name="G1" fmla="+- 21600 0 449"/>
                  <a:gd name="G2" fmla="*/ 449 1 2"/>
                  <a:gd name="G3" fmla="+- 21600 0 G2"/>
                  <a:gd name="G4" fmla="+/ 449 21600 2"/>
                  <a:gd name="G5" fmla="+/ G1 0 2"/>
                  <a:gd name="G6" fmla="*/ 21600 21600 449"/>
                  <a:gd name="G7" fmla="*/ G6 1 2"/>
                  <a:gd name="G8" fmla="+- 21600 0 G7"/>
                  <a:gd name="G9" fmla="*/ 21600 1 2"/>
                  <a:gd name="G10" fmla="+- 449 0 G9"/>
                  <a:gd name="G11" fmla="?: G10 G8 0"/>
                  <a:gd name="G12" fmla="?: G10 G7 21600"/>
                  <a:gd name="T0" fmla="*/ 21375 w 21600"/>
                  <a:gd name="T1" fmla="*/ 10800 h 21600"/>
                  <a:gd name="T2" fmla="*/ 10800 w 21600"/>
                  <a:gd name="T3" fmla="*/ 21600 h 21600"/>
                  <a:gd name="T4" fmla="*/ 225 w 21600"/>
                  <a:gd name="T5" fmla="*/ 10800 h 21600"/>
                  <a:gd name="T6" fmla="*/ 10800 w 21600"/>
                  <a:gd name="T7" fmla="*/ 0 h 21600"/>
                  <a:gd name="T8" fmla="*/ 2025 w 21600"/>
                  <a:gd name="T9" fmla="*/ 2025 h 21600"/>
                  <a:gd name="T10" fmla="*/ 19575 w 21600"/>
                  <a:gd name="T11" fmla="*/ 19575 h 21600"/>
                </a:gdLst>
                <a:ahLst/>
                <a:cxnLst>
                  <a:cxn ang="0">
                    <a:pos x="T0" y="T1"/>
                  </a:cxn>
                  <a:cxn ang="0">
                    <a:pos x="T2" y="T3"/>
                  </a:cxn>
                  <a:cxn ang="0">
                    <a:pos x="T4" y="T5"/>
                  </a:cxn>
                  <a:cxn ang="0">
                    <a:pos x="T6" y="T7"/>
                  </a:cxn>
                </a:cxnLst>
                <a:rect l="T8" t="T9" r="T10" b="T11"/>
                <a:pathLst>
                  <a:path w="21600" h="21600">
                    <a:moveTo>
                      <a:pt x="0" y="0"/>
                    </a:moveTo>
                    <a:lnTo>
                      <a:pt x="449" y="21600"/>
                    </a:lnTo>
                    <a:lnTo>
                      <a:pt x="21151" y="21600"/>
                    </a:lnTo>
                    <a:lnTo>
                      <a:pt x="21600" y="0"/>
                    </a:lnTo>
                    <a:close/>
                  </a:path>
                </a:pathLst>
              </a:custGeom>
              <a:solidFill>
                <a:srgbClr val="5F8AC3"/>
              </a:solidFill>
              <a:ln w="12700">
                <a:solidFill>
                  <a:srgbClr val="FFFFFF"/>
                </a:solidFill>
                <a:miter lim="800000"/>
                <a:headEnd/>
                <a:tailEnd/>
              </a:ln>
              <a:effectLst/>
            </p:spPr>
            <p:txBody>
              <a:bodyPr wrap="none" anchor="ctr"/>
              <a:lstStyle/>
              <a:p>
                <a:endParaRPr lang="ja-JP" altLang="en-US"/>
              </a:p>
            </p:txBody>
          </p:sp>
        </p:grpSp>
        <p:sp>
          <p:nvSpPr>
            <p:cNvPr id="2068" name="十字形 2067"/>
            <p:cNvSpPr/>
            <p:nvPr/>
          </p:nvSpPr>
          <p:spPr>
            <a:xfrm>
              <a:off x="5430288" y="3493864"/>
              <a:ext cx="144016" cy="144016"/>
            </a:xfrm>
            <a:prstGeom prst="plus">
              <a:avLst>
                <a:gd name="adj" fmla="val 34920"/>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9" name="テキスト ボックス 2068"/>
            <p:cNvSpPr txBox="1"/>
            <p:nvPr/>
          </p:nvSpPr>
          <p:spPr>
            <a:xfrm>
              <a:off x="5529064" y="3464715"/>
              <a:ext cx="739864" cy="246194"/>
            </a:xfrm>
            <a:prstGeom prst="rect">
              <a:avLst/>
            </a:prstGeom>
            <a:noFill/>
          </p:spPr>
          <p:txBody>
            <a:bodyPr wrap="none" rtlCol="0">
              <a:spAutoFit/>
            </a:bodyPr>
            <a:lstStyle/>
            <a:p>
              <a:r>
                <a:rPr kumimoji="1" lang="en-US" altLang="ja-JP" sz="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Pharmacy</a:t>
              </a:r>
              <a:endParaRPr kumimoji="1" lang="ja-JP" altLang="en-US" sz="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十字形 124"/>
            <p:cNvSpPr/>
            <p:nvPr/>
          </p:nvSpPr>
          <p:spPr>
            <a:xfrm>
              <a:off x="5747788" y="3766914"/>
              <a:ext cx="144016" cy="144016"/>
            </a:xfrm>
            <a:prstGeom prst="plus">
              <a:avLst>
                <a:gd name="adj" fmla="val 34920"/>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6" name="Group 3692"/>
          <p:cNvGrpSpPr>
            <a:grpSpLocks noChangeAspect="1"/>
          </p:cNvGrpSpPr>
          <p:nvPr/>
        </p:nvGrpSpPr>
        <p:grpSpPr bwMode="auto">
          <a:xfrm>
            <a:off x="7374872" y="3198670"/>
            <a:ext cx="756382" cy="606107"/>
            <a:chOff x="672" y="1152"/>
            <a:chExt cx="432" cy="336"/>
          </a:xfrm>
        </p:grpSpPr>
        <p:sp>
          <p:nvSpPr>
            <p:cNvPr id="127" name="Rectangle 3690"/>
            <p:cNvSpPr>
              <a:spLocks noChangeAspect="1" noChangeArrowheads="1"/>
            </p:cNvSpPr>
            <p:nvPr/>
          </p:nvSpPr>
          <p:spPr bwMode="auto">
            <a:xfrm>
              <a:off x="672" y="1152"/>
              <a:ext cx="432"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a:p>
          </p:txBody>
        </p:sp>
        <p:sp>
          <p:nvSpPr>
            <p:cNvPr id="128"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9"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0"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1"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2"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3"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4"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5"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6"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a:p>
          </p:txBody>
        </p:sp>
      </p:grpSp>
      <p:sp>
        <p:nvSpPr>
          <p:cNvPr id="140" name="正方形/長方形 139"/>
          <p:cNvSpPr/>
          <p:nvPr/>
        </p:nvSpPr>
        <p:spPr>
          <a:xfrm>
            <a:off x="8265368" y="2708920"/>
            <a:ext cx="1368152"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医薬品メーカー</a:t>
            </a:r>
          </a:p>
        </p:txBody>
      </p:sp>
      <p:sp>
        <p:nvSpPr>
          <p:cNvPr id="141" name="正方形/長方形 140"/>
          <p:cNvSpPr/>
          <p:nvPr/>
        </p:nvSpPr>
        <p:spPr>
          <a:xfrm>
            <a:off x="6150736" y="2852936"/>
            <a:ext cx="674472"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薬　局</a:t>
            </a:r>
          </a:p>
        </p:txBody>
      </p:sp>
      <p:sp>
        <p:nvSpPr>
          <p:cNvPr id="142" name="正方形/長方形 141"/>
          <p:cNvSpPr/>
          <p:nvPr/>
        </p:nvSpPr>
        <p:spPr>
          <a:xfrm>
            <a:off x="7302864" y="2852936"/>
            <a:ext cx="93610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卸売業者</a:t>
            </a:r>
          </a:p>
        </p:txBody>
      </p:sp>
      <p:sp>
        <p:nvSpPr>
          <p:cNvPr id="144" name="テキスト ボックス 14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医</a:t>
            </a:r>
            <a:r>
              <a:rPr lang="ja-JP" altLang="en-US" sz="800" dirty="0"/>
              <a:t>薬品流通経済研究ホームページ</a:t>
            </a:r>
            <a:r>
              <a:rPr kumimoji="0" lang="ja-JP" altLang="en-US" sz="800" dirty="0" bmk=""/>
              <a:t>、明治大学国際総合研究所「新興国マクロヘルスデータ、規制・制度に関する調査」（</a:t>
            </a:r>
            <a:r>
              <a:rPr kumimoji="0" lang="en-US" altLang="ja-JP" sz="800" dirty="0" bmk=""/>
              <a:t>2014</a:t>
            </a:r>
            <a:r>
              <a:rPr kumimoji="0" lang="ja-JP" altLang="en-US" sz="800" dirty="0" bmk=""/>
              <a:t>）</a:t>
            </a:r>
            <a:endParaRPr lang="en-US" altLang="ja-JP" sz="800" dirty="0"/>
          </a:p>
        </p:txBody>
      </p:sp>
      <p:grpSp>
        <p:nvGrpSpPr>
          <p:cNvPr id="145" name="Group 6"/>
          <p:cNvGrpSpPr>
            <a:grpSpLocks noChangeAspect="1"/>
          </p:cNvGrpSpPr>
          <p:nvPr/>
        </p:nvGrpSpPr>
        <p:grpSpPr bwMode="auto">
          <a:xfrm>
            <a:off x="5286640" y="3112180"/>
            <a:ext cx="417923" cy="692597"/>
            <a:chOff x="1261" y="1689"/>
            <a:chExt cx="318" cy="527"/>
          </a:xfrm>
        </p:grpSpPr>
        <p:sp>
          <p:nvSpPr>
            <p:cNvPr id="146"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8" name="正方形/長方形 147"/>
          <p:cNvSpPr/>
          <p:nvPr/>
        </p:nvSpPr>
        <p:spPr>
          <a:xfrm>
            <a:off x="5142624" y="2852936"/>
            <a:ext cx="720080"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消費者</a:t>
            </a:r>
          </a:p>
        </p:txBody>
      </p:sp>
      <p:sp>
        <p:nvSpPr>
          <p:cNvPr id="150" name="正方形/長方形 149"/>
          <p:cNvSpPr/>
          <p:nvPr/>
        </p:nvSpPr>
        <p:spPr>
          <a:xfrm>
            <a:off x="5358648" y="3789040"/>
            <a:ext cx="1224136" cy="707886"/>
          </a:xfrm>
          <a:prstGeom prst="rect">
            <a:avLst/>
          </a:prstGeom>
        </p:spPr>
        <p:txBody>
          <a:bodyPr wrap="square">
            <a:spAutoFit/>
          </a:bodyPr>
          <a:lstStyle/>
          <a:p>
            <a:pPr algn="ctr"/>
            <a:r>
              <a:rPr lang="ja-JP" altLang="en-US" sz="1000" b="1" dirty="0">
                <a:latin typeface="ＭＳ Ｐゴシック" panose="020B0600070205080204" pitchFamily="50" charset="-128"/>
                <a:ea typeface="ＭＳ Ｐゴシック" panose="020B0600070205080204" pitchFamily="50" charset="-128"/>
              </a:rPr>
              <a:t>処方箋を必要と</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しないため、</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薬局での医薬品の</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購入も一般的</a:t>
            </a:r>
          </a:p>
        </p:txBody>
      </p:sp>
      <p:sp>
        <p:nvSpPr>
          <p:cNvPr id="153" name="正方形/長方形 152"/>
          <p:cNvSpPr/>
          <p:nvPr/>
        </p:nvSpPr>
        <p:spPr>
          <a:xfrm>
            <a:off x="7086840" y="3789040"/>
            <a:ext cx="1404884" cy="400110"/>
          </a:xfrm>
          <a:prstGeom prst="rect">
            <a:avLst/>
          </a:prstGeom>
        </p:spPr>
        <p:txBody>
          <a:bodyPr wrap="square">
            <a:spAutoFit/>
          </a:bodyPr>
          <a:lstStyle/>
          <a:p>
            <a:pPr algn="ctr"/>
            <a:r>
              <a:rPr lang="ja-JP" altLang="en-US" sz="1000" b="1" dirty="0">
                <a:latin typeface="ＭＳ Ｐゴシック" panose="020B0600070205080204" pitchFamily="50" charset="-128"/>
                <a:ea typeface="ＭＳ Ｐゴシック" panose="020B0600070205080204" pitchFamily="50" charset="-128"/>
              </a:rPr>
              <a:t>薬局とメーカの間には</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卸売業者が存在する</a:t>
            </a:r>
          </a:p>
        </p:txBody>
      </p:sp>
    </p:spTree>
    <p:extLst>
      <p:ext uri="{BB962C8B-B14F-4D97-AF65-F5344CB8AC3E}">
        <p14:creationId xmlns:p14="http://schemas.microsoft.com/office/powerpoint/2010/main" val="2730583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11" imgW="444" imgH="443" progId="TCLayout.ActiveDocument.1">
                  <p:embed/>
                </p:oleObj>
              </mc:Choice>
              <mc:Fallback>
                <p:oleObj name="think-cell Slide" r:id="rId11"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34.4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百万米ドルとなっている。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21" name="Chart 20">
            <a:extLst>
              <a:ext uri="{FF2B5EF4-FFF2-40B4-BE49-F238E27FC236}">
                <a16:creationId xmlns:a16="http://schemas.microsoft.com/office/drawing/2014/main" id="{91AF0FEB-FDFB-4B7E-BF01-BA7B67420C32}"/>
              </a:ext>
            </a:extLst>
          </p:cNvPr>
          <p:cNvGraphicFramePr/>
          <p:nvPr>
            <p:custDataLst>
              <p:tags r:id="rId4"/>
            </p:custDataLst>
          </p:nvPr>
        </p:nvGraphicFramePr>
        <p:xfrm>
          <a:off x="488950" y="2155825"/>
          <a:ext cx="8520113" cy="3819525"/>
        </p:xfrm>
        <a:graphic>
          <a:graphicData uri="http://schemas.openxmlformats.org/drawingml/2006/chart">
            <c:chart xmlns:c="http://schemas.openxmlformats.org/drawingml/2006/chart" xmlns:r="http://schemas.openxmlformats.org/officeDocument/2006/relationships" r:id="rId13"/>
          </a:graphicData>
        </a:graphic>
      </p:graphicFrame>
      <p:sp>
        <p:nvSpPr>
          <p:cNvPr id="17" name="テキスト プレースホルダ 9">
            <a:extLst>
              <a:ext uri="{FF2B5EF4-FFF2-40B4-BE49-F238E27FC236}">
                <a16:creationId xmlns:a16="http://schemas.microsoft.com/office/drawing/2014/main" id="{BAEF6513-C51A-4226-B7A5-EADB9699B00E}"/>
              </a:ext>
            </a:extLst>
          </p:cNvPr>
          <p:cNvSpPr>
            <a:spLocks noGrp="1"/>
          </p:cNvSpPr>
          <p:nvPr>
            <p:custDataLst>
              <p:tags r:id="rId5"/>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B05D24-67ED-47B3-99D7-60BA3DB42E2B}" type="datetime'''''''''''''''''''''2''''0'''''''''''''''''''''">
              <a:rPr kumimoji="0" lang="en-US" altLang="en-US" sz="1000" smtClean="0"/>
              <a:pPr/>
              <a:t>20</a:t>
            </a:fld>
            <a:endParaRPr kumimoji="0" lang="ja-JP" altLang="en-US" sz="1000" dirty="0">
              <a:sym typeface="+mn-lt"/>
            </a:endParaRPr>
          </a:p>
        </p:txBody>
      </p:sp>
      <p:sp>
        <p:nvSpPr>
          <p:cNvPr id="65" name="テキスト プレースホルダ 9"/>
          <p:cNvSpPr>
            <a:spLocks noGrp="1"/>
          </p:cNvSpPr>
          <p:nvPr>
            <p:custDataLst>
              <p:tags r:id="rId6"/>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62" name="テキスト プレースホルダ 9"/>
          <p:cNvSpPr>
            <a:spLocks noGrp="1"/>
          </p:cNvSpPr>
          <p:nvPr>
            <p:custDataLst>
              <p:tags r:id="rId7"/>
            </p:custDataLst>
          </p:nvPr>
        </p:nvSpPr>
        <p:spPr bwMode="auto">
          <a:xfrm>
            <a:off x="2771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95" name="テキスト プレースホルダ 9"/>
          <p:cNvSpPr>
            <a:spLocks noGrp="1"/>
          </p:cNvSpPr>
          <p:nvPr>
            <p:custDataLst>
              <p:tags r:id="rId8"/>
            </p:custDataLst>
          </p:nvPr>
        </p:nvSpPr>
        <p:spPr bwMode="auto">
          <a:xfrm>
            <a:off x="6767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
        <p:nvSpPr>
          <p:cNvPr id="93" name="テキスト プレースホルダ 9"/>
          <p:cNvSpPr>
            <a:spLocks noGrp="1"/>
          </p:cNvSpPr>
          <p:nvPr>
            <p:custDataLst>
              <p:tags r:id="rId9"/>
            </p:custDataLst>
          </p:nvPr>
        </p:nvSpPr>
        <p:spPr bwMode="auto">
          <a:xfrm>
            <a:off x="4768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Tree>
    <p:extLst>
      <p:ext uri="{BB962C8B-B14F-4D97-AF65-F5344CB8AC3E}">
        <p14:creationId xmlns:p14="http://schemas.microsoft.com/office/powerpoint/2010/main" val="827477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1438235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タイに進出している介護事業者は、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各</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a:t>
            </a:r>
            <a:r>
              <a:rPr lang="ja-JP" altLang="en-US" sz="800"/>
              <a:t>来性 </a:t>
            </a:r>
            <a:r>
              <a:rPr lang="en-US" altLang="ja-JP" sz="800"/>
              <a:t>2018</a:t>
            </a:r>
            <a:r>
              <a:rPr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876952927"/>
              </p:ext>
            </p:extLst>
          </p:nvPr>
        </p:nvGraphicFramePr>
        <p:xfrm>
          <a:off x="1081815" y="2508262"/>
          <a:ext cx="7777313" cy="334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rowSpan="3">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リエイ</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ウイズネット</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さくら介護グループ</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432000">
                <a:tc rowSpan="4">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ランダルコーポレーション</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432000">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プラッツ</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432000">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松永製作所</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24506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4"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44.7%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27.0%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19.1%</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C9EC7529-1E26-472C-81F3-F649DF0BC8F9}"/>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427618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87C375-EE5E-49A9-B819-4657640F969A}"/>
              </a:ext>
            </a:extLst>
          </p:cNvPr>
          <p:cNvGraphicFramePr>
            <a:graphicFrameLocks noChangeAspect="1"/>
          </p:cNvGraphicFramePr>
          <p:nvPr>
            <p:custDataLst>
              <p:tags r:id="rId2"/>
            </p:custDataLst>
            <p:extLst>
              <p:ext uri="{D42A27DB-BD31-4B8C-83A1-F6EECF244321}">
                <p14:modId xmlns:p14="http://schemas.microsoft.com/office/powerpoint/2010/main" val="2399891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9F87C375-EE5E-49A9-B819-4657640F96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latin typeface="HGP創英角ｺﾞｼｯｸUB" panose="020B0A00000000000000" pitchFamily="34" charset="-128"/>
              </a:rPr>
              <a:t>その他</a:t>
            </a:r>
          </a:p>
        </p:txBody>
      </p:sp>
    </p:spTree>
    <p:extLst>
      <p:ext uri="{BB962C8B-B14F-4D97-AF65-F5344CB8AC3E}">
        <p14:creationId xmlns:p14="http://schemas.microsoft.com/office/powerpoint/2010/main" val="186443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224" imgW="270" imgH="270" progId="TCLayout.ActiveDocument.1">
                  <p:embed/>
                </p:oleObj>
              </mc:Choice>
              <mc:Fallback>
                <p:oleObj name="think-cell Slide" r:id="rId224" imgW="270" imgH="270" progId="TCLayout.ActiveDocument.1">
                  <p:embed/>
                  <p:pic>
                    <p:nvPicPr>
                      <p:cNvPr id="7" name="オブジェクト 6" hidden="1"/>
                      <p:cNvPicPr>
                        <a:picLocks noChangeAspect="1" noChangeArrowheads="1"/>
                      </p:cNvPicPr>
                      <p:nvPr/>
                    </p:nvPicPr>
                    <p:blipFill>
                      <a:blip r:embed="rId2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030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年頃</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7,200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万人の</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ピークを迎え、その後減少傾向になる見込みである。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高齢化が加速し、</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年には超高齢社会に突入すると見込まれている。</a:t>
            </a: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11" name="Chart 310">
            <a:extLst>
              <a:ext uri="{FF2B5EF4-FFF2-40B4-BE49-F238E27FC236}">
                <a16:creationId xmlns:a16="http://schemas.microsoft.com/office/drawing/2014/main" id="{F7F9DF7B-C4C4-4C6F-8636-DCE59CD8AFD2}"/>
              </a:ext>
            </a:extLst>
          </p:cNvPr>
          <p:cNvGraphicFramePr/>
          <p:nvPr>
            <p:custDataLst>
              <p:tags r:id="rId4"/>
            </p:custDataLst>
          </p:nvPr>
        </p:nvGraphicFramePr>
        <p:xfrm>
          <a:off x="233363" y="2452688"/>
          <a:ext cx="9420225" cy="1374775"/>
        </p:xfrm>
        <a:graphic>
          <a:graphicData uri="http://schemas.openxmlformats.org/drawingml/2006/chart">
            <c:chart xmlns:c="http://schemas.openxmlformats.org/drawingml/2006/chart" xmlns:r="http://schemas.openxmlformats.org/officeDocument/2006/relationships" r:id="rId226"/>
          </a:graphicData>
        </a:graphic>
      </p:graphicFrame>
      <p:cxnSp>
        <p:nvCxnSpPr>
          <p:cNvPr id="25" name="Straight Connector 24">
            <a:extLst>
              <a:ext uri="{FF2B5EF4-FFF2-40B4-BE49-F238E27FC236}">
                <a16:creationId xmlns:a16="http://schemas.microsoft.com/office/drawing/2014/main" id="{DD0133FC-2A43-4A56-9761-D641E46CB74B}"/>
              </a:ext>
            </a:extLst>
          </p:cNvPr>
          <p:cNvCxnSpPr/>
          <p:nvPr>
            <p:custDataLst>
              <p:tags r:id="rId5"/>
            </p:custDataLst>
          </p:nvPr>
        </p:nvCxnSpPr>
        <p:spPr bwMode="auto">
          <a:xfrm>
            <a:off x="1517650" y="2790825"/>
            <a:ext cx="0" cy="2571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5C2DBDF-AC75-4642-B102-4D644113156A}"/>
              </a:ext>
            </a:extLst>
          </p:cNvPr>
          <p:cNvCxnSpPr/>
          <p:nvPr>
            <p:custDataLst>
              <p:tags r:id="rId6"/>
            </p:custDataLst>
          </p:nvPr>
        </p:nvCxnSpPr>
        <p:spPr bwMode="auto">
          <a:xfrm>
            <a:off x="833438" y="2743200"/>
            <a:ext cx="0" cy="319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69FD5F7-18C6-437A-AF47-D6D09A1C1245}"/>
              </a:ext>
            </a:extLst>
          </p:cNvPr>
          <p:cNvCxnSpPr/>
          <p:nvPr>
            <p:custDataLst>
              <p:tags r:id="rId7"/>
            </p:custDataLst>
          </p:nvPr>
        </p:nvCxnSpPr>
        <p:spPr bwMode="auto">
          <a:xfrm flipV="1">
            <a:off x="1508125" y="2906713"/>
            <a:ext cx="6350"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17754B1-8D90-491A-80FF-CE32FBFBBEEE}"/>
              </a:ext>
            </a:extLst>
          </p:cNvPr>
          <p:cNvCxnSpPr/>
          <p:nvPr>
            <p:custDataLst>
              <p:tags r:id="rId8"/>
            </p:custDataLst>
          </p:nvPr>
        </p:nvCxnSpPr>
        <p:spPr bwMode="auto">
          <a:xfrm>
            <a:off x="1174750" y="2778126"/>
            <a:ext cx="0" cy="276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8" name="Text Placeholder 12"/>
          <p:cNvSpPr>
            <a:spLocks noGrp="1"/>
          </p:cNvSpPr>
          <p:nvPr>
            <p:custDataLst>
              <p:tags r:id="rId9"/>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p:nvSpPr>
          <p:cNvPr id="85" name="Text Placeholder 12"/>
          <p:cNvSpPr>
            <a:spLocks noGrp="1"/>
          </p:cNvSpPr>
          <p:nvPr>
            <p:custDataLst>
              <p:tags r:id="rId10"/>
            </p:custDataLst>
          </p:nvPr>
        </p:nvSpPr>
        <p:spPr bwMode="auto">
          <a:xfrm>
            <a:off x="68738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 name="Text Placeholder 12"/>
          <p:cNvSpPr>
            <a:spLocks noGrp="1"/>
          </p:cNvSpPr>
          <p:nvPr>
            <p:custDataLst>
              <p:tags r:id="rId11"/>
            </p:custDataLst>
          </p:nvPr>
        </p:nvSpPr>
        <p:spPr bwMode="auto">
          <a:xfrm>
            <a:off x="3494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Text Placeholder 12"/>
          <p:cNvSpPr>
            <a:spLocks noGrp="1"/>
          </p:cNvSpPr>
          <p:nvPr>
            <p:custDataLst>
              <p:tags r:id="rId12"/>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useBgFill="1">
        <p:nvSpPr>
          <p:cNvPr id="353" name="テキスト プレースホルダ 9">
            <a:extLst>
              <a:ext uri="{FF2B5EF4-FFF2-40B4-BE49-F238E27FC236}">
                <a16:creationId xmlns:a16="http://schemas.microsoft.com/office/drawing/2014/main" id="{CA9596A1-17BD-47BF-BCB7-CA146CA8A332}"/>
              </a:ext>
            </a:extLst>
          </p:cNvPr>
          <p:cNvSpPr>
            <a:spLocks noGrp="1"/>
          </p:cNvSpPr>
          <p:nvPr>
            <p:custDataLst>
              <p:tags r:id="rId13"/>
            </p:custDataLst>
          </p:nvPr>
        </p:nvSpPr>
        <p:spPr bwMode="gray">
          <a:xfrm>
            <a:off x="8577263" y="3487738"/>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56C8471-1369-4E42-A31A-26572EBCA438}" type="datetime'''''''''''-''''''''''''''''''0''''''.''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-0.3</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p:cNvSpPr>
            <a:spLocks noGrp="1"/>
          </p:cNvSpPr>
          <p:nvPr>
            <p:custDataLst>
              <p:tags r:id="rId14"/>
            </p:custDataLst>
          </p:nvPr>
        </p:nvSpPr>
        <p:spPr bwMode="auto">
          <a:xfrm>
            <a:off x="10985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15"/>
            </p:custDataLst>
          </p:nvPr>
        </p:nvSpPr>
        <p:spPr bwMode="auto">
          <a:xfrm>
            <a:off x="24669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47" name="テキスト プレースホルダ 9">
            <a:extLst>
              <a:ext uri="{FF2B5EF4-FFF2-40B4-BE49-F238E27FC236}">
                <a16:creationId xmlns:a16="http://schemas.microsoft.com/office/drawing/2014/main" id="{6DC1A349-7550-4DD0-BA25-4D48DC62F3D8}"/>
              </a:ext>
            </a:extLst>
          </p:cNvPr>
          <p:cNvSpPr>
            <a:spLocks noGrp="1"/>
          </p:cNvSpPr>
          <p:nvPr>
            <p:custDataLst>
              <p:tags r:id="rId16"/>
            </p:custDataLst>
          </p:nvPr>
        </p:nvSpPr>
        <p:spPr bwMode="gray">
          <a:xfrm>
            <a:off x="1733550" y="30273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4AB6BF5-3892-4698-BC5F-C78AFE612D50}" type="datetime'''0''''''''''''''''''''.''''''''''''''''9'''''''''''''''''''''">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 name="Text Placeholder 12"/>
          <p:cNvSpPr>
            <a:spLocks noGrp="1"/>
          </p:cNvSpPr>
          <p:nvPr>
            <p:custDataLst>
              <p:tags r:id="rId17"/>
            </p:custDataLst>
          </p:nvPr>
        </p:nvSpPr>
        <p:spPr bwMode="auto">
          <a:xfrm>
            <a:off x="89677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p:cNvSpPr>
            <a:spLocks noGrp="1"/>
          </p:cNvSpPr>
          <p:nvPr>
            <p:custDataLst>
              <p:tags r:id="rId18"/>
            </p:custDataLst>
          </p:nvPr>
        </p:nvSpPr>
        <p:spPr bwMode="auto">
          <a:xfrm>
            <a:off x="8624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48" name="テキスト プレースホルダ 9">
            <a:extLst>
              <a:ext uri="{FF2B5EF4-FFF2-40B4-BE49-F238E27FC236}">
                <a16:creationId xmlns:a16="http://schemas.microsoft.com/office/drawing/2014/main" id="{E9A94977-2D1D-4FFF-BB14-F37E52169000}"/>
              </a:ext>
            </a:extLst>
          </p:cNvPr>
          <p:cNvSpPr>
            <a:spLocks noGrp="1"/>
          </p:cNvSpPr>
          <p:nvPr>
            <p:custDataLst>
              <p:tags r:id="rId19"/>
            </p:custDataLst>
          </p:nvPr>
        </p:nvSpPr>
        <p:spPr bwMode="gray">
          <a:xfrm>
            <a:off x="2079625" y="30257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7AEBE9F-7DBC-4135-BEEE-76F94B24BD93}" type="datetime'''0''''''''''.''''''8'''''''''''''''''''''''''''''''''''''''">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08" name="テキスト プレースホルダ 9">
            <a:extLst>
              <a:ext uri="{FF2B5EF4-FFF2-40B4-BE49-F238E27FC236}">
                <a16:creationId xmlns:a16="http://schemas.microsoft.com/office/drawing/2014/main" id="{D5C4023B-3D00-420D-B3EB-F053B3489123}"/>
              </a:ext>
            </a:extLst>
          </p:cNvPr>
          <p:cNvSpPr>
            <a:spLocks noGrp="1"/>
          </p:cNvSpPr>
          <p:nvPr>
            <p:custDataLst>
              <p:tags r:id="rId20"/>
            </p:custDataLst>
          </p:nvPr>
        </p:nvSpPr>
        <p:spPr bwMode="gray">
          <a:xfrm>
            <a:off x="1071563" y="29162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7014FB8-0E00-4824-8078-CCF73DC83C43}" type="datetime'''''''0''''''''''''''''''''''''''''''''.''''''''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0.9</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21"/>
            </p:custDataLst>
          </p:nvPr>
        </p:nvSpPr>
        <p:spPr bwMode="auto">
          <a:xfrm>
            <a:off x="2125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7" name="Text Placeholder 12"/>
          <p:cNvSpPr>
            <a:spLocks noGrp="1"/>
          </p:cNvSpPr>
          <p:nvPr>
            <p:custDataLst>
              <p:tags r:id="rId22"/>
            </p:custDataLst>
          </p:nvPr>
        </p:nvSpPr>
        <p:spPr bwMode="auto">
          <a:xfrm>
            <a:off x="2809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Text Placeholder 12"/>
          <p:cNvSpPr>
            <a:spLocks noGrp="1"/>
          </p:cNvSpPr>
          <p:nvPr>
            <p:custDataLst>
              <p:tags r:id="rId23"/>
            </p:custDataLst>
          </p:nvPr>
        </p:nvSpPr>
        <p:spPr bwMode="auto">
          <a:xfrm>
            <a:off x="17827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p:cNvSpPr>
            <a:spLocks noGrp="1"/>
          </p:cNvSpPr>
          <p:nvPr>
            <p:custDataLst>
              <p:tags r:id="rId24"/>
            </p:custDataLst>
          </p:nvPr>
        </p:nvSpPr>
        <p:spPr bwMode="auto">
          <a:xfrm>
            <a:off x="3835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Text Placeholder 12"/>
          <p:cNvSpPr>
            <a:spLocks noGrp="1"/>
          </p:cNvSpPr>
          <p:nvPr>
            <p:custDataLst>
              <p:tags r:id="rId25"/>
            </p:custDataLst>
          </p:nvPr>
        </p:nvSpPr>
        <p:spPr bwMode="auto">
          <a:xfrm>
            <a:off x="4178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1" name="Text Placeholder 12"/>
          <p:cNvSpPr>
            <a:spLocks noGrp="1"/>
          </p:cNvSpPr>
          <p:nvPr>
            <p:custDataLst>
              <p:tags r:id="rId26"/>
            </p:custDataLst>
          </p:nvPr>
        </p:nvSpPr>
        <p:spPr bwMode="auto">
          <a:xfrm>
            <a:off x="4519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0" name="Text Placeholder 12"/>
          <p:cNvSpPr>
            <a:spLocks noGrp="1"/>
          </p:cNvSpPr>
          <p:nvPr>
            <p:custDataLst>
              <p:tags r:id="rId27"/>
            </p:custDataLst>
          </p:nvPr>
        </p:nvSpPr>
        <p:spPr bwMode="auto">
          <a:xfrm>
            <a:off x="4862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Text Placeholder 12"/>
          <p:cNvSpPr>
            <a:spLocks noGrp="1"/>
          </p:cNvSpPr>
          <p:nvPr>
            <p:custDataLst>
              <p:tags r:id="rId28"/>
            </p:custDataLst>
          </p:nvPr>
        </p:nvSpPr>
        <p:spPr bwMode="auto">
          <a:xfrm>
            <a:off x="5203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29"/>
            </p:custDataLst>
          </p:nvPr>
        </p:nvSpPr>
        <p:spPr bwMode="auto">
          <a:xfrm>
            <a:off x="8283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 name="Text Placeholder 12"/>
          <p:cNvSpPr>
            <a:spLocks noGrp="1"/>
          </p:cNvSpPr>
          <p:nvPr>
            <p:custDataLst>
              <p:tags r:id="rId30"/>
            </p:custDataLst>
          </p:nvPr>
        </p:nvSpPr>
        <p:spPr bwMode="auto">
          <a:xfrm>
            <a:off x="5546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295" name="テキスト プレースホルダ 9">
            <a:extLst>
              <a:ext uri="{FF2B5EF4-FFF2-40B4-BE49-F238E27FC236}">
                <a16:creationId xmlns:a16="http://schemas.microsoft.com/office/drawing/2014/main" id="{F38B889F-0C0C-4F84-B1AE-314FA073124C}"/>
              </a:ext>
            </a:extLst>
          </p:cNvPr>
          <p:cNvSpPr>
            <a:spLocks noGrp="1"/>
          </p:cNvSpPr>
          <p:nvPr>
            <p:custDataLst>
              <p:tags r:id="rId31"/>
            </p:custDataLst>
          </p:nvPr>
        </p:nvSpPr>
        <p:spPr bwMode="gray">
          <a:xfrm>
            <a:off x="728663" y="28813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B36CF77-7D51-4C13-B737-BF1DDC2E1F0E}" type="datetime'1''''''.''''''''''''''''''''''''''''''''''''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32"/>
            </p:custDataLst>
          </p:nvPr>
        </p:nvSpPr>
        <p:spPr bwMode="auto">
          <a:xfrm>
            <a:off x="5888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33"/>
            </p:custDataLst>
          </p:nvPr>
        </p:nvSpPr>
        <p:spPr bwMode="auto">
          <a:xfrm>
            <a:off x="6230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5" name="Text Placeholder 12"/>
          <p:cNvSpPr>
            <a:spLocks noGrp="1"/>
          </p:cNvSpPr>
          <p:nvPr>
            <p:custDataLst>
              <p:tags r:id="rId34"/>
            </p:custDataLst>
          </p:nvPr>
        </p:nvSpPr>
        <p:spPr bwMode="auto">
          <a:xfrm>
            <a:off x="6572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6" name="Text Placeholder 12"/>
          <p:cNvSpPr>
            <a:spLocks noGrp="1"/>
          </p:cNvSpPr>
          <p:nvPr>
            <p:custDataLst>
              <p:tags r:id="rId35"/>
            </p:custDataLst>
          </p:nvPr>
        </p:nvSpPr>
        <p:spPr bwMode="auto">
          <a:xfrm>
            <a:off x="69151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7" name="Text Placeholder 12"/>
          <p:cNvSpPr>
            <a:spLocks noGrp="1"/>
          </p:cNvSpPr>
          <p:nvPr>
            <p:custDataLst>
              <p:tags r:id="rId36"/>
            </p:custDataLst>
          </p:nvPr>
        </p:nvSpPr>
        <p:spPr bwMode="auto">
          <a:xfrm>
            <a:off x="7256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2" name="Text Placeholder 12"/>
          <p:cNvSpPr>
            <a:spLocks noGrp="1"/>
          </p:cNvSpPr>
          <p:nvPr>
            <p:custDataLst>
              <p:tags r:id="rId37"/>
            </p:custDataLst>
          </p:nvPr>
        </p:nvSpPr>
        <p:spPr bwMode="auto">
          <a:xfrm>
            <a:off x="7599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3" name="Text Placeholder 12"/>
          <p:cNvSpPr>
            <a:spLocks noGrp="1"/>
          </p:cNvSpPr>
          <p:nvPr>
            <p:custDataLst>
              <p:tags r:id="rId38"/>
            </p:custDataLst>
          </p:nvPr>
        </p:nvSpPr>
        <p:spPr bwMode="auto">
          <a:xfrm>
            <a:off x="7940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37" name="テキスト プレースホルダ 9">
            <a:extLst>
              <a:ext uri="{FF2B5EF4-FFF2-40B4-BE49-F238E27FC236}">
                <a16:creationId xmlns:a16="http://schemas.microsoft.com/office/drawing/2014/main" id="{5DCBFC3C-AE6A-4374-8F6B-AFBAAEB98461}"/>
              </a:ext>
            </a:extLst>
          </p:cNvPr>
          <p:cNvSpPr>
            <a:spLocks noGrp="1"/>
          </p:cNvSpPr>
          <p:nvPr>
            <p:custDataLst>
              <p:tags r:id="rId39"/>
            </p:custDataLst>
          </p:nvPr>
        </p:nvSpPr>
        <p:spPr bwMode="gray">
          <a:xfrm>
            <a:off x="8918575" y="3616325"/>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719C716-8628-4F4D-B6BC-6C24C4B8E008}" type="datetime'''''''''''''''''''''''''''''''-''''0''''''''''''''.''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-0.6</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40"/>
            </p:custDataLst>
          </p:nvPr>
        </p:nvSpPr>
        <p:spPr bwMode="auto">
          <a:xfrm>
            <a:off x="1441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 name="Text Placeholder 12"/>
          <p:cNvSpPr>
            <a:spLocks noGrp="1"/>
          </p:cNvSpPr>
          <p:nvPr>
            <p:custDataLst>
              <p:tags r:id="rId41"/>
            </p:custDataLst>
          </p:nvPr>
        </p:nvSpPr>
        <p:spPr bwMode="auto">
          <a:xfrm>
            <a:off x="3151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87" name="Straight Connector 86"/>
          <p:cNvCxnSpPr/>
          <p:nvPr>
            <p:custDataLst>
              <p:tags r:id="rId42"/>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3"/>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44"/>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45"/>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46"/>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225" name="Straight Connector 224">
            <a:extLst>
              <a:ext uri="{FF2B5EF4-FFF2-40B4-BE49-F238E27FC236}">
                <a16:creationId xmlns:a16="http://schemas.microsoft.com/office/drawing/2014/main" id="{450FD19B-F0BE-4296-98FF-7E88E17DA529}"/>
              </a:ext>
            </a:extLst>
          </p:cNvPr>
          <p:cNvCxnSpPr/>
          <p:nvPr>
            <p:custDataLst>
              <p:tags r:id="rId47"/>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48"/>
            </p:custDataLst>
          </p:nvPr>
        </p:nvCxnSpPr>
        <p:spPr bwMode="auto">
          <a:xfrm>
            <a:off x="8863012" y="6030913"/>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49"/>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50"/>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51"/>
            </p:custDataLst>
          </p:nvPr>
        </p:nvCxnSpPr>
        <p:spPr bwMode="auto">
          <a:xfrm>
            <a:off x="8516938" y="6013450"/>
            <a:ext cx="128588"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52"/>
            </p:custDataLst>
          </p:nvPr>
        </p:nvCxnSpPr>
        <p:spPr bwMode="auto">
          <a:xfrm>
            <a:off x="1603375" y="5880100"/>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53"/>
            </p:custDataLst>
          </p:nvPr>
        </p:nvCxnSpPr>
        <p:spPr bwMode="auto">
          <a:xfrm>
            <a:off x="8172450" y="5000625"/>
            <a:ext cx="128588" cy="952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54"/>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55"/>
            </p:custDataLst>
          </p:nvPr>
        </p:nvCxnSpPr>
        <p:spPr bwMode="auto">
          <a:xfrm>
            <a:off x="7826375" y="59753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56"/>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57"/>
            </p:custDataLst>
          </p:nvPr>
        </p:nvCxnSpPr>
        <p:spPr bwMode="auto">
          <a:xfrm>
            <a:off x="6789738" y="59642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58"/>
            </p:custDataLst>
          </p:nvPr>
        </p:nvCxnSpPr>
        <p:spPr bwMode="auto">
          <a:xfrm>
            <a:off x="1603375" y="48910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59"/>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60"/>
            </p:custDataLst>
          </p:nvPr>
        </p:nvCxnSpPr>
        <p:spPr bwMode="auto">
          <a:xfrm>
            <a:off x="7480300" y="59721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61"/>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62"/>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63"/>
            </p:custDataLst>
          </p:nvPr>
        </p:nvCxnSpPr>
        <p:spPr bwMode="auto">
          <a:xfrm>
            <a:off x="1258888" y="5872163"/>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64"/>
            </p:custDataLst>
          </p:nvPr>
        </p:nvCxnSpPr>
        <p:spPr bwMode="auto">
          <a:xfrm>
            <a:off x="7134225" y="59674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65"/>
            </p:custDataLst>
          </p:nvPr>
        </p:nvCxnSpPr>
        <p:spPr bwMode="auto">
          <a:xfrm>
            <a:off x="7134225" y="4973639"/>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66"/>
            </p:custDataLst>
          </p:nvPr>
        </p:nvCxnSpPr>
        <p:spPr bwMode="auto">
          <a:xfrm>
            <a:off x="71342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67"/>
            </p:custDataLst>
          </p:nvPr>
        </p:nvCxnSpPr>
        <p:spPr bwMode="auto">
          <a:xfrm>
            <a:off x="7826375" y="4991101"/>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68"/>
            </p:custDataLst>
          </p:nvPr>
        </p:nvCxnSpPr>
        <p:spPr bwMode="auto">
          <a:xfrm>
            <a:off x="6789737" y="4965700"/>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69"/>
            </p:custDataLst>
          </p:nvPr>
        </p:nvCxnSpPr>
        <p:spPr bwMode="auto">
          <a:xfrm>
            <a:off x="5407025" y="594836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70"/>
            </p:custDataLst>
          </p:nvPr>
        </p:nvCxnSpPr>
        <p:spPr bwMode="auto">
          <a:xfrm>
            <a:off x="678973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71"/>
            </p:custDataLst>
          </p:nvPr>
        </p:nvCxnSpPr>
        <p:spPr bwMode="auto">
          <a:xfrm>
            <a:off x="6443663" y="59610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72"/>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73"/>
            </p:custDataLst>
          </p:nvPr>
        </p:nvCxnSpPr>
        <p:spPr bwMode="auto">
          <a:xfrm>
            <a:off x="6097588" y="595630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74"/>
            </p:custDataLst>
          </p:nvPr>
        </p:nvCxnSpPr>
        <p:spPr bwMode="auto">
          <a:xfrm>
            <a:off x="1258888" y="488632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75"/>
            </p:custDataLst>
          </p:nvPr>
        </p:nvCxnSpPr>
        <p:spPr bwMode="auto">
          <a:xfrm>
            <a:off x="6443662" y="4957763"/>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76"/>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77"/>
            </p:custDataLst>
          </p:nvPr>
        </p:nvCxnSpPr>
        <p:spPr bwMode="auto">
          <a:xfrm>
            <a:off x="6097587" y="495141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78"/>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79"/>
            </p:custDataLst>
          </p:nvPr>
        </p:nvCxnSpPr>
        <p:spPr bwMode="auto">
          <a:xfrm>
            <a:off x="5751513" y="595312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80"/>
            </p:custDataLst>
          </p:nvPr>
        </p:nvCxnSpPr>
        <p:spPr bwMode="auto">
          <a:xfrm>
            <a:off x="8516938" y="5095875"/>
            <a:ext cx="128588" cy="857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81"/>
            </p:custDataLst>
          </p:nvPr>
        </p:nvCxnSpPr>
        <p:spPr bwMode="auto">
          <a:xfrm>
            <a:off x="5751513" y="4943474"/>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82"/>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83"/>
            </p:custDataLst>
          </p:nvPr>
        </p:nvCxnSpPr>
        <p:spPr bwMode="auto">
          <a:xfrm>
            <a:off x="8863013" y="5181600"/>
            <a:ext cx="128588" cy="587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84"/>
            </p:custDataLst>
          </p:nvPr>
        </p:nvCxnSpPr>
        <p:spPr bwMode="auto">
          <a:xfrm>
            <a:off x="2641600" y="49037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85"/>
            </p:custDataLst>
          </p:nvPr>
        </p:nvCxnSpPr>
        <p:spPr bwMode="auto">
          <a:xfrm>
            <a:off x="5407025" y="4937124"/>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86"/>
            </p:custDataLst>
          </p:nvPr>
        </p:nvCxnSpPr>
        <p:spPr bwMode="auto">
          <a:xfrm>
            <a:off x="5060950" y="594201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87"/>
            </p:custDataLst>
          </p:nvPr>
        </p:nvCxnSpPr>
        <p:spPr bwMode="auto">
          <a:xfrm>
            <a:off x="5064126" y="4930774"/>
            <a:ext cx="125413"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88"/>
            </p:custDataLst>
          </p:nvPr>
        </p:nvCxnSpPr>
        <p:spPr bwMode="auto">
          <a:xfrm>
            <a:off x="8172450" y="5978526"/>
            <a:ext cx="128588"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89"/>
            </p:custDataLst>
          </p:nvPr>
        </p:nvCxnSpPr>
        <p:spPr bwMode="auto">
          <a:xfrm>
            <a:off x="4714875" y="5937251"/>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90"/>
            </p:custDataLst>
          </p:nvPr>
        </p:nvCxnSpPr>
        <p:spPr bwMode="auto">
          <a:xfrm>
            <a:off x="4714876" y="4926014"/>
            <a:ext cx="1238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91"/>
            </p:custDataLst>
          </p:nvPr>
        </p:nvCxnSpPr>
        <p:spPr bwMode="auto">
          <a:xfrm>
            <a:off x="4714876" y="4797425"/>
            <a:ext cx="1238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92"/>
            </p:custDataLst>
          </p:nvPr>
        </p:nvCxnSpPr>
        <p:spPr bwMode="auto">
          <a:xfrm>
            <a:off x="7480300" y="4983163"/>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93"/>
            </p:custDataLst>
          </p:nvPr>
        </p:nvCxnSpPr>
        <p:spPr bwMode="auto">
          <a:xfrm>
            <a:off x="4368800" y="49212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94"/>
            </p:custDataLst>
          </p:nvPr>
        </p:nvCxnSpPr>
        <p:spPr bwMode="auto">
          <a:xfrm>
            <a:off x="5064126" y="4797425"/>
            <a:ext cx="12541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95"/>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96"/>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97"/>
            </p:custDataLst>
          </p:nvPr>
        </p:nvCxnSpPr>
        <p:spPr bwMode="auto">
          <a:xfrm>
            <a:off x="4368800" y="5929313"/>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98"/>
            </p:custDataLst>
          </p:nvPr>
        </p:nvCxnSpPr>
        <p:spPr bwMode="auto">
          <a:xfrm>
            <a:off x="4024313" y="5924551"/>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99"/>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100"/>
            </p:custDataLst>
          </p:nvPr>
        </p:nvCxnSpPr>
        <p:spPr bwMode="auto">
          <a:xfrm>
            <a:off x="3678238" y="49133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101"/>
            </p:custDataLst>
          </p:nvPr>
        </p:nvCxnSpPr>
        <p:spPr bwMode="auto">
          <a:xfrm>
            <a:off x="3678238" y="591978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102"/>
            </p:custDataLst>
          </p:nvPr>
        </p:nvCxnSpPr>
        <p:spPr bwMode="auto">
          <a:xfrm>
            <a:off x="912813" y="586263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103"/>
            </p:custDataLst>
          </p:nvPr>
        </p:nvCxnSpPr>
        <p:spPr bwMode="auto">
          <a:xfrm>
            <a:off x="3332163" y="5913437"/>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104"/>
            </p:custDataLst>
          </p:nvPr>
        </p:nvCxnSpPr>
        <p:spPr bwMode="auto">
          <a:xfrm>
            <a:off x="3332163" y="49101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105"/>
            </p:custDataLst>
          </p:nvPr>
        </p:nvCxnSpPr>
        <p:spPr bwMode="auto">
          <a:xfrm>
            <a:off x="912813" y="48831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106"/>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107"/>
            </p:custDataLst>
          </p:nvPr>
        </p:nvCxnSpPr>
        <p:spPr bwMode="auto">
          <a:xfrm>
            <a:off x="2986088" y="49069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108"/>
            </p:custDataLst>
          </p:nvPr>
        </p:nvCxnSpPr>
        <p:spPr bwMode="auto">
          <a:xfrm>
            <a:off x="4024313" y="49180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109"/>
            </p:custDataLst>
          </p:nvPr>
        </p:nvCxnSpPr>
        <p:spPr bwMode="auto">
          <a:xfrm>
            <a:off x="2986088" y="5907087"/>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110"/>
            </p:custDataLst>
          </p:nvPr>
        </p:nvCxnSpPr>
        <p:spPr bwMode="auto">
          <a:xfrm>
            <a:off x="2641600" y="590073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111"/>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112"/>
            </p:custDataLst>
          </p:nvPr>
        </p:nvCxnSpPr>
        <p:spPr bwMode="auto">
          <a:xfrm>
            <a:off x="2295525" y="5894387"/>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113"/>
            </p:custDataLst>
          </p:nvPr>
        </p:nvCxnSpPr>
        <p:spPr bwMode="auto">
          <a:xfrm>
            <a:off x="2295525" y="489902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114"/>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115"/>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116"/>
            </p:custDataLst>
          </p:nvPr>
        </p:nvCxnSpPr>
        <p:spPr bwMode="auto">
          <a:xfrm>
            <a:off x="1949450" y="588803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117"/>
            </p:custDataLst>
          </p:nvPr>
        </p:nvCxnSpPr>
        <p:spPr bwMode="auto">
          <a:xfrm>
            <a:off x="1949450" y="489426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118"/>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61" name="Chart 360">
            <a:extLst>
              <a:ext uri="{FF2B5EF4-FFF2-40B4-BE49-F238E27FC236}">
                <a16:creationId xmlns:a16="http://schemas.microsoft.com/office/drawing/2014/main" id="{5D009705-0BA4-47D4-8DA1-49C439C6A766}"/>
              </a:ext>
            </a:extLst>
          </p:cNvPr>
          <p:cNvGraphicFramePr/>
          <p:nvPr>
            <p:custDataLst>
              <p:tags r:id="rId119"/>
            </p:custData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227"/>
          </a:graphicData>
        </a:graphic>
      </p:graphicFrame>
      <p:cxnSp>
        <p:nvCxnSpPr>
          <p:cNvPr id="296" name="Straight Connector 295">
            <a:extLst>
              <a:ext uri="{FF2B5EF4-FFF2-40B4-BE49-F238E27FC236}">
                <a16:creationId xmlns:a16="http://schemas.microsoft.com/office/drawing/2014/main" id="{48BCACB6-C248-4CDC-83C3-1EEE35E3B938}"/>
              </a:ext>
            </a:extLst>
          </p:cNvPr>
          <p:cNvCxnSpPr/>
          <p:nvPr>
            <p:custDataLst>
              <p:tags r:id="rId120"/>
            </p:custDataLst>
          </p:nvPr>
        </p:nvCxnSpPr>
        <p:spPr bwMode="auto">
          <a:xfrm>
            <a:off x="803275"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21"/>
            </p:custDataLst>
          </p:nvPr>
        </p:nvCxnSpPr>
        <p:spPr bwMode="auto">
          <a:xfrm>
            <a:off x="1839913"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22"/>
            </p:custDataLst>
          </p:nvPr>
        </p:nvCxnSpPr>
        <p:spPr bwMode="auto">
          <a:xfrm>
            <a:off x="1149350" y="4772024"/>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23"/>
            </p:custDataLst>
          </p:nvPr>
        </p:nvCxnSpPr>
        <p:spPr bwMode="auto">
          <a:xfrm>
            <a:off x="1495425"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24"/>
            </p:custDataLst>
          </p:nvPr>
        </p:nvCxnSpPr>
        <p:spPr bwMode="auto">
          <a:xfrm>
            <a:off x="4260850" y="4772025"/>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25"/>
            </p:custDataLst>
          </p:nvPr>
        </p:nvCxnSpPr>
        <p:spPr bwMode="auto">
          <a:xfrm>
            <a:off x="4605338" y="4772025"/>
            <a:ext cx="0" cy="889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26"/>
            </p:custDataLst>
          </p:nvPr>
        </p:nvCxnSpPr>
        <p:spPr bwMode="auto">
          <a:xfrm>
            <a:off x="2185988" y="4772024"/>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27"/>
            </p:custDataLst>
          </p:nvPr>
        </p:nvCxnSpPr>
        <p:spPr bwMode="auto">
          <a:xfrm>
            <a:off x="2878138" y="4772025"/>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28"/>
            </p:custDataLst>
          </p:nvPr>
        </p:nvCxnSpPr>
        <p:spPr bwMode="auto">
          <a:xfrm>
            <a:off x="2532063" y="4772024"/>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29"/>
            </p:custDataLst>
          </p:nvPr>
        </p:nvCxnSpPr>
        <p:spPr bwMode="auto">
          <a:xfrm>
            <a:off x="3568700" y="4772024"/>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30"/>
            </p:custDataLst>
          </p:nvPr>
        </p:nvCxnSpPr>
        <p:spPr bwMode="auto">
          <a:xfrm>
            <a:off x="3914775" y="4772025"/>
            <a:ext cx="0"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31"/>
            </p:custDataLst>
          </p:nvPr>
        </p:nvCxnSpPr>
        <p:spPr bwMode="auto">
          <a:xfrm>
            <a:off x="5297488" y="4772025"/>
            <a:ext cx="0" cy="95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32"/>
            </p:custDataLst>
          </p:nvPr>
        </p:nvCxnSpPr>
        <p:spPr bwMode="auto">
          <a:xfrm>
            <a:off x="5643563" y="4772025"/>
            <a:ext cx="0" cy="984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33"/>
            </p:custDataLst>
          </p:nvPr>
        </p:nvCxnSpPr>
        <p:spPr bwMode="gray">
          <a:xfrm>
            <a:off x="5988050" y="4772025"/>
            <a:ext cx="0" cy="1016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74939B5-2A7D-45D4-A675-7C24EEB3963A}"/>
              </a:ext>
            </a:extLst>
          </p:cNvPr>
          <p:cNvCxnSpPr/>
          <p:nvPr>
            <p:custDataLst>
              <p:tags r:id="rId134"/>
            </p:custDataLst>
          </p:nvPr>
        </p:nvCxnSpPr>
        <p:spPr bwMode="auto">
          <a:xfrm>
            <a:off x="6334125" y="477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35"/>
            </p:custDataLst>
          </p:nvPr>
        </p:nvCxnSpPr>
        <p:spPr bwMode="auto">
          <a:xfrm>
            <a:off x="3222625" y="477202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59" name="テキスト プレースホルダ 9">
            <a:extLst>
              <a:ext uri="{FF2B5EF4-FFF2-40B4-BE49-F238E27FC236}">
                <a16:creationId xmlns:a16="http://schemas.microsoft.com/office/drawing/2014/main" id="{43F51396-5F1A-4798-9DD0-339FF8E06854}"/>
              </a:ext>
            </a:extLst>
          </p:cNvPr>
          <p:cNvSpPr>
            <a:spLocks noGrp="1"/>
          </p:cNvSpPr>
          <p:nvPr>
            <p:custDataLst>
              <p:tags r:id="rId136"/>
            </p:custDataLst>
          </p:nvPr>
        </p:nvSpPr>
        <p:spPr bwMode="gray">
          <a:xfrm>
            <a:off x="6886575" y="480853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E70A53E-2AAF-466C-A0E9-FAD34081C127}" type="datetime'''''1''''''''''''''''''''''''2.''''''''''''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12.6</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1" name="テキスト プレースホルダ 9"/>
          <p:cNvSpPr>
            <a:spLocks noGrp="1"/>
          </p:cNvSpPr>
          <p:nvPr>
            <p:custDataLst>
              <p:tags r:id="rId137"/>
            </p:custDataLst>
          </p:nvPr>
        </p:nvSpPr>
        <p:spPr bwMode="gray">
          <a:xfrm>
            <a:off x="6886575" y="60071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EDF33B6-0109-4C26-8103-3F1396792E72}" type="datetime'16''''''''''''''''''''''''''''.''''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16.6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207" name="Text Placeholder 12"/>
          <p:cNvSpPr>
            <a:spLocks noGrp="1"/>
          </p:cNvSpPr>
          <p:nvPr>
            <p:custDataLst>
              <p:tags r:id="rId138"/>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0" name="Text Placeholder 12"/>
          <p:cNvSpPr>
            <a:spLocks noGrp="1"/>
          </p:cNvSpPr>
          <p:nvPr>
            <p:custDataLst>
              <p:tags r:id="rId139"/>
            </p:custDataLst>
          </p:nvPr>
        </p:nvSpPr>
        <p:spPr bwMode="gray">
          <a:xfrm>
            <a:off x="7231063" y="54006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029F7F-98C7-44B9-B25A-18041AE82474}" type="datetime'''''7''''''''''''''''0''''''''''''''''''''''''.''''''''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1" name="Text Placeholder 12"/>
          <p:cNvSpPr>
            <a:spLocks noGrp="1"/>
          </p:cNvSpPr>
          <p:nvPr>
            <p:custDataLst>
              <p:tags r:id="rId140"/>
            </p:custDataLst>
          </p:nvPr>
        </p:nvSpPr>
        <p:spPr bwMode="gray">
          <a:xfrm>
            <a:off x="7231063" y="60102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407AE01-A80F-49A8-BC3A-0C0583E4D012}" type="datetime'''''''''''''''''''''''''''1''''6''.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1" name="Text Placeholder 12"/>
          <p:cNvSpPr>
            <a:spLocks noGrp="1"/>
          </p:cNvSpPr>
          <p:nvPr>
            <p:custDataLst>
              <p:tags r:id="rId141"/>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1" name="Text Placeholder 12"/>
          <p:cNvSpPr>
            <a:spLocks noGrp="1"/>
          </p:cNvSpPr>
          <p:nvPr>
            <p:custDataLst>
              <p:tags r:id="rId142"/>
            </p:custDataLst>
          </p:nvPr>
        </p:nvSpPr>
        <p:spPr bwMode="gray">
          <a:xfrm>
            <a:off x="7577138" y="54070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E977F10-35E6-4D03-928D-27F91373BE5A}" type="datetime'''''''''''''''7''''''''''''''0''''.''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2" name="Text Placeholder 12"/>
          <p:cNvSpPr>
            <a:spLocks noGrp="1"/>
          </p:cNvSpPr>
          <p:nvPr>
            <p:custDataLst>
              <p:tags r:id="rId143"/>
            </p:custDataLst>
          </p:nvPr>
        </p:nvSpPr>
        <p:spPr bwMode="gray">
          <a:xfrm>
            <a:off x="7577138" y="60118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6E6894-C0AA-48F0-9AD9-6C9B852F753D}" type="datetime'''1''''''''6.''''''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323" name="テキスト プレースホルダ 9">
            <a:extLst>
              <a:ext uri="{FF2B5EF4-FFF2-40B4-BE49-F238E27FC236}">
                <a16:creationId xmlns:a16="http://schemas.microsoft.com/office/drawing/2014/main" id="{61E866FC-B48C-4F59-BE26-D52D53B77919}"/>
              </a:ext>
            </a:extLst>
          </p:cNvPr>
          <p:cNvSpPr>
            <a:spLocks noGrp="1"/>
          </p:cNvSpPr>
          <p:nvPr>
            <p:custDataLst>
              <p:tags r:id="rId144"/>
            </p:custDataLst>
          </p:nvPr>
        </p:nvSpPr>
        <p:spPr bwMode="gray">
          <a:xfrm>
            <a:off x="8269288" y="4870450"/>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4259863-657C-421E-8705-2275B2A6701A}" type="datetime'''''''''''''''''''''''''''''''''2''1''''''''''''''''.''''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21.3</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145"/>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1" name="Text Placeholder 12"/>
          <p:cNvSpPr>
            <a:spLocks noGrp="1"/>
          </p:cNvSpPr>
          <p:nvPr>
            <p:custDataLst>
              <p:tags r:id="rId146"/>
            </p:custDataLst>
          </p:nvPr>
        </p:nvSpPr>
        <p:spPr bwMode="gray">
          <a:xfrm>
            <a:off x="7923213" y="4822825"/>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4C98CD-4856-44E7-BA09-4D6E3329E3C0}" type="datetime'1''''''''''''''''''''''''''''4.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2" name="テキスト プレースホルダ 9"/>
          <p:cNvSpPr>
            <a:spLocks noGrp="1"/>
          </p:cNvSpPr>
          <p:nvPr>
            <p:custDataLst>
              <p:tags r:id="rId147"/>
            </p:custDataLst>
          </p:nvPr>
        </p:nvSpPr>
        <p:spPr bwMode="gray">
          <a:xfrm>
            <a:off x="6540500" y="600551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353B806-D9D9-4519-BEA8-AFF7F3DAA747}" type="datetime'''''''''1''''''6''.''''''''''''''''''''''''''8'''''''''''''">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16.8</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2" name="Text Placeholder 12"/>
          <p:cNvSpPr>
            <a:spLocks noGrp="1"/>
          </p:cNvSpPr>
          <p:nvPr>
            <p:custDataLst>
              <p:tags r:id="rId148"/>
            </p:custDataLst>
          </p:nvPr>
        </p:nvSpPr>
        <p:spPr bwMode="gray">
          <a:xfrm>
            <a:off x="7923213" y="54133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024EE56-84B6-4449-86FE-70ED2B7B8FC1}" type="datetime'''6''''''''''''''''''9''''''''.''''''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69.7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3" name="Text Placeholder 12"/>
          <p:cNvSpPr>
            <a:spLocks noGrp="1"/>
          </p:cNvSpPr>
          <p:nvPr>
            <p:custDataLst>
              <p:tags r:id="rId149"/>
            </p:custDataLst>
          </p:nvPr>
        </p:nvSpPr>
        <p:spPr bwMode="gray">
          <a:xfrm>
            <a:off x="7923213" y="6013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4BFF2D-76B6-49CB-AAB4-B1891017120F}" type="datetime'''''1''''''5.''''''''''''''''''8'''''''''''''">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15.8</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50"/>
            </p:custDataLst>
          </p:nvPr>
        </p:nvSpPr>
        <p:spPr bwMode="gray">
          <a:xfrm>
            <a:off x="8269288" y="603091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CAEF147-C5CA-4E93-B55D-461E7DE88440}" type="datetime'1''''''3''.''''''''''''''''''''''''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13.3</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51"/>
            </p:custDataLst>
          </p:nvPr>
        </p:nvSpPr>
        <p:spPr bwMode="gray">
          <a:xfrm>
            <a:off x="8613775" y="603885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753A3D7-ABAF-4C86-BA28-ABB864DF25C3}" type="datetime'''''''''''''''1''''2''''''''''''''''.''''''''''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12.1</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4" name="Text Placeholder 12"/>
          <p:cNvSpPr>
            <a:spLocks noGrp="1"/>
          </p:cNvSpPr>
          <p:nvPr>
            <p:custDataLst>
              <p:tags r:id="rId152"/>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BE6E2-8222-4BD6-8F78-051D45DA7F7F}" type="datetime'''''''''''''''''''''3''''''''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9" name="テキスト プレースホルダ 9">
            <a:extLst>
              <a:ext uri="{FF2B5EF4-FFF2-40B4-BE49-F238E27FC236}">
                <a16:creationId xmlns:a16="http://schemas.microsoft.com/office/drawing/2014/main" id="{86BAEA56-9B45-4FA0-953D-FC2B5545E33B}"/>
              </a:ext>
            </a:extLst>
          </p:cNvPr>
          <p:cNvSpPr>
            <a:spLocks noGrp="1"/>
          </p:cNvSpPr>
          <p:nvPr>
            <p:custDataLst>
              <p:tags r:id="rId153"/>
            </p:custDataLst>
          </p:nvPr>
        </p:nvSpPr>
        <p:spPr bwMode="gray">
          <a:xfrm>
            <a:off x="8613775" y="491331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AE94B88-4F6A-42F0-8FAE-7914686CCD7F}" type="datetime'''''''''''''''''''''''''''''''''27''.''''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27.4</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54"/>
            </p:custDataLst>
          </p:nvPr>
        </p:nvSpPr>
        <p:spPr bwMode="gray">
          <a:xfrm>
            <a:off x="8613775" y="55292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08178E7-FFC0-4846-AAC9-3806969C037C}" type="datetime'''''''60''''''''''''''''''''''''''''''''''''.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60.5</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55"/>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9F001AB-AA60-4139-B91D-B328130CB889}" type="datetime'4''''''''''''''''''''''''''''''''''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9" name="テキスト プレースホルダ 9"/>
          <p:cNvSpPr>
            <a:spLocks noGrp="1"/>
          </p:cNvSpPr>
          <p:nvPr>
            <p:custDataLst>
              <p:tags r:id="rId156"/>
            </p:custDataLst>
          </p:nvPr>
        </p:nvSpPr>
        <p:spPr bwMode="gray">
          <a:xfrm>
            <a:off x="6540500" y="538797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CDE218E-B263-414E-AA5F-BE335E95DADC}" type="datetime'''''''''7''''''''''1''''''''''''''''''''.''''''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57"/>
            </p:custDataLst>
          </p:nvPr>
        </p:nvSpPr>
        <p:spPr bwMode="gray">
          <a:xfrm>
            <a:off x="8959850" y="494188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6E0C2E7-C9B9-4E8C-A5EF-9FB83888105D}" type="datetime'''3''''''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31.6</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58"/>
            </p:custDataLst>
          </p:nvPr>
        </p:nvSpPr>
        <p:spPr bwMode="gray">
          <a:xfrm>
            <a:off x="8959850" y="556260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F271A45-9198-4DA5-BC81-DCE088B7DD58}" type="datetime'''''''''''''''''''''5''''''''''6''''''.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56.9</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0" name="テキスト プレースホルダ 9">
            <a:extLst>
              <a:ext uri="{FF2B5EF4-FFF2-40B4-BE49-F238E27FC236}">
                <a16:creationId xmlns:a16="http://schemas.microsoft.com/office/drawing/2014/main" id="{DC90F2EF-9D6F-41B7-8F83-B8425F794003}"/>
              </a:ext>
            </a:extLst>
          </p:cNvPr>
          <p:cNvSpPr>
            <a:spLocks noGrp="1"/>
          </p:cNvSpPr>
          <p:nvPr>
            <p:custDataLst>
              <p:tags r:id="rId159"/>
            </p:custDataLst>
          </p:nvPr>
        </p:nvSpPr>
        <p:spPr bwMode="gray">
          <a:xfrm>
            <a:off x="8959850" y="604361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04C1C8E-D1A4-4D8F-BC81-A4FD40EE3E6B}" type="datetime'''''''''1''1''''''''''''''''''''''.''''''''''''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11.5</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5" name="Text Placeholder 12"/>
          <p:cNvSpPr>
            <a:spLocks noGrp="1"/>
          </p:cNvSpPr>
          <p:nvPr>
            <p:custDataLst>
              <p:tags r:id="rId160"/>
            </p:custDataLst>
          </p:nvPr>
        </p:nvSpPr>
        <p:spPr bwMode="auto">
          <a:xfrm>
            <a:off x="9310688" y="49418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8" name="テキスト プレースホルダ 9">
            <a:extLst>
              <a:ext uri="{FF2B5EF4-FFF2-40B4-BE49-F238E27FC236}">
                <a16:creationId xmlns:a16="http://schemas.microsoft.com/office/drawing/2014/main" id="{89B2E6DC-1644-429E-9074-9DA72B35FFF7}"/>
              </a:ext>
            </a:extLst>
          </p:cNvPr>
          <p:cNvSpPr>
            <a:spLocks noGrp="1"/>
          </p:cNvSpPr>
          <p:nvPr>
            <p:custDataLst>
              <p:tags r:id="rId161"/>
            </p:custDataLst>
          </p:nvPr>
        </p:nvSpPr>
        <p:spPr bwMode="gray">
          <a:xfrm>
            <a:off x="6540500" y="480536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818E770-8AD6-4CFA-B296-46A0991F52A6}" type="datetime'''''''''''''1''''''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162"/>
            </p:custDataLst>
          </p:nvPr>
        </p:nvSpPr>
        <p:spPr bwMode="auto">
          <a:xfrm>
            <a:off x="9310688" y="5562600"/>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163"/>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0" name="Text Placeholder 12"/>
          <p:cNvSpPr>
            <a:spLocks noGrp="1"/>
          </p:cNvSpPr>
          <p:nvPr>
            <p:custDataLst>
              <p:tags r:id="rId164"/>
            </p:custDataLst>
          </p:nvPr>
        </p:nvSpPr>
        <p:spPr bwMode="gray">
          <a:xfrm>
            <a:off x="6194425" y="60039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F077C9-14AD-49D7-AE6D-DF0F0A49B8FD}" type="datetime'''''''''''''''''''''''''1''7''''''''''''''''''.''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9" name="Text Placeholder 12"/>
          <p:cNvSpPr>
            <a:spLocks noGrp="1"/>
          </p:cNvSpPr>
          <p:nvPr>
            <p:custDataLst>
              <p:tags r:id="rId165"/>
            </p:custDataLst>
          </p:nvPr>
        </p:nvSpPr>
        <p:spPr bwMode="gray">
          <a:xfrm>
            <a:off x="6194425" y="5383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0C70FAD-B964-4D1B-A6A5-CDB30E8EA716}" type="datetime'''''''''''''71''''''''''''''''''.''''''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8" name="Text Placeholder 12"/>
          <p:cNvSpPr>
            <a:spLocks noGrp="1"/>
          </p:cNvSpPr>
          <p:nvPr>
            <p:custDataLst>
              <p:tags r:id="rId166"/>
            </p:custDataLst>
          </p:nvPr>
        </p:nvSpPr>
        <p:spPr bwMode="gray">
          <a:xfrm>
            <a:off x="5848350" y="53768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F1E4F88-2D47-4B9B-A8C9-ABDD9121E505}" type="datetime'''7''''''''''''''''''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7" name="Text Placeholder 12"/>
          <p:cNvSpPr>
            <a:spLocks noGrp="1"/>
          </p:cNvSpPr>
          <p:nvPr>
            <p:custDataLst>
              <p:tags r:id="rId167"/>
            </p:custDataLst>
          </p:nvPr>
        </p:nvSpPr>
        <p:spPr bwMode="gray">
          <a:xfrm>
            <a:off x="5503863" y="5372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99AE336-2B77-4DB9-A9AD-3862F5DA94DE}" type="datetime'''''''''''7''''''''''''''''''''''''''1''''.''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7" name="Text Placeholder 12"/>
          <p:cNvSpPr>
            <a:spLocks noGrp="1"/>
          </p:cNvSpPr>
          <p:nvPr>
            <p:custDataLst>
              <p:tags r:id="rId168"/>
            </p:custDataLst>
          </p:nvPr>
        </p:nvSpPr>
        <p:spPr bwMode="gray">
          <a:xfrm>
            <a:off x="5157788" y="59975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E49EF7A-863E-4119-904F-E09EE5F497C4}" type="datetime'''1''''''''''8''.''''''''''''''''''''''''''''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8" name="Text Placeholder 12"/>
          <p:cNvSpPr>
            <a:spLocks noGrp="1"/>
          </p:cNvSpPr>
          <p:nvPr>
            <p:custDataLst>
              <p:tags r:id="rId169"/>
            </p:custDataLst>
          </p:nvPr>
        </p:nvSpPr>
        <p:spPr bwMode="gray">
          <a:xfrm>
            <a:off x="5503863" y="60007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E9B84AA-CAE8-4723-AD37-2126952D1712}" type="datetime'''''''''''1''7''''''''''''''''''''''''''''.''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6" name="Text Placeholder 12"/>
          <p:cNvSpPr>
            <a:spLocks noGrp="1"/>
          </p:cNvSpPr>
          <p:nvPr>
            <p:custDataLst>
              <p:tags r:id="rId170"/>
            </p:custDataLst>
          </p:nvPr>
        </p:nvSpPr>
        <p:spPr bwMode="gray">
          <a:xfrm>
            <a:off x="5157788" y="53657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AB0091B-6356-4E9C-9B6E-B429C03501A8}" type="datetime'''''''''''''''''''7''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5" name="Text Placeholder 12"/>
          <p:cNvSpPr>
            <a:spLocks noGrp="1"/>
          </p:cNvSpPr>
          <p:nvPr>
            <p:custDataLst>
              <p:tags r:id="rId171"/>
            </p:custDataLst>
          </p:nvPr>
        </p:nvSpPr>
        <p:spPr bwMode="gray">
          <a:xfrm>
            <a:off x="4811713" y="5359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F4B2E18-B1F0-423D-AAC1-394279F0EE78}" type="datetime'''''''7''''''''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4" name="Text Placeholder 12"/>
          <p:cNvSpPr>
            <a:spLocks noGrp="1"/>
          </p:cNvSpPr>
          <p:nvPr>
            <p:custDataLst>
              <p:tags r:id="rId172"/>
            </p:custDataLst>
          </p:nvPr>
        </p:nvSpPr>
        <p:spPr bwMode="gray">
          <a:xfrm>
            <a:off x="4465638" y="53546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4F99DF-1DF6-410B-9CD9-9CCAD58F56BD}" type="datetime'''''''''''''''''''''7''''''''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3" name="テキスト プレースホルダ 9"/>
          <p:cNvSpPr>
            <a:spLocks noGrp="1"/>
          </p:cNvSpPr>
          <p:nvPr>
            <p:custDataLst>
              <p:tags r:id="rId173"/>
            </p:custDataLst>
          </p:nvPr>
        </p:nvSpPr>
        <p:spPr bwMode="gray">
          <a:xfrm>
            <a:off x="6886575" y="539432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11EBCDC-C41F-4C5C-9B2E-BE8EF20B2A5D}" type="datetime'''''''7''''''''0''''.''''''''''''''''''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174"/>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3" name="Text Placeholder 12"/>
          <p:cNvSpPr>
            <a:spLocks noGrp="1"/>
          </p:cNvSpPr>
          <p:nvPr>
            <p:custDataLst>
              <p:tags r:id="rId175"/>
            </p:custDataLst>
          </p:nvPr>
        </p:nvSpPr>
        <p:spPr bwMode="gray">
          <a:xfrm>
            <a:off x="4121150" y="53482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98161B-F4A2-46FA-9113-08EAAE571122}" type="datetime'''''7''''1.''''''''''''''''''''''''''''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176"/>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3" name="Text Placeholder 12"/>
          <p:cNvSpPr>
            <a:spLocks noGrp="1"/>
          </p:cNvSpPr>
          <p:nvPr>
            <p:custDataLst>
              <p:tags r:id="rId177"/>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178"/>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6" name="Text Placeholder 12"/>
          <p:cNvSpPr>
            <a:spLocks noGrp="1"/>
          </p:cNvSpPr>
          <p:nvPr>
            <p:custDataLst>
              <p:tags r:id="rId179"/>
            </p:custDataLst>
          </p:nvPr>
        </p:nvSpPr>
        <p:spPr bwMode="gray">
          <a:xfrm>
            <a:off x="4811713" y="59944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3282DF-FCF3-4FEE-9432-25D3792B1DC1}" type="datetime'''''''''''''''''''''''1''8''''''''''''.''''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18.4</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3" name="Text Placeholder 12"/>
          <p:cNvSpPr>
            <a:spLocks noGrp="1"/>
          </p:cNvSpPr>
          <p:nvPr>
            <p:custDataLst>
              <p:tags r:id="rId180"/>
            </p:custDataLst>
          </p:nvPr>
        </p:nvSpPr>
        <p:spPr bwMode="gray">
          <a:xfrm>
            <a:off x="3775075" y="59864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90E32A-8B9E-4612-8CC3-E17B59639F4D}" type="datetime'''''''''''''''''''''''''''''1''''''''9''''.''''''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9" name="Text Placeholder 12"/>
          <p:cNvSpPr>
            <a:spLocks noGrp="1"/>
          </p:cNvSpPr>
          <p:nvPr>
            <p:custDataLst>
              <p:tags r:id="rId181"/>
            </p:custDataLst>
          </p:nvPr>
        </p:nvSpPr>
        <p:spPr bwMode="gray">
          <a:xfrm>
            <a:off x="7231063" y="4813300"/>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D5DD21-6A2B-45E6-AB52-A1728EAE6326}" type="datetime'''''''''''''''''''''''1''''3''''''''''''''.''''''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5" name="Text Placeholder 12"/>
          <p:cNvSpPr>
            <a:spLocks noGrp="1"/>
          </p:cNvSpPr>
          <p:nvPr>
            <p:custDataLst>
              <p:tags r:id="rId182"/>
            </p:custDataLst>
          </p:nvPr>
        </p:nvSpPr>
        <p:spPr bwMode="gray">
          <a:xfrm>
            <a:off x="4465638" y="59928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55D0DBC-59DA-44CD-93FF-8B712D835735}" type="datetime'''''''''1''''''''8''''''''''''.''''''''''''''''8'''''''">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18.8</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2" name="Text Placeholder 12"/>
          <p:cNvSpPr>
            <a:spLocks noGrp="1"/>
          </p:cNvSpPr>
          <p:nvPr>
            <p:custDataLst>
              <p:tags r:id="rId183"/>
            </p:custDataLst>
          </p:nvPr>
        </p:nvSpPr>
        <p:spPr bwMode="gray">
          <a:xfrm>
            <a:off x="3429000" y="59832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AEA3984-B2F5-4EBE-9FA3-DE5A7223C297}" type="datetime'''''''''''''''2''''''0''''''''''''''''''''.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1" name="Text Placeholder 12"/>
          <p:cNvSpPr>
            <a:spLocks noGrp="1"/>
          </p:cNvSpPr>
          <p:nvPr>
            <p:custDataLst>
              <p:tags r:id="rId184"/>
            </p:custDataLst>
          </p:nvPr>
        </p:nvSpPr>
        <p:spPr bwMode="gray">
          <a:xfrm>
            <a:off x="3429000" y="53403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B0AF4-CD51-447E-851B-45EB43B96E41}" type="datetime'''''''''7''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185"/>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186"/>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2" name="Text Placeholder 12"/>
          <p:cNvSpPr>
            <a:spLocks noGrp="1"/>
          </p:cNvSpPr>
          <p:nvPr>
            <p:custDataLst>
              <p:tags r:id="rId187"/>
            </p:custDataLst>
          </p:nvPr>
        </p:nvSpPr>
        <p:spPr bwMode="gray">
          <a:xfrm>
            <a:off x="3775075" y="5345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0182C2-61FD-44E4-BE42-BE9D2EAB4093}" type="datetime'''''''''7''''''''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9" name="Text Placeholder 12"/>
          <p:cNvSpPr>
            <a:spLocks noGrp="1"/>
          </p:cNvSpPr>
          <p:nvPr>
            <p:custDataLst>
              <p:tags r:id="rId188"/>
            </p:custDataLst>
          </p:nvPr>
        </p:nvSpPr>
        <p:spPr bwMode="gray">
          <a:xfrm>
            <a:off x="5848350" y="60023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B2B5B7F-F8E0-4555-945C-2EDF61024E18}" type="datetime'''''''''''''''''1''''7''''''''''''''''.''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17.4</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8" name="Text Placeholder 12"/>
          <p:cNvSpPr>
            <a:spLocks noGrp="1"/>
          </p:cNvSpPr>
          <p:nvPr>
            <p:custDataLst>
              <p:tags r:id="rId189"/>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190"/>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1" name="Text Placeholder 12"/>
          <p:cNvSpPr>
            <a:spLocks noGrp="1"/>
          </p:cNvSpPr>
          <p:nvPr>
            <p:custDataLst>
              <p:tags r:id="rId191"/>
            </p:custDataLst>
          </p:nvPr>
        </p:nvSpPr>
        <p:spPr bwMode="gray">
          <a:xfrm>
            <a:off x="3082925" y="59801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2E782B5-E679-41A5-A412-9DDC2F754B9C}" type="datetime'2''''''''''''''''''''''''''''''''''''''''0''''''.''''''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0" name="Text Placeholder 12"/>
          <p:cNvSpPr>
            <a:spLocks noGrp="1"/>
          </p:cNvSpPr>
          <p:nvPr>
            <p:custDataLst>
              <p:tags r:id="rId192"/>
            </p:custDataLst>
          </p:nvPr>
        </p:nvSpPr>
        <p:spPr bwMode="gray">
          <a:xfrm>
            <a:off x="3082925" y="53355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937405E-A637-4FD2-B0F9-A1545AF86238}" type="datetime'''''''''''''''7''''''''''''''1''''.''''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4" name="Text Placeholder 12"/>
          <p:cNvSpPr>
            <a:spLocks noGrp="1"/>
          </p:cNvSpPr>
          <p:nvPr>
            <p:custDataLst>
              <p:tags r:id="rId193"/>
            </p:custDataLst>
          </p:nvPr>
        </p:nvSpPr>
        <p:spPr bwMode="gray">
          <a:xfrm>
            <a:off x="4121150" y="59880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D62B2E-3836-4DAC-9318-AEE759F07F6B}" type="datetime'1''''''''''''''''''''''''''''''''''''9.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5" name="Text Placeholder 12"/>
          <p:cNvSpPr>
            <a:spLocks noGrp="1"/>
          </p:cNvSpPr>
          <p:nvPr>
            <p:custDataLst>
              <p:tags r:id="rId194"/>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0" name="Text Placeholder 12"/>
          <p:cNvSpPr>
            <a:spLocks noGrp="1"/>
          </p:cNvSpPr>
          <p:nvPr>
            <p:custDataLst>
              <p:tags r:id="rId195"/>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0" name="Text Placeholder 12"/>
          <p:cNvSpPr>
            <a:spLocks noGrp="1"/>
          </p:cNvSpPr>
          <p:nvPr>
            <p:custDataLst>
              <p:tags r:id="rId196"/>
            </p:custDataLst>
          </p:nvPr>
        </p:nvSpPr>
        <p:spPr bwMode="gray">
          <a:xfrm>
            <a:off x="2738438" y="59769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C5F5BC-AD79-45B3-8438-855B8C95F358}" type="datetime'''''''''''''2''''''''''''''''''''''''''''''0.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9" name="Text Placeholder 12"/>
          <p:cNvSpPr>
            <a:spLocks noGrp="1"/>
          </p:cNvSpPr>
          <p:nvPr>
            <p:custDataLst>
              <p:tags r:id="rId197"/>
            </p:custDataLst>
          </p:nvPr>
        </p:nvSpPr>
        <p:spPr bwMode="gray">
          <a:xfrm>
            <a:off x="2738438" y="53308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79FB4D-AF83-4593-BB73-3CEAE4C39B93}" type="datetime'''''''''''''''''''''''''7''''1''.''''''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9" name="Text Placeholder 12"/>
          <p:cNvSpPr>
            <a:spLocks noGrp="1"/>
          </p:cNvSpPr>
          <p:nvPr>
            <p:custDataLst>
              <p:tags r:id="rId198"/>
            </p:custDataLst>
          </p:nvPr>
        </p:nvSpPr>
        <p:spPr bwMode="gray">
          <a:xfrm>
            <a:off x="2392363" y="59737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D919F2-C00A-41AE-9311-9F00ED3DEF1A}" type="datetime'''''''''''21''''''''''''.''''''''''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8" name="Text Placeholder 12"/>
          <p:cNvSpPr>
            <a:spLocks noGrp="1"/>
          </p:cNvSpPr>
          <p:nvPr>
            <p:custDataLst>
              <p:tags r:id="rId199"/>
            </p:custDataLst>
          </p:nvPr>
        </p:nvSpPr>
        <p:spPr bwMode="gray">
          <a:xfrm>
            <a:off x="2392363" y="53260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654971D-5CEB-4E25-8C9E-C132C7A3D1D4}" type="datetime'''''''7''''''''''''''''''''''''''''''''''''''''1''''''''.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5" name="Text Placeholder 12"/>
          <p:cNvSpPr>
            <a:spLocks noGrp="1"/>
          </p:cNvSpPr>
          <p:nvPr>
            <p:custDataLst>
              <p:tags r:id="rId200"/>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201"/>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202"/>
            </p:custDataLst>
          </p:nvPr>
        </p:nvSpPr>
        <p:spPr bwMode="auto">
          <a:xfrm>
            <a:off x="9310688" y="60229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203"/>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7" name="Text Placeholder 12"/>
          <p:cNvSpPr>
            <a:spLocks noGrp="1"/>
          </p:cNvSpPr>
          <p:nvPr>
            <p:custDataLst>
              <p:tags r:id="rId204"/>
            </p:custDataLst>
          </p:nvPr>
        </p:nvSpPr>
        <p:spPr bwMode="gray">
          <a:xfrm>
            <a:off x="2046288" y="53197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DC0E229-81D3-4E1D-874F-6C676046EAFC}" type="datetime'''''7''''''''''''''''''''''''''1''.''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0" name="Text Placeholder 12"/>
          <p:cNvSpPr>
            <a:spLocks noGrp="1"/>
          </p:cNvSpPr>
          <p:nvPr>
            <p:custDataLst>
              <p:tags r:id="rId205"/>
            </p:custDataLst>
          </p:nvPr>
        </p:nvSpPr>
        <p:spPr bwMode="gray">
          <a:xfrm>
            <a:off x="7577138" y="4818063"/>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A80FE7F-1DA4-4E69-A423-DD51FF8BCDD5}" type="datetime'''''''''''''''''''''''''1''''''''''''''3''''''''''''''.''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8" name="Text Placeholder 12"/>
          <p:cNvSpPr>
            <a:spLocks noGrp="1"/>
          </p:cNvSpPr>
          <p:nvPr>
            <p:custDataLst>
              <p:tags r:id="rId206"/>
            </p:custDataLst>
          </p:nvPr>
        </p:nvSpPr>
        <p:spPr bwMode="gray">
          <a:xfrm>
            <a:off x="2046288" y="59705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FE4E4A7-1D08-4B60-AE50-B3B493A9BC70}" type="datetime'''''''''''''''''''''''''''''2''1''''''''.8'''''''''''''''''''">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21.8</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7" name="Text Placeholder 12"/>
          <p:cNvSpPr>
            <a:spLocks noGrp="1"/>
          </p:cNvSpPr>
          <p:nvPr>
            <p:custDataLst>
              <p:tags r:id="rId207"/>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7" name="Text Placeholder 12"/>
          <p:cNvSpPr>
            <a:spLocks noGrp="1"/>
          </p:cNvSpPr>
          <p:nvPr>
            <p:custDataLst>
              <p:tags r:id="rId208"/>
            </p:custDataLst>
          </p:nvPr>
        </p:nvSpPr>
        <p:spPr bwMode="gray">
          <a:xfrm>
            <a:off x="1700213" y="59674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B64CB21-FB72-40F9-943A-C102C3534B99}" type="datetime'''2''''''''2''''.''''''''''''''''''''''''''''''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6" name="Text Placeholder 12"/>
          <p:cNvSpPr>
            <a:spLocks noGrp="1"/>
          </p:cNvSpPr>
          <p:nvPr>
            <p:custDataLst>
              <p:tags r:id="rId209"/>
            </p:custDataLst>
          </p:nvPr>
        </p:nvSpPr>
        <p:spPr bwMode="gray">
          <a:xfrm>
            <a:off x="1700213" y="53149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5C1B1D7-87BE-40E7-BB88-DAAA560A65C7}" type="datetime'''''''''7''0''''''''''''.''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6" name="Text Placeholder 12"/>
          <p:cNvSpPr>
            <a:spLocks noGrp="1"/>
          </p:cNvSpPr>
          <p:nvPr>
            <p:custDataLst>
              <p:tags r:id="rId210"/>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Text Placeholder 12"/>
          <p:cNvSpPr>
            <a:spLocks noGrp="1"/>
          </p:cNvSpPr>
          <p:nvPr>
            <p:custDataLst>
              <p:tags r:id="rId211"/>
            </p:custDataLst>
          </p:nvPr>
        </p:nvSpPr>
        <p:spPr bwMode="gray">
          <a:xfrm>
            <a:off x="1355725" y="53086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2E001DB-E278-4115-B556-EC1742A5573E}" type="datetime'''''''''''''''''''''''''''''''''7''''''''''0.''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p:cNvSpPr>
            <a:spLocks noGrp="1"/>
          </p:cNvSpPr>
          <p:nvPr>
            <p:custDataLst>
              <p:tags r:id="rId212"/>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5" name="Text Placeholder 12"/>
          <p:cNvSpPr>
            <a:spLocks noGrp="1"/>
          </p:cNvSpPr>
          <p:nvPr>
            <p:custDataLst>
              <p:tags r:id="rId213"/>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4" name="Text Placeholder 12"/>
          <p:cNvSpPr>
            <a:spLocks noGrp="1"/>
          </p:cNvSpPr>
          <p:nvPr>
            <p:custDataLst>
              <p:tags r:id="rId214"/>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4" name="Text Placeholder 12"/>
          <p:cNvSpPr>
            <a:spLocks noGrp="1"/>
          </p:cNvSpPr>
          <p:nvPr>
            <p:custDataLst>
              <p:tags r:id="rId215"/>
            </p:custDataLst>
          </p:nvPr>
        </p:nvSpPr>
        <p:spPr bwMode="gray">
          <a:xfrm>
            <a:off x="663575" y="59547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5281788-2721-4870-B7EC-2A93244FB6F9}" type="datetime'''''''''''2''''''''''4''''''''.''''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24.1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3" name="Text Placeholder 12"/>
          <p:cNvSpPr>
            <a:spLocks noGrp="1"/>
          </p:cNvSpPr>
          <p:nvPr>
            <p:custDataLst>
              <p:tags r:id="rId216"/>
            </p:custDataLst>
          </p:nvPr>
        </p:nvSpPr>
        <p:spPr bwMode="gray">
          <a:xfrm>
            <a:off x="663575" y="5295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0DE1B66-231C-4587-BAFD-7F79BA11726F}" type="datetime'6''9.''''''''''''''''''''''''''''''''''''''''''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69.8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6" name="Text Placeholder 12"/>
          <p:cNvSpPr>
            <a:spLocks noGrp="1"/>
          </p:cNvSpPr>
          <p:nvPr>
            <p:custDataLst>
              <p:tags r:id="rId217"/>
            </p:custDataLst>
          </p:nvPr>
        </p:nvSpPr>
        <p:spPr bwMode="gray">
          <a:xfrm>
            <a:off x="1355725" y="59642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E86089-8D0D-4A47-89FA-63F61BB9A86F}" type="datetime'''''''''2''''''''''''''''''2''.8'''''''''''''''''''">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22.8</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5" name="Text Placeholder 12"/>
          <p:cNvSpPr>
            <a:spLocks noGrp="1"/>
          </p:cNvSpPr>
          <p:nvPr>
            <p:custDataLst>
              <p:tags r:id="rId218"/>
            </p:custDataLst>
          </p:nvPr>
        </p:nvSpPr>
        <p:spPr bwMode="gray">
          <a:xfrm>
            <a:off x="1009650" y="59594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E865349-F001-4B91-B1BD-7A9A99947759}" type="datetime'''2''''''''''''3''''''''.''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23.4</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219"/>
            </p:custDataLst>
          </p:nvPr>
        </p:nvSpPr>
        <p:spPr bwMode="gray">
          <a:xfrm>
            <a:off x="8269288" y="54784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5546066-F814-4C78-820A-4A8C238C83FD}" type="datetime'''''''6''''''5''''''''.''''''''''''''''''''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65.4</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4" name="Text Placeholder 12"/>
          <p:cNvSpPr>
            <a:spLocks noGrp="1"/>
          </p:cNvSpPr>
          <p:nvPr>
            <p:custDataLst>
              <p:tags r:id="rId220"/>
            </p:custDataLst>
          </p:nvPr>
        </p:nvSpPr>
        <p:spPr bwMode="gray">
          <a:xfrm>
            <a:off x="1009650" y="53022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5B6557-84AF-4B73-9482-28289F2BB13D}" type="datetime'7''''''''''''''''''''''0''.''''''''''''''''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Text Placeholder 12"/>
          <p:cNvSpPr>
            <a:spLocks noGrp="1"/>
          </p:cNvSpPr>
          <p:nvPr>
            <p:custDataLst>
              <p:tags r:id="rId221"/>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222"/>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1B545F-6579-4654-8E3A-0301F40A8AF9}" type="datetime'''''''''5''''''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3153961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40962" name="think-cell Slide" r:id="rId5" imgW="473" imgH="476" progId="TCLayout.ActiveDocument.1">
                  <p:embed/>
                </p:oleObj>
              </mc:Choice>
              <mc:Fallback>
                <p:oleObj name="think-cell Slide" r:id="rId5"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6"/>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E990C0E4-59C8-49F0-BC66-B83B31750F8F}"/>
              </a:ext>
            </a:extLst>
          </p:cNvPr>
          <p:cNvSpPr/>
          <p:nvPr/>
        </p:nvSpPr>
        <p:spPr>
          <a:xfrm>
            <a:off x="4883213" y="2897344"/>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0.35</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Rectangle 31">
            <a:extLst>
              <a:ext uri="{FF2B5EF4-FFF2-40B4-BE49-F238E27FC236}">
                <a16:creationId xmlns:a16="http://schemas.microsoft.com/office/drawing/2014/main" id="{31630698-D1F6-4A1A-BE00-3CA80EFF2475}"/>
              </a:ext>
            </a:extLst>
          </p:cNvPr>
          <p:cNvSpPr/>
          <p:nvPr/>
        </p:nvSpPr>
        <p:spPr>
          <a:xfrm>
            <a:off x="4883213" y="2562070"/>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0.47</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723D859A-8881-4FCF-AE48-1E4AF95DF908}"/>
              </a:ext>
            </a:extLst>
          </p:cNvPr>
          <p:cNvSpPr/>
          <p:nvPr/>
        </p:nvSpPr>
        <p:spPr>
          <a:xfrm>
            <a:off x="4889033" y="2326705"/>
            <a:ext cx="4744487" cy="218614"/>
          </a:xfrm>
          <a:prstGeom prst="rect">
            <a:avLst/>
          </a:prstGeom>
          <a:solidFill>
            <a:schemeClr val="accent2">
              <a:lumMod val="75000"/>
            </a:schemeClr>
          </a:solidFill>
        </p:spPr>
        <p:txBody>
          <a:bodyPr wrap="square" rtlCol="0" anchor="ctr">
            <a:noAutofit/>
          </a:bodyPr>
          <a:lstStyle/>
          <a:p>
            <a:pPr algn="r"/>
            <a:r>
              <a:rPr kumimoji="1"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1.08</a:t>
            </a: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タイ／医療関連／その他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58702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タイ政府は、デジタルヘルスの取り組みに力を入れており、特に、規制分野を技術の進展状況に合わせた更新を行っている。</a:t>
            </a:r>
            <a:endParaRPr lang="en-US" altLang="ja-JP" sz="1138" dirty="0">
              <a:solidFill>
                <a:srgbClr val="000000"/>
              </a:solidFill>
            </a:endParaRPr>
          </a:p>
          <a:p>
            <a:r>
              <a:rPr lang="ja-JP" altLang="en-US" sz="1138" dirty="0">
                <a:solidFill>
                  <a:srgbClr val="000000"/>
                </a:solidFill>
              </a:rPr>
              <a:t>特に、ロックダウン後、急速に法的規制が進展しており、例えば、タイ医師会発行の遠隔医療ガイドライン、医療施設における遠隔医療サービスの基準に関する公衆衛生省の通知、薬事審議会発行の遠隔処方ガイドラインなどである。</a:t>
            </a:r>
            <a:endParaRPr lang="en-US" altLang="ja-JP" sz="1138" dirty="0">
              <a:solidFill>
                <a:srgbClr val="000000"/>
              </a:solidFill>
            </a:endParaRPr>
          </a:p>
        </p:txBody>
      </p:sp>
      <p:graphicFrame>
        <p:nvGraphicFramePr>
          <p:cNvPr id="5" name="表 4"/>
          <p:cNvGraphicFramePr>
            <a:graphicFrameLocks noGrp="1"/>
          </p:cNvGraphicFramePr>
          <p:nvPr/>
        </p:nvGraphicFramePr>
        <p:xfrm>
          <a:off x="200025" y="2023604"/>
          <a:ext cx="9438944" cy="4715359"/>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タイ</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bg1"/>
                          </a:solidFill>
                          <a:latin typeface="+mn-lt"/>
                          <a:ea typeface="ＭＳ Ｐゴシック" charset="-128"/>
                          <a:cs typeface="Arial" pitchFamily="34" charset="0"/>
                        </a:rPr>
                        <a:t>166.6</a:t>
                      </a:r>
                      <a:endParaRPr kumimoji="1" lang="ja-JP" altLang="en-US" sz="900" b="0" kern="1200" dirty="0">
                        <a:solidFill>
                          <a:schemeClr val="bg1"/>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16.4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1.14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2016</a:t>
                      </a:r>
                      <a:r>
                        <a:rPr lang="ja-JP" altLang="en-US" sz="900" dirty="0"/>
                        <a:t>年に公衆衛生省が「</a:t>
                      </a:r>
                      <a:r>
                        <a:rPr lang="en-US" altLang="ja-JP" sz="900" dirty="0"/>
                        <a:t>e</a:t>
                      </a:r>
                      <a:r>
                        <a:rPr lang="ja-JP" altLang="en-US" sz="900" dirty="0"/>
                        <a:t>ヘルス戦略」を発表。病院間で患者のプロフィールを共有できる「</a:t>
                      </a:r>
                      <a:r>
                        <a:rPr lang="en-US" altLang="ja-JP" sz="900" dirty="0"/>
                        <a:t>AI</a:t>
                      </a:r>
                      <a:r>
                        <a:rPr lang="ja-JP" altLang="en-US" sz="900" dirty="0"/>
                        <a:t>スマートヘルスプロファイル」と呼ばれるものや、ビッグデータの活用などが行われている。一部の病院では、国家放送通信委員会と提携して、独自の遠隔医療サービスを立ち上げている。地方の病院や患者を対象としているが、中堅の都市部にも今後拡大していく予定。</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タイの個人情報保護法においては、一般情報とセンシティブ情報に規制を分け、センシティブ個人情報を収集又は共有する際には、患者の同意が必要とされている。ただし、患者の身体的危害を防止するためや、非営利または科学的な研究目的での使用など、いくつかの例外が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例えば</a:t>
                      </a:r>
                      <a:r>
                        <a:rPr lang="en-US" altLang="ja-JP" sz="900" dirty="0"/>
                        <a:t>Thammasat</a:t>
                      </a:r>
                      <a:r>
                        <a:rPr lang="ja-JP" altLang="en-US" sz="900" dirty="0"/>
                        <a:t>大学病院では、</a:t>
                      </a:r>
                      <a:r>
                        <a:rPr lang="en-US" altLang="ja-JP" sz="900" dirty="0"/>
                        <a:t>”Digital </a:t>
                      </a:r>
                      <a:r>
                        <a:rPr lang="ja-JP" altLang="en-US" sz="900" dirty="0"/>
                        <a:t>病院</a:t>
                      </a:r>
                      <a:r>
                        <a:rPr lang="en-US" altLang="ja-JP" sz="900" dirty="0"/>
                        <a:t>”</a:t>
                      </a:r>
                      <a:r>
                        <a:rPr lang="ja-JP" altLang="en-US" sz="900" dirty="0"/>
                        <a:t>となることを目標に、患者アプリ、遠隔ケア、電子カルテ、</a:t>
                      </a:r>
                      <a:r>
                        <a:rPr lang="en-US" altLang="ja-JP" sz="900" dirty="0"/>
                        <a:t>Wi-fi</a:t>
                      </a:r>
                      <a:r>
                        <a:rPr lang="ja-JP" altLang="en-US" sz="900" dirty="0"/>
                        <a:t>接続のビーコンなどを導入している。カルテ、基本的な診断ツール、検査情報、放射線情報システムなど、すべての医療情報を連携させ、より効率的な医療サービスを提供することが目指されている。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例えば</a:t>
                      </a:r>
                      <a:r>
                        <a:rPr lang="en-US" altLang="ja-JP" sz="900" dirty="0"/>
                        <a:t>Mahidol</a:t>
                      </a:r>
                      <a:r>
                        <a:rPr lang="ja-JP" altLang="en-US" sz="900" dirty="0"/>
                        <a:t>大学では、メディカルバイオ情報、健康情報、医学・医療情報学等の修士課程が置かれている。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公式な統計は確認できていないが、ある研究によれば、基本的な電子カルテは約</a:t>
                      </a:r>
                      <a:r>
                        <a:rPr kumimoji="1" lang="en-US" altLang="ja-JP" sz="900" b="0" kern="1200" dirty="0">
                          <a:solidFill>
                            <a:schemeClr val="tx1"/>
                          </a:solidFill>
                          <a:latin typeface="+mn-lt"/>
                          <a:ea typeface="ＭＳ Ｐゴシック" charset="-128"/>
                          <a:cs typeface="Arial" pitchFamily="34" charset="0"/>
                        </a:rPr>
                        <a:t>50</a:t>
                      </a:r>
                      <a:r>
                        <a:rPr kumimoji="1" lang="ja-JP" altLang="en-US" sz="900" b="0" kern="1200" dirty="0">
                          <a:solidFill>
                            <a:schemeClr val="tx1"/>
                          </a:solidFill>
                          <a:latin typeface="+mn-lt"/>
                          <a:ea typeface="ＭＳ Ｐゴシック" charset="-128"/>
                          <a:cs typeface="Arial" pitchFamily="34" charset="0"/>
                        </a:rPr>
                        <a:t>％の病院で導入されているが、包括的な形での導入がなされているのは５％程度であり、また、院外との情報共有は限定的とのこと。</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マスター患者インデックスの存在は確認できていないが、</a:t>
                      </a:r>
                      <a:r>
                        <a:rPr lang="en-US" altLang="ja-JP" sz="900" dirty="0"/>
                        <a:t>116</a:t>
                      </a:r>
                      <a:r>
                        <a:rPr lang="ja-JP" altLang="en-US" sz="900" dirty="0"/>
                        <a:t>の政府系病院が提供する医療サービスを</a:t>
                      </a:r>
                      <a:r>
                        <a:rPr lang="en-US" altLang="ja-JP" sz="900" dirty="0"/>
                        <a:t>IT</a:t>
                      </a:r>
                      <a:r>
                        <a:rPr lang="ja-JP" altLang="en-US" sz="900" dirty="0"/>
                        <a:t>システムとモバイルアプリケーションでつなぐプロジェクトが行われており、医師同士がオンラインで医療情報を共有できる。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1772816"/>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844527"/>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844527"/>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844527"/>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844527"/>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844527"/>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835136"/>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741368"/>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（出所）世界銀行、論文検索、デスクトップリサーチ</a:t>
            </a:r>
          </a:p>
        </p:txBody>
      </p:sp>
      <p:sp>
        <p:nvSpPr>
          <p:cNvPr id="34" name="Sticky">
            <a:extLst>
              <a:ext uri="{FF2B5EF4-FFF2-40B4-BE49-F238E27FC236}">
                <a16:creationId xmlns:a16="http://schemas.microsoft.com/office/drawing/2014/main" id="{559440AC-27BB-4D20-8C01-4C7BE23EBEA1}"/>
              </a:ext>
            </a:extLst>
          </p:cNvPr>
          <p:cNvSpPr/>
          <p:nvPr>
            <p:custDataLst>
              <p:tags r:id="rId3"/>
            </p:custDataLst>
          </p:nvPr>
        </p:nvSpPr>
        <p:spPr>
          <a:xfrm>
            <a:off x="848544" y="7101408"/>
            <a:ext cx="7344816" cy="1102108"/>
          </a:xfrm>
          <a:prstGeom prst="foldedCorner">
            <a:avLst/>
          </a:prstGeom>
          <a:solidFill>
            <a:srgbClr val="FFFF66"/>
          </a:solidFill>
        </p:spPr>
        <p:txBody>
          <a:bodyPr wrap="square" lIns="63500" tIns="70638" rIns="63500" bIns="63500" rtlCol="0" anchor="t">
            <a:spAutoFit/>
          </a:bodyPr>
          <a:lstStyle/>
          <a:p>
            <a:pPr marL="0" fontAlgn="ctr">
              <a:lnSpc>
                <a:spcPct val="114000"/>
              </a:lnSpc>
              <a:spcAft>
                <a:spcPts val="400"/>
              </a:spcAft>
            </a:pPr>
            <a:r>
              <a:rPr kumimoji="1" lang="en-US" sz="1400" dirty="0">
                <a:solidFill>
                  <a:srgbClr val="000000"/>
                </a:solidFill>
                <a:hlinkClick r:id="rId7"/>
              </a:rPr>
              <a:t>https://www.timeshighereducation.com/hub/thammasat-university/p/thammasat-universitys-eecmd-pattaya-campus-leading-innopolis-campus</a:t>
            </a:r>
            <a:endParaRPr kumimoji="1" lang="en-US" sz="1400" dirty="0">
              <a:solidFill>
                <a:srgbClr val="000000"/>
              </a:solidFill>
            </a:endParaRPr>
          </a:p>
          <a:p>
            <a:pPr marL="0" fontAlgn="ctr">
              <a:lnSpc>
                <a:spcPct val="114000"/>
              </a:lnSpc>
              <a:spcAft>
                <a:spcPts val="400"/>
              </a:spcAft>
            </a:pPr>
            <a:endParaRPr kumimoji="1" lang="en-US" sz="1400" dirty="0">
              <a:solidFill>
                <a:srgbClr val="000000"/>
              </a:solidFill>
            </a:endParaRPr>
          </a:p>
        </p:txBody>
      </p:sp>
    </p:spTree>
    <p:extLst>
      <p:ext uri="{BB962C8B-B14F-4D97-AF65-F5344CB8AC3E}">
        <p14:creationId xmlns:p14="http://schemas.microsoft.com/office/powerpoint/2010/main" val="1535987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395540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4198802421"/>
              </p:ext>
            </p:extLst>
          </p:nvPr>
        </p:nvGraphicFramePr>
        <p:xfrm>
          <a:off x="272480" y="1076123"/>
          <a:ext cx="9430365" cy="5380580"/>
        </p:xfrm>
        <a:graphic>
          <a:graphicData uri="http://schemas.openxmlformats.org/drawingml/2006/table">
            <a:tbl>
              <a:tblPr firstRow="1" bandRow="1">
                <a:tableStyleId>{2D5ABB26-0587-4C30-8999-92F81FD0307C}</a:tableStyleId>
              </a:tblPr>
              <a:tblGrid>
                <a:gridCol w="186202">
                  <a:extLst>
                    <a:ext uri="{9D8B030D-6E8A-4147-A177-3AD203B41FA5}">
                      <a16:colId xmlns:a16="http://schemas.microsoft.com/office/drawing/2014/main" val="20000"/>
                    </a:ext>
                  </a:extLst>
                </a:gridCol>
                <a:gridCol w="682744">
                  <a:extLst>
                    <a:ext uri="{9D8B030D-6E8A-4147-A177-3AD203B41FA5}">
                      <a16:colId xmlns:a16="http://schemas.microsoft.com/office/drawing/2014/main" val="20001"/>
                    </a:ext>
                  </a:extLst>
                </a:gridCol>
                <a:gridCol w="612718">
                  <a:extLst>
                    <a:ext uri="{9D8B030D-6E8A-4147-A177-3AD203B41FA5}">
                      <a16:colId xmlns:a16="http://schemas.microsoft.com/office/drawing/2014/main" val="1854309952"/>
                    </a:ext>
                  </a:extLst>
                </a:gridCol>
                <a:gridCol w="612718">
                  <a:extLst>
                    <a:ext uri="{9D8B030D-6E8A-4147-A177-3AD203B41FA5}">
                      <a16:colId xmlns:a16="http://schemas.microsoft.com/office/drawing/2014/main" val="2188274259"/>
                    </a:ext>
                  </a:extLst>
                </a:gridCol>
                <a:gridCol w="612718">
                  <a:extLst>
                    <a:ext uri="{9D8B030D-6E8A-4147-A177-3AD203B41FA5}">
                      <a16:colId xmlns:a16="http://schemas.microsoft.com/office/drawing/2014/main" val="2284252210"/>
                    </a:ext>
                  </a:extLst>
                </a:gridCol>
                <a:gridCol w="612718">
                  <a:extLst>
                    <a:ext uri="{9D8B030D-6E8A-4147-A177-3AD203B41FA5}">
                      <a16:colId xmlns:a16="http://schemas.microsoft.com/office/drawing/2014/main" val="2509105897"/>
                    </a:ext>
                  </a:extLst>
                </a:gridCol>
                <a:gridCol w="612718">
                  <a:extLst>
                    <a:ext uri="{9D8B030D-6E8A-4147-A177-3AD203B41FA5}">
                      <a16:colId xmlns:a16="http://schemas.microsoft.com/office/drawing/2014/main" val="1052373676"/>
                    </a:ext>
                  </a:extLst>
                </a:gridCol>
                <a:gridCol w="612718">
                  <a:extLst>
                    <a:ext uri="{9D8B030D-6E8A-4147-A177-3AD203B41FA5}">
                      <a16:colId xmlns:a16="http://schemas.microsoft.com/office/drawing/2014/main" val="596175591"/>
                    </a:ext>
                  </a:extLst>
                </a:gridCol>
                <a:gridCol w="612718">
                  <a:extLst>
                    <a:ext uri="{9D8B030D-6E8A-4147-A177-3AD203B41FA5}">
                      <a16:colId xmlns:a16="http://schemas.microsoft.com/office/drawing/2014/main" val="2826694329"/>
                    </a:ext>
                  </a:extLst>
                </a:gridCol>
                <a:gridCol w="612718">
                  <a:extLst>
                    <a:ext uri="{9D8B030D-6E8A-4147-A177-3AD203B41FA5}">
                      <a16:colId xmlns:a16="http://schemas.microsoft.com/office/drawing/2014/main" val="2258674063"/>
                    </a:ext>
                  </a:extLst>
                </a:gridCol>
                <a:gridCol w="3659675">
                  <a:extLst>
                    <a:ext uri="{9D8B030D-6E8A-4147-A177-3AD203B41FA5}">
                      <a16:colId xmlns:a16="http://schemas.microsoft.com/office/drawing/2014/main" val="20002"/>
                    </a:ext>
                  </a:extLst>
                </a:gridCol>
              </a:tblGrid>
              <a:tr h="311335">
                <a:tc>
                  <a:txBody>
                    <a:bodyPr/>
                    <a:lstStyle/>
                    <a:p>
                      <a:pPr algn="ctr" fontAlgn="ctr"/>
                      <a:r>
                        <a:rPr kumimoji="1" lang="en-US" altLang="ja-JP" sz="8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8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設立年</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内資</a:t>
                      </a:r>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外資</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株式公開</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従業員数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売上</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1"/>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(M US$)</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累計患者数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提携病院数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提携医者数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633235">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ChiiWii</a:t>
                      </a:r>
                      <a:endPar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ビデオ通話、音声通話、チャットによって、専門家に医療相談を行うことができるサービス。</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See Doctor Now</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誰でも医療専門家とのビデオ診療を受けられる遠隔医療プラットフォーム。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Ooca</a:t>
                      </a:r>
                      <a:endPar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精神科医や心理士などの有資格者によるカウンセリングサービスを、プライバシーを確保したうえでオンラインで提供しているサービス。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Raksa</a:t>
                      </a:r>
                      <a:endPar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70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万人</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800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人</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タイで最大の医師・薬局プラットフォーム。オンラインでの医師の診察、電子カルテ、電子処方箋、オンライン薬局、薬剤師による診察、保険請求などのサービスを提供。</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2811395"/>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t>
                      </a:r>
                      <a:b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 to Z</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医療機関や企業に対してソフトウェアを提供し、デジタルヘルスケアサービスの提供と拡大をより容易に進められるようにするソリューション。</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170831285"/>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Samitivej</a:t>
                      </a: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Virtual Hospital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b="0" kern="1200" dirty="0">
                          <a:solidFill>
                            <a:schemeClr val="tx1"/>
                          </a:solidFill>
                          <a:latin typeface="+mn-lt"/>
                          <a:ea typeface="+mn-ea"/>
                          <a:cs typeface="+mn-cs"/>
                        </a:rPr>
                        <a:t>24</a:t>
                      </a:r>
                      <a:r>
                        <a:rPr kumimoji="1" lang="ja-JP" altLang="en-US" sz="1000" b="0" kern="1200" dirty="0">
                          <a:solidFill>
                            <a:schemeClr val="tx1"/>
                          </a:solidFill>
                          <a:latin typeface="+mn-lt"/>
                          <a:ea typeface="+mn-ea"/>
                          <a:cs typeface="+mn-cs"/>
                        </a:rPr>
                        <a:t>時間ビデオ通話が可能、医師によるリアルタイムの診察が受けられるほか、自宅を訪問して採血や投薬を行うこともできるサービス。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462254016"/>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Anywhere Thailand</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内資・外資</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201-500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約</a:t>
                      </a:r>
                      <a:r>
                        <a:rPr lang="en-US" sz="1000" b="0" i="0" u="none" strike="noStrike" dirty="0">
                          <a:solidFill>
                            <a:srgbClr val="000000"/>
                          </a:solidFill>
                          <a:effectLst/>
                          <a:latin typeface="Arial" panose="020B0604020202020204" pitchFamily="34" charset="0"/>
                        </a:rPr>
                        <a:t>200</a:t>
                      </a:r>
                      <a:r>
                        <a:rPr lang="ja-JP" altLang="en-US" sz="1000" b="0" i="0" u="none" strike="noStrike" dirty="0">
                          <a:solidFill>
                            <a:srgbClr val="000000"/>
                          </a:solidFill>
                          <a:effectLst/>
                          <a:latin typeface="Arial" panose="020B0604020202020204" pitchFamily="34" charset="0"/>
                        </a:rPr>
                        <a:t>万人</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1000</a:t>
                      </a:r>
                      <a:r>
                        <a:rPr lang="ja-JP" altLang="en-US" sz="1000" b="0" i="0" u="none" strike="noStrike" dirty="0">
                          <a:solidFill>
                            <a:srgbClr val="000000"/>
                          </a:solidFill>
                          <a:effectLst/>
                          <a:latin typeface="Arial" panose="020B0604020202020204" pitchFamily="34" charset="0"/>
                        </a:rPr>
                        <a:t>人</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医師とのビデオ相談、病歴へのアクセス、医療費請求などが出来るサービス。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626629074"/>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Siriraj Connect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内資</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101-250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シリラジ病院のほとんどのサービスをオンラインで受けることができるプラットフォーム。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149216083"/>
                  </a:ext>
                </a:extLst>
              </a:tr>
            </a:tbl>
          </a:graphicData>
        </a:graphic>
      </p:graphicFrame>
    </p:spTree>
    <p:extLst>
      <p:ext uri="{BB962C8B-B14F-4D97-AF65-F5344CB8AC3E}">
        <p14:creationId xmlns:p14="http://schemas.microsoft.com/office/powerpoint/2010/main" val="1776441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タイ／医療関連／その他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医療の</a:t>
            </a:r>
            <a:r>
              <a:rPr lang="en-US" altLang="ja-JP" dirty="0"/>
              <a:t>IT</a:t>
            </a:r>
            <a:r>
              <a:rPr lang="ja-JP" altLang="en-US" dirty="0"/>
              <a:t>化に関する状況</a:t>
            </a:r>
            <a:endParaRPr kumimoji="1" lang="en-US" altLang="ja-JP" dirty="0"/>
          </a:p>
        </p:txBody>
      </p:sp>
      <p:sp>
        <p:nvSpPr>
          <p:cNvPr id="13" name="テキスト ボックス 3">
            <a:extLst>
              <a:ext uri="{FF2B5EF4-FFF2-40B4-BE49-F238E27FC236}">
                <a16:creationId xmlns:a16="http://schemas.microsoft.com/office/drawing/2014/main" id="{1F66E79B-451B-49CC-A07C-20402FCF2090}"/>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基本的な</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システムは殆どの医療機関に導入されているものの、医療機関間の医療データ共有に向けた障壁は高い。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政府は医療のデジタル化を経済開発の戦略として挙げている。</a:t>
            </a:r>
          </a:p>
        </p:txBody>
      </p:sp>
      <p:grpSp>
        <p:nvGrpSpPr>
          <p:cNvPr id="14" name="グループ化 4">
            <a:extLst>
              <a:ext uri="{FF2B5EF4-FFF2-40B4-BE49-F238E27FC236}">
                <a16:creationId xmlns:a16="http://schemas.microsoft.com/office/drawing/2014/main" id="{0D996B48-BDF2-4D73-A1EF-0F2AAAFA798D}"/>
              </a:ext>
            </a:extLst>
          </p:cNvPr>
          <p:cNvGrpSpPr/>
          <p:nvPr/>
        </p:nvGrpSpPr>
        <p:grpSpPr>
          <a:xfrm>
            <a:off x="416496" y="1771464"/>
            <a:ext cx="4464496" cy="288032"/>
            <a:chOff x="4803500" y="2113806"/>
            <a:chExt cx="2954133" cy="288032"/>
          </a:xfrm>
        </p:grpSpPr>
        <p:cxnSp>
          <p:nvCxnSpPr>
            <p:cNvPr id="15" name="直線コネクタ 5">
              <a:extLst>
                <a:ext uri="{FF2B5EF4-FFF2-40B4-BE49-F238E27FC236}">
                  <a16:creationId xmlns:a16="http://schemas.microsoft.com/office/drawing/2014/main" id="{77030582-22D1-4631-BCA8-349354DA6DE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E6D4EB7-3395-429F-8948-E1DD418B5020}"/>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IT</a:t>
              </a:r>
              <a:r>
                <a:rPr lang="ja-JP" altLang="en-US" sz="1400" dirty="0">
                  <a:solidFill>
                    <a:srgbClr val="000000"/>
                  </a:solidFill>
                  <a:latin typeface="Arial Black" pitchFamily="34" charset="0"/>
                  <a:ea typeface="HGP創英角ｺﾞｼｯｸUB" pitchFamily="50" charset="-128"/>
                </a:rPr>
                <a:t>化の進捗動向</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8" name="グループ化 78">
            <a:extLst>
              <a:ext uri="{FF2B5EF4-FFF2-40B4-BE49-F238E27FC236}">
                <a16:creationId xmlns:a16="http://schemas.microsoft.com/office/drawing/2014/main" id="{3C70B9DD-D52C-4C89-B821-3ED4C7CBDFA9}"/>
              </a:ext>
            </a:extLst>
          </p:cNvPr>
          <p:cNvGrpSpPr/>
          <p:nvPr/>
        </p:nvGrpSpPr>
        <p:grpSpPr>
          <a:xfrm>
            <a:off x="5241032" y="1771464"/>
            <a:ext cx="4464496" cy="288032"/>
            <a:chOff x="4803500" y="2113806"/>
            <a:chExt cx="2954133" cy="288032"/>
          </a:xfrm>
        </p:grpSpPr>
        <p:cxnSp>
          <p:nvCxnSpPr>
            <p:cNvPr id="19" name="直線コネクタ 79">
              <a:extLst>
                <a:ext uri="{FF2B5EF4-FFF2-40B4-BE49-F238E27FC236}">
                  <a16:creationId xmlns:a16="http://schemas.microsoft.com/office/drawing/2014/main" id="{62BD9919-A95F-45B7-B0DD-B61670A887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59C0C292-1FBB-41E6-BEF9-7B15DC333F3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2" name="テキスト ボックス 51">
            <a:extLst>
              <a:ext uri="{FF2B5EF4-FFF2-40B4-BE49-F238E27FC236}">
                <a16:creationId xmlns:a16="http://schemas.microsoft.com/office/drawing/2014/main" id="{79558C32-C831-4BE4-BB12-C8D9AD18C456}"/>
              </a:ext>
            </a:extLst>
          </p:cNvPr>
          <p:cNvSpPr txBox="1"/>
          <p:nvPr/>
        </p:nvSpPr>
        <p:spPr>
          <a:xfrm>
            <a:off x="5241032" y="2144899"/>
            <a:ext cx="4429393" cy="2390911"/>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a:t>2017</a:t>
            </a:r>
            <a:r>
              <a:rPr lang="ja-JP" altLang="en-US" sz="1200" spc="-30" dirty="0"/>
              <a:t>年に保健省は「</a:t>
            </a:r>
            <a:r>
              <a:rPr lang="en-US" altLang="ja-JP" sz="1200" spc="-30" dirty="0"/>
              <a:t>eHealth</a:t>
            </a:r>
            <a:r>
              <a:rPr lang="ja-JP" altLang="en-US" sz="1200" spc="-30" dirty="0"/>
              <a:t>」戦略を策定し、</a:t>
            </a:r>
            <a:r>
              <a:rPr lang="en-US" altLang="ja-JP" sz="1200" spc="-30" dirty="0"/>
              <a:t>2017~2026</a:t>
            </a:r>
            <a:r>
              <a:rPr lang="ja-JP" altLang="en-US" sz="1200" spc="-30" dirty="0"/>
              <a:t>年の期間において、医療のデジタル化に係る施策の促進（医療ロボットの整備、自動診断デバイス、癌やアレルギーに対するバイオ素材開発等の支援）を目標として掲げた。</a:t>
            </a:r>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a:t>2019</a:t>
            </a:r>
            <a:r>
              <a:rPr lang="ja-JP" altLang="en-US" sz="1200" spc="-30" dirty="0"/>
              <a:t>年に科学技術省、保健省、教育省は、バンコクソイ・ヨティ周辺地域を国家の医療イノベーション拠点として開発する「</a:t>
            </a:r>
            <a:r>
              <a:rPr lang="en-US" altLang="ja-JP" sz="1200" spc="-30" dirty="0" err="1"/>
              <a:t>Yothi</a:t>
            </a:r>
            <a:r>
              <a:rPr lang="en-US" altLang="ja-JP" sz="1200" spc="-30" dirty="0"/>
              <a:t> Innovation District</a:t>
            </a:r>
            <a:r>
              <a:rPr lang="ja-JP" altLang="en-US" sz="1200" spc="-30" dirty="0"/>
              <a:t>」計画を発表した。</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近年はタイ政府が民間企業との協力を深化しており、</a:t>
            </a:r>
            <a:r>
              <a:rPr lang="en-US" altLang="ja-JP" sz="1200" spc="-30" dirty="0"/>
              <a:t>2020</a:t>
            </a:r>
            <a:r>
              <a:rPr lang="ja-JP" altLang="en-US" sz="1200" spc="-30" dirty="0"/>
              <a:t>年には保健省が</a:t>
            </a:r>
            <a:r>
              <a:rPr lang="en-US" altLang="ja-JP" sz="1200" spc="-30" dirty="0"/>
              <a:t>Microsoft</a:t>
            </a:r>
            <a:r>
              <a:rPr lang="ja-JP" altLang="en-US" sz="1200" spc="-30" dirty="0"/>
              <a:t>社と連携の上、医療データの分析に基づいた、国内の医療リソース最適化戦略の策定を発表した。</a:t>
            </a:r>
            <a:endParaRPr lang="en-US" altLang="ja-JP" sz="1200" spc="-30" dirty="0"/>
          </a:p>
        </p:txBody>
      </p:sp>
      <p:sp>
        <p:nvSpPr>
          <p:cNvPr id="25" name="テキスト ボックス 86">
            <a:extLst>
              <a:ext uri="{FF2B5EF4-FFF2-40B4-BE49-F238E27FC236}">
                <a16:creationId xmlns:a16="http://schemas.microsoft.com/office/drawing/2014/main" id="{0EC999B7-D2DE-48C1-9B90-13C4A0D3345F}"/>
              </a:ext>
            </a:extLst>
          </p:cNvPr>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EU Gateway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Programme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&amp; Medical Technologies Thailand Market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年）、経済産業省「平成３０年度国際ヘルスケア拠点構築促進事業（（タイにおける医療画像データ統合システム拠点化構築プロジェクト）」報告書（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,Microsoft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26" name="テキスト ボックス 51">
            <a:extLst>
              <a:ext uri="{FF2B5EF4-FFF2-40B4-BE49-F238E27FC236}">
                <a16:creationId xmlns:a16="http://schemas.microsoft.com/office/drawing/2014/main" id="{629EF5D0-D892-41C7-AD02-468BE088A405}"/>
              </a:ext>
            </a:extLst>
          </p:cNvPr>
          <p:cNvSpPr txBox="1"/>
          <p:nvPr/>
        </p:nvSpPr>
        <p:spPr>
          <a:xfrm>
            <a:off x="344488" y="2132856"/>
            <a:ext cx="4429393" cy="3093796"/>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電子医療記録（</a:t>
            </a:r>
            <a:r>
              <a:rPr lang="en-US" altLang="ja-JP" sz="1200" spc="-30" dirty="0"/>
              <a:t>EMR</a:t>
            </a:r>
            <a:r>
              <a:rPr lang="ja-JP" altLang="en-US" sz="1200" spc="-30" dirty="0"/>
              <a:t>）および電子健康記録（</a:t>
            </a:r>
            <a:r>
              <a:rPr lang="en-US" altLang="ja-JP" sz="1200" spc="-30" dirty="0"/>
              <a:t>EHR</a:t>
            </a:r>
            <a:r>
              <a:rPr lang="ja-JP" altLang="en-US" sz="1200" spc="-30" dirty="0"/>
              <a:t>）システムについては、殆どの医療機関において導入されている。</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一方、最新の</a:t>
            </a:r>
            <a:r>
              <a:rPr lang="en-US" altLang="ja-JP" sz="1200" spc="-30" dirty="0"/>
              <a:t>EMR</a:t>
            </a:r>
            <a:r>
              <a:rPr lang="ja-JP" altLang="en-US" sz="1200" spc="-30" dirty="0"/>
              <a:t>・</a:t>
            </a:r>
            <a:r>
              <a:rPr lang="en-US" altLang="ja-JP" sz="1200" spc="-30" dirty="0"/>
              <a:t>HER</a:t>
            </a:r>
            <a:r>
              <a:rPr lang="ja-JP" altLang="en-US" sz="1200" spc="-30" dirty="0"/>
              <a:t>システム（クラウドでのデータ管理が可能なもの等）については、バンコク、プーケット、チェンマイといった都市部の民間の医療機関以外では導入が進んでいない。</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医療データのクラウド管理を基にした医療機関間でのデータ共有については、以下の理由等を背景にまだ実現に向けたロードマップが描ける状態とは言えない。</a:t>
            </a:r>
            <a:endParaRPr lang="en-US" altLang="ja-JP" sz="1200" spc="-30" dirty="0"/>
          </a:p>
          <a:p>
            <a:pPr marL="171450" indent="-171450">
              <a:lnSpc>
                <a:spcPct val="113000"/>
              </a:lnSpc>
              <a:spcAft>
                <a:spcPts val="600"/>
              </a:spcAft>
              <a:buClr>
                <a:schemeClr val="bg1">
                  <a:lumMod val="50000"/>
                </a:schemeClr>
              </a:buClr>
              <a:buSzPct val="80000"/>
              <a:buFontTx/>
              <a:buChar char="-"/>
            </a:pPr>
            <a:r>
              <a:rPr lang="ja-JP" altLang="en-US" sz="1200" spc="-30" dirty="0"/>
              <a:t>医療機関間で導入されている情報管理システムが異なることに加え、多くの病院では診療部門毎に医療機器・システムを導入してきたため、病院内でも複数の</a:t>
            </a:r>
            <a:r>
              <a:rPr lang="en-US" altLang="ja-JP" sz="1200" spc="-30" dirty="0"/>
              <a:t> </a:t>
            </a:r>
            <a:r>
              <a:rPr lang="ja-JP" altLang="en-US" sz="1200" spc="-30" dirty="0"/>
              <a:t>システムが互いに連動していない状態で乱立している（医療 </a:t>
            </a:r>
            <a:r>
              <a:rPr lang="en-US" altLang="ja-JP" sz="1200" spc="-30" dirty="0"/>
              <a:t>ICT</a:t>
            </a:r>
            <a:r>
              <a:rPr lang="ja-JP" altLang="en-US" sz="1200" spc="-30" dirty="0"/>
              <a:t>システムのサイロ化）。</a:t>
            </a:r>
            <a:endParaRPr lang="en-US" altLang="ja-JP" sz="1200" spc="-30" dirty="0"/>
          </a:p>
          <a:p>
            <a:pPr marL="171450" indent="-171450">
              <a:lnSpc>
                <a:spcPct val="113000"/>
              </a:lnSpc>
              <a:spcAft>
                <a:spcPts val="600"/>
              </a:spcAft>
              <a:buClr>
                <a:schemeClr val="bg1">
                  <a:lumMod val="50000"/>
                </a:schemeClr>
              </a:buClr>
              <a:buSzPct val="80000"/>
              <a:buFontTx/>
              <a:buChar char="-"/>
            </a:pPr>
            <a:r>
              <a:rPr lang="ja-JP" altLang="en-US" sz="1200" spc="-30" dirty="0"/>
              <a:t>国民の医療データの管理に係る信頼が十分には醸成されてない。</a:t>
            </a:r>
            <a:endParaRPr lang="en-US" altLang="ja-JP" sz="1200" spc="-30" dirty="0"/>
          </a:p>
        </p:txBody>
      </p:sp>
      <p:sp>
        <p:nvSpPr>
          <p:cNvPr id="17" name="テキスト ボックス 51">
            <a:extLst>
              <a:ext uri="{FF2B5EF4-FFF2-40B4-BE49-F238E27FC236}">
                <a16:creationId xmlns:a16="http://schemas.microsoft.com/office/drawing/2014/main" id="{C89548BE-F3B3-44E9-8F73-6D00C011BEC3}"/>
              </a:ext>
            </a:extLst>
          </p:cNvPr>
          <p:cNvSpPr txBox="1"/>
          <p:nvPr/>
        </p:nvSpPr>
        <p:spPr>
          <a:xfrm>
            <a:off x="5241032" y="4954320"/>
            <a:ext cx="4429393" cy="1193788"/>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富士フイルムはタイの</a:t>
            </a:r>
            <a:r>
              <a:rPr lang="en-US" altLang="ja-JP" sz="1200" spc="-30" dirty="0"/>
              <a:t>PACS </a:t>
            </a:r>
            <a:r>
              <a:rPr lang="ja-JP" altLang="en-US" sz="1200" spc="-30" dirty="0"/>
              <a:t>市場で約</a:t>
            </a:r>
            <a:r>
              <a:rPr lang="en-US" altLang="ja-JP" sz="1200" spc="-30" dirty="0"/>
              <a:t>35</a:t>
            </a:r>
            <a:r>
              <a:rPr lang="ja-JP" altLang="en-US" sz="1200" spc="-30" dirty="0"/>
              <a:t>％のシェアを占めており（</a:t>
            </a:r>
            <a:r>
              <a:rPr lang="en-US" altLang="ja-JP" sz="1200" spc="-30" dirty="0"/>
              <a:t>2019</a:t>
            </a:r>
            <a:r>
              <a:rPr lang="ja-JP" altLang="en-US" sz="1200" spc="-30" dirty="0"/>
              <a:t>年時点）、同国を重点国として認識。</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err="1"/>
              <a:t>Doktar</a:t>
            </a:r>
            <a:r>
              <a:rPr lang="en-US" altLang="ja-JP" sz="1200" spc="-30" dirty="0"/>
              <a:t> </a:t>
            </a:r>
            <a:r>
              <a:rPr lang="en-US" altLang="ja-JP" sz="1200" spc="-30" dirty="0" err="1"/>
              <a:t>Raksa</a:t>
            </a:r>
            <a:r>
              <a:rPr lang="ja-JP" altLang="en-US" sz="1200" spc="-30" dirty="0"/>
              <a:t>は、低価に医療サービスを提供するため、オンライン診療、電子カルテ、電子処方箋、薬剤師の診察、処方箋の再発行等様々なサービスを一元化したデジタルプラットフォームを構築。</a:t>
            </a:r>
          </a:p>
        </p:txBody>
      </p:sp>
      <p:grpSp>
        <p:nvGrpSpPr>
          <p:cNvPr id="21" name="グループ化 78">
            <a:extLst>
              <a:ext uri="{FF2B5EF4-FFF2-40B4-BE49-F238E27FC236}">
                <a16:creationId xmlns:a16="http://schemas.microsoft.com/office/drawing/2014/main" id="{6A24B227-E4F6-4392-A229-74823B3D6381}"/>
              </a:ext>
            </a:extLst>
          </p:cNvPr>
          <p:cNvGrpSpPr/>
          <p:nvPr/>
        </p:nvGrpSpPr>
        <p:grpSpPr>
          <a:xfrm>
            <a:off x="5241032" y="4666288"/>
            <a:ext cx="4464496" cy="288032"/>
            <a:chOff x="4803500" y="2113806"/>
            <a:chExt cx="2954133" cy="288032"/>
          </a:xfrm>
        </p:grpSpPr>
        <p:cxnSp>
          <p:nvCxnSpPr>
            <p:cNvPr id="23" name="直線コネクタ 79">
              <a:extLst>
                <a:ext uri="{FF2B5EF4-FFF2-40B4-BE49-F238E27FC236}">
                  <a16:creationId xmlns:a16="http://schemas.microsoft.com/office/drawing/2014/main" id="{52625B94-6BAE-416D-AC84-F37C7F81460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a:extLst>
                <a:ext uri="{FF2B5EF4-FFF2-40B4-BE49-F238E27FC236}">
                  <a16:creationId xmlns:a16="http://schemas.microsoft.com/office/drawing/2014/main" id="{3E37C395-BB27-44B2-8EF5-325AA8CC2EE2}"/>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その他民間企業の動向</a:t>
              </a:r>
              <a:endParaRPr lang="en-US" altLang="ko-KR" sz="1400" baseline="300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71151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タイ／医療関連／その他</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学会および業界団体</a:t>
            </a:r>
          </a:p>
        </p:txBody>
      </p:sp>
      <p:graphicFrame>
        <p:nvGraphicFramePr>
          <p:cNvPr id="9" name="表 8"/>
          <p:cNvGraphicFramePr>
            <a:graphicFrameLocks noGrp="1"/>
          </p:cNvGraphicFramePr>
          <p:nvPr>
            <p:extLst>
              <p:ext uri="{D42A27DB-BD31-4B8C-83A1-F6EECF244321}">
                <p14:modId xmlns:p14="http://schemas.microsoft.com/office/powerpoint/2010/main" val="1204448208"/>
              </p:ext>
            </p:extLst>
          </p:nvPr>
        </p:nvGraphicFramePr>
        <p:xfrm>
          <a:off x="200472" y="1772816"/>
          <a:ext cx="9505055" cy="381025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5472607">
                  <a:extLst>
                    <a:ext uri="{9D8B030D-6E8A-4147-A177-3AD203B41FA5}">
                      <a16:colId xmlns:a16="http://schemas.microsoft.com/office/drawing/2014/main" val="20002"/>
                    </a:ext>
                  </a:extLst>
                </a:gridCol>
              </a:tblGrid>
              <a:tr h="376552">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5386">
                <a:tc>
                  <a:txBody>
                    <a:bodyPr/>
                    <a:lstStyle/>
                    <a:p>
                      <a:pPr algn="ctr" fontAlgn="ctr" hangingPunct="0">
                        <a:spcAft>
                          <a:spcPts val="0"/>
                        </a:spcAft>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学　会</a:t>
                      </a: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BEBE"/>
                    </a:solidFill>
                  </a:tcPr>
                </a:tc>
                <a:tc>
                  <a:txBody>
                    <a:bodyPr/>
                    <a:lstStyle/>
                    <a:p>
                      <a:pPr algn="ctr" fontAlgn="ctr" hangingPunct="0">
                        <a:lnSpc>
                          <a:spcPct val="100000"/>
                        </a:lnSpc>
                        <a:spcBef>
                          <a:spcPts val="200"/>
                        </a:spcBef>
                        <a:spcAft>
                          <a:spcPts val="0"/>
                        </a:spcAft>
                      </a:pPr>
                      <a:r>
                        <a:rPr lang="en-US" altLang="ja-JP" sz="1100" b="1" kern="100">
                          <a:effectLst/>
                          <a:latin typeface="Arial" panose="020B0604020202020204" pitchFamily="34" charset="0"/>
                          <a:ea typeface="ＭＳ Ｐゴシック" panose="020B0600070205080204" pitchFamily="50" charset="-128"/>
                          <a:cs typeface="Arial" panose="020B0604020202020204" pitchFamily="34" charset="0"/>
                        </a:rPr>
                        <a:t>Medical Association of Thailand</a:t>
                      </a:r>
                      <a:endParaRPr lang="en-US" alt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DADA"/>
                    </a:solidFill>
                  </a:tcPr>
                </a:tc>
                <a:tc>
                  <a:txBody>
                    <a:bodyPr/>
                    <a:lstStyle/>
                    <a:p>
                      <a:pPr algn="l"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タイの医学界を代表する学会。世界医師会（</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WMA</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）やアジア大洋州医師会連合（</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CMAAO</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）、東南アジア医師会（</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MASEAN</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）に加盟している。</a:t>
                      </a:r>
                    </a:p>
                  </a:txBody>
                  <a:tcPr marL="180000" marR="144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rowSpan="3">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業界団体</a:t>
                      </a: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タイ医療機器企業団体</a:t>
                      </a:r>
                    </a:p>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THAIMED</a:t>
                      </a: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医療関連製品の業界団体。</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70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社が登録しており、アボットやバクスター、ビー・ブラウン、ブーツ、ジョンソン</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&amp;</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ジョンソン、ニプロ、ロシュ、</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Siemens</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など、日系企業や外資系企業も登録している。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0">
                        <a:lnSpc>
                          <a:spcPct val="100000"/>
                        </a:lnSpc>
                        <a:spcBef>
                          <a:spcPts val="200"/>
                        </a:spcBef>
                        <a:spcAft>
                          <a:spcPts val="0"/>
                        </a:spcAft>
                      </a:pPr>
                      <a:r>
                        <a:rPr kumimoji="1" lang="ja-JP" altLang="en-US"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タイ医薬品生産協会</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地場製薬企業の業界団体。</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0">
                        <a:lnSpc>
                          <a:spcPct val="100000"/>
                        </a:lnSpc>
                        <a:spcBef>
                          <a:spcPts val="200"/>
                        </a:spcBef>
                        <a:spcAft>
                          <a:spcPts val="0"/>
                        </a:spcAft>
                      </a:pPr>
                      <a:r>
                        <a:rPr kumimoji="1" lang="zh-TW"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医薬品調査製造業協会</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製薬企業の非営利の業界団体。主に調査を行っている。</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40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社が登録しており、ファイザー、ロシュ、武田薬品、</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GSK</a:t>
                      </a:r>
                      <a:r>
                        <a:rPr lang="ja-JP" altLang="en-US" sz="105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MSD</a:t>
                      </a:r>
                      <a:r>
                        <a:rPr lang="ja-JP" altLang="en-US" sz="105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ノバルティス、エーザイ、アストラゼネカ</a:t>
                      </a:r>
                      <a:b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など、日系企業や外資系企業も登録している。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a:t>
            </a:r>
            <a:r>
              <a:rPr lang="ja-JP" altLang="en-US" sz="800"/>
              <a:t>所） 明</a:t>
            </a:r>
            <a:r>
              <a:rPr lang="ja-JP" altLang="en-US" sz="800" dirty="0"/>
              <a:t>治大学国際総合研究所「新興国マクロヘルスデータ、規制・制度に関する調査」（</a:t>
            </a:r>
            <a:r>
              <a:rPr lang="en-US" altLang="ja-JP" sz="800" dirty="0"/>
              <a:t>2014</a:t>
            </a:r>
            <a:r>
              <a:rPr lang="ja-JP" altLang="en-US" sz="800" dirty="0"/>
              <a:t>）</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主要学会としては</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r>
              <a:rPr lang="en-US" altLang="ja-JP" sz="1400">
                <a:latin typeface="Arial" panose="020B0604020202020204" pitchFamily="34" charset="0"/>
                <a:ea typeface="ＭＳ Ｐゴシック" panose="020B0600070205080204" pitchFamily="50" charset="-128"/>
                <a:cs typeface="Arial" panose="020B0604020202020204" pitchFamily="34" charset="0"/>
              </a:rPr>
              <a:t>Medical</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Association</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of</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Thailand</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主要な業界団体としてはタイ医療機器企業団体が挙げられる。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845268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医薬品・医療機器関連イベント</a:t>
            </a:r>
          </a:p>
        </p:txBody>
      </p:sp>
      <p:sp>
        <p:nvSpPr>
          <p:cNvPr id="5" name="テキスト ボックス 4"/>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明</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6" name="グループ化 7"/>
          <p:cNvGrpSpPr/>
          <p:nvPr/>
        </p:nvGrpSpPr>
        <p:grpSpPr>
          <a:xfrm>
            <a:off x="1424608" y="1772816"/>
            <a:ext cx="7128792" cy="288032"/>
            <a:chOff x="4803499"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代表的なイベント</a:t>
              </a:r>
            </a:p>
          </p:txBody>
        </p:sp>
      </p:gr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8" name="表 17"/>
          <p:cNvGraphicFramePr>
            <a:graphicFrameLocks noGrp="1"/>
          </p:cNvGraphicFramePr>
          <p:nvPr/>
        </p:nvGraphicFramePr>
        <p:xfrm>
          <a:off x="1651000" y="2276872"/>
          <a:ext cx="6603999" cy="1512168"/>
        </p:xfrm>
        <a:graphic>
          <a:graphicData uri="http://schemas.openxmlformats.org/drawingml/2006/table">
            <a:tbl>
              <a:tblPr firstRow="1" bandRow="1">
                <a:tableStyleId>{5C22544A-7EE6-4342-B048-85BDC9FD1C3A}</a:tableStyleId>
              </a:tblPr>
              <a:tblGrid>
                <a:gridCol w="2201333">
                  <a:extLst>
                    <a:ext uri="{9D8B030D-6E8A-4147-A177-3AD203B41FA5}">
                      <a16:colId xmlns:a16="http://schemas.microsoft.com/office/drawing/2014/main" val="20000"/>
                    </a:ext>
                  </a:extLst>
                </a:gridCol>
                <a:gridCol w="2201333">
                  <a:extLst>
                    <a:ext uri="{9D8B030D-6E8A-4147-A177-3AD203B41FA5}">
                      <a16:colId xmlns:a16="http://schemas.microsoft.com/office/drawing/2014/main" val="20001"/>
                    </a:ext>
                  </a:extLst>
                </a:gridCol>
                <a:gridCol w="2201333">
                  <a:extLst>
                    <a:ext uri="{9D8B030D-6E8A-4147-A177-3AD203B41FA5}">
                      <a16:colId xmlns:a16="http://schemas.microsoft.com/office/drawing/2014/main" val="20002"/>
                    </a:ext>
                  </a:extLst>
                </a:gridCol>
              </a:tblGrid>
              <a:tr h="504056">
                <a:tc>
                  <a:txBody>
                    <a:bodyPr/>
                    <a:lstStyle/>
                    <a:p>
                      <a:pPr algn="ctr"/>
                      <a:r>
                        <a:rPr kumimoji="1" lang="ja-JP" altLang="en-US" sz="1400" dirty="0"/>
                        <a:t>名　称</a:t>
                      </a:r>
                    </a:p>
                  </a:txBody>
                  <a:tcPr anchor="ctr">
                    <a:lnL w="12700" cmpd="sng">
                      <a:noFill/>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5F8AC3"/>
                    </a:solidFill>
                  </a:tcPr>
                </a:tc>
                <a:tc>
                  <a:txBody>
                    <a:bodyPr/>
                    <a:lstStyle/>
                    <a:p>
                      <a:pPr algn="ctr"/>
                      <a:r>
                        <a:rPr kumimoji="1" lang="ja-JP" altLang="en-US" sz="1400" dirty="0"/>
                        <a:t>開催時期</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5F8AC3"/>
                    </a:solidFill>
                  </a:tcPr>
                </a:tc>
                <a:tc>
                  <a:txBody>
                    <a:bodyPr/>
                    <a:lstStyle/>
                    <a:p>
                      <a:pPr algn="ctr"/>
                      <a:r>
                        <a:rPr kumimoji="1" lang="ja-JP" altLang="en-US" sz="1400" dirty="0"/>
                        <a:t>内　容</a:t>
                      </a:r>
                    </a:p>
                  </a:txBody>
                  <a:tcPr anchor="ctr">
                    <a:lnL w="6350" cap="flat" cmpd="sng" algn="ctr">
                      <a:solidFill>
                        <a:srgbClr val="FFFFFF"/>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5F8AC3"/>
                    </a:solidFill>
                  </a:tcPr>
                </a:tc>
                <a:extLst>
                  <a:ext uri="{0D108BD9-81ED-4DB2-BD59-A6C34878D82A}">
                    <a16:rowId xmlns:a16="http://schemas.microsoft.com/office/drawing/2014/main" val="10000"/>
                  </a:ext>
                </a:extLst>
              </a:tr>
              <a:tr h="504056">
                <a:tc>
                  <a:txBody>
                    <a:bodyPr/>
                    <a:lstStyle/>
                    <a:p>
                      <a:pPr algn="ctr"/>
                      <a:r>
                        <a:rPr lang="ja-JP" altLang="en-US" sz="1400" b="1">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400" b="1">
                          <a:latin typeface="Arial" panose="020B0604020202020204" pitchFamily="34" charset="0"/>
                          <a:ea typeface="ＭＳ Ｐゴシック" panose="020B0600070205080204" pitchFamily="50" charset="-128"/>
                          <a:cs typeface="Arial" panose="020B0604020202020204" pitchFamily="34" charset="0"/>
                        </a:rPr>
                        <a:t>Medical Fair Thailand</a:t>
                      </a: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月頃</a:t>
                      </a:r>
                      <a:endParaRPr kumimoji="1" lang="ja-JP" altLang="en-US" sz="1400" dirty="0"/>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latinLnBrk="0" hangingPunct="1"/>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医薬品関連</a:t>
                      </a: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4056">
                <a:tc>
                  <a:txBody>
                    <a:bodyPr/>
                    <a:lstStyle/>
                    <a:p>
                      <a:pPr algn="ctr"/>
                      <a:r>
                        <a:rPr lang="ja-JP" altLang="en-US" sz="1400" b="1">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400" b="1">
                          <a:latin typeface="Arial" panose="020B0604020202020204" pitchFamily="34" charset="0"/>
                          <a:ea typeface="ＭＳ Ｐゴシック" panose="020B0600070205080204" pitchFamily="50" charset="-128"/>
                          <a:cs typeface="Arial" panose="020B0604020202020204" pitchFamily="34" charset="0"/>
                        </a:rPr>
                        <a:t>Thailand Lab</a:t>
                      </a: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月頃</a:t>
                      </a:r>
                      <a:endParaRPr kumimoji="1" lang="ja-JP" altLang="en-US" sz="1400"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latinLnBrk="0" hangingPunct="1"/>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医療機器関連</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7185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noChangeAspect="1"/>
          </p:cNvGraphicFramePr>
          <p:nvPr>
            <p:custDataLst>
              <p:tags r:id="rId2"/>
            </p:custDataLst>
            <p:extLst>
              <p:ext uri="{D42A27DB-BD31-4B8C-83A1-F6EECF244321}">
                <p14:modId xmlns:p14="http://schemas.microsoft.com/office/powerpoint/2010/main" val="28352335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4" name="think-cell Slide" r:id="rId16" imgW="270" imgH="270" progId="TCLayout.ActiveDocument.1">
                  <p:embed/>
                </p:oleObj>
              </mc:Choice>
              <mc:Fallback>
                <p:oleObj name="think-cell Slide" r:id="rId16" imgW="270" imgH="270" progId="TCLayout.ActiveDocument.1">
                  <p:embed/>
                  <p:pic>
                    <p:nvPicPr>
                      <p:cNvPr id="61" name="Object 60"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59" name="Rectangle 58" hidden="1"/>
          <p:cNvSpPr/>
          <p:nvPr>
            <p:custDataLst>
              <p:tags r:id="rId3"/>
            </p:custDataLst>
          </p:nvPr>
        </p:nvSpPr>
        <p:spPr bwMode="gray">
          <a:xfrm>
            <a:off x="0" y="0"/>
            <a:ext cx="158750" cy="158750"/>
          </a:xfrm>
          <a:prstGeom prst="rect">
            <a:avLst/>
          </a:prstGeom>
          <a:solidFill>
            <a:srgbClr val="A2BBDC"/>
          </a:solidFill>
        </p:spPr>
        <p:txBody>
          <a:bodyPr wrap="none" lIns="0" tIns="0" rIns="0" bIns="0" rtlCol="0" anchor="ctr" anchorCtr="0">
            <a:noAutofit/>
          </a:bodyPr>
          <a:lstStyle/>
          <a:p>
            <a:pPr algn="just">
              <a:spcBef>
                <a:spcPct val="0"/>
              </a:spcBef>
              <a:spcAft>
                <a:spcPct val="0"/>
              </a:spcAft>
            </a:pPr>
            <a:endParaRPr kumimoji="1" lang="ja-JP" altLang="en-US" sz="1000" dirty="0">
              <a:latin typeface="Arial" panose="020B0604020202020204" pitchFamily="34" charset="0"/>
              <a:sym typeface="+mn-lt"/>
            </a:endParaRPr>
          </a:p>
        </p:txBody>
      </p:sp>
      <p:sp>
        <p:nvSpPr>
          <p:cNvPr id="10" name="Rectangle 6"/>
          <p:cNvSpPr>
            <a:spLocks noChangeArrowheads="1"/>
          </p:cNvSpPr>
          <p:nvPr/>
        </p:nvSpPr>
        <p:spPr bwMode="auto">
          <a:xfrm>
            <a:off x="5169024" y="2060848"/>
            <a:ext cx="41044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外国人患者の受入</a:t>
            </a:r>
            <a:r>
              <a:rPr lang="ja-JP" altLang="en-US" sz="1400">
                <a:solidFill>
                  <a:srgbClr val="000000"/>
                </a:solidFill>
                <a:latin typeface="Arial Black" pitchFamily="34" charset="0"/>
                <a:ea typeface="HGP創英角ｺﾞｼｯｸUB" pitchFamily="50" charset="-128"/>
              </a:rPr>
              <a:t>人数 </a:t>
            </a:r>
            <a:r>
              <a:rPr lang="en-US" altLang="ja-JP" sz="1400">
                <a:solidFill>
                  <a:srgbClr val="000000"/>
                </a:solidFill>
                <a:cs typeface="Arial"/>
                <a:sym typeface="Arial"/>
              </a:rPr>
              <a:t>(</a:t>
            </a:r>
            <a:r>
              <a:rPr lang="en-US" altLang="ja-JP" sz="1400" dirty="0">
                <a:solidFill>
                  <a:srgbClr val="000000"/>
                </a:solidFill>
                <a:cs typeface="Arial"/>
                <a:sym typeface="Arial"/>
              </a:rPr>
              <a:t>03-13</a:t>
            </a:r>
            <a:r>
              <a:rPr lang="ja-JP" altLang="en-US" sz="1400">
                <a:solidFill>
                  <a:srgbClr val="000000"/>
                </a:solidFill>
                <a:latin typeface="Arial Black" pitchFamily="34" charset="0"/>
                <a:ea typeface="HGP創英角ｺﾞｼｯｸUB" pitchFamily="50" charset="-128"/>
              </a:rPr>
              <a:t>実績 </a:t>
            </a:r>
            <a:r>
              <a:rPr lang="ja-JP" altLang="en-US" sz="1400">
                <a:solidFill>
                  <a:srgbClr val="000000"/>
                </a:solidFill>
                <a:cs typeface="Arial"/>
                <a:sym typeface="Arial"/>
              </a:rPr>
              <a:t>、</a:t>
            </a:r>
            <a:r>
              <a:rPr lang="en-US" altLang="ja-JP" sz="1400" dirty="0">
                <a:solidFill>
                  <a:srgbClr val="000000"/>
                </a:solidFill>
                <a:cs typeface="Arial"/>
                <a:sym typeface="Arial"/>
              </a:rPr>
              <a:t>14-18</a:t>
            </a:r>
            <a:r>
              <a:rPr lang="ja-JP" altLang="en-US" sz="1400" dirty="0">
                <a:solidFill>
                  <a:srgbClr val="000000"/>
                </a:solidFill>
                <a:latin typeface="Arial Black" pitchFamily="34" charset="0"/>
                <a:ea typeface="HGP創英角ｺﾞｼｯｸUB" pitchFamily="50" charset="-128"/>
              </a:rPr>
              <a:t>予測</a:t>
            </a:r>
            <a:r>
              <a:rPr lang="en-US" altLang="ja-JP" sz="1400" dirty="0">
                <a:solidFill>
                  <a:srgbClr val="000000"/>
                </a:solidFill>
                <a:cs typeface="Arial"/>
                <a:sym typeface="Arial"/>
              </a:rPr>
              <a:t>)</a:t>
            </a:r>
            <a:endParaRPr lang="ja-JP" altLang="en-US" sz="1400" dirty="0">
              <a:solidFill>
                <a:srgbClr val="000000"/>
              </a:solidFill>
            </a:endParaRPr>
          </a:p>
        </p:txBody>
      </p:sp>
      <p:sp>
        <p:nvSpPr>
          <p:cNvPr id="620" name="テキスト ボックス 619"/>
          <p:cNvSpPr txBox="1"/>
          <p:nvPr/>
        </p:nvSpPr>
        <p:spPr>
          <a:xfrm>
            <a:off x="1280592" y="2492896"/>
            <a:ext cx="864096" cy="276999"/>
          </a:xfrm>
          <a:prstGeom prst="rect">
            <a:avLst/>
          </a:prstGeom>
          <a:noFill/>
          <a:extLst>
            <a:ext uri="{909E8E84-426E-40DD-AFC4-6F175D3DCCD1}">
              <a14:hiddenFill xmlns:a14="http://schemas.microsoft.com/office/drawing/2010/main">
                <a:solidFill>
                  <a:srgbClr val="FFFFFF"/>
                </a:solidFill>
              </a14:hiddenFill>
            </a:ext>
          </a:extLst>
        </p:spPr>
        <p:txBody>
          <a:bodyPr wrap="square" lIns="0" rIns="0" rtlCol="0">
            <a:noAutofit/>
          </a:bodyPr>
          <a:lstStyle/>
          <a:p>
            <a:pPr algn="ct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保健省</a:t>
            </a:r>
            <a:endPar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18" name="下矢印 617"/>
          <p:cNvSpPr/>
          <p:nvPr/>
        </p:nvSpPr>
        <p:spPr>
          <a:xfrm flipH="1">
            <a:off x="1928663" y="3961762"/>
            <a:ext cx="1305566" cy="1483462"/>
          </a:xfrm>
          <a:prstGeom prst="downArrow">
            <a:avLst>
              <a:gd name="adj1" fmla="val 61480"/>
              <a:gd name="adj2" fmla="val 33599"/>
            </a:avLst>
          </a:prstGeom>
          <a:gradFill flip="none" rotWithShape="1">
            <a:gsLst>
              <a:gs pos="0">
                <a:srgbClr val="77D4ED"/>
              </a:gs>
              <a:gs pos="74000">
                <a:srgbClr val="77D4ED"/>
              </a:gs>
              <a:gs pos="100000">
                <a:schemeClr val="bg1"/>
              </a:gs>
            </a:gsLst>
            <a:lin ang="16200000" scaled="1"/>
            <a:tileRect/>
          </a:gradFill>
        </p:spPr>
        <p:txBody>
          <a:bodyPr wrap="square" rIns="0" rtlCol="0" anchor="ctr" anchorCtr="0">
            <a:noAutofit/>
          </a:bodyPr>
          <a:lstStyle/>
          <a:p>
            <a:pPr marL="3175" algn="just">
              <a:lnSpc>
                <a:spcPct val="114000"/>
              </a:lnSpc>
            </a:pPr>
            <a:endParaRPr kumimoji="1" lang="ja-JP" altLang="en-US" sz="1200" dirty="0"/>
          </a:p>
        </p:txBody>
      </p:sp>
      <p:sp>
        <p:nvSpPr>
          <p:cNvPr id="615" name="円/楕円 614"/>
          <p:cNvSpPr/>
          <p:nvPr/>
        </p:nvSpPr>
        <p:spPr>
          <a:xfrm>
            <a:off x="1280592" y="2924944"/>
            <a:ext cx="2592288" cy="936104"/>
          </a:xfrm>
          <a:prstGeom prst="ellipse">
            <a:avLst/>
          </a:prstGeom>
          <a:gradFill flip="none" rotWithShape="1">
            <a:gsLst>
              <a:gs pos="100000">
                <a:schemeClr val="bg1"/>
              </a:gs>
              <a:gs pos="0">
                <a:srgbClr val="E4BB46"/>
              </a:gs>
            </a:gsLst>
            <a:path path="shape">
              <a:fillToRect l="50000" t="50000" r="50000" b="50000"/>
            </a:path>
            <a:tileRect/>
          </a:gradFill>
        </p:spPr>
        <p:txBody>
          <a:bodyPr wrap="square" rIns="0" rtlCol="0" anchor="ctr" anchorCtr="0">
            <a:noAutofit/>
          </a:bodyPr>
          <a:lstStyle/>
          <a:p>
            <a:pPr marL="3175" algn="just">
              <a:lnSpc>
                <a:spcPct val="114000"/>
              </a:lnSpc>
            </a:pPr>
            <a:endParaRPr kumimoji="1" lang="ja-JP" altLang="en-US" sz="1200" dirty="0"/>
          </a:p>
        </p:txBody>
      </p:sp>
      <p:sp>
        <p:nvSpPr>
          <p:cNvPr id="1031" name="二等辺三角形 1030"/>
          <p:cNvSpPr/>
          <p:nvPr/>
        </p:nvSpPr>
        <p:spPr>
          <a:xfrm>
            <a:off x="920552" y="2564904"/>
            <a:ext cx="3312368" cy="1440160"/>
          </a:xfrm>
          <a:prstGeom prst="triangle">
            <a:avLst/>
          </a:prstGeom>
          <a:noFill/>
          <a:ln w="57150">
            <a:solidFill>
              <a:srgbClr val="3D6AA7"/>
            </a:solidFill>
          </a:ln>
        </p:spPr>
        <p:txBody>
          <a:bodyPr wrap="square" rIns="0" rtlCol="0" anchor="ctr" anchorCtr="0">
            <a:noAutofit/>
          </a:bodyPr>
          <a:lstStyle/>
          <a:p>
            <a:pPr marL="3175" algn="just">
              <a:lnSpc>
                <a:spcPct val="114000"/>
              </a:lnSpc>
            </a:pPr>
            <a:endParaRPr kumimoji="1" lang="ja-JP" altLang="en-US" sz="1200" dirty="0"/>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年に「アジアメディカルハブ」構想を打ち出し、保健省を中心とした様々な関係政府機関が連携を取り、医療観光推進のための制度を策定・実施している。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外国人患者の受入数については、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年は実績値で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万人に拡大すると予想している。</a:t>
            </a:r>
          </a:p>
        </p:txBody>
      </p:sp>
      <p:grpSp>
        <p:nvGrpSpPr>
          <p:cNvPr id="5" name="グループ化 7"/>
          <p:cNvGrpSpPr/>
          <p:nvPr/>
        </p:nvGrpSpPr>
        <p:grpSpPr>
          <a:xfrm>
            <a:off x="416496" y="2060848"/>
            <a:ext cx="4320480"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「アジアメディカルハブ」構想</a:t>
              </a:r>
            </a:p>
          </p:txBody>
        </p:sp>
      </p:grpSp>
      <p:grpSp>
        <p:nvGrpSpPr>
          <p:cNvPr id="12" name="グループ化 11"/>
          <p:cNvGrpSpPr/>
          <p:nvPr/>
        </p:nvGrpSpPr>
        <p:grpSpPr>
          <a:xfrm>
            <a:off x="2025096" y="2492896"/>
            <a:ext cx="1103280" cy="648076"/>
            <a:chOff x="2122652" y="2789319"/>
            <a:chExt cx="1146118" cy="673238"/>
          </a:xfrm>
        </p:grpSpPr>
        <p:sp>
          <p:nvSpPr>
            <p:cNvPr id="13"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4" name="グループ化 13"/>
            <p:cNvGrpSpPr/>
            <p:nvPr/>
          </p:nvGrpSpPr>
          <p:grpSpPr>
            <a:xfrm>
              <a:off x="2181108" y="2845421"/>
              <a:ext cx="216675" cy="216675"/>
              <a:chOff x="560512" y="1484784"/>
              <a:chExt cx="288032" cy="288032"/>
            </a:xfrm>
          </p:grpSpPr>
          <p:sp>
            <p:nvSpPr>
              <p:cNvPr id="54" name="正方形/長方形 5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 name="グループ化 14"/>
            <p:cNvGrpSpPr/>
            <p:nvPr/>
          </p:nvGrpSpPr>
          <p:grpSpPr>
            <a:xfrm>
              <a:off x="2451952" y="2845421"/>
              <a:ext cx="216675" cy="216675"/>
              <a:chOff x="560512" y="1484784"/>
              <a:chExt cx="288032" cy="288032"/>
            </a:xfrm>
          </p:grpSpPr>
          <p:sp>
            <p:nvSpPr>
              <p:cNvPr id="50" name="正方形/長方形 4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 name="グループ化 15"/>
            <p:cNvGrpSpPr/>
            <p:nvPr/>
          </p:nvGrpSpPr>
          <p:grpSpPr>
            <a:xfrm>
              <a:off x="2722794" y="2845421"/>
              <a:ext cx="216675" cy="216675"/>
              <a:chOff x="560512" y="1484784"/>
              <a:chExt cx="288032" cy="288032"/>
            </a:xfrm>
          </p:grpSpPr>
          <p:sp>
            <p:nvSpPr>
              <p:cNvPr id="46" name="正方形/長方形 4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 name="グループ化 16"/>
            <p:cNvGrpSpPr/>
            <p:nvPr/>
          </p:nvGrpSpPr>
          <p:grpSpPr>
            <a:xfrm>
              <a:off x="2993638" y="2845421"/>
              <a:ext cx="216675" cy="216675"/>
              <a:chOff x="560512" y="1484784"/>
              <a:chExt cx="288032" cy="288032"/>
            </a:xfrm>
          </p:grpSpPr>
          <p:sp>
            <p:nvSpPr>
              <p:cNvPr id="42" name="正方形/長方形 4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8" name="グループ化 17"/>
            <p:cNvGrpSpPr/>
            <p:nvPr/>
          </p:nvGrpSpPr>
          <p:grpSpPr>
            <a:xfrm>
              <a:off x="2181108" y="3077572"/>
              <a:ext cx="216675" cy="216675"/>
              <a:chOff x="560512" y="1484784"/>
              <a:chExt cx="288032" cy="288032"/>
            </a:xfrm>
          </p:grpSpPr>
          <p:sp>
            <p:nvSpPr>
              <p:cNvPr id="38" name="正方形/長方形 3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9" name="グループ化 18"/>
            <p:cNvGrpSpPr/>
            <p:nvPr/>
          </p:nvGrpSpPr>
          <p:grpSpPr>
            <a:xfrm>
              <a:off x="2451952" y="3077572"/>
              <a:ext cx="216675" cy="216675"/>
              <a:chOff x="560512" y="1484784"/>
              <a:chExt cx="288032" cy="288032"/>
            </a:xfrm>
          </p:grpSpPr>
          <p:sp>
            <p:nvSpPr>
              <p:cNvPr id="34" name="正方形/長方形 3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0" name="グループ化 19"/>
            <p:cNvGrpSpPr/>
            <p:nvPr/>
          </p:nvGrpSpPr>
          <p:grpSpPr>
            <a:xfrm>
              <a:off x="2722794" y="3077572"/>
              <a:ext cx="216675" cy="216675"/>
              <a:chOff x="560512" y="1484784"/>
              <a:chExt cx="288032" cy="288032"/>
            </a:xfrm>
          </p:grpSpPr>
          <p:sp>
            <p:nvSpPr>
              <p:cNvPr id="30" name="正方形/長方形 2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1" name="グループ化 20"/>
            <p:cNvGrpSpPr/>
            <p:nvPr/>
          </p:nvGrpSpPr>
          <p:grpSpPr>
            <a:xfrm>
              <a:off x="2993638" y="3077572"/>
              <a:ext cx="216675" cy="216675"/>
              <a:chOff x="560512" y="1484784"/>
              <a:chExt cx="288032" cy="288032"/>
            </a:xfrm>
          </p:grpSpPr>
          <p:sp>
            <p:nvSpPr>
              <p:cNvPr id="26" name="正方形/長方形 2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2"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0" name="Group 3479"/>
          <p:cNvGrpSpPr>
            <a:grpSpLocks noChangeAspect="1"/>
          </p:cNvGrpSpPr>
          <p:nvPr/>
        </p:nvGrpSpPr>
        <p:grpSpPr bwMode="auto">
          <a:xfrm>
            <a:off x="1424608" y="5327606"/>
            <a:ext cx="1080119" cy="909706"/>
            <a:chOff x="432" y="1920"/>
            <a:chExt cx="912" cy="768"/>
          </a:xfrm>
          <a:solidFill>
            <a:srgbClr val="5F8AC3"/>
          </a:solidFill>
        </p:grpSpPr>
        <p:grpSp>
          <p:nvGrpSpPr>
            <p:cNvPr id="151" name="Group 3475"/>
            <p:cNvGrpSpPr>
              <a:grpSpLocks noChangeAspect="1"/>
            </p:cNvGrpSpPr>
            <p:nvPr/>
          </p:nvGrpSpPr>
          <p:grpSpPr bwMode="auto">
            <a:xfrm>
              <a:off x="740" y="1920"/>
              <a:ext cx="346" cy="768"/>
              <a:chOff x="740" y="1920"/>
              <a:chExt cx="346" cy="768"/>
            </a:xfrm>
            <a:grpFill/>
          </p:grpSpPr>
          <p:sp>
            <p:nvSpPr>
              <p:cNvPr id="207" name="Rectangle 687"/>
              <p:cNvSpPr>
                <a:spLocks noChangeAspect="1" noChangeArrowheads="1"/>
              </p:cNvSpPr>
              <p:nvPr/>
            </p:nvSpPr>
            <p:spPr bwMode="auto">
              <a:xfrm>
                <a:off x="740" y="1920"/>
                <a:ext cx="346" cy="768"/>
              </a:xfrm>
              <a:prstGeom prst="rect">
                <a:avLst/>
              </a:prstGeom>
              <a:solidFill>
                <a:srgbClr val="ACACAC"/>
              </a:solidFill>
              <a:ln w="12700">
                <a:solidFill>
                  <a:srgbClr val="FFFFFF"/>
                </a:solidFill>
                <a:miter lim="800000"/>
                <a:headEnd/>
                <a:tailEnd/>
              </a:ln>
              <a:effectLst/>
            </p:spPr>
            <p:txBody>
              <a:bodyPr wrap="none" tIns="0" bIns="0" anchor="ctr"/>
              <a:lstStyle/>
              <a:p>
                <a:endParaRPr lang="ja-JP" altLang="en-US"/>
              </a:p>
            </p:txBody>
          </p:sp>
          <p:sp>
            <p:nvSpPr>
              <p:cNvPr id="208" name="Rectangle 688"/>
              <p:cNvSpPr>
                <a:spLocks noChangeAspect="1" noChangeArrowheads="1"/>
              </p:cNvSpPr>
              <p:nvPr/>
            </p:nvSpPr>
            <p:spPr bwMode="auto">
              <a:xfrm>
                <a:off x="764" y="1944"/>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09" name="Rectangle 689"/>
              <p:cNvSpPr>
                <a:spLocks noChangeAspect="1" noChangeArrowheads="1"/>
              </p:cNvSpPr>
              <p:nvPr/>
            </p:nvSpPr>
            <p:spPr bwMode="auto">
              <a:xfrm>
                <a:off x="764" y="2004"/>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0" name="Rectangle 690"/>
              <p:cNvSpPr>
                <a:spLocks noChangeAspect="1" noChangeArrowheads="1"/>
              </p:cNvSpPr>
              <p:nvPr/>
            </p:nvSpPr>
            <p:spPr bwMode="auto">
              <a:xfrm>
                <a:off x="764" y="2064"/>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1" name="Rectangle 691"/>
              <p:cNvSpPr>
                <a:spLocks noChangeAspect="1" noChangeArrowheads="1"/>
              </p:cNvSpPr>
              <p:nvPr/>
            </p:nvSpPr>
            <p:spPr bwMode="auto">
              <a:xfrm>
                <a:off x="764" y="2125"/>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2" name="Rectangle 692"/>
              <p:cNvSpPr>
                <a:spLocks noChangeAspect="1" noChangeArrowheads="1"/>
              </p:cNvSpPr>
              <p:nvPr/>
            </p:nvSpPr>
            <p:spPr bwMode="auto">
              <a:xfrm>
                <a:off x="764" y="2185"/>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3" name="Rectangle 693"/>
              <p:cNvSpPr>
                <a:spLocks noChangeAspect="1" noChangeArrowheads="1"/>
              </p:cNvSpPr>
              <p:nvPr/>
            </p:nvSpPr>
            <p:spPr bwMode="auto">
              <a:xfrm>
                <a:off x="764" y="2245"/>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4" name="Rectangle 694"/>
              <p:cNvSpPr>
                <a:spLocks noChangeAspect="1" noChangeArrowheads="1"/>
              </p:cNvSpPr>
              <p:nvPr/>
            </p:nvSpPr>
            <p:spPr bwMode="auto">
              <a:xfrm>
                <a:off x="764" y="2306"/>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5" name="Rectangle 695"/>
              <p:cNvSpPr>
                <a:spLocks noChangeAspect="1" noChangeArrowheads="1"/>
              </p:cNvSpPr>
              <p:nvPr/>
            </p:nvSpPr>
            <p:spPr bwMode="auto">
              <a:xfrm>
                <a:off x="764" y="2366"/>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6" name="Rectangle 696"/>
              <p:cNvSpPr>
                <a:spLocks noChangeAspect="1" noChangeArrowheads="1"/>
              </p:cNvSpPr>
              <p:nvPr/>
            </p:nvSpPr>
            <p:spPr bwMode="auto">
              <a:xfrm>
                <a:off x="764" y="2426"/>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7" name="Rectangle 697"/>
              <p:cNvSpPr>
                <a:spLocks noChangeAspect="1" noChangeArrowheads="1"/>
              </p:cNvSpPr>
              <p:nvPr/>
            </p:nvSpPr>
            <p:spPr bwMode="auto">
              <a:xfrm>
                <a:off x="764" y="2487"/>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8" name="Rectangle 698"/>
              <p:cNvSpPr>
                <a:spLocks noChangeAspect="1" noChangeArrowheads="1"/>
              </p:cNvSpPr>
              <p:nvPr/>
            </p:nvSpPr>
            <p:spPr bwMode="auto">
              <a:xfrm>
                <a:off x="764" y="2547"/>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9" name="Rectangle 699"/>
              <p:cNvSpPr>
                <a:spLocks noChangeAspect="1" noChangeArrowheads="1"/>
              </p:cNvSpPr>
              <p:nvPr/>
            </p:nvSpPr>
            <p:spPr bwMode="auto">
              <a:xfrm>
                <a:off x="764" y="2607"/>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grpSp>
        <p:grpSp>
          <p:nvGrpSpPr>
            <p:cNvPr id="152" name="Group 3476"/>
            <p:cNvGrpSpPr>
              <a:grpSpLocks noChangeAspect="1"/>
            </p:cNvGrpSpPr>
            <p:nvPr/>
          </p:nvGrpSpPr>
          <p:grpSpPr bwMode="auto">
            <a:xfrm>
              <a:off x="432" y="2064"/>
              <a:ext cx="432" cy="624"/>
              <a:chOff x="432" y="2064"/>
              <a:chExt cx="432" cy="624"/>
            </a:xfrm>
            <a:grpFill/>
          </p:grpSpPr>
          <p:sp>
            <p:nvSpPr>
              <p:cNvPr id="188" name="Rectangle 701"/>
              <p:cNvSpPr>
                <a:spLocks noChangeAspect="1" noChangeArrowheads="1"/>
              </p:cNvSpPr>
              <p:nvPr/>
            </p:nvSpPr>
            <p:spPr bwMode="auto">
              <a:xfrm>
                <a:off x="432" y="2064"/>
                <a:ext cx="432" cy="624"/>
              </a:xfrm>
              <a:prstGeom prst="rect">
                <a:avLst/>
              </a:prstGeom>
              <a:solidFill>
                <a:srgbClr val="CFCFCF"/>
              </a:solidFill>
              <a:ln w="12700">
                <a:noFill/>
                <a:miter lim="800000"/>
                <a:headEnd/>
                <a:tailEnd/>
              </a:ln>
              <a:effectLst/>
            </p:spPr>
            <p:txBody>
              <a:bodyPr wrap="none" tIns="0" bIns="0" anchor="ctr"/>
              <a:lstStyle/>
              <a:p>
                <a:endParaRPr lang="ja-JP" altLang="en-US"/>
              </a:p>
            </p:txBody>
          </p:sp>
          <p:sp>
            <p:nvSpPr>
              <p:cNvPr id="189" name="Rectangle 702"/>
              <p:cNvSpPr>
                <a:spLocks noChangeAspect="1" noChangeArrowheads="1"/>
              </p:cNvSpPr>
              <p:nvPr/>
            </p:nvSpPr>
            <p:spPr bwMode="auto">
              <a:xfrm>
                <a:off x="480"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0" name="Rectangle 703"/>
              <p:cNvSpPr>
                <a:spLocks noChangeAspect="1" noChangeArrowheads="1"/>
              </p:cNvSpPr>
              <p:nvPr/>
            </p:nvSpPr>
            <p:spPr bwMode="auto">
              <a:xfrm>
                <a:off x="576"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1" name="Rectangle 704"/>
              <p:cNvSpPr>
                <a:spLocks noChangeAspect="1" noChangeArrowheads="1"/>
              </p:cNvSpPr>
              <p:nvPr/>
            </p:nvSpPr>
            <p:spPr bwMode="auto">
              <a:xfrm>
                <a:off x="672"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2" name="Rectangle 705"/>
              <p:cNvSpPr>
                <a:spLocks noChangeAspect="1" noChangeArrowheads="1"/>
              </p:cNvSpPr>
              <p:nvPr/>
            </p:nvSpPr>
            <p:spPr bwMode="auto">
              <a:xfrm>
                <a:off x="768"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3" name="Rectangle 706"/>
              <p:cNvSpPr>
                <a:spLocks noChangeAspect="1" noChangeArrowheads="1"/>
              </p:cNvSpPr>
              <p:nvPr/>
            </p:nvSpPr>
            <p:spPr bwMode="auto">
              <a:xfrm>
                <a:off x="480"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4" name="Rectangle 707"/>
              <p:cNvSpPr>
                <a:spLocks noChangeAspect="1" noChangeArrowheads="1"/>
              </p:cNvSpPr>
              <p:nvPr/>
            </p:nvSpPr>
            <p:spPr bwMode="auto">
              <a:xfrm>
                <a:off x="576"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5" name="Rectangle 708"/>
              <p:cNvSpPr>
                <a:spLocks noChangeAspect="1" noChangeArrowheads="1"/>
              </p:cNvSpPr>
              <p:nvPr/>
            </p:nvSpPr>
            <p:spPr bwMode="auto">
              <a:xfrm>
                <a:off x="672"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6" name="Rectangle 709"/>
              <p:cNvSpPr>
                <a:spLocks noChangeAspect="1" noChangeArrowheads="1"/>
              </p:cNvSpPr>
              <p:nvPr/>
            </p:nvSpPr>
            <p:spPr bwMode="auto">
              <a:xfrm>
                <a:off x="768"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7" name="Rectangle 710"/>
              <p:cNvSpPr>
                <a:spLocks noChangeAspect="1" noChangeArrowheads="1"/>
              </p:cNvSpPr>
              <p:nvPr/>
            </p:nvSpPr>
            <p:spPr bwMode="auto">
              <a:xfrm>
                <a:off x="480"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8" name="Rectangle 711"/>
              <p:cNvSpPr>
                <a:spLocks noChangeAspect="1" noChangeArrowheads="1"/>
              </p:cNvSpPr>
              <p:nvPr/>
            </p:nvSpPr>
            <p:spPr bwMode="auto">
              <a:xfrm>
                <a:off x="576"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9" name="Rectangle 712"/>
              <p:cNvSpPr>
                <a:spLocks noChangeAspect="1" noChangeArrowheads="1"/>
              </p:cNvSpPr>
              <p:nvPr/>
            </p:nvSpPr>
            <p:spPr bwMode="auto">
              <a:xfrm>
                <a:off x="672"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0" name="Rectangle 713"/>
              <p:cNvSpPr>
                <a:spLocks noChangeAspect="1" noChangeArrowheads="1"/>
              </p:cNvSpPr>
              <p:nvPr/>
            </p:nvSpPr>
            <p:spPr bwMode="auto">
              <a:xfrm>
                <a:off x="768"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1" name="Rectangle 714"/>
              <p:cNvSpPr>
                <a:spLocks noChangeAspect="1" noChangeArrowheads="1"/>
              </p:cNvSpPr>
              <p:nvPr/>
            </p:nvSpPr>
            <p:spPr bwMode="auto">
              <a:xfrm>
                <a:off x="480"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2" name="Rectangle 715"/>
              <p:cNvSpPr>
                <a:spLocks noChangeAspect="1" noChangeArrowheads="1"/>
              </p:cNvSpPr>
              <p:nvPr/>
            </p:nvSpPr>
            <p:spPr bwMode="auto">
              <a:xfrm>
                <a:off x="576"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3" name="Rectangle 716"/>
              <p:cNvSpPr>
                <a:spLocks noChangeAspect="1" noChangeArrowheads="1"/>
              </p:cNvSpPr>
              <p:nvPr/>
            </p:nvSpPr>
            <p:spPr bwMode="auto">
              <a:xfrm>
                <a:off x="672"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4" name="Rectangle 717"/>
              <p:cNvSpPr>
                <a:spLocks noChangeAspect="1" noChangeArrowheads="1"/>
              </p:cNvSpPr>
              <p:nvPr/>
            </p:nvSpPr>
            <p:spPr bwMode="auto">
              <a:xfrm>
                <a:off x="768"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5" name="Rectangle 718"/>
              <p:cNvSpPr>
                <a:spLocks noChangeAspect="1" noChangeArrowheads="1"/>
              </p:cNvSpPr>
              <p:nvPr/>
            </p:nvSpPr>
            <p:spPr bwMode="auto">
              <a:xfrm>
                <a:off x="480" y="2496"/>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6" name="Rectangle 719"/>
              <p:cNvSpPr>
                <a:spLocks noChangeAspect="1" noChangeArrowheads="1"/>
              </p:cNvSpPr>
              <p:nvPr/>
            </p:nvSpPr>
            <p:spPr bwMode="auto">
              <a:xfrm>
                <a:off x="480" y="259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grpSp>
        <p:grpSp>
          <p:nvGrpSpPr>
            <p:cNvPr id="153" name="Group 3478"/>
            <p:cNvGrpSpPr>
              <a:grpSpLocks noChangeAspect="1"/>
            </p:cNvGrpSpPr>
            <p:nvPr/>
          </p:nvGrpSpPr>
          <p:grpSpPr bwMode="auto">
            <a:xfrm>
              <a:off x="963" y="2350"/>
              <a:ext cx="381" cy="338"/>
              <a:chOff x="963" y="2350"/>
              <a:chExt cx="381" cy="338"/>
            </a:xfrm>
            <a:grpFill/>
          </p:grpSpPr>
          <p:sp>
            <p:nvSpPr>
              <p:cNvPr id="165" name="Rectangle 721"/>
              <p:cNvSpPr>
                <a:spLocks noChangeAspect="1" noChangeArrowheads="1"/>
              </p:cNvSpPr>
              <p:nvPr/>
            </p:nvSpPr>
            <p:spPr bwMode="auto">
              <a:xfrm>
                <a:off x="963" y="2350"/>
                <a:ext cx="381" cy="338"/>
              </a:xfrm>
              <a:prstGeom prst="rect">
                <a:avLst/>
              </a:prstGeom>
              <a:solidFill>
                <a:srgbClr val="CFCFCF"/>
              </a:solidFill>
              <a:ln w="12700">
                <a:noFill/>
                <a:miter lim="800000"/>
                <a:headEnd/>
                <a:tailEnd/>
              </a:ln>
              <a:effectLst/>
            </p:spPr>
            <p:txBody>
              <a:bodyPr wrap="none" tIns="0" bIns="0" anchor="ctr"/>
              <a:lstStyle/>
              <a:p>
                <a:endParaRPr lang="ja-JP" altLang="en-US"/>
              </a:p>
            </p:txBody>
          </p:sp>
          <p:sp>
            <p:nvSpPr>
              <p:cNvPr id="166" name="Rectangle 722"/>
              <p:cNvSpPr>
                <a:spLocks noChangeAspect="1" noChangeArrowheads="1"/>
              </p:cNvSpPr>
              <p:nvPr/>
            </p:nvSpPr>
            <p:spPr bwMode="auto">
              <a:xfrm>
                <a:off x="965"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7" name="Rectangle 723"/>
              <p:cNvSpPr>
                <a:spLocks noChangeAspect="1" noChangeArrowheads="1"/>
              </p:cNvSpPr>
              <p:nvPr/>
            </p:nvSpPr>
            <p:spPr bwMode="auto">
              <a:xfrm>
                <a:off x="1030"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8" name="Rectangle 724"/>
              <p:cNvSpPr>
                <a:spLocks noChangeAspect="1" noChangeArrowheads="1"/>
              </p:cNvSpPr>
              <p:nvPr/>
            </p:nvSpPr>
            <p:spPr bwMode="auto">
              <a:xfrm>
                <a:off x="1096"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9" name="Rectangle 725"/>
              <p:cNvSpPr>
                <a:spLocks noChangeAspect="1" noChangeArrowheads="1"/>
              </p:cNvSpPr>
              <p:nvPr/>
            </p:nvSpPr>
            <p:spPr bwMode="auto">
              <a:xfrm>
                <a:off x="1161"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0" name="Rectangle 726"/>
              <p:cNvSpPr>
                <a:spLocks noChangeAspect="1" noChangeArrowheads="1"/>
              </p:cNvSpPr>
              <p:nvPr/>
            </p:nvSpPr>
            <p:spPr bwMode="auto">
              <a:xfrm>
                <a:off x="1227"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1" name="Rectangle 727"/>
              <p:cNvSpPr>
                <a:spLocks noChangeAspect="1" noChangeArrowheads="1"/>
              </p:cNvSpPr>
              <p:nvPr/>
            </p:nvSpPr>
            <p:spPr bwMode="auto">
              <a:xfrm>
                <a:off x="1293" y="2378"/>
                <a:ext cx="39"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2" name="Rectangle 728"/>
              <p:cNvSpPr>
                <a:spLocks noChangeAspect="1" noChangeArrowheads="1"/>
              </p:cNvSpPr>
              <p:nvPr/>
            </p:nvSpPr>
            <p:spPr bwMode="auto">
              <a:xfrm>
                <a:off x="1030"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3" name="Rectangle 729"/>
              <p:cNvSpPr>
                <a:spLocks noChangeAspect="1" noChangeArrowheads="1"/>
              </p:cNvSpPr>
              <p:nvPr/>
            </p:nvSpPr>
            <p:spPr bwMode="auto">
              <a:xfrm>
                <a:off x="1096"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4" name="Rectangle 730"/>
              <p:cNvSpPr>
                <a:spLocks noChangeAspect="1" noChangeArrowheads="1"/>
              </p:cNvSpPr>
              <p:nvPr/>
            </p:nvSpPr>
            <p:spPr bwMode="auto">
              <a:xfrm>
                <a:off x="1161"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5" name="Rectangle 731"/>
              <p:cNvSpPr>
                <a:spLocks noChangeAspect="1" noChangeArrowheads="1"/>
              </p:cNvSpPr>
              <p:nvPr/>
            </p:nvSpPr>
            <p:spPr bwMode="auto">
              <a:xfrm>
                <a:off x="1227"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6" name="Rectangle 732"/>
              <p:cNvSpPr>
                <a:spLocks noChangeAspect="1" noChangeArrowheads="1"/>
              </p:cNvSpPr>
              <p:nvPr/>
            </p:nvSpPr>
            <p:spPr bwMode="auto">
              <a:xfrm>
                <a:off x="965"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7" name="Rectangle 733"/>
              <p:cNvSpPr>
                <a:spLocks noChangeAspect="1" noChangeArrowheads="1"/>
              </p:cNvSpPr>
              <p:nvPr/>
            </p:nvSpPr>
            <p:spPr bwMode="auto">
              <a:xfrm>
                <a:off x="1030"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8" name="Rectangle 734"/>
              <p:cNvSpPr>
                <a:spLocks noChangeAspect="1" noChangeArrowheads="1"/>
              </p:cNvSpPr>
              <p:nvPr/>
            </p:nvSpPr>
            <p:spPr bwMode="auto">
              <a:xfrm>
                <a:off x="1096"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9" name="Rectangle 735"/>
              <p:cNvSpPr>
                <a:spLocks noChangeAspect="1" noChangeArrowheads="1"/>
              </p:cNvSpPr>
              <p:nvPr/>
            </p:nvSpPr>
            <p:spPr bwMode="auto">
              <a:xfrm>
                <a:off x="1161"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0" name="Rectangle 736"/>
              <p:cNvSpPr>
                <a:spLocks noChangeAspect="1" noChangeArrowheads="1"/>
              </p:cNvSpPr>
              <p:nvPr/>
            </p:nvSpPr>
            <p:spPr bwMode="auto">
              <a:xfrm>
                <a:off x="1227"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1" name="Rectangle 737"/>
              <p:cNvSpPr>
                <a:spLocks noChangeAspect="1" noChangeArrowheads="1"/>
              </p:cNvSpPr>
              <p:nvPr/>
            </p:nvSpPr>
            <p:spPr bwMode="auto">
              <a:xfrm>
                <a:off x="1293" y="2451"/>
                <a:ext cx="39"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2" name="Rectangle 738"/>
              <p:cNvSpPr>
                <a:spLocks noChangeAspect="1" noChangeArrowheads="1"/>
              </p:cNvSpPr>
              <p:nvPr/>
            </p:nvSpPr>
            <p:spPr bwMode="auto">
              <a:xfrm>
                <a:off x="965"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3" name="Rectangle 739"/>
              <p:cNvSpPr>
                <a:spLocks noChangeAspect="1" noChangeArrowheads="1"/>
              </p:cNvSpPr>
              <p:nvPr/>
            </p:nvSpPr>
            <p:spPr bwMode="auto">
              <a:xfrm>
                <a:off x="1030"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4" name="Rectangle 740"/>
              <p:cNvSpPr>
                <a:spLocks noChangeAspect="1" noChangeArrowheads="1"/>
              </p:cNvSpPr>
              <p:nvPr/>
            </p:nvSpPr>
            <p:spPr bwMode="auto">
              <a:xfrm>
                <a:off x="1096"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5" name="Rectangle 741"/>
              <p:cNvSpPr>
                <a:spLocks noChangeAspect="1" noChangeArrowheads="1"/>
              </p:cNvSpPr>
              <p:nvPr/>
            </p:nvSpPr>
            <p:spPr bwMode="auto">
              <a:xfrm>
                <a:off x="1161"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6" name="Rectangle 742"/>
              <p:cNvSpPr>
                <a:spLocks noChangeAspect="1" noChangeArrowheads="1"/>
              </p:cNvSpPr>
              <p:nvPr/>
            </p:nvSpPr>
            <p:spPr bwMode="auto">
              <a:xfrm>
                <a:off x="1227"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7" name="Rectangle 743"/>
              <p:cNvSpPr>
                <a:spLocks noChangeAspect="1" noChangeArrowheads="1"/>
              </p:cNvSpPr>
              <p:nvPr/>
            </p:nvSpPr>
            <p:spPr bwMode="auto">
              <a:xfrm>
                <a:off x="1293" y="2524"/>
                <a:ext cx="39" cy="41"/>
              </a:xfrm>
              <a:prstGeom prst="rect">
                <a:avLst/>
              </a:prstGeom>
              <a:solidFill>
                <a:srgbClr val="5C5C5C"/>
              </a:solidFill>
              <a:ln w="9525">
                <a:noFill/>
                <a:miter lim="800000"/>
                <a:headEnd/>
                <a:tailEnd/>
              </a:ln>
              <a:effectLst/>
            </p:spPr>
            <p:txBody>
              <a:bodyPr wrap="none" tIns="0" bIns="0" anchor="ctr"/>
              <a:lstStyle/>
              <a:p>
                <a:endParaRPr lang="ja-JP" altLang="en-US"/>
              </a:p>
            </p:txBody>
          </p:sp>
        </p:grpSp>
        <p:grpSp>
          <p:nvGrpSpPr>
            <p:cNvPr id="154" name="Group 3477"/>
            <p:cNvGrpSpPr>
              <a:grpSpLocks noChangeAspect="1"/>
            </p:cNvGrpSpPr>
            <p:nvPr/>
          </p:nvGrpSpPr>
          <p:grpSpPr bwMode="auto">
            <a:xfrm>
              <a:off x="539" y="2437"/>
              <a:ext cx="380" cy="251"/>
              <a:chOff x="539" y="2437"/>
              <a:chExt cx="380" cy="251"/>
            </a:xfrm>
            <a:grpFill/>
          </p:grpSpPr>
          <p:sp>
            <p:nvSpPr>
              <p:cNvPr id="155" name="Rectangle 745"/>
              <p:cNvSpPr>
                <a:spLocks noChangeAspect="1" noChangeArrowheads="1"/>
              </p:cNvSpPr>
              <p:nvPr/>
            </p:nvSpPr>
            <p:spPr bwMode="auto">
              <a:xfrm>
                <a:off x="539" y="2437"/>
                <a:ext cx="380" cy="251"/>
              </a:xfrm>
              <a:prstGeom prst="rect">
                <a:avLst/>
              </a:prstGeom>
              <a:solidFill>
                <a:srgbClr val="ACACAC"/>
              </a:solidFill>
              <a:ln w="12700">
                <a:noFill/>
                <a:miter lim="800000"/>
                <a:headEnd/>
                <a:tailEnd/>
              </a:ln>
              <a:effectLst/>
            </p:spPr>
            <p:txBody>
              <a:bodyPr wrap="none" tIns="0" bIns="0" anchor="ctr"/>
              <a:lstStyle/>
              <a:p>
                <a:endParaRPr lang="ja-JP" altLang="en-US"/>
              </a:p>
            </p:txBody>
          </p:sp>
          <p:sp>
            <p:nvSpPr>
              <p:cNvPr id="156" name="Rectangle 747"/>
              <p:cNvSpPr>
                <a:spLocks noChangeAspect="1" noChangeArrowheads="1"/>
              </p:cNvSpPr>
              <p:nvPr/>
            </p:nvSpPr>
            <p:spPr bwMode="auto">
              <a:xfrm>
                <a:off x="577" y="254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57" name="Rectangle 748"/>
              <p:cNvSpPr>
                <a:spLocks noChangeAspect="1" noChangeArrowheads="1"/>
              </p:cNvSpPr>
              <p:nvPr/>
            </p:nvSpPr>
            <p:spPr bwMode="auto">
              <a:xfrm>
                <a:off x="691" y="254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58" name="Rectangle 749"/>
              <p:cNvSpPr>
                <a:spLocks noChangeAspect="1" noChangeArrowheads="1"/>
              </p:cNvSpPr>
              <p:nvPr/>
            </p:nvSpPr>
            <p:spPr bwMode="auto">
              <a:xfrm>
                <a:off x="805" y="254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59" name="Rectangle 751"/>
              <p:cNvSpPr>
                <a:spLocks noChangeAspect="1" noChangeArrowheads="1"/>
              </p:cNvSpPr>
              <p:nvPr/>
            </p:nvSpPr>
            <p:spPr bwMode="auto">
              <a:xfrm>
                <a:off x="577" y="2473"/>
                <a:ext cx="76" cy="3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0" name="Rectangle 752"/>
              <p:cNvSpPr>
                <a:spLocks noChangeAspect="1" noChangeArrowheads="1"/>
              </p:cNvSpPr>
              <p:nvPr/>
            </p:nvSpPr>
            <p:spPr bwMode="auto">
              <a:xfrm>
                <a:off x="691" y="2473"/>
                <a:ext cx="76" cy="3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1" name="Rectangle 753"/>
              <p:cNvSpPr>
                <a:spLocks noChangeAspect="1" noChangeArrowheads="1"/>
              </p:cNvSpPr>
              <p:nvPr/>
            </p:nvSpPr>
            <p:spPr bwMode="auto">
              <a:xfrm>
                <a:off x="805" y="2473"/>
                <a:ext cx="76" cy="3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2" name="Rectangle 755"/>
              <p:cNvSpPr>
                <a:spLocks noChangeAspect="1" noChangeArrowheads="1"/>
              </p:cNvSpPr>
              <p:nvPr/>
            </p:nvSpPr>
            <p:spPr bwMode="auto">
              <a:xfrm>
                <a:off x="577" y="261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3" name="Rectangle 756"/>
              <p:cNvSpPr>
                <a:spLocks noChangeAspect="1" noChangeArrowheads="1"/>
              </p:cNvSpPr>
              <p:nvPr/>
            </p:nvSpPr>
            <p:spPr bwMode="auto">
              <a:xfrm>
                <a:off x="691" y="261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4" name="Rectangle 757"/>
              <p:cNvSpPr>
                <a:spLocks noChangeAspect="1" noChangeArrowheads="1"/>
              </p:cNvSpPr>
              <p:nvPr/>
            </p:nvSpPr>
            <p:spPr bwMode="auto">
              <a:xfrm>
                <a:off x="805" y="261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grpSp>
      </p:grpSp>
      <p:grpSp>
        <p:nvGrpSpPr>
          <p:cNvPr id="1029" name="グループ化 1028"/>
          <p:cNvGrpSpPr/>
          <p:nvPr/>
        </p:nvGrpSpPr>
        <p:grpSpPr>
          <a:xfrm>
            <a:off x="2648744" y="5440834"/>
            <a:ext cx="936104" cy="796478"/>
            <a:chOff x="2722563" y="4901158"/>
            <a:chExt cx="1271834" cy="1082130"/>
          </a:xfrm>
          <a:solidFill>
            <a:srgbClr val="868686"/>
          </a:solidFill>
        </p:grpSpPr>
        <p:grpSp>
          <p:nvGrpSpPr>
            <p:cNvPr id="239" name="Group 5"/>
            <p:cNvGrpSpPr>
              <a:grpSpLocks noChangeAspect="1"/>
            </p:cNvGrpSpPr>
            <p:nvPr/>
          </p:nvGrpSpPr>
          <p:grpSpPr bwMode="auto">
            <a:xfrm>
              <a:off x="3152800" y="4901158"/>
              <a:ext cx="409549" cy="682080"/>
              <a:chOff x="1715" y="3316"/>
              <a:chExt cx="272" cy="453"/>
            </a:xfrm>
            <a:grpFill/>
          </p:grpSpPr>
          <p:sp>
            <p:nvSpPr>
              <p:cNvPr id="240"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1"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3" name="Group 5"/>
            <p:cNvGrpSpPr>
              <a:grpSpLocks noChangeAspect="1"/>
            </p:cNvGrpSpPr>
            <p:nvPr/>
          </p:nvGrpSpPr>
          <p:grpSpPr bwMode="auto">
            <a:xfrm>
              <a:off x="2936776" y="5085184"/>
              <a:ext cx="409549" cy="682080"/>
              <a:chOff x="1715" y="3316"/>
              <a:chExt cx="272" cy="453"/>
            </a:xfrm>
            <a:grpFill/>
          </p:grpSpPr>
          <p:sp>
            <p:nvSpPr>
              <p:cNvPr id="234"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5"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6" name="Group 5"/>
            <p:cNvGrpSpPr>
              <a:grpSpLocks noChangeAspect="1"/>
            </p:cNvGrpSpPr>
            <p:nvPr/>
          </p:nvGrpSpPr>
          <p:grpSpPr bwMode="auto">
            <a:xfrm>
              <a:off x="3367013" y="5085184"/>
              <a:ext cx="409549" cy="682080"/>
              <a:chOff x="1715" y="3316"/>
              <a:chExt cx="272" cy="453"/>
            </a:xfrm>
            <a:grpFill/>
          </p:grpSpPr>
          <p:sp>
            <p:nvSpPr>
              <p:cNvPr id="237"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8"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024" name="Group 5"/>
            <p:cNvGrpSpPr>
              <a:grpSpLocks noChangeAspect="1"/>
            </p:cNvGrpSpPr>
            <p:nvPr/>
          </p:nvGrpSpPr>
          <p:grpSpPr bwMode="auto">
            <a:xfrm>
              <a:off x="2722563" y="5301208"/>
              <a:ext cx="409549" cy="682080"/>
              <a:chOff x="1715" y="3316"/>
              <a:chExt cx="272" cy="453"/>
            </a:xfrm>
            <a:grpFill/>
          </p:grpSpPr>
          <p:sp>
            <p:nvSpPr>
              <p:cNvPr id="1027"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27" name="Group 5"/>
            <p:cNvGrpSpPr>
              <a:grpSpLocks noChangeAspect="1"/>
            </p:cNvGrpSpPr>
            <p:nvPr/>
          </p:nvGrpSpPr>
          <p:grpSpPr bwMode="auto">
            <a:xfrm>
              <a:off x="3152800" y="5301208"/>
              <a:ext cx="409549" cy="682080"/>
              <a:chOff x="1715" y="3316"/>
              <a:chExt cx="272" cy="453"/>
            </a:xfrm>
            <a:grpFill/>
          </p:grpSpPr>
          <p:sp>
            <p:nvSpPr>
              <p:cNvPr id="228"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0" name="Group 5"/>
            <p:cNvGrpSpPr>
              <a:grpSpLocks noChangeAspect="1"/>
            </p:cNvGrpSpPr>
            <p:nvPr/>
          </p:nvGrpSpPr>
          <p:grpSpPr bwMode="auto">
            <a:xfrm>
              <a:off x="3584848" y="5301208"/>
              <a:ext cx="409549" cy="682080"/>
              <a:chOff x="1715" y="3316"/>
              <a:chExt cx="272" cy="453"/>
            </a:xfrm>
            <a:grpFill/>
          </p:grpSpPr>
          <p:sp>
            <p:nvSpPr>
              <p:cNvPr id="231"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2"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sp>
        <p:nvSpPr>
          <p:cNvPr id="1030" name="テキスト ボックス 1029"/>
          <p:cNvSpPr txBox="1"/>
          <p:nvPr/>
        </p:nvSpPr>
        <p:spPr>
          <a:xfrm>
            <a:off x="1280592" y="6237312"/>
            <a:ext cx="1368152" cy="276999"/>
          </a:xfrm>
          <a:prstGeom prst="rect">
            <a:avLst/>
          </a:prstGeom>
          <a:noFill/>
        </p:spPr>
        <p:txBody>
          <a:bodyPr wrap="square" lIns="0" rIns="0" rtlCol="0">
            <a:noAutofit/>
          </a:bodyPr>
          <a:lstStyle/>
          <a:p>
            <a:pPr 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海外医療関連企業</a:t>
            </a:r>
          </a:p>
        </p:txBody>
      </p:sp>
      <p:sp>
        <p:nvSpPr>
          <p:cNvPr id="244" name="テキスト ボックス 243"/>
          <p:cNvSpPr txBox="1"/>
          <p:nvPr/>
        </p:nvSpPr>
        <p:spPr>
          <a:xfrm>
            <a:off x="2432720" y="6237312"/>
            <a:ext cx="1368152" cy="276999"/>
          </a:xfrm>
          <a:prstGeom prst="rect">
            <a:avLst/>
          </a:prstGeom>
          <a:noFill/>
        </p:spPr>
        <p:txBody>
          <a:bodyPr wrap="square" lIns="0" rIns="0" rtlCol="0">
            <a:noAutofit/>
          </a:bodyPr>
          <a:lstStyle/>
          <a:p>
            <a:pPr 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外国人患者</a:t>
            </a:r>
          </a:p>
        </p:txBody>
      </p:sp>
      <p:sp>
        <p:nvSpPr>
          <p:cNvPr id="338" name="テキスト ボックス 337"/>
          <p:cNvSpPr txBox="1"/>
          <p:nvPr/>
        </p:nvSpPr>
        <p:spPr>
          <a:xfrm>
            <a:off x="1424608" y="3212976"/>
            <a:ext cx="2304256" cy="276999"/>
          </a:xfrm>
          <a:prstGeom prst="rect">
            <a:avLst/>
          </a:prstGeom>
          <a:noFill/>
        </p:spPr>
        <p:txBody>
          <a:bodyPr wrap="square" lIns="0" rIns="0" rtlCol="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保健省を中心とした</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様々な関係政府機関が連携</a:t>
            </a:r>
            <a:endPar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1" name="グループ化 430"/>
          <p:cNvGrpSpPr/>
          <p:nvPr/>
        </p:nvGrpSpPr>
        <p:grpSpPr>
          <a:xfrm>
            <a:off x="3590842" y="3717032"/>
            <a:ext cx="858102" cy="504056"/>
            <a:chOff x="2122652" y="2789319"/>
            <a:chExt cx="1146118" cy="673238"/>
          </a:xfrm>
        </p:grpSpPr>
        <p:sp>
          <p:nvSpPr>
            <p:cNvPr id="432"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433" name="グループ化 432"/>
            <p:cNvGrpSpPr/>
            <p:nvPr/>
          </p:nvGrpSpPr>
          <p:grpSpPr>
            <a:xfrm>
              <a:off x="2181108" y="2845421"/>
              <a:ext cx="216675" cy="216675"/>
              <a:chOff x="560512" y="1484784"/>
              <a:chExt cx="288032" cy="288032"/>
            </a:xfrm>
          </p:grpSpPr>
          <p:sp>
            <p:nvSpPr>
              <p:cNvPr id="473" name="正方形/長方形 47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4" name="正方形/長方形 47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5" name="正方形/長方形 47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6" name="正方形/長方形 47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4" name="グループ化 433"/>
            <p:cNvGrpSpPr/>
            <p:nvPr/>
          </p:nvGrpSpPr>
          <p:grpSpPr>
            <a:xfrm>
              <a:off x="2451952" y="2845421"/>
              <a:ext cx="216675" cy="216675"/>
              <a:chOff x="560512" y="1484784"/>
              <a:chExt cx="288032" cy="288032"/>
            </a:xfrm>
          </p:grpSpPr>
          <p:sp>
            <p:nvSpPr>
              <p:cNvPr id="469" name="正方形/長方形 46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0" name="正方形/長方形 46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1" name="正方形/長方形 47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2" name="正方形/長方形 47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5" name="グループ化 434"/>
            <p:cNvGrpSpPr/>
            <p:nvPr/>
          </p:nvGrpSpPr>
          <p:grpSpPr>
            <a:xfrm>
              <a:off x="2722794" y="2845421"/>
              <a:ext cx="216675" cy="216675"/>
              <a:chOff x="560512" y="1484784"/>
              <a:chExt cx="288032" cy="288032"/>
            </a:xfrm>
          </p:grpSpPr>
          <p:sp>
            <p:nvSpPr>
              <p:cNvPr id="465" name="正方形/長方形 46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6" name="正方形/長方形 46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7" name="正方形/長方形 46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8" name="正方形/長方形 46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6" name="グループ化 435"/>
            <p:cNvGrpSpPr/>
            <p:nvPr/>
          </p:nvGrpSpPr>
          <p:grpSpPr>
            <a:xfrm>
              <a:off x="2993638" y="2845421"/>
              <a:ext cx="216675" cy="216675"/>
              <a:chOff x="560512" y="1484784"/>
              <a:chExt cx="288032" cy="288032"/>
            </a:xfrm>
          </p:grpSpPr>
          <p:sp>
            <p:nvSpPr>
              <p:cNvPr id="461" name="正方形/長方形 46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2" name="正方形/長方形 46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3" name="正方形/長方形 46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4" name="正方形/長方形 46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7" name="グループ化 436"/>
            <p:cNvGrpSpPr/>
            <p:nvPr/>
          </p:nvGrpSpPr>
          <p:grpSpPr>
            <a:xfrm>
              <a:off x="2181108" y="3077572"/>
              <a:ext cx="216675" cy="216675"/>
              <a:chOff x="560512" y="1484784"/>
              <a:chExt cx="288032" cy="288032"/>
            </a:xfrm>
          </p:grpSpPr>
          <p:sp>
            <p:nvSpPr>
              <p:cNvPr id="457" name="正方形/長方形 45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8" name="正方形/長方形 45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9" name="正方形/長方形 45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0" name="正方形/長方形 45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8" name="グループ化 437"/>
            <p:cNvGrpSpPr/>
            <p:nvPr/>
          </p:nvGrpSpPr>
          <p:grpSpPr>
            <a:xfrm>
              <a:off x="2451952" y="3077572"/>
              <a:ext cx="216675" cy="216675"/>
              <a:chOff x="560512" y="1484784"/>
              <a:chExt cx="288032" cy="288032"/>
            </a:xfrm>
          </p:grpSpPr>
          <p:sp>
            <p:nvSpPr>
              <p:cNvPr id="453" name="正方形/長方形 45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4" name="正方形/長方形 45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5" name="正方形/長方形 45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6" name="正方形/長方形 45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9" name="グループ化 438"/>
            <p:cNvGrpSpPr/>
            <p:nvPr/>
          </p:nvGrpSpPr>
          <p:grpSpPr>
            <a:xfrm>
              <a:off x="2722794" y="3077572"/>
              <a:ext cx="216675" cy="216675"/>
              <a:chOff x="560512" y="1484784"/>
              <a:chExt cx="288032" cy="288032"/>
            </a:xfrm>
          </p:grpSpPr>
          <p:sp>
            <p:nvSpPr>
              <p:cNvPr id="449" name="正方形/長方形 44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0" name="正方形/長方形 44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1" name="正方形/長方形 45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2" name="正方形/長方形 45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40" name="グループ化 439"/>
            <p:cNvGrpSpPr/>
            <p:nvPr/>
          </p:nvGrpSpPr>
          <p:grpSpPr>
            <a:xfrm>
              <a:off x="2993638" y="3077572"/>
              <a:ext cx="216675" cy="216675"/>
              <a:chOff x="560512" y="1484784"/>
              <a:chExt cx="288032" cy="288032"/>
            </a:xfrm>
          </p:grpSpPr>
          <p:sp>
            <p:nvSpPr>
              <p:cNvPr id="445" name="正方形/長方形 44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6" name="正方形/長方形 44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7" name="正方形/長方形 44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8" name="正方形/長方形 44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41"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2"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3"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4"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77" name="グループ化 476"/>
          <p:cNvGrpSpPr/>
          <p:nvPr/>
        </p:nvGrpSpPr>
        <p:grpSpPr>
          <a:xfrm>
            <a:off x="2628738" y="3717032"/>
            <a:ext cx="858102" cy="504056"/>
            <a:chOff x="2122652" y="2789319"/>
            <a:chExt cx="1146118" cy="673238"/>
          </a:xfrm>
        </p:grpSpPr>
        <p:sp>
          <p:nvSpPr>
            <p:cNvPr id="478"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479" name="グループ化 478"/>
            <p:cNvGrpSpPr/>
            <p:nvPr/>
          </p:nvGrpSpPr>
          <p:grpSpPr>
            <a:xfrm>
              <a:off x="2181108" y="2845421"/>
              <a:ext cx="216675" cy="216675"/>
              <a:chOff x="560512" y="1484784"/>
              <a:chExt cx="288032" cy="288032"/>
            </a:xfrm>
          </p:grpSpPr>
          <p:sp>
            <p:nvSpPr>
              <p:cNvPr id="519" name="正方形/長方形 51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0" name="正方形/長方形 51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1" name="正方形/長方形 52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2" name="正方形/長方形 52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0" name="グループ化 479"/>
            <p:cNvGrpSpPr/>
            <p:nvPr/>
          </p:nvGrpSpPr>
          <p:grpSpPr>
            <a:xfrm>
              <a:off x="2451952" y="2845421"/>
              <a:ext cx="216675" cy="216675"/>
              <a:chOff x="560512" y="1484784"/>
              <a:chExt cx="288032" cy="288032"/>
            </a:xfrm>
          </p:grpSpPr>
          <p:sp>
            <p:nvSpPr>
              <p:cNvPr id="515" name="正方形/長方形 51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6" name="正方形/長方形 51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7" name="正方形/長方形 51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8" name="正方形/長方形 51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1" name="グループ化 480"/>
            <p:cNvGrpSpPr/>
            <p:nvPr/>
          </p:nvGrpSpPr>
          <p:grpSpPr>
            <a:xfrm>
              <a:off x="2722794" y="2845421"/>
              <a:ext cx="216675" cy="216675"/>
              <a:chOff x="560512" y="1484784"/>
              <a:chExt cx="288032" cy="288032"/>
            </a:xfrm>
          </p:grpSpPr>
          <p:sp>
            <p:nvSpPr>
              <p:cNvPr id="511" name="正方形/長方形 51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2" name="正方形/長方形 51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3" name="正方形/長方形 51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4" name="正方形/長方形 51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2" name="グループ化 481"/>
            <p:cNvGrpSpPr/>
            <p:nvPr/>
          </p:nvGrpSpPr>
          <p:grpSpPr>
            <a:xfrm>
              <a:off x="2993638" y="2845421"/>
              <a:ext cx="216675" cy="216675"/>
              <a:chOff x="560512" y="1484784"/>
              <a:chExt cx="288032" cy="288032"/>
            </a:xfrm>
          </p:grpSpPr>
          <p:sp>
            <p:nvSpPr>
              <p:cNvPr id="507" name="正方形/長方形 50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8" name="正方形/長方形 50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9" name="正方形/長方形 50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0" name="正方形/長方形 50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3" name="グループ化 482"/>
            <p:cNvGrpSpPr/>
            <p:nvPr/>
          </p:nvGrpSpPr>
          <p:grpSpPr>
            <a:xfrm>
              <a:off x="2181108" y="3077572"/>
              <a:ext cx="216675" cy="216675"/>
              <a:chOff x="560512" y="1484784"/>
              <a:chExt cx="288032" cy="288032"/>
            </a:xfrm>
          </p:grpSpPr>
          <p:sp>
            <p:nvSpPr>
              <p:cNvPr id="503" name="正方形/長方形 50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4" name="正方形/長方形 50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5" name="正方形/長方形 50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6" name="正方形/長方形 50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4" name="グループ化 483"/>
            <p:cNvGrpSpPr/>
            <p:nvPr/>
          </p:nvGrpSpPr>
          <p:grpSpPr>
            <a:xfrm>
              <a:off x="2451952" y="3077572"/>
              <a:ext cx="216675" cy="216675"/>
              <a:chOff x="560512" y="1484784"/>
              <a:chExt cx="288032" cy="288032"/>
            </a:xfrm>
          </p:grpSpPr>
          <p:sp>
            <p:nvSpPr>
              <p:cNvPr id="499" name="正方形/長方形 49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0" name="正方形/長方形 49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1" name="正方形/長方形 50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2" name="正方形/長方形 50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5" name="グループ化 484"/>
            <p:cNvGrpSpPr/>
            <p:nvPr/>
          </p:nvGrpSpPr>
          <p:grpSpPr>
            <a:xfrm>
              <a:off x="2722794" y="3077572"/>
              <a:ext cx="216675" cy="216675"/>
              <a:chOff x="560512" y="1484784"/>
              <a:chExt cx="288032" cy="288032"/>
            </a:xfrm>
          </p:grpSpPr>
          <p:sp>
            <p:nvSpPr>
              <p:cNvPr id="495" name="正方形/長方形 49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6" name="正方形/長方形 49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7" name="正方形/長方形 49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正方形/長方形 49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6" name="グループ化 485"/>
            <p:cNvGrpSpPr/>
            <p:nvPr/>
          </p:nvGrpSpPr>
          <p:grpSpPr>
            <a:xfrm>
              <a:off x="2993638" y="3077572"/>
              <a:ext cx="216675" cy="216675"/>
              <a:chOff x="560512" y="1484784"/>
              <a:chExt cx="288032" cy="288032"/>
            </a:xfrm>
          </p:grpSpPr>
          <p:sp>
            <p:nvSpPr>
              <p:cNvPr id="491" name="正方形/長方形 49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2" name="正方形/長方形 49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3" name="正方形/長方形 49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4" name="正方形/長方形 49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87"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8"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9"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0"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3" name="グループ化 522"/>
          <p:cNvGrpSpPr/>
          <p:nvPr/>
        </p:nvGrpSpPr>
        <p:grpSpPr>
          <a:xfrm>
            <a:off x="1666633" y="3717032"/>
            <a:ext cx="858102" cy="504056"/>
            <a:chOff x="2122652" y="2789319"/>
            <a:chExt cx="1146118" cy="673238"/>
          </a:xfrm>
        </p:grpSpPr>
        <p:sp>
          <p:nvSpPr>
            <p:cNvPr id="524"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525" name="グループ化 524"/>
            <p:cNvGrpSpPr/>
            <p:nvPr/>
          </p:nvGrpSpPr>
          <p:grpSpPr>
            <a:xfrm>
              <a:off x="2181108" y="2845421"/>
              <a:ext cx="216675" cy="216675"/>
              <a:chOff x="560512" y="1484784"/>
              <a:chExt cx="288032" cy="288032"/>
            </a:xfrm>
          </p:grpSpPr>
          <p:sp>
            <p:nvSpPr>
              <p:cNvPr id="565" name="正方形/長方形 56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6" name="正方形/長方形 56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7" name="正方形/長方形 56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8" name="正方形/長方形 56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6" name="グループ化 525"/>
            <p:cNvGrpSpPr/>
            <p:nvPr/>
          </p:nvGrpSpPr>
          <p:grpSpPr>
            <a:xfrm>
              <a:off x="2451952" y="2845421"/>
              <a:ext cx="216675" cy="216675"/>
              <a:chOff x="560512" y="1484784"/>
              <a:chExt cx="288032" cy="288032"/>
            </a:xfrm>
          </p:grpSpPr>
          <p:sp>
            <p:nvSpPr>
              <p:cNvPr id="561" name="正方形/長方形 56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2" name="正方形/長方形 56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3" name="正方形/長方形 56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4" name="正方形/長方形 56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7" name="グループ化 526"/>
            <p:cNvGrpSpPr/>
            <p:nvPr/>
          </p:nvGrpSpPr>
          <p:grpSpPr>
            <a:xfrm>
              <a:off x="2722794" y="2845421"/>
              <a:ext cx="216675" cy="216675"/>
              <a:chOff x="560512" y="1484784"/>
              <a:chExt cx="288032" cy="288032"/>
            </a:xfrm>
          </p:grpSpPr>
          <p:sp>
            <p:nvSpPr>
              <p:cNvPr id="557" name="正方形/長方形 55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8" name="正方形/長方形 55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9" name="正方形/長方形 55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0" name="正方形/長方形 55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8" name="グループ化 527"/>
            <p:cNvGrpSpPr/>
            <p:nvPr/>
          </p:nvGrpSpPr>
          <p:grpSpPr>
            <a:xfrm>
              <a:off x="2993638" y="2845421"/>
              <a:ext cx="216675" cy="216675"/>
              <a:chOff x="560512" y="1484784"/>
              <a:chExt cx="288032" cy="288032"/>
            </a:xfrm>
          </p:grpSpPr>
          <p:sp>
            <p:nvSpPr>
              <p:cNvPr id="553" name="正方形/長方形 55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4" name="正方形/長方形 55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5" name="正方形/長方形 55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6" name="正方形/長方形 55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9" name="グループ化 528"/>
            <p:cNvGrpSpPr/>
            <p:nvPr/>
          </p:nvGrpSpPr>
          <p:grpSpPr>
            <a:xfrm>
              <a:off x="2181108" y="3077572"/>
              <a:ext cx="216675" cy="216675"/>
              <a:chOff x="560512" y="1484784"/>
              <a:chExt cx="288032" cy="288032"/>
            </a:xfrm>
          </p:grpSpPr>
          <p:sp>
            <p:nvSpPr>
              <p:cNvPr id="549" name="正方形/長方形 54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0" name="正方形/長方形 54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1" name="正方形/長方形 55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2" name="正方形/長方形 55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30" name="グループ化 529"/>
            <p:cNvGrpSpPr/>
            <p:nvPr/>
          </p:nvGrpSpPr>
          <p:grpSpPr>
            <a:xfrm>
              <a:off x="2451952" y="3077572"/>
              <a:ext cx="216675" cy="216675"/>
              <a:chOff x="560512" y="1484784"/>
              <a:chExt cx="288032" cy="288032"/>
            </a:xfrm>
          </p:grpSpPr>
          <p:sp>
            <p:nvSpPr>
              <p:cNvPr id="545" name="正方形/長方形 54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6" name="正方形/長方形 54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7" name="正方形/長方形 54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8" name="正方形/長方形 54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31" name="グループ化 530"/>
            <p:cNvGrpSpPr/>
            <p:nvPr/>
          </p:nvGrpSpPr>
          <p:grpSpPr>
            <a:xfrm>
              <a:off x="2722794" y="3077572"/>
              <a:ext cx="216675" cy="216675"/>
              <a:chOff x="560512" y="1484784"/>
              <a:chExt cx="288032" cy="288032"/>
            </a:xfrm>
          </p:grpSpPr>
          <p:sp>
            <p:nvSpPr>
              <p:cNvPr id="541" name="正方形/長方形 54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2" name="正方形/長方形 54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3" name="正方形/長方形 54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4" name="正方形/長方形 54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32" name="グループ化 531"/>
            <p:cNvGrpSpPr/>
            <p:nvPr/>
          </p:nvGrpSpPr>
          <p:grpSpPr>
            <a:xfrm>
              <a:off x="2993638" y="3077572"/>
              <a:ext cx="216675" cy="216675"/>
              <a:chOff x="560512" y="1484784"/>
              <a:chExt cx="288032" cy="288032"/>
            </a:xfrm>
          </p:grpSpPr>
          <p:sp>
            <p:nvSpPr>
              <p:cNvPr id="537" name="正方形/長方形 53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8" name="正方形/長方形 53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9" name="正方形/長方形 53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0" name="正方形/長方形 53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33"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4"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5"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6"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9" name="グループ化 568"/>
          <p:cNvGrpSpPr/>
          <p:nvPr/>
        </p:nvGrpSpPr>
        <p:grpSpPr>
          <a:xfrm>
            <a:off x="704528" y="3717032"/>
            <a:ext cx="858102" cy="504056"/>
            <a:chOff x="2122652" y="2789319"/>
            <a:chExt cx="1146118" cy="673238"/>
          </a:xfrm>
        </p:grpSpPr>
        <p:sp>
          <p:nvSpPr>
            <p:cNvPr id="570"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571" name="グループ化 570"/>
            <p:cNvGrpSpPr/>
            <p:nvPr/>
          </p:nvGrpSpPr>
          <p:grpSpPr>
            <a:xfrm>
              <a:off x="2181108" y="2845421"/>
              <a:ext cx="216675" cy="216675"/>
              <a:chOff x="560512" y="1484784"/>
              <a:chExt cx="288032" cy="288032"/>
            </a:xfrm>
          </p:grpSpPr>
          <p:sp>
            <p:nvSpPr>
              <p:cNvPr id="611" name="正方形/長方形 61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2" name="正方形/長方形 61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3" name="正方形/長方形 61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4" name="正方形/長方形 61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2" name="グループ化 571"/>
            <p:cNvGrpSpPr/>
            <p:nvPr/>
          </p:nvGrpSpPr>
          <p:grpSpPr>
            <a:xfrm>
              <a:off x="2451952" y="2845421"/>
              <a:ext cx="216675" cy="216675"/>
              <a:chOff x="560512" y="1484784"/>
              <a:chExt cx="288032" cy="288032"/>
            </a:xfrm>
          </p:grpSpPr>
          <p:sp>
            <p:nvSpPr>
              <p:cNvPr id="607" name="正方形/長方形 60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8" name="正方形/長方形 60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9" name="正方形/長方形 60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0" name="正方形/長方形 60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3" name="グループ化 572"/>
            <p:cNvGrpSpPr/>
            <p:nvPr/>
          </p:nvGrpSpPr>
          <p:grpSpPr>
            <a:xfrm>
              <a:off x="2722794" y="2845421"/>
              <a:ext cx="216675" cy="216675"/>
              <a:chOff x="560512" y="1484784"/>
              <a:chExt cx="288032" cy="288032"/>
            </a:xfrm>
          </p:grpSpPr>
          <p:sp>
            <p:nvSpPr>
              <p:cNvPr id="603" name="正方形/長方形 60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4" name="正方形/長方形 60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5" name="正方形/長方形 60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6" name="正方形/長方形 60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4" name="グループ化 573"/>
            <p:cNvGrpSpPr/>
            <p:nvPr/>
          </p:nvGrpSpPr>
          <p:grpSpPr>
            <a:xfrm>
              <a:off x="2993638" y="2845421"/>
              <a:ext cx="216675" cy="216675"/>
              <a:chOff x="560512" y="1484784"/>
              <a:chExt cx="288032" cy="288032"/>
            </a:xfrm>
          </p:grpSpPr>
          <p:sp>
            <p:nvSpPr>
              <p:cNvPr id="599" name="正方形/長方形 59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0" name="正方形/長方形 59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1" name="正方形/長方形 60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2" name="正方形/長方形 60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5" name="グループ化 574"/>
            <p:cNvGrpSpPr/>
            <p:nvPr/>
          </p:nvGrpSpPr>
          <p:grpSpPr>
            <a:xfrm>
              <a:off x="2181108" y="3077572"/>
              <a:ext cx="216675" cy="216675"/>
              <a:chOff x="560512" y="1484784"/>
              <a:chExt cx="288032" cy="288032"/>
            </a:xfrm>
          </p:grpSpPr>
          <p:sp>
            <p:nvSpPr>
              <p:cNvPr id="595" name="正方形/長方形 59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6" name="正方形/長方形 59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7" name="正方形/長方形 59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8" name="正方形/長方形 59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6" name="グループ化 575"/>
            <p:cNvGrpSpPr/>
            <p:nvPr/>
          </p:nvGrpSpPr>
          <p:grpSpPr>
            <a:xfrm>
              <a:off x="2451952" y="3077572"/>
              <a:ext cx="216675" cy="216675"/>
              <a:chOff x="560512" y="1484784"/>
              <a:chExt cx="288032" cy="288032"/>
            </a:xfrm>
          </p:grpSpPr>
          <p:sp>
            <p:nvSpPr>
              <p:cNvPr id="591" name="正方形/長方形 59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2" name="正方形/長方形 59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3" name="正方形/長方形 59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4" name="正方形/長方形 59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7" name="グループ化 576"/>
            <p:cNvGrpSpPr/>
            <p:nvPr/>
          </p:nvGrpSpPr>
          <p:grpSpPr>
            <a:xfrm>
              <a:off x="2722794" y="3077572"/>
              <a:ext cx="216675" cy="216675"/>
              <a:chOff x="560512" y="1484784"/>
              <a:chExt cx="288032" cy="288032"/>
            </a:xfrm>
          </p:grpSpPr>
          <p:sp>
            <p:nvSpPr>
              <p:cNvPr id="587" name="正方形/長方形 58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8" name="正方形/長方形 58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9" name="正方形/長方形 58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0" name="正方形/長方形 58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8" name="グループ化 577"/>
            <p:cNvGrpSpPr/>
            <p:nvPr/>
          </p:nvGrpSpPr>
          <p:grpSpPr>
            <a:xfrm>
              <a:off x="2993638" y="3077572"/>
              <a:ext cx="216675" cy="216675"/>
              <a:chOff x="560512" y="1484784"/>
              <a:chExt cx="288032" cy="288032"/>
            </a:xfrm>
          </p:grpSpPr>
          <p:sp>
            <p:nvSpPr>
              <p:cNvPr id="583" name="正方形/長方形 58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4" name="正方形/長方形 58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5" name="正方形/長方形 58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6" name="正方形/長方形 58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79"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0"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1"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2"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032" name="正方形/長方形 1031"/>
          <p:cNvSpPr/>
          <p:nvPr/>
        </p:nvSpPr>
        <p:spPr>
          <a:xfrm>
            <a:off x="1208584" y="4293096"/>
            <a:ext cx="2736304" cy="276999"/>
          </a:xfrm>
          <a:prstGeom prst="rect">
            <a:avLst/>
          </a:prstGeom>
        </p:spPr>
        <p:txBody>
          <a:bodyPr wrap="square">
            <a:sp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優遇政策を通じて積極的に誘致</a:t>
            </a:r>
            <a:endParaRPr lang="ja-JP" altLang="en-US" sz="1200" b="1" dirty="0"/>
          </a:p>
        </p:txBody>
      </p:sp>
      <p:sp>
        <p:nvSpPr>
          <p:cNvPr id="619" name="正方形/長方形 618"/>
          <p:cNvSpPr/>
          <p:nvPr/>
        </p:nvSpPr>
        <p:spPr>
          <a:xfrm>
            <a:off x="2000672" y="4509120"/>
            <a:ext cx="1224136" cy="425758"/>
          </a:xfrm>
          <a:prstGeom prst="rect">
            <a:avLst/>
          </a:prstGeom>
        </p:spPr>
        <p:txBody>
          <a:bodyPr wrap="square">
            <a:spAutoFit/>
          </a:bodyPr>
          <a:lstStyle/>
          <a:p>
            <a:pPr marL="130175" indent="-130175" fontAlgn="ctr">
              <a:spcAft>
                <a:spcPts val="200"/>
              </a:spcAft>
              <a:buClr>
                <a:srgbClr val="3D6AA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ビザ要件の緩和</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200"/>
              </a:spcAft>
              <a:buClr>
                <a:srgbClr val="3D6AA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税金の非課税</a:t>
            </a:r>
            <a:endParaRPr lang="ja-JP" altLang="en-US" sz="1000" dirty="0"/>
          </a:p>
        </p:txBody>
      </p:sp>
      <p:graphicFrame>
        <p:nvGraphicFramePr>
          <p:cNvPr id="60" name="Object 59"/>
          <p:cNvGraphicFramePr>
            <a:graphicFrameLocks/>
          </p:cNvGraphicFramePr>
          <p:nvPr>
            <p:custDataLst>
              <p:tags r:id="rId4"/>
            </p:custDataLst>
            <p:extLst>
              <p:ext uri="{D42A27DB-BD31-4B8C-83A1-F6EECF244321}">
                <p14:modId xmlns:p14="http://schemas.microsoft.com/office/powerpoint/2010/main" val="1972209490"/>
              </p:ext>
            </p:extLst>
          </p:nvPr>
        </p:nvGraphicFramePr>
        <p:xfrm>
          <a:off x="4724400" y="2552700"/>
          <a:ext cx="4943427" cy="3933742"/>
        </p:xfrm>
        <a:graphic>
          <a:graphicData uri="http://schemas.openxmlformats.org/presentationml/2006/ole">
            <mc:AlternateContent xmlns:mc="http://schemas.openxmlformats.org/markup-compatibility/2006">
              <mc:Choice xmlns:v="urn:schemas-microsoft-com:vml" Requires="v">
                <p:oleObj spid="_x0000_s44035" name="Chart" r:id="rId18" imgW="4943427" imgH="3933742" progId="MSGraph.Chart.8">
                  <p:embed followColorScheme="full"/>
                </p:oleObj>
              </mc:Choice>
              <mc:Fallback>
                <p:oleObj name="Chart" r:id="rId18" imgW="4943427" imgH="3933742" progId="MSGraph.Chart.8">
                  <p:embed followColorScheme="full"/>
                  <p:pic>
                    <p:nvPicPr>
                      <p:cNvPr id="60" name="Object 59"/>
                      <p:cNvPicPr/>
                      <p:nvPr/>
                    </p:nvPicPr>
                    <p:blipFill>
                      <a:blip r:embed="rId19"/>
                      <a:stretch>
                        <a:fillRect/>
                      </a:stretch>
                    </p:blipFill>
                    <p:spPr>
                      <a:xfrm>
                        <a:off x="4724400" y="2552700"/>
                        <a:ext cx="4943427" cy="3933742"/>
                      </a:xfrm>
                      <a:prstGeom prst="rect">
                        <a:avLst/>
                      </a:prstGeom>
                    </p:spPr>
                  </p:pic>
                </p:oleObj>
              </mc:Fallback>
            </mc:AlternateContent>
          </a:graphicData>
        </a:graphic>
      </p:graphicFrame>
      <p:sp>
        <p:nvSpPr>
          <p:cNvPr id="372" name="テキスト プレースホルダ 9"/>
          <p:cNvSpPr>
            <a:spLocks noGrp="1"/>
          </p:cNvSpPr>
          <p:nvPr>
            <p:custDataLst>
              <p:tags r:id="rId5"/>
            </p:custDataLst>
          </p:nvPr>
        </p:nvSpPr>
        <p:spPr bwMode="gray">
          <a:xfrm>
            <a:off x="86788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BF4E54-4D31-4878-A048-2D5F808DD1DD}" type="datetime'''''''''''''''2''''''''''0''''''''''''''''''''17'">
              <a:rPr lang="ja-JP" altLang="en-US" sz="1000"/>
              <a:pPr/>
              <a:t>2017</a:t>
            </a:fld>
            <a:endParaRPr kumimoji="0" lang="ja-JP" altLang="en-US" sz="1000" dirty="0">
              <a:sym typeface="+mn-lt"/>
            </a:endParaRPr>
          </a:p>
        </p:txBody>
      </p:sp>
      <p:sp>
        <p:nvSpPr>
          <p:cNvPr id="373" name="テキスト プレースホルダ 9"/>
          <p:cNvSpPr>
            <a:spLocks noGrp="1"/>
          </p:cNvSpPr>
          <p:nvPr>
            <p:custDataLst>
              <p:tags r:id="rId6"/>
            </p:custDataLst>
          </p:nvPr>
        </p:nvSpPr>
        <p:spPr bwMode="gray">
          <a:xfrm>
            <a:off x="91741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D07A4D-A756-49EC-AFB1-1B79C407538D}" type="datetime'''2''''''''''''''''''''0''''''''1''''''''''''8'''''">
              <a:rPr lang="ja-JP" altLang="en-US" sz="1000"/>
              <a:pPr/>
              <a:t>2018</a:t>
            </a:fld>
            <a:endParaRPr kumimoji="0" lang="ja-JP" altLang="en-US" sz="1000" dirty="0">
              <a:sym typeface="+mn-lt"/>
            </a:endParaRPr>
          </a:p>
        </p:txBody>
      </p:sp>
      <p:sp>
        <p:nvSpPr>
          <p:cNvPr id="352" name="テキスト プレースホルダ 9"/>
          <p:cNvSpPr>
            <a:spLocks noGrp="1"/>
          </p:cNvSpPr>
          <p:nvPr>
            <p:custDataLst>
              <p:tags r:id="rId7"/>
            </p:custDataLst>
          </p:nvPr>
        </p:nvSpPr>
        <p:spPr bwMode="gray">
          <a:xfrm>
            <a:off x="4813300" y="2468563"/>
            <a:ext cx="3048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200" dirty="0">
                <a:sym typeface="+mn-lt"/>
              </a:rPr>
              <a:t>万人</a:t>
            </a:r>
          </a:p>
        </p:txBody>
      </p:sp>
      <p:sp>
        <p:nvSpPr>
          <p:cNvPr id="369" name="テキスト プレースホルダ 9"/>
          <p:cNvSpPr>
            <a:spLocks noGrp="1"/>
          </p:cNvSpPr>
          <p:nvPr>
            <p:custDataLst>
              <p:tags r:id="rId8"/>
            </p:custDataLst>
          </p:nvPr>
        </p:nvSpPr>
        <p:spPr bwMode="gray">
          <a:xfrm>
            <a:off x="7197725"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6F1936-8511-4C10-A661-CE63AFB9EB33}" type="datetime'''''''''''''''''''''''''2''0''1''4'''''''''''''''''''''''''">
              <a:rPr lang="ja-JP" altLang="en-US" sz="1000"/>
              <a:pPr/>
              <a:t>2014</a:t>
            </a:fld>
            <a:endParaRPr kumimoji="0" lang="ja-JP" altLang="en-US" sz="1000" dirty="0">
              <a:sym typeface="+mn-lt"/>
            </a:endParaRPr>
          </a:p>
        </p:txBody>
      </p:sp>
      <p:sp>
        <p:nvSpPr>
          <p:cNvPr id="370" name="テキスト プレースホルダ 9"/>
          <p:cNvSpPr>
            <a:spLocks noGrp="1"/>
          </p:cNvSpPr>
          <p:nvPr>
            <p:custDataLst>
              <p:tags r:id="rId9"/>
            </p:custDataLst>
          </p:nvPr>
        </p:nvSpPr>
        <p:spPr bwMode="gray">
          <a:xfrm>
            <a:off x="76882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4A478D-7015-4248-B5B1-AF12DAE2A88A}" type="datetime'''''''201''''''''''''''''''5'''''''''''">
              <a:rPr lang="ja-JP" altLang="en-US" sz="1000"/>
              <a:pPr/>
              <a:t>2015</a:t>
            </a:fld>
            <a:endParaRPr kumimoji="0" lang="ja-JP" altLang="en-US" sz="1000" dirty="0">
              <a:sym typeface="+mn-lt"/>
            </a:endParaRPr>
          </a:p>
        </p:txBody>
      </p:sp>
      <p:sp>
        <p:nvSpPr>
          <p:cNvPr id="371" name="テキスト プレースホルダ 9"/>
          <p:cNvSpPr>
            <a:spLocks noGrp="1"/>
          </p:cNvSpPr>
          <p:nvPr>
            <p:custDataLst>
              <p:tags r:id="rId10"/>
            </p:custDataLst>
          </p:nvPr>
        </p:nvSpPr>
        <p:spPr bwMode="gray">
          <a:xfrm>
            <a:off x="81835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63E3D8-826E-462D-8CC4-58AC5330903E}" type="datetime'2''''''''''01''''''''''''''''''''6'''''''''''''''''''''''''''">
              <a:rPr lang="ja-JP" altLang="en-US" sz="1000"/>
              <a:pPr/>
              <a:t>2016</a:t>
            </a:fld>
            <a:endParaRPr kumimoji="0" lang="ja-JP" altLang="en-US" sz="1000" dirty="0">
              <a:sym typeface="+mn-lt"/>
            </a:endParaRPr>
          </a:p>
        </p:txBody>
      </p:sp>
      <p:sp>
        <p:nvSpPr>
          <p:cNvPr id="368" name="テキスト プレースホルダ 9"/>
          <p:cNvSpPr>
            <a:spLocks noGrp="1"/>
          </p:cNvSpPr>
          <p:nvPr>
            <p:custDataLst>
              <p:tags r:id="rId11"/>
            </p:custDataLst>
          </p:nvPr>
        </p:nvSpPr>
        <p:spPr bwMode="gray">
          <a:xfrm>
            <a:off x="67071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1FE00D-5F68-4F03-A5D6-051164027A5E}" type="datetime'''''''''''''''''2''''''''''''''''''0''''13'''''''''">
              <a:rPr lang="ja-JP" altLang="en-US" sz="1000"/>
              <a:pPr/>
              <a:t>2013</a:t>
            </a:fld>
            <a:endParaRPr kumimoji="0" lang="ja-JP" altLang="en-US" sz="1000" dirty="0">
              <a:sym typeface="+mn-lt"/>
            </a:endParaRPr>
          </a:p>
        </p:txBody>
      </p:sp>
      <p:sp>
        <p:nvSpPr>
          <p:cNvPr id="367" name="テキスト プレースホルダ 9"/>
          <p:cNvSpPr>
            <a:spLocks noGrp="1"/>
          </p:cNvSpPr>
          <p:nvPr>
            <p:custDataLst>
              <p:tags r:id="rId12"/>
            </p:custDataLst>
          </p:nvPr>
        </p:nvSpPr>
        <p:spPr bwMode="gray">
          <a:xfrm>
            <a:off x="62118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9C454E-0989-4E87-9E08-E464F465742D}" type="datetime'''''''''''2''0''''''''1''2'''''''''''''''''''''">
              <a:rPr lang="ja-JP" altLang="en-US" sz="1000"/>
              <a:pPr/>
              <a:t>2012</a:t>
            </a:fld>
            <a:endParaRPr kumimoji="0" lang="ja-JP" altLang="en-US" sz="1000" dirty="0">
              <a:sym typeface="+mn-lt"/>
            </a:endParaRPr>
          </a:p>
        </p:txBody>
      </p:sp>
      <p:sp>
        <p:nvSpPr>
          <p:cNvPr id="366" name="テキスト プレースホルダ 9"/>
          <p:cNvSpPr>
            <a:spLocks noGrp="1"/>
          </p:cNvSpPr>
          <p:nvPr>
            <p:custDataLst>
              <p:tags r:id="rId13"/>
            </p:custDataLst>
          </p:nvPr>
        </p:nvSpPr>
        <p:spPr bwMode="gray">
          <a:xfrm>
            <a:off x="57165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416F9B-821A-4C6F-A760-782A16E4BAE2}" type="datetime'''''''''''2''''''''''''''0''''''''''''''1''''''''''1'''''''">
              <a:rPr lang="ja-JP" altLang="en-US" sz="1000"/>
              <a:pPr/>
              <a:t>2011</a:t>
            </a:fld>
            <a:endParaRPr kumimoji="0" lang="ja-JP" altLang="en-US" sz="1000" dirty="0">
              <a:sym typeface="+mn-lt"/>
            </a:endParaRPr>
          </a:p>
        </p:txBody>
      </p:sp>
      <p:sp>
        <p:nvSpPr>
          <p:cNvPr id="365" name="テキスト プレースホルダ 9"/>
          <p:cNvSpPr>
            <a:spLocks noGrp="1"/>
          </p:cNvSpPr>
          <p:nvPr>
            <p:custDataLst>
              <p:tags r:id="rId14"/>
            </p:custDataLst>
          </p:nvPr>
        </p:nvSpPr>
        <p:spPr bwMode="gray">
          <a:xfrm>
            <a:off x="52212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F4C774-D778-499B-A344-ED5E09910CDA}" type="datetime'201''''''''''''''''''''''''''''''0'''''''''''''">
              <a:rPr lang="ja-JP" altLang="en-US" sz="1000"/>
              <a:pPr/>
              <a:t>2010</a:t>
            </a:fld>
            <a:endParaRPr kumimoji="0" lang="ja-JP" altLang="en-US" sz="1000" dirty="0">
              <a:sym typeface="+mn-lt"/>
            </a:endParaRPr>
          </a:p>
        </p:txBody>
      </p:sp>
      <p:sp>
        <p:nvSpPr>
          <p:cNvPr id="389" name="テキスト ボックス 4"/>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t>Renub Research</a:t>
            </a:r>
            <a:endParaRPr kumimoji="0" lang="ja-JP" altLang="en-US" sz="800" dirty="0" bmk=""/>
          </a:p>
        </p:txBody>
      </p:sp>
    </p:spTree>
    <p:extLst>
      <p:ext uri="{BB962C8B-B14F-4D97-AF65-F5344CB8AC3E}">
        <p14:creationId xmlns:p14="http://schemas.microsoft.com/office/powerpoint/2010/main" val="2633875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政策動向</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0196750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noAutofit/>
          </a:bodyPr>
          <a:lstStyle/>
          <a:p>
            <a:r>
              <a:rPr lang="ja-JP" altLang="en-US" dirty="0"/>
              <a:t>医療関連政策の将来動向（</a:t>
            </a:r>
            <a:r>
              <a:rPr lang="en-US" altLang="ja-JP" dirty="0"/>
              <a:t>1/3</a:t>
            </a:r>
            <a:r>
              <a:rPr lang="ja-JP" altLang="en-US" dirty="0"/>
              <a:t>）</a:t>
            </a:r>
          </a:p>
        </p:txBody>
      </p:sp>
      <p:sp>
        <p:nvSpPr>
          <p:cNvPr id="4" name="テキスト ボックス 3"/>
          <p:cNvSpPr txBox="1"/>
          <p:nvPr/>
        </p:nvSpPr>
        <p:spPr>
          <a:xfrm>
            <a:off x="200472" y="1082816"/>
            <a:ext cx="9505056" cy="14732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月に開催されたバイオ・循環・グリーン（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）経済委員会において、首相は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経済を国家戦略モデル（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モデル）に据えると表明。</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を国家的課題として宣言する見込みで、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モデルを達成するための戦略計画を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年間にわたって実行。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知識と能力を持つ新しい世代が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経済の実現に向けた牽引役になると期待しており、農業や公衆衛生、観光など強みを持つ分野を生かし、タイ経済・社会の発展を目指す。</a:t>
            </a:r>
          </a:p>
        </p:txBody>
      </p:sp>
      <p:grpSp>
        <p:nvGrpSpPr>
          <p:cNvPr id="5" name="グループ化 7"/>
          <p:cNvGrpSpPr>
            <a:grpSpLocks/>
          </p:cNvGrpSpPr>
          <p:nvPr/>
        </p:nvGrpSpPr>
        <p:grpSpPr>
          <a:xfrm>
            <a:off x="200026" y="2721501"/>
            <a:ext cx="4657916"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BCG</a:t>
              </a:r>
              <a:r>
                <a:rPr lang="ja-JP" altLang="en-US" sz="1400" dirty="0">
                  <a:solidFill>
                    <a:srgbClr val="000000"/>
                  </a:solidFill>
                  <a:latin typeface="Arial Black" pitchFamily="34" charset="0"/>
                  <a:ea typeface="HGP創英角ｺﾞｼｯｸUB" pitchFamily="50" charset="-128"/>
                </a:rPr>
                <a:t>モデルで焦点を当てる</a:t>
              </a:r>
              <a:r>
                <a:rPr lang="en-US" altLang="ja-JP" sz="1400" dirty="0">
                  <a:solidFill>
                    <a:srgbClr val="000000"/>
                  </a:solidFill>
                  <a:latin typeface="Arial Black" pitchFamily="34" charset="0"/>
                  <a:ea typeface="HGP創英角ｺﾞｼｯｸUB" pitchFamily="50" charset="-128"/>
                </a:rPr>
                <a:t>4</a:t>
              </a:r>
              <a:r>
                <a:rPr lang="ja-JP" altLang="en-US" sz="1400" dirty="0">
                  <a:solidFill>
                    <a:srgbClr val="000000"/>
                  </a:solidFill>
                  <a:latin typeface="Arial Black" pitchFamily="34" charset="0"/>
                  <a:ea typeface="HGP創英角ｺﾞｼｯｸUB" pitchFamily="50" charset="-128"/>
                </a:rPr>
                <a:t>分野</a:t>
              </a:r>
            </a:p>
          </p:txBody>
        </p:sp>
      </p:grpSp>
      <p:sp>
        <p:nvSpPr>
          <p:cNvPr id="19" name="角丸四角形 18"/>
          <p:cNvSpPr/>
          <p:nvPr/>
        </p:nvSpPr>
        <p:spPr>
          <a:xfrm>
            <a:off x="2575562" y="3207959"/>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医療と健康</a:t>
            </a:r>
            <a:br>
              <a:rPr lang="en-US" altLang="ja-JP" sz="1200" dirty="0"/>
            </a:br>
            <a:endParaRPr lang="en-US" altLang="ja-JP" sz="1200" dirty="0"/>
          </a:p>
        </p:txBody>
      </p:sp>
      <p:sp>
        <p:nvSpPr>
          <p:cNvPr id="20" name="テキスト ボックス 1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「プラユット首相、バイオ・循環型・グリーン（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）経済を国家戦略に</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endParaRPr lang="ja-JP" altLang="ja-JP" sz="800" dirty="0"/>
          </a:p>
        </p:txBody>
      </p:sp>
      <p:grpSp>
        <p:nvGrpSpPr>
          <p:cNvPr id="26" name="グループ化 7">
            <a:extLst>
              <a:ext uri="{FF2B5EF4-FFF2-40B4-BE49-F238E27FC236}">
                <a16:creationId xmlns:a16="http://schemas.microsoft.com/office/drawing/2014/main" id="{B9D0AC20-8363-4B9A-8D63-1971445EE2C7}"/>
              </a:ext>
            </a:extLst>
          </p:cNvPr>
          <p:cNvGrpSpPr>
            <a:grpSpLocks/>
          </p:cNvGrpSpPr>
          <p:nvPr/>
        </p:nvGrpSpPr>
        <p:grpSpPr>
          <a:xfrm>
            <a:off x="5048059" y="2721501"/>
            <a:ext cx="4657916" cy="288032"/>
            <a:chOff x="4803500" y="2113806"/>
            <a:chExt cx="2954133" cy="288032"/>
          </a:xfrm>
        </p:grpSpPr>
        <p:cxnSp>
          <p:nvCxnSpPr>
            <p:cNvPr id="27" name="直線コネクタ 5">
              <a:extLst>
                <a:ext uri="{FF2B5EF4-FFF2-40B4-BE49-F238E27FC236}">
                  <a16:creationId xmlns:a16="http://schemas.microsoft.com/office/drawing/2014/main" id="{4C75FC79-F3F5-4941-AAD1-57F7E05B2C0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914EC62-404C-49D0-A6B5-ACBBFFA8B66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委員会で審議・承認された</a:t>
              </a:r>
              <a:r>
                <a:rPr lang="en-US" altLang="ja-JP" sz="1400" dirty="0">
                  <a:solidFill>
                    <a:srgbClr val="000000"/>
                  </a:solidFill>
                  <a:latin typeface="Arial Black" pitchFamily="34" charset="0"/>
                  <a:ea typeface="HGP創英角ｺﾞｼｯｸUB" pitchFamily="50" charset="-128"/>
                </a:rPr>
                <a:t>4</a:t>
              </a:r>
              <a:r>
                <a:rPr lang="ja-JP" altLang="en-US" sz="1400" dirty="0">
                  <a:solidFill>
                    <a:srgbClr val="000000"/>
                  </a:solidFill>
                  <a:latin typeface="Arial Black" pitchFamily="34" charset="0"/>
                  <a:ea typeface="HGP創英角ｺﾞｼｯｸUB" pitchFamily="50" charset="-128"/>
                </a:rPr>
                <a:t>つの戦略</a:t>
              </a:r>
            </a:p>
          </p:txBody>
        </p:sp>
      </p:grpSp>
      <p:sp>
        <p:nvSpPr>
          <p:cNvPr id="29" name="角丸四角形 18">
            <a:extLst>
              <a:ext uri="{FF2B5EF4-FFF2-40B4-BE49-F238E27FC236}">
                <a16:creationId xmlns:a16="http://schemas.microsoft.com/office/drawing/2014/main" id="{43875261-3469-4578-8B71-14C88F53D6BC}"/>
              </a:ext>
            </a:extLst>
          </p:cNvPr>
          <p:cNvSpPr/>
          <p:nvPr/>
        </p:nvSpPr>
        <p:spPr>
          <a:xfrm>
            <a:off x="200026" y="3207959"/>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食品と農業</a:t>
            </a:r>
            <a:br>
              <a:rPr lang="en-US" altLang="ja-JP" sz="1200" dirty="0"/>
            </a:br>
            <a:endParaRPr lang="en-US" altLang="ja-JP" sz="1200" dirty="0"/>
          </a:p>
        </p:txBody>
      </p:sp>
      <p:sp>
        <p:nvSpPr>
          <p:cNvPr id="30" name="角丸四角形 18">
            <a:extLst>
              <a:ext uri="{FF2B5EF4-FFF2-40B4-BE49-F238E27FC236}">
                <a16:creationId xmlns:a16="http://schemas.microsoft.com/office/drawing/2014/main" id="{5087CE94-870D-4F6A-AC2F-303451B8F466}"/>
              </a:ext>
            </a:extLst>
          </p:cNvPr>
          <p:cNvSpPr/>
          <p:nvPr/>
        </p:nvSpPr>
        <p:spPr>
          <a:xfrm>
            <a:off x="2575562" y="4828914"/>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観光、</a:t>
            </a:r>
            <a:br>
              <a:rPr lang="en-US" altLang="ja-JP" sz="1200" dirty="0"/>
            </a:br>
            <a:r>
              <a:rPr lang="ja-JP" altLang="en-US" sz="1200" dirty="0"/>
              <a:t>クリエーティブ経済</a:t>
            </a:r>
            <a:br>
              <a:rPr lang="en-US" altLang="ja-JP" sz="1200" dirty="0"/>
            </a:br>
            <a:endParaRPr lang="en-US" altLang="ja-JP" sz="1200" dirty="0"/>
          </a:p>
        </p:txBody>
      </p:sp>
      <p:sp>
        <p:nvSpPr>
          <p:cNvPr id="31" name="角丸四角形 18">
            <a:extLst>
              <a:ext uri="{FF2B5EF4-FFF2-40B4-BE49-F238E27FC236}">
                <a16:creationId xmlns:a16="http://schemas.microsoft.com/office/drawing/2014/main" id="{0B60DFE0-9BC1-41F5-92ED-F53C06F95F4D}"/>
              </a:ext>
            </a:extLst>
          </p:cNvPr>
          <p:cNvSpPr/>
          <p:nvPr/>
        </p:nvSpPr>
        <p:spPr>
          <a:xfrm>
            <a:off x="200026" y="4828914"/>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バイオエネルギー、</a:t>
            </a:r>
            <a:br>
              <a:rPr lang="en-US" altLang="ja-JP" sz="1200" dirty="0"/>
            </a:br>
            <a:r>
              <a:rPr lang="ja-JP" altLang="en-US" sz="1200" dirty="0"/>
              <a:t>バイオマテリアル、</a:t>
            </a:r>
            <a:br>
              <a:rPr lang="en-US" altLang="ja-JP" sz="1200" dirty="0"/>
            </a:br>
            <a:r>
              <a:rPr lang="ja-JP" altLang="en-US" sz="1200" dirty="0"/>
              <a:t>バイオケミカル</a:t>
            </a:r>
            <a:endParaRPr lang="en-US" altLang="ja-JP" sz="1200" dirty="0"/>
          </a:p>
        </p:txBody>
      </p:sp>
      <p:sp>
        <p:nvSpPr>
          <p:cNvPr id="32" name="テキスト ボックス 3">
            <a:extLst>
              <a:ext uri="{FF2B5EF4-FFF2-40B4-BE49-F238E27FC236}">
                <a16:creationId xmlns:a16="http://schemas.microsoft.com/office/drawing/2014/main" id="{D3D8D6C6-E2D1-463F-B7A8-202BDC6BD942}"/>
              </a:ext>
            </a:extLst>
          </p:cNvPr>
          <p:cNvSpPr txBox="1">
            <a:spLocks/>
          </p:cNvSpPr>
          <p:nvPr/>
        </p:nvSpPr>
        <p:spPr>
          <a:xfrm>
            <a:off x="5211851" y="3207959"/>
            <a:ext cx="4494123" cy="31577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保全と利用のバランスを取りながら、資源基盤と生物多様性の持続可能性を推進する。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資本、資源、アイデンティティー、創造性、最新技術を用いて、共同体と草の根経済の能力を向上させる。「生物多様性」と「文化的多様性」を重視しつつ、地域を基盤とする発展可能性を「内側からの爆発」に活用し、生産チェーンをより高付加価値なものへと昇華させ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知識、技術、イノベーションにより、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経済の下で産業における持続可能な競争力を向上・促進するとともに、「少ない方が豊か」という思想に基づいた環境に優しい生産システムを重視する。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世界的な変化に素早く対応する能力、免疫力を高め、影響を緩和する。</a:t>
            </a:r>
          </a:p>
        </p:txBody>
      </p:sp>
      <p:sp>
        <p:nvSpPr>
          <p:cNvPr id="33" name="TrackerNum 33">
            <a:extLst>
              <a:ext uri="{FF2B5EF4-FFF2-40B4-BE49-F238E27FC236}">
                <a16:creationId xmlns:a16="http://schemas.microsoft.com/office/drawing/2014/main" id="{35768D18-0D31-453E-B812-B484C4F85754}"/>
              </a:ext>
            </a:extLst>
          </p:cNvPr>
          <p:cNvSpPr/>
          <p:nvPr>
            <p:custDataLst>
              <p:tags r:id="rId1"/>
            </p:custDataLst>
          </p:nvPr>
        </p:nvSpPr>
        <p:spPr>
          <a:xfrm>
            <a:off x="5106347" y="3231638"/>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a:solidFill>
                  <a:schemeClr val="lt1"/>
                </a:solidFill>
              </a:rPr>
              <a:t>1</a:t>
            </a:r>
            <a:endParaRPr kumimoji="1" lang="ja-JP" altLang="en-US" sz="1400" b="1" dirty="0">
              <a:solidFill>
                <a:schemeClr val="lt1"/>
              </a:solidFill>
            </a:endParaRPr>
          </a:p>
        </p:txBody>
      </p:sp>
      <p:sp>
        <p:nvSpPr>
          <p:cNvPr id="35" name="TrackerNum 33">
            <a:extLst>
              <a:ext uri="{FF2B5EF4-FFF2-40B4-BE49-F238E27FC236}">
                <a16:creationId xmlns:a16="http://schemas.microsoft.com/office/drawing/2014/main" id="{4076252B-B42C-4EB9-93CC-C042711A3C41}"/>
              </a:ext>
            </a:extLst>
          </p:cNvPr>
          <p:cNvSpPr/>
          <p:nvPr>
            <p:custDataLst>
              <p:tags r:id="rId2"/>
            </p:custDataLst>
          </p:nvPr>
        </p:nvSpPr>
        <p:spPr>
          <a:xfrm>
            <a:off x="5106347" y="3716220"/>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dirty="0">
                <a:solidFill>
                  <a:schemeClr val="lt1"/>
                </a:solidFill>
              </a:rPr>
              <a:t>2</a:t>
            </a:r>
            <a:endParaRPr kumimoji="1" lang="ja-JP" altLang="en-US" sz="1400" b="1" dirty="0">
              <a:solidFill>
                <a:schemeClr val="lt1"/>
              </a:solidFill>
            </a:endParaRPr>
          </a:p>
        </p:txBody>
      </p:sp>
      <p:sp>
        <p:nvSpPr>
          <p:cNvPr id="36" name="TrackerNum 33">
            <a:extLst>
              <a:ext uri="{FF2B5EF4-FFF2-40B4-BE49-F238E27FC236}">
                <a16:creationId xmlns:a16="http://schemas.microsoft.com/office/drawing/2014/main" id="{A6D51D6C-EB77-4DFC-A338-23FF7A9DEFDE}"/>
              </a:ext>
            </a:extLst>
          </p:cNvPr>
          <p:cNvSpPr/>
          <p:nvPr>
            <p:custDataLst>
              <p:tags r:id="rId3"/>
            </p:custDataLst>
          </p:nvPr>
        </p:nvSpPr>
        <p:spPr>
          <a:xfrm>
            <a:off x="5106347" y="4905266"/>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dirty="0">
                <a:solidFill>
                  <a:schemeClr val="lt1"/>
                </a:solidFill>
              </a:rPr>
              <a:t>3</a:t>
            </a:r>
            <a:endParaRPr kumimoji="1" lang="ja-JP" altLang="en-US" sz="1400" b="1" dirty="0">
              <a:solidFill>
                <a:schemeClr val="lt1"/>
              </a:solidFill>
            </a:endParaRPr>
          </a:p>
        </p:txBody>
      </p:sp>
      <p:sp>
        <p:nvSpPr>
          <p:cNvPr id="37" name="TrackerNum 33">
            <a:extLst>
              <a:ext uri="{FF2B5EF4-FFF2-40B4-BE49-F238E27FC236}">
                <a16:creationId xmlns:a16="http://schemas.microsoft.com/office/drawing/2014/main" id="{FA884A56-8376-424C-8D06-D3851F097808}"/>
              </a:ext>
            </a:extLst>
          </p:cNvPr>
          <p:cNvSpPr/>
          <p:nvPr>
            <p:custDataLst>
              <p:tags r:id="rId4"/>
            </p:custDataLst>
          </p:nvPr>
        </p:nvSpPr>
        <p:spPr>
          <a:xfrm>
            <a:off x="5106347" y="5886603"/>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dirty="0">
                <a:solidFill>
                  <a:schemeClr val="lt1"/>
                </a:solidFill>
              </a:rPr>
              <a:t>4</a:t>
            </a:r>
            <a:endParaRPr kumimoji="1" lang="ja-JP" altLang="en-US" sz="1400" b="1" dirty="0">
              <a:solidFill>
                <a:schemeClr val="lt1"/>
              </a:solidFill>
            </a:endParaRPr>
          </a:p>
        </p:txBody>
      </p:sp>
      <p:grpSp>
        <p:nvGrpSpPr>
          <p:cNvPr id="79" name="Group 78">
            <a:extLst>
              <a:ext uri="{FF2B5EF4-FFF2-40B4-BE49-F238E27FC236}">
                <a16:creationId xmlns:a16="http://schemas.microsoft.com/office/drawing/2014/main" id="{45FB3BAC-7A1E-4470-A588-08007E4EC704}"/>
              </a:ext>
            </a:extLst>
          </p:cNvPr>
          <p:cNvGrpSpPr/>
          <p:nvPr/>
        </p:nvGrpSpPr>
        <p:grpSpPr>
          <a:xfrm>
            <a:off x="586644" y="3357400"/>
            <a:ext cx="1509142" cy="575656"/>
            <a:chOff x="708282" y="3357400"/>
            <a:chExt cx="1509142" cy="575656"/>
          </a:xfrm>
        </p:grpSpPr>
        <p:grpSp>
          <p:nvGrpSpPr>
            <p:cNvPr id="41" name="CustomIcon">
              <a:extLst>
                <a:ext uri="{FF2B5EF4-FFF2-40B4-BE49-F238E27FC236}">
                  <a16:creationId xmlns:a16="http://schemas.microsoft.com/office/drawing/2014/main" id="{6FB84F23-4929-4003-BC4A-FD24C93104BD}"/>
                </a:ext>
              </a:extLst>
            </p:cNvPr>
            <p:cNvGrpSpPr>
              <a:grpSpLocks noChangeAspect="1"/>
            </p:cNvGrpSpPr>
            <p:nvPr>
              <p:custDataLst>
                <p:tags r:id="rId11"/>
              </p:custDataLst>
            </p:nvPr>
          </p:nvGrpSpPr>
          <p:grpSpPr>
            <a:xfrm>
              <a:off x="708282" y="3357400"/>
              <a:ext cx="575656" cy="575656"/>
              <a:chOff x="-205105" y="-205105"/>
              <a:chExt cx="1019810" cy="1019810"/>
            </a:xfrm>
          </p:grpSpPr>
          <p:sp>
            <p:nvSpPr>
              <p:cNvPr id="38" name="Oval 37">
                <a:extLst>
                  <a:ext uri="{FF2B5EF4-FFF2-40B4-BE49-F238E27FC236}">
                    <a16:creationId xmlns:a16="http://schemas.microsoft.com/office/drawing/2014/main" id="{4AF69421-FBBC-40F6-AE3E-F627965CF4E8}"/>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40" name="Graphic 39">
                <a:extLst>
                  <a:ext uri="{FF2B5EF4-FFF2-40B4-BE49-F238E27FC236}">
                    <a16:creationId xmlns:a16="http://schemas.microsoft.com/office/drawing/2014/main" id="{C3B335E5-DDE7-43F2-BF84-4B7D7FDB685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45" name="CustomIcon">
              <a:extLst>
                <a:ext uri="{FF2B5EF4-FFF2-40B4-BE49-F238E27FC236}">
                  <a16:creationId xmlns:a16="http://schemas.microsoft.com/office/drawing/2014/main" id="{368541EF-2098-40F4-BFEB-12A569FF157D}"/>
                </a:ext>
              </a:extLst>
            </p:cNvPr>
            <p:cNvGrpSpPr>
              <a:grpSpLocks noChangeAspect="1"/>
            </p:cNvGrpSpPr>
            <p:nvPr>
              <p:custDataLst>
                <p:tags r:id="rId12"/>
              </p:custDataLst>
            </p:nvPr>
          </p:nvGrpSpPr>
          <p:grpSpPr>
            <a:xfrm>
              <a:off x="1641768" y="3357400"/>
              <a:ext cx="575656" cy="575656"/>
              <a:chOff x="-205105" y="-205105"/>
              <a:chExt cx="1019810" cy="1019810"/>
            </a:xfrm>
          </p:grpSpPr>
          <p:sp>
            <p:nvSpPr>
              <p:cNvPr id="42" name="Oval 41">
                <a:extLst>
                  <a:ext uri="{FF2B5EF4-FFF2-40B4-BE49-F238E27FC236}">
                    <a16:creationId xmlns:a16="http://schemas.microsoft.com/office/drawing/2014/main" id="{017F53A6-D907-4952-815D-7113AEF73D53}"/>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44" name="Graphic 43">
                <a:extLst>
                  <a:ext uri="{FF2B5EF4-FFF2-40B4-BE49-F238E27FC236}">
                    <a16:creationId xmlns:a16="http://schemas.microsoft.com/office/drawing/2014/main" id="{34037DAE-B2B5-4C03-8238-4E5DE825906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grpSp>
      <p:grpSp>
        <p:nvGrpSpPr>
          <p:cNvPr id="80" name="Group 79">
            <a:extLst>
              <a:ext uri="{FF2B5EF4-FFF2-40B4-BE49-F238E27FC236}">
                <a16:creationId xmlns:a16="http://schemas.microsoft.com/office/drawing/2014/main" id="{6FC0B0A8-66FF-4D24-BD39-07AE4179D306}"/>
              </a:ext>
            </a:extLst>
          </p:cNvPr>
          <p:cNvGrpSpPr/>
          <p:nvPr/>
        </p:nvGrpSpPr>
        <p:grpSpPr>
          <a:xfrm>
            <a:off x="2962180" y="3357400"/>
            <a:ext cx="1509142" cy="575656"/>
            <a:chOff x="3083818" y="3357400"/>
            <a:chExt cx="1509142" cy="575656"/>
          </a:xfrm>
        </p:grpSpPr>
        <p:grpSp>
          <p:nvGrpSpPr>
            <p:cNvPr id="49" name="CustomIcon">
              <a:extLst>
                <a:ext uri="{FF2B5EF4-FFF2-40B4-BE49-F238E27FC236}">
                  <a16:creationId xmlns:a16="http://schemas.microsoft.com/office/drawing/2014/main" id="{540EF1A5-F30F-47EE-8D26-8446B87F406E}"/>
                </a:ext>
              </a:extLst>
            </p:cNvPr>
            <p:cNvGrpSpPr>
              <a:grpSpLocks noChangeAspect="1"/>
            </p:cNvGrpSpPr>
            <p:nvPr>
              <p:custDataLst>
                <p:tags r:id="rId9"/>
              </p:custDataLst>
            </p:nvPr>
          </p:nvGrpSpPr>
          <p:grpSpPr>
            <a:xfrm>
              <a:off x="3083818" y="3357400"/>
              <a:ext cx="575656" cy="575656"/>
              <a:chOff x="-205105" y="-205105"/>
              <a:chExt cx="1019810" cy="1019810"/>
            </a:xfrm>
          </p:grpSpPr>
          <p:sp>
            <p:nvSpPr>
              <p:cNvPr id="46" name="Oval 45">
                <a:extLst>
                  <a:ext uri="{FF2B5EF4-FFF2-40B4-BE49-F238E27FC236}">
                    <a16:creationId xmlns:a16="http://schemas.microsoft.com/office/drawing/2014/main" id="{F5C60DED-9C5A-4788-AC4A-D2A9880A93EC}"/>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48" name="Graphic 47">
                <a:extLst>
                  <a:ext uri="{FF2B5EF4-FFF2-40B4-BE49-F238E27FC236}">
                    <a16:creationId xmlns:a16="http://schemas.microsoft.com/office/drawing/2014/main" id="{103F610F-813D-4407-A0B1-6E775F4D813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grpSp>
          <p:nvGrpSpPr>
            <p:cNvPr id="53" name="CustomIcon">
              <a:extLst>
                <a:ext uri="{FF2B5EF4-FFF2-40B4-BE49-F238E27FC236}">
                  <a16:creationId xmlns:a16="http://schemas.microsoft.com/office/drawing/2014/main" id="{DD141217-51A3-4520-A6AC-F1A8FFF6A974}"/>
                </a:ext>
              </a:extLst>
            </p:cNvPr>
            <p:cNvGrpSpPr>
              <a:grpSpLocks noChangeAspect="1"/>
            </p:cNvGrpSpPr>
            <p:nvPr>
              <p:custDataLst>
                <p:tags r:id="rId10"/>
              </p:custDataLst>
            </p:nvPr>
          </p:nvGrpSpPr>
          <p:grpSpPr>
            <a:xfrm>
              <a:off x="4017304" y="3357400"/>
              <a:ext cx="575656" cy="575656"/>
              <a:chOff x="-205105" y="-205105"/>
              <a:chExt cx="1019810" cy="1019810"/>
            </a:xfrm>
          </p:grpSpPr>
          <p:sp>
            <p:nvSpPr>
              <p:cNvPr id="50" name="Oval 49">
                <a:extLst>
                  <a:ext uri="{FF2B5EF4-FFF2-40B4-BE49-F238E27FC236}">
                    <a16:creationId xmlns:a16="http://schemas.microsoft.com/office/drawing/2014/main" id="{4116150A-B599-49F5-A532-3F68569B5755}"/>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52" name="Graphic 51">
                <a:extLst>
                  <a:ext uri="{FF2B5EF4-FFF2-40B4-BE49-F238E27FC236}">
                    <a16:creationId xmlns:a16="http://schemas.microsoft.com/office/drawing/2014/main" id="{6D84065C-2A8D-48F4-B6B8-D436FDF7F73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0" y="0"/>
                <a:ext cx="609600" cy="609600"/>
              </a:xfrm>
              <a:prstGeom prst="rect">
                <a:avLst/>
              </a:prstGeom>
            </p:spPr>
          </p:pic>
        </p:grpSp>
      </p:grpSp>
      <p:grpSp>
        <p:nvGrpSpPr>
          <p:cNvPr id="57" name="CustomIcon">
            <a:extLst>
              <a:ext uri="{FF2B5EF4-FFF2-40B4-BE49-F238E27FC236}">
                <a16:creationId xmlns:a16="http://schemas.microsoft.com/office/drawing/2014/main" id="{56BCCF9D-46E4-4543-B3D3-483B4B6E74AF}"/>
              </a:ext>
            </a:extLst>
          </p:cNvPr>
          <p:cNvGrpSpPr>
            <a:grpSpLocks noChangeAspect="1"/>
          </p:cNvGrpSpPr>
          <p:nvPr>
            <p:custDataLst>
              <p:tags r:id="rId5"/>
            </p:custDataLst>
          </p:nvPr>
        </p:nvGrpSpPr>
        <p:grpSpPr>
          <a:xfrm>
            <a:off x="1053388" y="4968578"/>
            <a:ext cx="575656" cy="575656"/>
            <a:chOff x="-205105" y="-205105"/>
            <a:chExt cx="1019810" cy="1019810"/>
          </a:xfrm>
        </p:grpSpPr>
        <p:sp>
          <p:nvSpPr>
            <p:cNvPr id="54" name="Oval 53">
              <a:extLst>
                <a:ext uri="{FF2B5EF4-FFF2-40B4-BE49-F238E27FC236}">
                  <a16:creationId xmlns:a16="http://schemas.microsoft.com/office/drawing/2014/main" id="{122E89F3-C7BC-4542-AE16-F392262F2ABD}"/>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56" name="Graphic 55">
              <a:extLst>
                <a:ext uri="{FF2B5EF4-FFF2-40B4-BE49-F238E27FC236}">
                  <a16:creationId xmlns:a16="http://schemas.microsoft.com/office/drawing/2014/main" id="{8C6DD48D-2482-45B3-9974-27FD823364B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0" y="0"/>
              <a:ext cx="609600" cy="609600"/>
            </a:xfrm>
            <a:prstGeom prst="rect">
              <a:avLst/>
            </a:prstGeom>
          </p:spPr>
        </p:pic>
      </p:grpSp>
      <p:grpSp>
        <p:nvGrpSpPr>
          <p:cNvPr id="61" name="CustomIcon">
            <a:extLst>
              <a:ext uri="{FF2B5EF4-FFF2-40B4-BE49-F238E27FC236}">
                <a16:creationId xmlns:a16="http://schemas.microsoft.com/office/drawing/2014/main" id="{4C231AA8-6D9C-4D30-AA36-5515C82CF7FA}"/>
              </a:ext>
            </a:extLst>
          </p:cNvPr>
          <p:cNvGrpSpPr>
            <a:grpSpLocks noChangeAspect="1"/>
          </p:cNvGrpSpPr>
          <p:nvPr>
            <p:custDataLst>
              <p:tags r:id="rId6"/>
            </p:custDataLst>
          </p:nvPr>
        </p:nvGrpSpPr>
        <p:grpSpPr>
          <a:xfrm>
            <a:off x="1743598" y="4968578"/>
            <a:ext cx="575656" cy="575656"/>
            <a:chOff x="-205105" y="-205105"/>
            <a:chExt cx="1019810" cy="1019810"/>
          </a:xfrm>
        </p:grpSpPr>
        <p:sp>
          <p:nvSpPr>
            <p:cNvPr id="58" name="Oval 57">
              <a:extLst>
                <a:ext uri="{FF2B5EF4-FFF2-40B4-BE49-F238E27FC236}">
                  <a16:creationId xmlns:a16="http://schemas.microsoft.com/office/drawing/2014/main" id="{AC9DA5BF-F67C-40FC-AEB9-4B4F122866E9}"/>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60" name="Graphic 59">
              <a:extLst>
                <a:ext uri="{FF2B5EF4-FFF2-40B4-BE49-F238E27FC236}">
                  <a16:creationId xmlns:a16="http://schemas.microsoft.com/office/drawing/2014/main" id="{21CADC6B-68D2-45F1-8B8D-3E359DAFF97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0" y="0"/>
              <a:ext cx="609600" cy="609600"/>
            </a:xfrm>
            <a:prstGeom prst="rect">
              <a:avLst/>
            </a:prstGeom>
          </p:spPr>
        </p:pic>
      </p:grpSp>
      <p:grpSp>
        <p:nvGrpSpPr>
          <p:cNvPr id="82" name="Group 81">
            <a:extLst>
              <a:ext uri="{FF2B5EF4-FFF2-40B4-BE49-F238E27FC236}">
                <a16:creationId xmlns:a16="http://schemas.microsoft.com/office/drawing/2014/main" id="{D531E23A-FD1E-4174-B6F3-D44EAEEFC70C}"/>
              </a:ext>
            </a:extLst>
          </p:cNvPr>
          <p:cNvGrpSpPr/>
          <p:nvPr/>
        </p:nvGrpSpPr>
        <p:grpSpPr>
          <a:xfrm>
            <a:off x="363177" y="4968578"/>
            <a:ext cx="575656" cy="575656"/>
            <a:chOff x="1743598" y="4968578"/>
            <a:chExt cx="575656" cy="575656"/>
          </a:xfrm>
        </p:grpSpPr>
        <p:sp>
          <p:nvSpPr>
            <p:cNvPr id="62" name="Oval 61">
              <a:extLst>
                <a:ext uri="{FF2B5EF4-FFF2-40B4-BE49-F238E27FC236}">
                  <a16:creationId xmlns:a16="http://schemas.microsoft.com/office/drawing/2014/main" id="{926AF86C-6AE0-4973-94F0-BCD483D3B9B4}"/>
                </a:ext>
              </a:extLst>
            </p:cNvPr>
            <p:cNvSpPr>
              <a:spLocks noChangeAspect="1"/>
            </p:cNvSpPr>
            <p:nvPr/>
          </p:nvSpPr>
          <p:spPr>
            <a:xfrm>
              <a:off x="1743598" y="4968578"/>
              <a:ext cx="575656" cy="575656"/>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64" name="Graphic 63">
              <a:extLst>
                <a:ext uri="{FF2B5EF4-FFF2-40B4-BE49-F238E27FC236}">
                  <a16:creationId xmlns:a16="http://schemas.microsoft.com/office/drawing/2014/main" id="{505435C9-F9C0-4F4B-94AE-74BC8F5F989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859374" y="5084354"/>
              <a:ext cx="344103" cy="344103"/>
            </a:xfrm>
            <a:prstGeom prst="rect">
              <a:avLst/>
            </a:prstGeom>
          </p:spPr>
        </p:pic>
      </p:grpSp>
      <p:grpSp>
        <p:nvGrpSpPr>
          <p:cNvPr id="81" name="Group 80">
            <a:extLst>
              <a:ext uri="{FF2B5EF4-FFF2-40B4-BE49-F238E27FC236}">
                <a16:creationId xmlns:a16="http://schemas.microsoft.com/office/drawing/2014/main" id="{8FF5B9AA-D1BF-45AA-BB16-F837FBCB63AA}"/>
              </a:ext>
            </a:extLst>
          </p:cNvPr>
          <p:cNvGrpSpPr/>
          <p:nvPr/>
        </p:nvGrpSpPr>
        <p:grpSpPr>
          <a:xfrm>
            <a:off x="2962180" y="4968578"/>
            <a:ext cx="1509142" cy="575656"/>
            <a:chOff x="3083818" y="4968578"/>
            <a:chExt cx="1509142" cy="575656"/>
          </a:xfrm>
        </p:grpSpPr>
        <p:grpSp>
          <p:nvGrpSpPr>
            <p:cNvPr id="69" name="CustomIcon">
              <a:extLst>
                <a:ext uri="{FF2B5EF4-FFF2-40B4-BE49-F238E27FC236}">
                  <a16:creationId xmlns:a16="http://schemas.microsoft.com/office/drawing/2014/main" id="{9963238C-4A89-4ED0-833C-8D642EBCD355}"/>
                </a:ext>
              </a:extLst>
            </p:cNvPr>
            <p:cNvGrpSpPr>
              <a:grpSpLocks noChangeAspect="1"/>
            </p:cNvGrpSpPr>
            <p:nvPr>
              <p:custDataLst>
                <p:tags r:id="rId7"/>
              </p:custDataLst>
            </p:nvPr>
          </p:nvGrpSpPr>
          <p:grpSpPr>
            <a:xfrm>
              <a:off x="3083818" y="4968578"/>
              <a:ext cx="575656" cy="575656"/>
              <a:chOff x="-205105" y="-205105"/>
              <a:chExt cx="1019810" cy="1019810"/>
            </a:xfrm>
          </p:grpSpPr>
          <p:sp>
            <p:nvSpPr>
              <p:cNvPr id="66" name="Oval 65">
                <a:extLst>
                  <a:ext uri="{FF2B5EF4-FFF2-40B4-BE49-F238E27FC236}">
                    <a16:creationId xmlns:a16="http://schemas.microsoft.com/office/drawing/2014/main" id="{C6659A45-E1B0-4CEA-8D2D-91F8AF95AA5E}"/>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68" name="Graphic 67">
                <a:extLst>
                  <a:ext uri="{FF2B5EF4-FFF2-40B4-BE49-F238E27FC236}">
                    <a16:creationId xmlns:a16="http://schemas.microsoft.com/office/drawing/2014/main" id="{CE67F1E9-4527-464C-9171-4921364D1B0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0" y="0"/>
                <a:ext cx="609600" cy="609600"/>
              </a:xfrm>
              <a:prstGeom prst="rect">
                <a:avLst/>
              </a:prstGeom>
            </p:spPr>
          </p:pic>
        </p:grpSp>
        <p:grpSp>
          <p:nvGrpSpPr>
            <p:cNvPr id="73" name="CustomIcon">
              <a:extLst>
                <a:ext uri="{FF2B5EF4-FFF2-40B4-BE49-F238E27FC236}">
                  <a16:creationId xmlns:a16="http://schemas.microsoft.com/office/drawing/2014/main" id="{A9AA010A-FD80-47B5-BC82-C131CE3FBAC8}"/>
                </a:ext>
              </a:extLst>
            </p:cNvPr>
            <p:cNvGrpSpPr>
              <a:grpSpLocks noChangeAspect="1"/>
            </p:cNvGrpSpPr>
            <p:nvPr>
              <p:custDataLst>
                <p:tags r:id="rId8"/>
              </p:custDataLst>
            </p:nvPr>
          </p:nvGrpSpPr>
          <p:grpSpPr>
            <a:xfrm>
              <a:off x="4017304" y="4968578"/>
              <a:ext cx="575656" cy="575656"/>
              <a:chOff x="-205105" y="-205105"/>
              <a:chExt cx="1019811" cy="1019811"/>
            </a:xfrm>
          </p:grpSpPr>
          <p:sp>
            <p:nvSpPr>
              <p:cNvPr id="70" name="Oval 69">
                <a:extLst>
                  <a:ext uri="{FF2B5EF4-FFF2-40B4-BE49-F238E27FC236}">
                    <a16:creationId xmlns:a16="http://schemas.microsoft.com/office/drawing/2014/main" id="{72A3325C-E422-4280-846B-D224F3F6BE0F}"/>
                  </a:ext>
                </a:extLst>
              </p:cNvPr>
              <p:cNvSpPr>
                <a:spLocks noChangeAspect="1"/>
              </p:cNvSpPr>
              <p:nvPr/>
            </p:nvSpPr>
            <p:spPr>
              <a:xfrm>
                <a:off x="-205105" y="-205105"/>
                <a:ext cx="1019811" cy="1019811"/>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72" name="Graphic 71">
                <a:extLst>
                  <a:ext uri="{FF2B5EF4-FFF2-40B4-BE49-F238E27FC236}">
                    <a16:creationId xmlns:a16="http://schemas.microsoft.com/office/drawing/2014/main" id="{4CFF52B7-5167-4EAF-A64D-CA6A05CB00A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 y="-1"/>
                <a:ext cx="609600" cy="609600"/>
              </a:xfrm>
              <a:prstGeom prst="rect">
                <a:avLst/>
              </a:prstGeom>
            </p:spPr>
          </p:pic>
        </p:grpSp>
      </p:grpSp>
    </p:spTree>
    <p:extLst>
      <p:ext uri="{BB962C8B-B14F-4D97-AF65-F5344CB8AC3E}">
        <p14:creationId xmlns:p14="http://schemas.microsoft.com/office/powerpoint/2010/main" val="3604784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58" name="think-cell Slide" r:id="rId69" imgW="360" imgH="360" progId="TCLayout.ActiveDocument.1">
                  <p:embed/>
                </p:oleObj>
              </mc:Choice>
              <mc:Fallback>
                <p:oleObj name="think-cell Slide" r:id="rId69" imgW="360" imgH="360" progId="TCLayout.ActiveDocument.1">
                  <p:embed/>
                  <p:pic>
                    <p:nvPicPr>
                      <p:cNvPr id="8" name="Object 7" hidden="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2/3</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タイの医療分野の予算額は</a:t>
            </a:r>
            <a:r>
              <a:rPr lang="en-US" altLang="ja-JP" sz="1400" dirty="0"/>
              <a:t>2016</a:t>
            </a:r>
            <a:r>
              <a:rPr lang="ja-JP" altLang="en-US" sz="1400" dirty="0"/>
              <a:t>年から</a:t>
            </a:r>
            <a:r>
              <a:rPr lang="en-US" altLang="ja-JP" sz="1400" dirty="0"/>
              <a:t>2021</a:t>
            </a:r>
            <a:r>
              <a:rPr lang="ja-JP" altLang="en-US" sz="1400" dirty="0"/>
              <a:t>年にかけて増加し、</a:t>
            </a:r>
            <a:r>
              <a:rPr lang="en-US" altLang="ja-JP" sz="1400" dirty="0"/>
              <a:t>3,391</a:t>
            </a:r>
            <a:r>
              <a:rPr lang="ja-JP" altLang="en-US" sz="1400" dirty="0"/>
              <a:t>億バーツ</a:t>
            </a:r>
            <a:r>
              <a:rPr lang="en-US" altLang="ja-JP" sz="1400" dirty="0"/>
              <a:t>(</a:t>
            </a:r>
            <a:r>
              <a:rPr lang="ja-JP" altLang="en-US" sz="1400" dirty="0"/>
              <a:t>国家予算の</a:t>
            </a:r>
            <a:r>
              <a:rPr lang="en-US" altLang="ja-JP" sz="1400" dirty="0"/>
              <a:t>10.3%)</a:t>
            </a:r>
            <a:r>
              <a:rPr lang="ja-JP" altLang="en-US" sz="1400" dirty="0"/>
              <a:t>に達した。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453336"/>
            <a:ext cx="864096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BUREAU OF THE BUDGET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THAILAND’S BUDGET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 BRIEF FISCAL YEAR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grpSp>
        <p:nvGrpSpPr>
          <p:cNvPr id="14" name="グループ化 7"/>
          <p:cNvGrpSpPr/>
          <p:nvPr/>
        </p:nvGrpSpPr>
        <p:grpSpPr>
          <a:xfrm>
            <a:off x="416496" y="1484313"/>
            <a:ext cx="4320480" cy="288032"/>
            <a:chOff x="4944173" y="2113806"/>
            <a:chExt cx="5861371" cy="288032"/>
          </a:xfrm>
        </p:grpSpPr>
        <p:cxnSp>
          <p:nvCxnSpPr>
            <p:cNvPr id="15"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政府の医療分野への予算額</a:t>
              </a:r>
            </a:p>
          </p:txBody>
        </p:sp>
      </p:grpSp>
      <p:cxnSp>
        <p:nvCxnSpPr>
          <p:cNvPr id="161" name="Straight Connector 160">
            <a:extLst>
              <a:ext uri="{FF2B5EF4-FFF2-40B4-BE49-F238E27FC236}">
                <a16:creationId xmlns:a16="http://schemas.microsoft.com/office/drawing/2014/main" id="{B6FC07F1-D5B2-4146-BEDC-D590382B902B}"/>
              </a:ext>
            </a:extLst>
          </p:cNvPr>
          <p:cNvCxnSpPr/>
          <p:nvPr>
            <p:custDataLst>
              <p:tags r:id="rId4"/>
            </p:custDataLst>
          </p:nvPr>
        </p:nvCxnSpPr>
        <p:spPr bwMode="auto">
          <a:xfrm flipH="1">
            <a:off x="877888" y="2913063"/>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p:cNvCxnSpPr>
            <a:cxnSpLocks/>
          </p:cNvCxnSpPr>
          <p:nvPr>
            <p:custDataLst>
              <p:tags r:id="rId5"/>
            </p:custDataLst>
          </p:nvPr>
        </p:nvCxnSpPr>
        <p:spPr bwMode="auto">
          <a:xfrm flipH="1">
            <a:off x="877888" y="5516563"/>
            <a:ext cx="42863"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3B37024-070B-4140-9FCC-68CD2F22E485}"/>
              </a:ext>
            </a:extLst>
          </p:cNvPr>
          <p:cNvCxnSpPr/>
          <p:nvPr>
            <p:custDataLst>
              <p:tags r:id="rId6"/>
            </p:custDataLst>
          </p:nvPr>
        </p:nvCxnSpPr>
        <p:spPr bwMode="auto">
          <a:xfrm flipH="1">
            <a:off x="877888" y="2124075"/>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41B56A00-6CF7-47F1-ADEF-5491E4366F0F}"/>
              </a:ext>
            </a:extLst>
          </p:cNvPr>
          <p:cNvCxnSpPr/>
          <p:nvPr>
            <p:custDataLst>
              <p:tags r:id="rId7"/>
            </p:custDataLst>
          </p:nvPr>
        </p:nvCxnSpPr>
        <p:spPr bwMode="auto">
          <a:xfrm flipH="1">
            <a:off x="877888" y="2320925"/>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B81E60A5-53CA-4C68-9F66-592BBD1EF4A1}"/>
              </a:ext>
            </a:extLst>
          </p:cNvPr>
          <p:cNvCxnSpPr/>
          <p:nvPr>
            <p:custDataLst>
              <p:tags r:id="rId8"/>
            </p:custDataLst>
          </p:nvPr>
        </p:nvCxnSpPr>
        <p:spPr bwMode="auto">
          <a:xfrm flipH="1">
            <a:off x="877888" y="2517775"/>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B76F5FC-86FF-4C95-90B2-1452D4FDCD5E}"/>
              </a:ext>
            </a:extLst>
          </p:cNvPr>
          <p:cNvCxnSpPr/>
          <p:nvPr>
            <p:custDataLst>
              <p:tags r:id="rId9"/>
            </p:custDataLst>
          </p:nvPr>
        </p:nvCxnSpPr>
        <p:spPr bwMode="auto">
          <a:xfrm flipH="1">
            <a:off x="877888" y="4456113"/>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p:cNvCxnSpPr>
            <a:cxnSpLocks/>
          </p:cNvCxnSpPr>
          <p:nvPr>
            <p:custDataLst>
              <p:tags r:id="rId10"/>
            </p:custDataLst>
          </p:nvPr>
        </p:nvCxnSpPr>
        <p:spPr bwMode="auto">
          <a:xfrm flipH="1">
            <a:off x="877888" y="4652963"/>
            <a:ext cx="42863"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p:cNvCxnSpPr>
          <p:nvPr>
            <p:custDataLst>
              <p:tags r:id="rId11"/>
            </p:custDataLst>
          </p:nvPr>
        </p:nvCxnSpPr>
        <p:spPr bwMode="auto">
          <a:xfrm flipH="1">
            <a:off x="877888" y="3306763"/>
            <a:ext cx="42863"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0317089F-A876-4E45-AC12-72DF095126EB}"/>
              </a:ext>
            </a:extLst>
          </p:cNvPr>
          <p:cNvCxnSpPr/>
          <p:nvPr>
            <p:custDataLst>
              <p:tags r:id="rId12"/>
            </p:custDataLst>
          </p:nvPr>
        </p:nvCxnSpPr>
        <p:spPr bwMode="auto">
          <a:xfrm flipH="1">
            <a:off x="877888" y="2716213"/>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D184530-47A2-41C4-914E-5279A57C1BA8}"/>
              </a:ext>
            </a:extLst>
          </p:cNvPr>
          <p:cNvCxnSpPr/>
          <p:nvPr>
            <p:custDataLst>
              <p:tags r:id="rId13"/>
            </p:custDataLst>
          </p:nvPr>
        </p:nvCxnSpPr>
        <p:spPr bwMode="auto">
          <a:xfrm flipH="1">
            <a:off x="877888" y="3109913"/>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96" name="Chart 195">
            <a:extLst>
              <a:ext uri="{FF2B5EF4-FFF2-40B4-BE49-F238E27FC236}">
                <a16:creationId xmlns:a16="http://schemas.microsoft.com/office/drawing/2014/main" id="{8656C174-ECFB-4345-8639-5A191EA9F219}"/>
              </a:ext>
            </a:extLst>
          </p:cNvPr>
          <p:cNvGraphicFramePr/>
          <p:nvPr>
            <p:custDataLst>
              <p:tags r:id="rId14"/>
            </p:custDataLst>
          </p:nvPr>
        </p:nvGraphicFramePr>
        <p:xfrm>
          <a:off x="838200" y="2041525"/>
          <a:ext cx="8734425" cy="3557588"/>
        </p:xfrm>
        <a:graphic>
          <a:graphicData uri="http://schemas.openxmlformats.org/drawingml/2006/chart">
            <c:chart xmlns:c="http://schemas.openxmlformats.org/drawingml/2006/chart" xmlns:r="http://schemas.openxmlformats.org/officeDocument/2006/relationships" r:id="rId71"/>
          </a:graphicData>
        </a:graphic>
      </p:graphicFrame>
      <p:sp>
        <p:nvSpPr>
          <p:cNvPr id="154" name="テキスト プレースホルダ 9">
            <a:extLst>
              <a:ext uri="{FF2B5EF4-FFF2-40B4-BE49-F238E27FC236}">
                <a16:creationId xmlns:a16="http://schemas.microsoft.com/office/drawing/2014/main" id="{99243C68-B9F7-4181-9EE6-ED07E664BA6B}"/>
              </a:ext>
            </a:extLst>
          </p:cNvPr>
          <p:cNvSpPr>
            <a:spLocks noGrp="1"/>
          </p:cNvSpPr>
          <p:nvPr>
            <p:custDataLst>
              <p:tags r:id="rId15"/>
            </p:custDataLst>
          </p:nvPr>
        </p:nvSpPr>
        <p:spPr bwMode="gray">
          <a:xfrm>
            <a:off x="477838" y="2640013"/>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F681F38-B20F-47AB-8DB8-1BC6F46C4BBA}" type="datetime'''3'''''''''''''''''''',''1''''0''0'''''">
              <a:rPr kumimoji="0" lang="en-US" altLang="en-US" sz="1000" smtClean="0">
                <a:effectLst/>
                <a:sym typeface="+mn-lt"/>
              </a:rPr>
              <a:pPr marL="0" indent="0" algn="r">
                <a:spcBef>
                  <a:spcPct val="0"/>
                </a:spcBef>
                <a:buNone/>
              </a:pPr>
              <a:t>3,100</a:t>
            </a:fld>
            <a:endParaRPr kumimoji="0" lang="ja-JP" altLang="en-US" sz="1000" dirty="0">
              <a:sym typeface="+mn-lt"/>
            </a:endParaRPr>
          </a:p>
        </p:txBody>
      </p:sp>
      <p:sp>
        <p:nvSpPr>
          <p:cNvPr id="155" name="テキスト プレースホルダ 9">
            <a:extLst>
              <a:ext uri="{FF2B5EF4-FFF2-40B4-BE49-F238E27FC236}">
                <a16:creationId xmlns:a16="http://schemas.microsoft.com/office/drawing/2014/main" id="{0BC75688-0D28-41E2-83C2-42889D009F3F}"/>
              </a:ext>
            </a:extLst>
          </p:cNvPr>
          <p:cNvSpPr>
            <a:spLocks noGrp="1"/>
          </p:cNvSpPr>
          <p:nvPr>
            <p:custDataLst>
              <p:tags r:id="rId16"/>
            </p:custDataLst>
          </p:nvPr>
        </p:nvSpPr>
        <p:spPr bwMode="gray">
          <a:xfrm>
            <a:off x="477838" y="2441575"/>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C648DFB-A4D0-48A0-A716-23B26988E4F7}" type="datetime'3'''',''''''2''''''''''''''''''''''0''0'''''''''''''">
              <a:rPr kumimoji="0" lang="en-US" altLang="en-US" sz="1000" smtClean="0">
                <a:effectLst/>
                <a:sym typeface="+mn-lt"/>
              </a:rPr>
              <a:pPr marL="0" indent="0" algn="r">
                <a:spcBef>
                  <a:spcPct val="0"/>
                </a:spcBef>
                <a:buNone/>
              </a:pPr>
              <a:t>3,200</a:t>
            </a:fld>
            <a:endParaRPr kumimoji="0" lang="ja-JP" altLang="en-US" sz="1000" dirty="0">
              <a:sym typeface="+mn-lt"/>
            </a:endParaRPr>
          </a:p>
        </p:txBody>
      </p:sp>
      <p:sp>
        <p:nvSpPr>
          <p:cNvPr id="153" name="テキスト プレースホルダ 9">
            <a:extLst>
              <a:ext uri="{FF2B5EF4-FFF2-40B4-BE49-F238E27FC236}">
                <a16:creationId xmlns:a16="http://schemas.microsoft.com/office/drawing/2014/main" id="{0F32DBB6-FDE9-4471-9C51-5F38E639F65D}"/>
              </a:ext>
            </a:extLst>
          </p:cNvPr>
          <p:cNvSpPr>
            <a:spLocks noGrp="1"/>
          </p:cNvSpPr>
          <p:nvPr>
            <p:custDataLst>
              <p:tags r:id="rId17"/>
            </p:custDataLst>
          </p:nvPr>
        </p:nvSpPr>
        <p:spPr bwMode="gray">
          <a:xfrm>
            <a:off x="477838" y="2836863"/>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BF1C0CE-9233-4265-BD57-8C7248C91F81}" type="datetime'''''''''''''''''''''''''3'',''''''''''''''''''''0''''''''00'''">
              <a:rPr kumimoji="0" lang="en-US" altLang="en-US" sz="1000" smtClean="0">
                <a:effectLst/>
                <a:sym typeface="+mn-lt"/>
              </a:rPr>
              <a:pPr marL="0" indent="0" algn="r">
                <a:spcBef>
                  <a:spcPct val="0"/>
                </a:spcBef>
                <a:buNone/>
              </a:pPr>
              <a:t>3,000</a:t>
            </a:fld>
            <a:endParaRPr kumimoji="0" lang="ja-JP" altLang="en-US" sz="1000" dirty="0">
              <a:sym typeface="+mn-lt"/>
            </a:endParaRPr>
          </a:p>
        </p:txBody>
      </p:sp>
      <p:sp>
        <p:nvSpPr>
          <p:cNvPr id="69" name="テキスト プレースホルダ 9"/>
          <p:cNvSpPr>
            <a:spLocks noGrp="1"/>
          </p:cNvSpPr>
          <p:nvPr>
            <p:custDataLst>
              <p:tags r:id="rId18"/>
            </p:custDataLst>
          </p:nvPr>
        </p:nvSpPr>
        <p:spPr bwMode="gray">
          <a:xfrm>
            <a:off x="722313" y="5440363"/>
            <a:ext cx="698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CFE298F-85E4-4113-9EA0-BBC9C68AE0F0}" type="datetime'''''''0'''''''''''''''''''''''''''''''''''''">
              <a:rPr kumimoji="0" lang="ja-JP" altLang="en-US" sz="1000">
                <a:sym typeface="+mn-lt"/>
              </a:rPr>
              <a:pPr marL="0" indent="0" algn="r">
                <a:spcBef>
                  <a:spcPct val="0"/>
                </a:spcBef>
                <a:buNone/>
              </a:pPr>
              <a:t>0</a:t>
            </a:fld>
            <a:endParaRPr kumimoji="0" lang="ja-JP" altLang="en-US" sz="1000" dirty="0">
              <a:sym typeface="+mn-lt"/>
            </a:endParaRPr>
          </a:p>
        </p:txBody>
      </p:sp>
      <p:sp>
        <p:nvSpPr>
          <p:cNvPr id="80" name="テキスト プレースホルダ 9"/>
          <p:cNvSpPr>
            <a:spLocks noGrp="1"/>
          </p:cNvSpPr>
          <p:nvPr>
            <p:custDataLst>
              <p:tags r:id="rId19"/>
            </p:custDataLst>
          </p:nvPr>
        </p:nvSpPr>
        <p:spPr bwMode="gray">
          <a:xfrm>
            <a:off x="477838" y="4576763"/>
            <a:ext cx="3143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83D10A4-7659-4844-9199-7DCAB7FAE030}" type="datetime'''''''1,''20''''0'''''''''''''''''''''''''''''''''''''''''">
              <a:rPr kumimoji="0" lang="ja-JP" altLang="en-US" sz="1000">
                <a:sym typeface="+mn-lt"/>
              </a:rPr>
              <a:pPr marL="0" indent="0" algn="r">
                <a:spcBef>
                  <a:spcPct val="0"/>
                </a:spcBef>
                <a:buNone/>
              </a:pPr>
              <a:t>1,200</a:t>
            </a:fld>
            <a:endParaRPr kumimoji="0" lang="ja-JP" altLang="en-US" sz="1000" dirty="0">
              <a:sym typeface="+mn-lt"/>
            </a:endParaRPr>
          </a:p>
        </p:txBody>
      </p:sp>
      <p:sp>
        <p:nvSpPr>
          <p:cNvPr id="81" name="テキスト プレースホルダ 9"/>
          <p:cNvSpPr>
            <a:spLocks noGrp="1"/>
          </p:cNvSpPr>
          <p:nvPr>
            <p:custDataLst>
              <p:tags r:id="rId20"/>
            </p:custDataLst>
          </p:nvPr>
        </p:nvSpPr>
        <p:spPr bwMode="gray">
          <a:xfrm>
            <a:off x="477838" y="3230563"/>
            <a:ext cx="3143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85CE509-A985-4D63-B378-4FA304FC2B86}" type="datetime'''''''''2'',8''0''''''''''''''''''''''''''''''''0'''''">
              <a:rPr kumimoji="0" lang="ja-JP" altLang="en-US" sz="1000">
                <a:sym typeface="+mn-lt"/>
              </a:rPr>
              <a:pPr marL="0" indent="0" algn="r">
                <a:spcBef>
                  <a:spcPct val="0"/>
                </a:spcBef>
                <a:buNone/>
              </a:pPr>
              <a:t>2,800</a:t>
            </a:fld>
            <a:endParaRPr kumimoji="0" lang="ja-JP" altLang="en-US" sz="1000" dirty="0">
              <a:sym typeface="+mn-lt"/>
            </a:endParaRPr>
          </a:p>
        </p:txBody>
      </p:sp>
      <p:sp>
        <p:nvSpPr>
          <p:cNvPr id="156" name="テキスト プレースホルダ 9">
            <a:extLst>
              <a:ext uri="{FF2B5EF4-FFF2-40B4-BE49-F238E27FC236}">
                <a16:creationId xmlns:a16="http://schemas.microsoft.com/office/drawing/2014/main" id="{3976C740-C457-4D84-8675-419EE243CDC0}"/>
              </a:ext>
            </a:extLst>
          </p:cNvPr>
          <p:cNvSpPr>
            <a:spLocks noGrp="1"/>
          </p:cNvSpPr>
          <p:nvPr>
            <p:custDataLst>
              <p:tags r:id="rId21"/>
            </p:custDataLst>
          </p:nvPr>
        </p:nvSpPr>
        <p:spPr bwMode="gray">
          <a:xfrm>
            <a:off x="477838" y="2244725"/>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7AE73D6-8F4B-44C1-BD56-121F096DD0C4}" type="datetime'''''''''3'''''''''',''''''''''''''''''3''''00'''''''''''">
              <a:rPr kumimoji="0" lang="en-US" altLang="en-US" sz="1000" smtClean="0">
                <a:effectLst/>
                <a:sym typeface="+mn-lt"/>
              </a:rPr>
              <a:pPr marL="0" indent="0" algn="r">
                <a:spcBef>
                  <a:spcPct val="0"/>
                </a:spcBef>
                <a:buNone/>
              </a:pPr>
              <a:t>3,300</a:t>
            </a:fld>
            <a:endParaRPr kumimoji="0" lang="ja-JP" altLang="en-US" sz="1000" dirty="0">
              <a:sym typeface="+mn-lt"/>
            </a:endParaRPr>
          </a:p>
        </p:txBody>
      </p:sp>
      <p:sp>
        <p:nvSpPr>
          <p:cNvPr id="157" name="テキスト プレースホルダ 9">
            <a:extLst>
              <a:ext uri="{FF2B5EF4-FFF2-40B4-BE49-F238E27FC236}">
                <a16:creationId xmlns:a16="http://schemas.microsoft.com/office/drawing/2014/main" id="{D78456DC-D099-4BA4-8F61-C282E2106A88}"/>
              </a:ext>
            </a:extLst>
          </p:cNvPr>
          <p:cNvSpPr>
            <a:spLocks noGrp="1"/>
          </p:cNvSpPr>
          <p:nvPr>
            <p:custDataLst>
              <p:tags r:id="rId22"/>
            </p:custDataLst>
          </p:nvPr>
        </p:nvSpPr>
        <p:spPr bwMode="gray">
          <a:xfrm>
            <a:off x="477838" y="2047875"/>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6C0BF92-913D-47FE-A3BE-31568A316ACA}" type="datetime'''''''3,''''''''4''00'''''''''''''''''">
              <a:rPr kumimoji="0" lang="en-US" altLang="en-US" sz="1000" smtClean="0">
                <a:effectLst/>
                <a:sym typeface="+mn-lt"/>
              </a:rPr>
              <a:pPr marL="0" indent="0" algn="r">
                <a:spcBef>
                  <a:spcPct val="0"/>
                </a:spcBef>
                <a:buNone/>
              </a:pPr>
              <a:t>3,400</a:t>
            </a:fld>
            <a:endParaRPr kumimoji="0" lang="ja-JP" altLang="en-US" sz="1000" dirty="0">
              <a:sym typeface="+mn-lt"/>
            </a:endParaRPr>
          </a:p>
        </p:txBody>
      </p:sp>
      <p:sp>
        <p:nvSpPr>
          <p:cNvPr id="150" name="テキスト プレースホルダ 9">
            <a:extLst>
              <a:ext uri="{FF2B5EF4-FFF2-40B4-BE49-F238E27FC236}">
                <a16:creationId xmlns:a16="http://schemas.microsoft.com/office/drawing/2014/main" id="{E620F532-A154-41AF-94FE-77470D03E3E7}"/>
              </a:ext>
            </a:extLst>
          </p:cNvPr>
          <p:cNvSpPr>
            <a:spLocks noGrp="1"/>
          </p:cNvSpPr>
          <p:nvPr>
            <p:custDataLst>
              <p:tags r:id="rId23"/>
            </p:custDataLst>
          </p:nvPr>
        </p:nvSpPr>
        <p:spPr bwMode="gray">
          <a:xfrm>
            <a:off x="477838" y="4379913"/>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4695386-FBA4-42C5-B25D-9A0580C46BF6}" type="datetime'''''1'''''''''''''''''''''''',''''''''3''''''''''''''0''0'''">
              <a:rPr kumimoji="0" lang="en-US" altLang="en-US" sz="1000" smtClean="0">
                <a:effectLst/>
                <a:sym typeface="+mn-lt"/>
              </a:rPr>
              <a:pPr marL="0" indent="0" algn="r">
                <a:spcBef>
                  <a:spcPct val="0"/>
                </a:spcBef>
                <a:buNone/>
              </a:pPr>
              <a:t>1,300</a:t>
            </a:fld>
            <a:endParaRPr kumimoji="0" lang="ja-JP" altLang="en-US" sz="1000" dirty="0">
              <a:sym typeface="+mn-lt"/>
            </a:endParaRPr>
          </a:p>
        </p:txBody>
      </p:sp>
      <p:sp>
        <p:nvSpPr>
          <p:cNvPr id="152" name="テキスト プレースホルダ 9">
            <a:extLst>
              <a:ext uri="{FF2B5EF4-FFF2-40B4-BE49-F238E27FC236}">
                <a16:creationId xmlns:a16="http://schemas.microsoft.com/office/drawing/2014/main" id="{AD3019EA-2C73-46A4-911D-5898176A46B4}"/>
              </a:ext>
            </a:extLst>
          </p:cNvPr>
          <p:cNvSpPr>
            <a:spLocks noGrp="1"/>
          </p:cNvSpPr>
          <p:nvPr>
            <p:custDataLst>
              <p:tags r:id="rId24"/>
            </p:custDataLst>
          </p:nvPr>
        </p:nvSpPr>
        <p:spPr bwMode="gray">
          <a:xfrm>
            <a:off x="477838" y="3033713"/>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4B261FF-DF57-4707-9806-B808BAA2BC74}" type="datetime'''''''''''''''''''''''''''''''''''''2,''9''''0''0'''''''''''''">
              <a:rPr kumimoji="0" lang="en-US" altLang="en-US" sz="1000" smtClean="0">
                <a:effectLst/>
                <a:sym typeface="+mn-lt"/>
              </a:rPr>
              <a:pPr marL="0" indent="0" algn="r">
                <a:spcBef>
                  <a:spcPct val="0"/>
                </a:spcBef>
                <a:buNone/>
              </a:pPr>
              <a:t>2,900</a:t>
            </a:fld>
            <a:endParaRPr kumimoji="0" lang="ja-JP" altLang="en-US" sz="1000" dirty="0">
              <a:sym typeface="+mn-lt"/>
            </a:endParaRPr>
          </a:p>
        </p:txBody>
      </p:sp>
      <p:sp useBgFill="1">
        <p:nvSpPr>
          <p:cNvPr id="186" name="Freeform: Shape 185">
            <a:extLst>
              <a:ext uri="{FF2B5EF4-FFF2-40B4-BE49-F238E27FC236}">
                <a16:creationId xmlns:a16="http://schemas.microsoft.com/office/drawing/2014/main" id="{42E34A4B-6120-456A-BF34-AAD3A71A02FD}"/>
              </a:ext>
            </a:extLst>
          </p:cNvPr>
          <p:cNvSpPr/>
          <p:nvPr>
            <p:custDataLst>
              <p:tags r:id="rId25"/>
            </p:custDataLst>
          </p:nvPr>
        </p:nvSpPr>
        <p:spPr bwMode="auto">
          <a:xfrm>
            <a:off x="1681163" y="3446463"/>
            <a:ext cx="2763838" cy="801688"/>
          </a:xfrm>
          <a:custGeom>
            <a:avLst/>
            <a:gdLst/>
            <a:ahLst/>
            <a:cxnLst/>
            <a:rect l="0" t="0" r="0" b="0"/>
            <a:pathLst>
              <a:path w="2763838" h="801688">
                <a:moveTo>
                  <a:pt x="0" y="744537"/>
                </a:moveTo>
                <a:lnTo>
                  <a:pt x="2763837" y="0"/>
                </a:lnTo>
                <a:lnTo>
                  <a:pt x="2763837" y="57150"/>
                </a:lnTo>
                <a:lnTo>
                  <a:pt x="0" y="801687"/>
                </a:lnTo>
                <a:close/>
              </a:path>
            </a:pathLst>
          </a:custGeom>
          <a:ln>
            <a:noFill/>
          </a:ln>
          <a:effectLst/>
        </p:spPr>
        <p:txBody>
          <a:bodyPr wrap="square" rIns="0" rtlCol="0" anchor="ctr" anchorCtr="0">
            <a:noAutofit/>
          </a:bodyPr>
          <a:lstStyle/>
          <a:p>
            <a:pPr marL="3175" algn="just">
              <a:lnSpc>
                <a:spcPct val="114000"/>
              </a:lnSpc>
            </a:pPr>
            <a:endParaRPr kumimoji="1" lang="en-US" sz="1200" dirty="0"/>
          </a:p>
        </p:txBody>
      </p:sp>
      <p:sp useBgFill="1">
        <p:nvSpPr>
          <p:cNvPr id="135" name="Freeform: Shape 134">
            <a:extLst>
              <a:ext uri="{FF2B5EF4-FFF2-40B4-BE49-F238E27FC236}">
                <a16:creationId xmlns:a16="http://schemas.microsoft.com/office/drawing/2014/main" id="{82ACD43F-C68A-4723-A213-4FF26A728E16}"/>
              </a:ext>
            </a:extLst>
          </p:cNvPr>
          <p:cNvSpPr/>
          <p:nvPr>
            <p:custDataLst>
              <p:tags r:id="rId26"/>
            </p:custDataLst>
          </p:nvPr>
        </p:nvSpPr>
        <p:spPr bwMode="auto">
          <a:xfrm>
            <a:off x="847725" y="5043488"/>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txBody>
          <a:bodyPr wrap="square" rIns="0" rtlCol="0" anchor="ctr" anchorCtr="0">
            <a:noAutofit/>
          </a:bodyPr>
          <a:lstStyle/>
          <a:p>
            <a:pPr marL="3175" algn="just">
              <a:lnSpc>
                <a:spcPct val="114000"/>
              </a:lnSpc>
            </a:pPr>
            <a:endParaRPr kumimoji="1" lang="en-US" sz="1200" dirty="0"/>
          </a:p>
        </p:txBody>
      </p:sp>
      <p:sp useBgFill="1">
        <p:nvSpPr>
          <p:cNvPr id="111" name="Freeform: Shape 110">
            <a:extLst>
              <a:ext uri="{FF2B5EF4-FFF2-40B4-BE49-F238E27FC236}">
                <a16:creationId xmlns:a16="http://schemas.microsoft.com/office/drawing/2014/main" id="{A32D1958-E785-457E-A97E-2537A794E021}"/>
              </a:ext>
            </a:extLst>
          </p:cNvPr>
          <p:cNvSpPr/>
          <p:nvPr>
            <p:custDataLst>
              <p:tags r:id="rId27"/>
            </p:custDataLst>
          </p:nvPr>
        </p:nvSpPr>
        <p:spPr bwMode="auto">
          <a:xfrm>
            <a:off x="847725" y="3798888"/>
            <a:ext cx="146051" cy="96838"/>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Ins="0" rtlCol="0" anchor="ctr" anchorCtr="0">
            <a:noAutofit/>
          </a:bodyPr>
          <a:lstStyle/>
          <a:p>
            <a:pPr marL="3175" algn="just">
              <a:lnSpc>
                <a:spcPct val="114000"/>
              </a:lnSpc>
            </a:pPr>
            <a:endParaRPr kumimoji="1" lang="en-US" sz="1200" dirty="0"/>
          </a:p>
        </p:txBody>
      </p:sp>
      <p:sp useBgFill="1">
        <p:nvSpPr>
          <p:cNvPr id="189" name="Freeform: Shape 188">
            <a:extLst>
              <a:ext uri="{FF2B5EF4-FFF2-40B4-BE49-F238E27FC236}">
                <a16:creationId xmlns:a16="http://schemas.microsoft.com/office/drawing/2014/main" id="{03957F5C-178D-4402-9A40-11DE072AE18E}"/>
              </a:ext>
            </a:extLst>
          </p:cNvPr>
          <p:cNvSpPr/>
          <p:nvPr>
            <p:custDataLst>
              <p:tags r:id="rId28"/>
            </p:custDataLst>
          </p:nvPr>
        </p:nvSpPr>
        <p:spPr bwMode="auto">
          <a:xfrm>
            <a:off x="5965825" y="3446463"/>
            <a:ext cx="2763839" cy="801688"/>
          </a:xfrm>
          <a:custGeom>
            <a:avLst/>
            <a:gdLst/>
            <a:ahLst/>
            <a:cxnLst/>
            <a:rect l="0" t="0" r="0" b="0"/>
            <a:pathLst>
              <a:path w="2763839" h="801688">
                <a:moveTo>
                  <a:pt x="0" y="744537"/>
                </a:moveTo>
                <a:lnTo>
                  <a:pt x="2763838" y="0"/>
                </a:lnTo>
                <a:lnTo>
                  <a:pt x="2763838" y="57150"/>
                </a:lnTo>
                <a:lnTo>
                  <a:pt x="0" y="801687"/>
                </a:lnTo>
                <a:close/>
              </a:path>
            </a:pathLst>
          </a:custGeom>
          <a:ln>
            <a:noFill/>
          </a:ln>
          <a:effectLst/>
        </p:spPr>
        <p:txBody>
          <a:bodyPr wrap="square" rIns="0" rtlCol="0" anchor="ctr" anchorCtr="0">
            <a:noAutofit/>
          </a:bodyPr>
          <a:lstStyle/>
          <a:p>
            <a:pPr marL="3175" algn="just">
              <a:lnSpc>
                <a:spcPct val="114000"/>
              </a:lnSpc>
            </a:pPr>
            <a:endParaRPr kumimoji="1" lang="en-US" sz="1200" dirty="0"/>
          </a:p>
        </p:txBody>
      </p:sp>
      <p:sp useBgFill="1">
        <p:nvSpPr>
          <p:cNvPr id="192" name="Freeform: Shape 191">
            <a:extLst>
              <a:ext uri="{FF2B5EF4-FFF2-40B4-BE49-F238E27FC236}">
                <a16:creationId xmlns:a16="http://schemas.microsoft.com/office/drawing/2014/main" id="{2D8CC56D-31B2-40D9-BB38-FB7C6A6AC2D9}"/>
              </a:ext>
            </a:extLst>
          </p:cNvPr>
          <p:cNvSpPr/>
          <p:nvPr>
            <p:custDataLst>
              <p:tags r:id="rId29"/>
            </p:custDataLst>
          </p:nvPr>
        </p:nvSpPr>
        <p:spPr bwMode="auto">
          <a:xfrm>
            <a:off x="1681163" y="4691063"/>
            <a:ext cx="2763838" cy="801688"/>
          </a:xfrm>
          <a:custGeom>
            <a:avLst/>
            <a:gdLst/>
            <a:ahLst/>
            <a:cxnLst/>
            <a:rect l="0" t="0" r="0" b="0"/>
            <a:pathLst>
              <a:path w="2763838" h="801688">
                <a:moveTo>
                  <a:pt x="0" y="744537"/>
                </a:moveTo>
                <a:lnTo>
                  <a:pt x="2763837" y="0"/>
                </a:lnTo>
                <a:lnTo>
                  <a:pt x="2763837" y="57150"/>
                </a:lnTo>
                <a:lnTo>
                  <a:pt x="0" y="801687"/>
                </a:lnTo>
                <a:close/>
              </a:path>
            </a:pathLst>
          </a:custGeom>
          <a:ln>
            <a:noFill/>
          </a:ln>
          <a:effectLst/>
        </p:spPr>
        <p:txBody>
          <a:bodyPr wrap="square" rIns="0" rtlCol="0" anchor="ctr" anchorCtr="0">
            <a:noAutofit/>
          </a:bodyPr>
          <a:lstStyle/>
          <a:p>
            <a:pPr marL="3175" algn="just">
              <a:lnSpc>
                <a:spcPct val="114000"/>
              </a:lnSpc>
            </a:pPr>
            <a:endParaRPr kumimoji="1" lang="en-US" sz="1200" dirty="0"/>
          </a:p>
        </p:txBody>
      </p:sp>
      <p:sp useBgFill="1">
        <p:nvSpPr>
          <p:cNvPr id="195" name="Freeform: Shape 194">
            <a:extLst>
              <a:ext uri="{FF2B5EF4-FFF2-40B4-BE49-F238E27FC236}">
                <a16:creationId xmlns:a16="http://schemas.microsoft.com/office/drawing/2014/main" id="{ACF62C9C-E8B7-417D-B156-1AB3F8E0A7AC}"/>
              </a:ext>
            </a:extLst>
          </p:cNvPr>
          <p:cNvSpPr/>
          <p:nvPr>
            <p:custDataLst>
              <p:tags r:id="rId30"/>
            </p:custDataLst>
          </p:nvPr>
        </p:nvSpPr>
        <p:spPr bwMode="auto">
          <a:xfrm>
            <a:off x="5965825" y="4691063"/>
            <a:ext cx="2763839" cy="801688"/>
          </a:xfrm>
          <a:custGeom>
            <a:avLst/>
            <a:gdLst/>
            <a:ahLst/>
            <a:cxnLst/>
            <a:rect l="0" t="0" r="0" b="0"/>
            <a:pathLst>
              <a:path w="2763839" h="801688">
                <a:moveTo>
                  <a:pt x="0" y="744537"/>
                </a:moveTo>
                <a:lnTo>
                  <a:pt x="2763838" y="0"/>
                </a:lnTo>
                <a:lnTo>
                  <a:pt x="2763838" y="57150"/>
                </a:lnTo>
                <a:lnTo>
                  <a:pt x="0" y="801687"/>
                </a:lnTo>
                <a:close/>
              </a:path>
            </a:pathLst>
          </a:custGeom>
          <a:ln>
            <a:noFill/>
          </a:ln>
          <a:effectLst/>
        </p:spPr>
        <p:txBody>
          <a:bodyPr wrap="square" rIns="0" rtlCol="0" anchor="ctr" anchorCtr="0">
            <a:noAutofit/>
          </a:bodyPr>
          <a:lstStyle/>
          <a:p>
            <a:pPr marL="3175" algn="just">
              <a:lnSpc>
                <a:spcPct val="114000"/>
              </a:lnSpc>
            </a:pPr>
            <a:endParaRPr kumimoji="1" lang="en-US" sz="1200" dirty="0"/>
          </a:p>
        </p:txBody>
      </p:sp>
      <p:sp>
        <p:nvSpPr>
          <p:cNvPr id="109" name="Freeform: Shape 108">
            <a:extLst>
              <a:ext uri="{FF2B5EF4-FFF2-40B4-BE49-F238E27FC236}">
                <a16:creationId xmlns:a16="http://schemas.microsoft.com/office/drawing/2014/main" id="{3C6685BB-7121-4B8F-B6BC-0A5D3BF0F54B}"/>
              </a:ext>
            </a:extLst>
          </p:cNvPr>
          <p:cNvSpPr/>
          <p:nvPr>
            <p:custDataLst>
              <p:tags r:id="rId31"/>
            </p:custDataLst>
          </p:nvPr>
        </p:nvSpPr>
        <p:spPr bwMode="auto">
          <a:xfrm>
            <a:off x="847725" y="3856038"/>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85" name="Freeform: Shape 184">
            <a:extLst>
              <a:ext uri="{FF2B5EF4-FFF2-40B4-BE49-F238E27FC236}">
                <a16:creationId xmlns:a16="http://schemas.microsoft.com/office/drawing/2014/main" id="{2DADFED5-90A2-4DAF-8866-214F8BA15FE9}"/>
              </a:ext>
            </a:extLst>
          </p:cNvPr>
          <p:cNvSpPr/>
          <p:nvPr>
            <p:custDataLst>
              <p:tags r:id="rId32"/>
            </p:custDataLst>
          </p:nvPr>
        </p:nvSpPr>
        <p:spPr bwMode="auto">
          <a:xfrm>
            <a:off x="1681163" y="3503613"/>
            <a:ext cx="2763838" cy="744538"/>
          </a:xfrm>
          <a:custGeom>
            <a:avLst/>
            <a:gdLst/>
            <a:ahLst/>
            <a:cxnLst/>
            <a:rect l="0" t="0" r="0" b="0"/>
            <a:pathLst>
              <a:path w="2763838" h="744538">
                <a:moveTo>
                  <a:pt x="0" y="744537"/>
                </a:moveTo>
                <a:lnTo>
                  <a:pt x="2763837"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87" name="Freeform: Shape 186">
            <a:extLst>
              <a:ext uri="{FF2B5EF4-FFF2-40B4-BE49-F238E27FC236}">
                <a16:creationId xmlns:a16="http://schemas.microsoft.com/office/drawing/2014/main" id="{FBE7CA01-4CCA-43C6-94B3-0253D1FDD436}"/>
              </a:ext>
            </a:extLst>
          </p:cNvPr>
          <p:cNvSpPr/>
          <p:nvPr>
            <p:custDataLst>
              <p:tags r:id="rId33"/>
            </p:custDataLst>
          </p:nvPr>
        </p:nvSpPr>
        <p:spPr bwMode="auto">
          <a:xfrm>
            <a:off x="5965825" y="3446463"/>
            <a:ext cx="2763839" cy="744538"/>
          </a:xfrm>
          <a:custGeom>
            <a:avLst/>
            <a:gdLst/>
            <a:ahLst/>
            <a:cxnLst/>
            <a:rect l="0" t="0" r="0" b="0"/>
            <a:pathLst>
              <a:path w="2763839" h="744538">
                <a:moveTo>
                  <a:pt x="0" y="744537"/>
                </a:moveTo>
                <a:lnTo>
                  <a:pt x="2763838"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88" name="Freeform: Shape 187">
            <a:extLst>
              <a:ext uri="{FF2B5EF4-FFF2-40B4-BE49-F238E27FC236}">
                <a16:creationId xmlns:a16="http://schemas.microsoft.com/office/drawing/2014/main" id="{940BD4D7-D5E1-49CA-A997-6C9A28212050}"/>
              </a:ext>
            </a:extLst>
          </p:cNvPr>
          <p:cNvSpPr/>
          <p:nvPr>
            <p:custDataLst>
              <p:tags r:id="rId34"/>
            </p:custDataLst>
          </p:nvPr>
        </p:nvSpPr>
        <p:spPr bwMode="auto">
          <a:xfrm>
            <a:off x="5965825" y="3503613"/>
            <a:ext cx="2763839" cy="744538"/>
          </a:xfrm>
          <a:custGeom>
            <a:avLst/>
            <a:gdLst/>
            <a:ahLst/>
            <a:cxnLst/>
            <a:rect l="0" t="0" r="0" b="0"/>
            <a:pathLst>
              <a:path w="2763839" h="744538">
                <a:moveTo>
                  <a:pt x="0" y="744537"/>
                </a:moveTo>
                <a:lnTo>
                  <a:pt x="2763838"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05" name="Freeform: Shape 104">
            <a:extLst>
              <a:ext uri="{FF2B5EF4-FFF2-40B4-BE49-F238E27FC236}">
                <a16:creationId xmlns:a16="http://schemas.microsoft.com/office/drawing/2014/main" id="{2C8CAB32-1208-4304-8230-4CE4B9B30CEE}"/>
              </a:ext>
            </a:extLst>
          </p:cNvPr>
          <p:cNvSpPr/>
          <p:nvPr>
            <p:custDataLst>
              <p:tags r:id="rId35"/>
            </p:custDataLst>
          </p:nvPr>
        </p:nvSpPr>
        <p:spPr bwMode="auto">
          <a:xfrm>
            <a:off x="847725" y="3798888"/>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84" name="Freeform: Shape 183">
            <a:extLst>
              <a:ext uri="{FF2B5EF4-FFF2-40B4-BE49-F238E27FC236}">
                <a16:creationId xmlns:a16="http://schemas.microsoft.com/office/drawing/2014/main" id="{93E3A38A-6ED3-40A9-815E-B25BC37AAFD8}"/>
              </a:ext>
            </a:extLst>
          </p:cNvPr>
          <p:cNvSpPr/>
          <p:nvPr>
            <p:custDataLst>
              <p:tags r:id="rId36"/>
            </p:custDataLst>
          </p:nvPr>
        </p:nvSpPr>
        <p:spPr bwMode="auto">
          <a:xfrm>
            <a:off x="1681163" y="3446463"/>
            <a:ext cx="2763838" cy="744538"/>
          </a:xfrm>
          <a:custGeom>
            <a:avLst/>
            <a:gdLst/>
            <a:ahLst/>
            <a:cxnLst/>
            <a:rect l="0" t="0" r="0" b="0"/>
            <a:pathLst>
              <a:path w="2763838" h="744538">
                <a:moveTo>
                  <a:pt x="0" y="744537"/>
                </a:moveTo>
                <a:lnTo>
                  <a:pt x="2763837"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91" name="Freeform: Shape 190">
            <a:extLst>
              <a:ext uri="{FF2B5EF4-FFF2-40B4-BE49-F238E27FC236}">
                <a16:creationId xmlns:a16="http://schemas.microsoft.com/office/drawing/2014/main" id="{C4EC68B7-4796-4197-B64A-753A4960DEF6}"/>
              </a:ext>
            </a:extLst>
          </p:cNvPr>
          <p:cNvSpPr/>
          <p:nvPr>
            <p:custDataLst>
              <p:tags r:id="rId37"/>
            </p:custDataLst>
          </p:nvPr>
        </p:nvSpPr>
        <p:spPr bwMode="auto">
          <a:xfrm>
            <a:off x="1681163" y="4748213"/>
            <a:ext cx="2763838" cy="744538"/>
          </a:xfrm>
          <a:custGeom>
            <a:avLst/>
            <a:gdLst/>
            <a:ahLst/>
            <a:cxnLst/>
            <a:rect l="0" t="0" r="0" b="0"/>
            <a:pathLst>
              <a:path w="2763838" h="744538">
                <a:moveTo>
                  <a:pt x="0" y="744537"/>
                </a:moveTo>
                <a:lnTo>
                  <a:pt x="2763837"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33" name="Freeform: Shape 132">
            <a:extLst>
              <a:ext uri="{FF2B5EF4-FFF2-40B4-BE49-F238E27FC236}">
                <a16:creationId xmlns:a16="http://schemas.microsoft.com/office/drawing/2014/main" id="{677AF9D5-27BA-4390-A714-BD7DF5DCA18A}"/>
              </a:ext>
            </a:extLst>
          </p:cNvPr>
          <p:cNvSpPr/>
          <p:nvPr>
            <p:custDataLst>
              <p:tags r:id="rId38"/>
            </p:custDataLst>
          </p:nvPr>
        </p:nvSpPr>
        <p:spPr bwMode="auto">
          <a:xfrm>
            <a:off x="847725" y="504348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93" name="Freeform: Shape 192">
            <a:extLst>
              <a:ext uri="{FF2B5EF4-FFF2-40B4-BE49-F238E27FC236}">
                <a16:creationId xmlns:a16="http://schemas.microsoft.com/office/drawing/2014/main" id="{A40A40BD-8A73-4C27-81DD-03D7F4445D77}"/>
              </a:ext>
            </a:extLst>
          </p:cNvPr>
          <p:cNvSpPr/>
          <p:nvPr>
            <p:custDataLst>
              <p:tags r:id="rId39"/>
            </p:custDataLst>
          </p:nvPr>
        </p:nvSpPr>
        <p:spPr bwMode="auto">
          <a:xfrm>
            <a:off x="5965825" y="4691063"/>
            <a:ext cx="2763839" cy="744538"/>
          </a:xfrm>
          <a:custGeom>
            <a:avLst/>
            <a:gdLst/>
            <a:ahLst/>
            <a:cxnLst/>
            <a:rect l="0" t="0" r="0" b="0"/>
            <a:pathLst>
              <a:path w="2763839" h="744538">
                <a:moveTo>
                  <a:pt x="0" y="744537"/>
                </a:moveTo>
                <a:lnTo>
                  <a:pt x="2763838"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94" name="Freeform: Shape 193">
            <a:extLst>
              <a:ext uri="{FF2B5EF4-FFF2-40B4-BE49-F238E27FC236}">
                <a16:creationId xmlns:a16="http://schemas.microsoft.com/office/drawing/2014/main" id="{9D6A58A6-A50A-4565-A067-DF48461040EB}"/>
              </a:ext>
            </a:extLst>
          </p:cNvPr>
          <p:cNvSpPr/>
          <p:nvPr>
            <p:custDataLst>
              <p:tags r:id="rId40"/>
            </p:custDataLst>
          </p:nvPr>
        </p:nvSpPr>
        <p:spPr bwMode="auto">
          <a:xfrm>
            <a:off x="5965825" y="4748213"/>
            <a:ext cx="2763839" cy="744538"/>
          </a:xfrm>
          <a:custGeom>
            <a:avLst/>
            <a:gdLst/>
            <a:ahLst/>
            <a:cxnLst/>
            <a:rect l="0" t="0" r="0" b="0"/>
            <a:pathLst>
              <a:path w="2763839" h="744538">
                <a:moveTo>
                  <a:pt x="0" y="744537"/>
                </a:moveTo>
                <a:lnTo>
                  <a:pt x="2763838"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34" name="Freeform: Shape 133">
            <a:extLst>
              <a:ext uri="{FF2B5EF4-FFF2-40B4-BE49-F238E27FC236}">
                <a16:creationId xmlns:a16="http://schemas.microsoft.com/office/drawing/2014/main" id="{EB40BD4C-7F8C-4C8E-A6EA-4814CF8C7873}"/>
              </a:ext>
            </a:extLst>
          </p:cNvPr>
          <p:cNvSpPr/>
          <p:nvPr>
            <p:custDataLst>
              <p:tags r:id="rId41"/>
            </p:custDataLst>
          </p:nvPr>
        </p:nvSpPr>
        <p:spPr bwMode="auto">
          <a:xfrm>
            <a:off x="847725" y="510063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90" name="Freeform: Shape 189">
            <a:extLst>
              <a:ext uri="{FF2B5EF4-FFF2-40B4-BE49-F238E27FC236}">
                <a16:creationId xmlns:a16="http://schemas.microsoft.com/office/drawing/2014/main" id="{5F4A3C93-A6DB-464C-90C2-6DB605F46654}"/>
              </a:ext>
            </a:extLst>
          </p:cNvPr>
          <p:cNvSpPr/>
          <p:nvPr>
            <p:custDataLst>
              <p:tags r:id="rId42"/>
            </p:custDataLst>
          </p:nvPr>
        </p:nvSpPr>
        <p:spPr bwMode="auto">
          <a:xfrm>
            <a:off x="1681163" y="4691063"/>
            <a:ext cx="2763838" cy="744538"/>
          </a:xfrm>
          <a:custGeom>
            <a:avLst/>
            <a:gdLst/>
            <a:ahLst/>
            <a:cxnLst/>
            <a:rect l="0" t="0" r="0" b="0"/>
            <a:pathLst>
              <a:path w="2763838" h="744538">
                <a:moveTo>
                  <a:pt x="0" y="744537"/>
                </a:moveTo>
                <a:lnTo>
                  <a:pt x="2763837"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cxnSp>
        <p:nvCxnSpPr>
          <p:cNvPr id="166" name="Straight Connector 165">
            <a:extLst>
              <a:ext uri="{FF2B5EF4-FFF2-40B4-BE49-F238E27FC236}">
                <a16:creationId xmlns:a16="http://schemas.microsoft.com/office/drawing/2014/main" id="{3AC6AA5A-C041-4088-A615-3BE5421A064E}"/>
              </a:ext>
            </a:extLst>
          </p:cNvPr>
          <p:cNvCxnSpPr/>
          <p:nvPr>
            <p:custDataLst>
              <p:tags r:id="rId43"/>
            </p:custDataLst>
          </p:nvPr>
        </p:nvCxnSpPr>
        <p:spPr bwMode="auto">
          <a:xfrm flipH="1">
            <a:off x="4325938" y="4518025"/>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BE0CEC65-A4C0-47D8-AD18-80A8A1002E2F}"/>
              </a:ext>
            </a:extLst>
          </p:cNvPr>
          <p:cNvCxnSpPr/>
          <p:nvPr>
            <p:custDataLst>
              <p:tags r:id="rId44"/>
            </p:custDataLst>
          </p:nvPr>
        </p:nvCxnSpPr>
        <p:spPr bwMode="auto">
          <a:xfrm flipH="1">
            <a:off x="8610600" y="4281488"/>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 name="テキスト プレースホルダ 9"/>
          <p:cNvSpPr>
            <a:spLocks noGrp="1"/>
          </p:cNvSpPr>
          <p:nvPr>
            <p:custDataLst>
              <p:tags r:id="rId45"/>
            </p:custDataLst>
          </p:nvPr>
        </p:nvSpPr>
        <p:spPr bwMode="auto">
          <a:xfrm>
            <a:off x="2916238" y="56022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75A278-D530-452B-BB91-EF3914F8E94C}" type="datetime'''''''''2''''''''''''''''''0''''''1''''6'''''''''''''''''''">
              <a:rPr lang="ja-JP" altLang="en-US" sz="1000" smtClean="0"/>
              <a:pPr marL="0" indent="0" algn="ctr">
                <a:spcBef>
                  <a:spcPct val="0"/>
                </a:spcBef>
                <a:buNone/>
              </a:pPr>
              <a:t>2016</a:t>
            </a:fld>
            <a:endParaRPr kumimoji="0" lang="ja-JP" altLang="en-US" sz="1000" dirty="0">
              <a:sym typeface="+mn-lt"/>
            </a:endParaRPr>
          </a:p>
        </p:txBody>
      </p:sp>
      <p:sp>
        <p:nvSpPr>
          <p:cNvPr id="56" name="テキスト プレースホルダ 9"/>
          <p:cNvSpPr>
            <a:spLocks noGrp="1"/>
          </p:cNvSpPr>
          <p:nvPr>
            <p:custDataLst>
              <p:tags r:id="rId46"/>
            </p:custDataLst>
          </p:nvPr>
        </p:nvSpPr>
        <p:spPr bwMode="gray">
          <a:xfrm>
            <a:off x="2887663" y="32432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D3724-ACBA-4ECB-8D4E-DD1647D57C91}" type="datetime'''2'''',''''''7''''''''''''''''4''''''''''''''2'''''''">
              <a:rPr lang="ja-JP" altLang="en-US" sz="1000" smtClean="0"/>
              <a:pPr marL="0" indent="0" algn="ctr">
                <a:spcBef>
                  <a:spcPct val="0"/>
                </a:spcBef>
                <a:buNone/>
              </a:pPr>
              <a:t>2,742</a:t>
            </a:fld>
            <a:endParaRPr kumimoji="0" lang="ja-JP" altLang="en-US" sz="1000" dirty="0">
              <a:sym typeface="+mn-lt"/>
            </a:endParaRPr>
          </a:p>
        </p:txBody>
      </p:sp>
      <p:sp>
        <p:nvSpPr>
          <p:cNvPr id="115" name="テキスト プレースホルダ 9">
            <a:extLst>
              <a:ext uri="{FF2B5EF4-FFF2-40B4-BE49-F238E27FC236}">
                <a16:creationId xmlns:a16="http://schemas.microsoft.com/office/drawing/2014/main" id="{B5E26760-EE08-4541-94CA-52769E6CEBAC}"/>
              </a:ext>
            </a:extLst>
          </p:cNvPr>
          <p:cNvSpPr>
            <a:spLocks noGrp="1"/>
          </p:cNvSpPr>
          <p:nvPr>
            <p:custDataLst>
              <p:tags r:id="rId47"/>
            </p:custDataLst>
          </p:nvPr>
        </p:nvSpPr>
        <p:spPr bwMode="auto">
          <a:xfrm>
            <a:off x="7200900" y="56022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40256F-57B4-4291-A497-5CC8B8E61007}" type="datetime'''''''''''''''20''''''2''''''''''1'''''''''">
              <a:rPr kumimoji="0" lang="en-US" altLang="en-US" sz="1000" smtClean="0"/>
              <a:pPr/>
              <a:t>2021</a:t>
            </a:fld>
            <a:endParaRPr kumimoji="0" lang="ja-JP" altLang="en-US" sz="1000" dirty="0">
              <a:sym typeface="+mn-lt"/>
            </a:endParaRPr>
          </a:p>
        </p:txBody>
      </p:sp>
      <p:sp>
        <p:nvSpPr>
          <p:cNvPr id="121" name="テキスト プレースホルダ 9">
            <a:extLst>
              <a:ext uri="{FF2B5EF4-FFF2-40B4-BE49-F238E27FC236}">
                <a16:creationId xmlns:a16="http://schemas.microsoft.com/office/drawing/2014/main" id="{A801E2B5-16D9-4D8A-B71D-E4A2998983DF}"/>
              </a:ext>
            </a:extLst>
          </p:cNvPr>
          <p:cNvSpPr>
            <a:spLocks noGrp="1"/>
          </p:cNvSpPr>
          <p:nvPr>
            <p:custDataLst>
              <p:tags r:id="rId48"/>
            </p:custDataLst>
          </p:nvPr>
        </p:nvSpPr>
        <p:spPr bwMode="gray">
          <a:xfrm>
            <a:off x="7172325" y="196532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F8441D-1F8C-4135-B93C-942FFA2A132A}" type="datetime'''''3'''',''''''''3''''''''''''9''''''1'''''">
              <a:rPr lang="en-US" altLang="en-US" sz="1000" smtClean="0">
                <a:sym typeface="+mn-lt"/>
              </a:rPr>
              <a:pPr/>
              <a:t>3,391</a:t>
            </a:fld>
            <a:endParaRPr lang="ja-JP" altLang="en-US" sz="1000" dirty="0">
              <a:sym typeface="+mn-lt"/>
            </a:endParaRPr>
          </a:p>
        </p:txBody>
      </p:sp>
      <p:sp>
        <p:nvSpPr>
          <p:cNvPr id="146" name="テキスト プレースホルダ 9">
            <a:extLst>
              <a:ext uri="{FF2B5EF4-FFF2-40B4-BE49-F238E27FC236}">
                <a16:creationId xmlns:a16="http://schemas.microsoft.com/office/drawing/2014/main" id="{10F9C475-C5DA-45F0-B76D-3722E1DE6746}"/>
              </a:ext>
            </a:extLst>
          </p:cNvPr>
          <p:cNvSpPr>
            <a:spLocks noGrp="1"/>
          </p:cNvSpPr>
          <p:nvPr>
            <p:custDataLst>
              <p:tags r:id="rId49"/>
            </p:custDataLst>
          </p:nvPr>
        </p:nvSpPr>
        <p:spPr bwMode="gray">
          <a:xfrm>
            <a:off x="3644900" y="4481513"/>
            <a:ext cx="174625" cy="152400"/>
          </a:xfrm>
          <a:prstGeom prst="rect">
            <a:avLst/>
          </a:prstGeom>
          <a:solidFill>
            <a:srgbClr val="ACC6D0"/>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2F099-D491-430E-9998-88C1BDE4B709}" type="datetime'''''2''''8'''''''''''''''''">
              <a:rPr lang="en-US" altLang="en-US" sz="1000" smtClean="0">
                <a:effectLst/>
                <a:sym typeface="+mn-lt"/>
              </a:rPr>
              <a:pPr marL="0" indent="0" algn="ctr">
                <a:spcBef>
                  <a:spcPct val="0"/>
                </a:spcBef>
                <a:buNone/>
              </a:pPr>
              <a:t>28</a:t>
            </a:fld>
            <a:endParaRPr lang="ja-JP" altLang="en-US" sz="1000" dirty="0">
              <a:sym typeface="+mn-lt"/>
            </a:endParaRPr>
          </a:p>
        </p:txBody>
      </p:sp>
      <p:sp>
        <p:nvSpPr>
          <p:cNvPr id="149" name="テキスト プレースホルダ 9">
            <a:extLst>
              <a:ext uri="{FF2B5EF4-FFF2-40B4-BE49-F238E27FC236}">
                <a16:creationId xmlns:a16="http://schemas.microsoft.com/office/drawing/2014/main" id="{54C9FEB1-872A-4EE8-9F88-B56352E61A7F}"/>
              </a:ext>
            </a:extLst>
          </p:cNvPr>
          <p:cNvSpPr>
            <a:spLocks noGrp="1"/>
          </p:cNvSpPr>
          <p:nvPr>
            <p:custDataLst>
              <p:tags r:id="rId50"/>
            </p:custDataLst>
          </p:nvPr>
        </p:nvSpPr>
        <p:spPr bwMode="gray">
          <a:xfrm>
            <a:off x="6591300" y="4327525"/>
            <a:ext cx="174625" cy="152400"/>
          </a:xfrm>
          <a:prstGeom prst="rect">
            <a:avLst/>
          </a:prstGeom>
          <a:solidFill>
            <a:srgbClr val="79A2B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57F62E-1D95-4330-95E8-A2827CA7BCE0}" type="datetime'''''''''''''''''''''''''''''''''''4''8'''">
              <a:rPr lang="en-US" altLang="en-US" sz="1000" smtClean="0">
                <a:effectLst/>
                <a:sym typeface="+mn-lt"/>
              </a:rPr>
              <a:pPr marL="0" indent="0" algn="ctr">
                <a:spcBef>
                  <a:spcPct val="0"/>
                </a:spcBef>
                <a:buNone/>
              </a:pPr>
              <a:t>48</a:t>
            </a:fld>
            <a:endParaRPr lang="ja-JP" altLang="en-US" sz="1000" dirty="0">
              <a:sym typeface="+mn-lt"/>
            </a:endParaRPr>
          </a:p>
        </p:txBody>
      </p:sp>
      <p:sp>
        <p:nvSpPr>
          <p:cNvPr id="75" name="テキスト プレースホルダ 9"/>
          <p:cNvSpPr>
            <a:spLocks noGrp="1"/>
          </p:cNvSpPr>
          <p:nvPr>
            <p:custDataLst>
              <p:tags r:id="rId51"/>
            </p:custDataLst>
          </p:nvPr>
        </p:nvSpPr>
        <p:spPr bwMode="gray">
          <a:xfrm>
            <a:off x="2887663" y="39814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8F0449-1260-41D7-97A7-FC8256E59B20}" type="datetime'''''''1'''''''''''',''''''''''''''''''''4''6''''8'''''''">
              <a:rPr kumimoji="0" lang="ja-JP" altLang="en-US" sz="1000" smtClean="0">
                <a:sym typeface="+mn-lt"/>
              </a:rPr>
              <a:pPr marL="0" indent="0" algn="ctr">
                <a:spcBef>
                  <a:spcPct val="0"/>
                </a:spcBef>
                <a:buNone/>
              </a:pPr>
              <a:t>1,468</a:t>
            </a:fld>
            <a:endParaRPr kumimoji="0" lang="ja-JP" altLang="en-US" sz="1000" dirty="0">
              <a:sym typeface="+mn-lt"/>
            </a:endParaRPr>
          </a:p>
        </p:txBody>
      </p:sp>
      <p:sp>
        <p:nvSpPr>
          <p:cNvPr id="117" name="テキスト プレースホルダ 9"/>
          <p:cNvSpPr>
            <a:spLocks noGrp="1"/>
          </p:cNvSpPr>
          <p:nvPr>
            <p:custDataLst>
              <p:tags r:id="rId52"/>
            </p:custDataLst>
          </p:nvPr>
        </p:nvSpPr>
        <p:spPr bwMode="gray">
          <a:xfrm>
            <a:off x="2887663" y="48053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61255D-B7D7-4E60-858E-D6589622959A}" type="datetime'''1'''''''',''1''''''''''''''''''9''''''''4'''''''''">
              <a:rPr kumimoji="0" lang="ja-JP" altLang="en-US" sz="1000" smtClean="0">
                <a:solidFill>
                  <a:schemeClr val="bg1"/>
                </a:solidFill>
                <a:sym typeface="+mn-lt"/>
              </a:rPr>
              <a:pPr marL="0" indent="0" algn="ctr">
                <a:spcBef>
                  <a:spcPct val="0"/>
                </a:spcBef>
                <a:buNone/>
              </a:pPr>
              <a:t>1,194</a:t>
            </a:fld>
            <a:endParaRPr kumimoji="0" lang="ja-JP" altLang="en-US" sz="1000" dirty="0">
              <a:solidFill>
                <a:schemeClr val="bg1"/>
              </a:solidFill>
              <a:sym typeface="+mn-lt"/>
            </a:endParaRPr>
          </a:p>
        </p:txBody>
      </p:sp>
      <p:sp>
        <p:nvSpPr>
          <p:cNvPr id="148" name="テキスト プレースホルダ 9">
            <a:extLst>
              <a:ext uri="{FF2B5EF4-FFF2-40B4-BE49-F238E27FC236}">
                <a16:creationId xmlns:a16="http://schemas.microsoft.com/office/drawing/2014/main" id="{547A288F-4D57-46DF-9B1D-AF1C8C25A5D3}"/>
              </a:ext>
            </a:extLst>
          </p:cNvPr>
          <p:cNvSpPr>
            <a:spLocks noGrp="1"/>
          </p:cNvSpPr>
          <p:nvPr>
            <p:custDataLst>
              <p:tags r:id="rId53"/>
            </p:custDataLst>
          </p:nvPr>
        </p:nvSpPr>
        <p:spPr bwMode="gray">
          <a:xfrm>
            <a:off x="7929563" y="4246563"/>
            <a:ext cx="174625" cy="152400"/>
          </a:xfrm>
          <a:prstGeom prst="rect">
            <a:avLst/>
          </a:prstGeom>
          <a:solidFill>
            <a:srgbClr val="ACC6D0"/>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296C77-0A6A-48B4-99A5-BE2808ADB93E}" type="datetime'''''''''''''''''3''''''''''''''''''''''''''''''''''3'''''''''">
              <a:rPr lang="en-US" altLang="en-US" sz="1000" smtClean="0">
                <a:effectLst/>
                <a:sym typeface="+mn-lt"/>
              </a:rPr>
              <a:pPr marL="0" indent="0" algn="ctr">
                <a:spcBef>
                  <a:spcPct val="0"/>
                </a:spcBef>
                <a:buNone/>
              </a:pPr>
              <a:t>33</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45A0FFB9-506C-44A2-858E-9EA4F4AEDD28}"/>
              </a:ext>
            </a:extLst>
          </p:cNvPr>
          <p:cNvSpPr>
            <a:spLocks noGrp="1"/>
          </p:cNvSpPr>
          <p:nvPr>
            <p:custDataLst>
              <p:tags r:id="rId54"/>
            </p:custDataLst>
          </p:nvPr>
        </p:nvSpPr>
        <p:spPr bwMode="gray">
          <a:xfrm>
            <a:off x="7172325" y="31321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EE8A6D-B0F8-41E9-9251-4748A5D76A45}" type="datetime'''1,9''''''''''''''''''''''''''9''''''8'''''''''''''''">
              <a:rPr kumimoji="0" lang="en-US" altLang="en-US" sz="1000" smtClean="0">
                <a:sym typeface="+mn-lt"/>
              </a:rPr>
              <a:pPr/>
              <a:t>1,998</a:t>
            </a:fld>
            <a:endParaRPr kumimoji="0" lang="ja-JP" altLang="en-US" sz="1000" dirty="0">
              <a:sym typeface="+mn-lt"/>
            </a:endParaRPr>
          </a:p>
        </p:txBody>
      </p:sp>
      <p:sp>
        <p:nvSpPr>
          <p:cNvPr id="122" name="テキスト プレースホルダ 9">
            <a:extLst>
              <a:ext uri="{FF2B5EF4-FFF2-40B4-BE49-F238E27FC236}">
                <a16:creationId xmlns:a16="http://schemas.microsoft.com/office/drawing/2014/main" id="{07FADA81-D8FD-49D7-95C4-47FCD475014C}"/>
              </a:ext>
            </a:extLst>
          </p:cNvPr>
          <p:cNvSpPr>
            <a:spLocks noGrp="1"/>
          </p:cNvSpPr>
          <p:nvPr>
            <p:custDataLst>
              <p:tags r:id="rId55"/>
            </p:custDataLst>
          </p:nvPr>
        </p:nvSpPr>
        <p:spPr bwMode="gray">
          <a:xfrm>
            <a:off x="7172325" y="48053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2165D5-27A4-4F1A-958E-86CF8DAD492B}" type="datetime'''''''''''''1'''''''''''''',''''''''30''''''''2'">
              <a:rPr kumimoji="0" lang="en-US" altLang="en-US" sz="1000" smtClean="0">
                <a:solidFill>
                  <a:schemeClr val="bg1"/>
                </a:solidFill>
                <a:sym typeface="+mn-lt"/>
              </a:rPr>
              <a:pPr/>
              <a:t>1,302</a:t>
            </a:fld>
            <a:endParaRPr kumimoji="0" lang="ja-JP" altLang="en-US" sz="1000" dirty="0">
              <a:solidFill>
                <a:schemeClr val="bg1"/>
              </a:solidFill>
              <a:sym typeface="+mn-lt"/>
            </a:endParaRPr>
          </a:p>
        </p:txBody>
      </p:sp>
      <p:sp>
        <p:nvSpPr>
          <p:cNvPr id="23" name="テキスト プレースホルダ 9"/>
          <p:cNvSpPr>
            <a:spLocks noGrp="1"/>
          </p:cNvSpPr>
          <p:nvPr>
            <p:custDataLst>
              <p:tags r:id="rId56"/>
            </p:custDataLst>
          </p:nvPr>
        </p:nvSpPr>
        <p:spPr bwMode="auto">
          <a:xfrm>
            <a:off x="477838" y="1824038"/>
            <a:ext cx="4905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（億バーツ）</a:t>
            </a:r>
          </a:p>
        </p:txBody>
      </p:sp>
      <p:sp>
        <p:nvSpPr>
          <p:cNvPr id="147" name="テキスト プレースホルダ 9">
            <a:extLst>
              <a:ext uri="{FF2B5EF4-FFF2-40B4-BE49-F238E27FC236}">
                <a16:creationId xmlns:a16="http://schemas.microsoft.com/office/drawing/2014/main" id="{2FE00405-5842-42E8-95D1-5AAC168D8EB9}"/>
              </a:ext>
            </a:extLst>
          </p:cNvPr>
          <p:cNvSpPr>
            <a:spLocks noGrp="1"/>
          </p:cNvSpPr>
          <p:nvPr>
            <p:custDataLst>
              <p:tags r:id="rId57"/>
            </p:custDataLst>
          </p:nvPr>
        </p:nvSpPr>
        <p:spPr bwMode="gray">
          <a:xfrm>
            <a:off x="2306638" y="4548188"/>
            <a:ext cx="174625" cy="152400"/>
          </a:xfrm>
          <a:prstGeom prst="rect">
            <a:avLst/>
          </a:prstGeom>
          <a:solidFill>
            <a:srgbClr val="79A2B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5AA09E-DE54-448F-8AB6-3FAD0A7587E3}" type="datetime'''''''''4''''''1'''''''''''''''''''''''''''''''''">
              <a:rPr lang="en-US" altLang="en-US" sz="1000" smtClean="0">
                <a:effectLst/>
                <a:sym typeface="+mn-lt"/>
              </a:rPr>
              <a:pPr marL="0" indent="0" algn="ctr">
                <a:spcBef>
                  <a:spcPct val="0"/>
                </a:spcBef>
                <a:buNone/>
              </a:pPr>
              <a:t>41</a:t>
            </a:fld>
            <a:endParaRPr lang="ja-JP" altLang="en-US" sz="1000" dirty="0">
              <a:sym typeface="+mn-lt"/>
            </a:endParaRPr>
          </a:p>
        </p:txBody>
      </p:sp>
      <p:sp>
        <p:nvSpPr>
          <p:cNvPr id="70" name="Rectangle 69"/>
          <p:cNvSpPr/>
          <p:nvPr>
            <p:custDataLst>
              <p:tags r:id="rId58"/>
            </p:custDataLst>
          </p:nvPr>
        </p:nvSpPr>
        <p:spPr bwMode="gray">
          <a:xfrm>
            <a:off x="971550" y="2128838"/>
            <a:ext cx="179388" cy="133350"/>
          </a:xfrm>
          <a:prstGeom prst="rect">
            <a:avLst/>
          </a:prstGeom>
          <a:solidFill>
            <a:srgbClr val="E2E2E2"/>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1200" dirty="0"/>
          </a:p>
        </p:txBody>
      </p:sp>
      <p:sp>
        <p:nvSpPr>
          <p:cNvPr id="67" name="Rectangle 66"/>
          <p:cNvSpPr/>
          <p:nvPr>
            <p:custDataLst>
              <p:tags r:id="rId59"/>
            </p:custDataLst>
          </p:nvPr>
        </p:nvSpPr>
        <p:spPr bwMode="gray">
          <a:xfrm>
            <a:off x="971550" y="2332038"/>
            <a:ext cx="179388" cy="133350"/>
          </a:xfrm>
          <a:prstGeom prst="rect">
            <a:avLst/>
          </a:prstGeom>
          <a:solidFill>
            <a:srgbClr val="D2E0E6"/>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1200" dirty="0"/>
          </a:p>
        </p:txBody>
      </p:sp>
      <p:sp>
        <p:nvSpPr>
          <p:cNvPr id="9" name="Rectangle 8"/>
          <p:cNvSpPr/>
          <p:nvPr>
            <p:custDataLst>
              <p:tags r:id="rId60"/>
            </p:custDataLst>
          </p:nvPr>
        </p:nvSpPr>
        <p:spPr bwMode="gray">
          <a:xfrm>
            <a:off x="971550" y="2535238"/>
            <a:ext cx="179388" cy="133350"/>
          </a:xfrm>
          <a:prstGeom prst="rect">
            <a:avLst/>
          </a:prstGeom>
          <a:solidFill>
            <a:srgbClr val="ACC6D0"/>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1200" dirty="0"/>
          </a:p>
        </p:txBody>
      </p:sp>
      <p:sp>
        <p:nvSpPr>
          <p:cNvPr id="66" name="Rectangle 65"/>
          <p:cNvSpPr/>
          <p:nvPr>
            <p:custDataLst>
              <p:tags r:id="rId61"/>
            </p:custDataLst>
          </p:nvPr>
        </p:nvSpPr>
        <p:spPr bwMode="gray">
          <a:xfrm>
            <a:off x="971550" y="2738438"/>
            <a:ext cx="179388" cy="133350"/>
          </a:xfrm>
          <a:prstGeom prst="rect">
            <a:avLst/>
          </a:prstGeom>
          <a:solidFill>
            <a:srgbClr val="79A2B3"/>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1200" dirty="0"/>
          </a:p>
        </p:txBody>
      </p:sp>
      <p:sp>
        <p:nvSpPr>
          <p:cNvPr id="64" name="Rectangle 63"/>
          <p:cNvSpPr/>
          <p:nvPr>
            <p:custDataLst>
              <p:tags r:id="rId62"/>
            </p:custDataLst>
          </p:nvPr>
        </p:nvSpPr>
        <p:spPr bwMode="gray">
          <a:xfrm>
            <a:off x="971550" y="2941638"/>
            <a:ext cx="179388" cy="133350"/>
          </a:xfrm>
          <a:prstGeom prst="rect">
            <a:avLst/>
          </a:prstGeom>
          <a:solidFill>
            <a:schemeClr val="accent1"/>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1200" dirty="0"/>
          </a:p>
        </p:txBody>
      </p:sp>
      <p:sp>
        <p:nvSpPr>
          <p:cNvPr id="43" name="テキスト プレースホルダ 9"/>
          <p:cNvSpPr>
            <a:spLocks noGrp="1"/>
          </p:cNvSpPr>
          <p:nvPr>
            <p:custDataLst>
              <p:tags r:id="rId63"/>
            </p:custDataLst>
          </p:nvPr>
        </p:nvSpPr>
        <p:spPr bwMode="auto">
          <a:xfrm>
            <a:off x="1201738" y="21240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C00CB12-29C7-4876-93CB-94FBE4049204}" type="datetime'''そ''''''''''''''''''の''''''''''''''''''''''他'''''''''''''">
              <a:rPr lang="ja-JP" altLang="en-US" sz="1000">
                <a:sym typeface="+mn-lt"/>
              </a:rPr>
              <a:pPr marL="0" indent="0">
                <a:spcBef>
                  <a:spcPct val="0"/>
                </a:spcBef>
                <a:buNone/>
              </a:pPr>
              <a:t>その他</a:t>
            </a:fld>
            <a:endParaRPr kumimoji="0" lang="ja-JP" altLang="en-US" sz="1000" dirty="0">
              <a:sym typeface="+mn-lt"/>
            </a:endParaRPr>
          </a:p>
        </p:txBody>
      </p:sp>
      <p:sp>
        <p:nvSpPr>
          <p:cNvPr id="120" name="テキスト プレースホルダ 9"/>
          <p:cNvSpPr>
            <a:spLocks noGrp="1"/>
          </p:cNvSpPr>
          <p:nvPr>
            <p:custDataLst>
              <p:tags r:id="rId64"/>
            </p:custDataLst>
          </p:nvPr>
        </p:nvSpPr>
        <p:spPr bwMode="auto">
          <a:xfrm>
            <a:off x="1201738" y="27336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86ECD3B-CDD3-4970-863E-462DE4337916}" type="datetime'''''''''''''''''''公''''''''衆衛''''''''''''生'''">
              <a:rPr lang="ja-JP" altLang="en-US" sz="1000"/>
              <a:pPr marL="0" indent="0">
                <a:spcBef>
                  <a:spcPct val="0"/>
                </a:spcBef>
                <a:buNone/>
              </a:pPr>
              <a:t>公衆衛生</a:t>
            </a:fld>
            <a:endParaRPr kumimoji="0" lang="ja-JP" altLang="en-US" sz="1000" dirty="0">
              <a:sym typeface="+mn-lt"/>
            </a:endParaRPr>
          </a:p>
        </p:txBody>
      </p:sp>
      <p:sp>
        <p:nvSpPr>
          <p:cNvPr id="118" name="テキスト プレースホルダ 9"/>
          <p:cNvSpPr>
            <a:spLocks noGrp="1"/>
          </p:cNvSpPr>
          <p:nvPr>
            <p:custDataLst>
              <p:tags r:id="rId65"/>
            </p:custDataLst>
          </p:nvPr>
        </p:nvSpPr>
        <p:spPr bwMode="auto">
          <a:xfrm>
            <a:off x="1201738" y="23272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986825B-DFEA-43D5-82FB-0F2323C6CC4B}" type="datetime'''''''''外来''診''''''''''''''''療'''''''''''">
              <a:rPr lang="ja-JP" altLang="en-US" sz="1000">
                <a:sym typeface="+mn-lt"/>
              </a:rPr>
              <a:pPr marL="0" indent="0">
                <a:spcBef>
                  <a:spcPct val="0"/>
                </a:spcBef>
                <a:buNone/>
              </a:pPr>
              <a:t>外来診療</a:t>
            </a:fld>
            <a:endParaRPr kumimoji="0" lang="ja-JP" altLang="en-US" sz="1000" dirty="0">
              <a:sym typeface="+mn-lt"/>
            </a:endParaRPr>
          </a:p>
        </p:txBody>
      </p:sp>
      <p:sp>
        <p:nvSpPr>
          <p:cNvPr id="65" name="テキスト プレースホルダ 9"/>
          <p:cNvSpPr>
            <a:spLocks noGrp="1"/>
          </p:cNvSpPr>
          <p:nvPr>
            <p:custDataLst>
              <p:tags r:id="rId66"/>
            </p:custDataLst>
          </p:nvPr>
        </p:nvSpPr>
        <p:spPr bwMode="auto">
          <a:xfrm>
            <a:off x="1201738" y="25304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837048-22EB-4BFB-8307-BB6B958ED8FF}" type="datetime'医''療''''の研''''''''究''''''''開''''''''''''''''''''発'''''''''">
              <a:rPr lang="ja-JP" altLang="en-US" sz="1000"/>
              <a:pPr marL="0" indent="0">
                <a:spcBef>
                  <a:spcPct val="0"/>
                </a:spcBef>
                <a:buNone/>
              </a:pPr>
              <a:t>医療の研究開発</a:t>
            </a:fld>
            <a:endParaRPr kumimoji="0" lang="ja-JP" altLang="en-US" sz="1000" dirty="0">
              <a:sym typeface="+mn-lt"/>
            </a:endParaRPr>
          </a:p>
        </p:txBody>
      </p:sp>
      <p:sp>
        <p:nvSpPr>
          <p:cNvPr id="103" name="テキスト プレースホルダ 9"/>
          <p:cNvSpPr>
            <a:spLocks noGrp="1"/>
          </p:cNvSpPr>
          <p:nvPr>
            <p:custDataLst>
              <p:tags r:id="rId67"/>
            </p:custDataLst>
          </p:nvPr>
        </p:nvSpPr>
        <p:spPr bwMode="auto">
          <a:xfrm>
            <a:off x="1201738" y="2936875"/>
            <a:ext cx="7270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71C0B9A-E9C3-4C5C-B421-659FD7A34A54}" type="datetime'''''''''病''''院''''''''''''''''''サー''''''''''ビ''''''''''ス'">
              <a:rPr lang="ja-JP" altLang="en-US" sz="1000"/>
              <a:pPr marL="0" indent="0">
                <a:spcBef>
                  <a:spcPct val="0"/>
                </a:spcBef>
                <a:buNone/>
              </a:pPr>
              <a:t>病院サービス</a:t>
            </a:fld>
            <a:endParaRPr kumimoji="0" lang="ja-JP" altLang="en-US" sz="1000" dirty="0">
              <a:sym typeface="+mn-lt"/>
            </a:endParaRPr>
          </a:p>
        </p:txBody>
      </p:sp>
      <p:cxnSp>
        <p:nvCxnSpPr>
          <p:cNvPr id="106" name="直線コネクタ 26"/>
          <p:cNvCxnSpPr/>
          <p:nvPr/>
        </p:nvCxnSpPr>
        <p:spPr>
          <a:xfrm>
            <a:off x="5169024" y="1772816"/>
            <a:ext cx="432048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69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01766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2" name="think-cell Slide" r:id="rId5" imgW="360" imgH="360" progId="TCLayout.ActiveDocument.1">
                  <p:embed/>
                </p:oleObj>
              </mc:Choice>
              <mc:Fallback>
                <p:oleObj name="think-cell Slide" r:id="rId5" imgW="360" imgH="360" progId="TCLayout.ActiveDocument.1">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3/3</a:t>
            </a:r>
            <a:r>
              <a:rPr lang="ja-JP" altLang="en-US" dirty="0"/>
              <a:t>）</a:t>
            </a:r>
          </a:p>
        </p:txBody>
      </p:sp>
      <p:sp>
        <p:nvSpPr>
          <p:cNvPr id="4" name="テキスト ボックス 3"/>
          <p:cNvSpPr txBox="1"/>
          <p:nvPr/>
        </p:nvSpPr>
        <p:spPr>
          <a:xfrm>
            <a:off x="200472" y="1124744"/>
            <a:ext cx="9505056" cy="1974067"/>
          </a:xfrm>
          <a:prstGeom prst="rect">
            <a:avLst/>
          </a:prstGeom>
          <a:noFill/>
        </p:spPr>
        <p:txBody>
          <a:bodyPr wrap="square" lIns="0" tIns="0" rIns="0" bIns="0" rtlCol="0">
            <a:spAutoFit/>
          </a:bodyPr>
          <a:lstStyle/>
          <a:p>
            <a:pPr algn="just">
              <a:lnSpc>
                <a:spcPct val="150000"/>
              </a:lnSpc>
              <a:spcAft>
                <a:spcPts val="200"/>
              </a:spcAft>
              <a:buClr>
                <a:srgbClr val="5F8AC3"/>
              </a:buClr>
            </a:pPr>
            <a:r>
              <a:rPr lang="ja-JP" altLang="en-US" sz="1400" b="1" dirty="0"/>
              <a:t>医薬品等規制当局をめぐる近年の動向</a:t>
            </a:r>
            <a:endParaRPr lang="en-US" altLang="ja-JP" sz="1400" b="1" dirty="0"/>
          </a:p>
          <a:p>
            <a:pPr marL="190500" indent="-190500" algn="just">
              <a:lnSpc>
                <a:spcPct val="150000"/>
              </a:lnSpc>
              <a:spcAft>
                <a:spcPts val="200"/>
              </a:spcAft>
              <a:buClr>
                <a:srgbClr val="5F8AC3"/>
              </a:buClr>
              <a:buFont typeface="Wingdings" panose="05000000000000000000" pitchFamily="2" charset="2"/>
              <a:buChar char="n"/>
            </a:pPr>
            <a:r>
              <a:rPr lang="en-US" altLang="ja-JP" sz="1400" dirty="0"/>
              <a:t>2019</a:t>
            </a:r>
            <a:r>
              <a:rPr lang="ja-JP" altLang="en-US" sz="1400" dirty="0"/>
              <a:t>年</a:t>
            </a:r>
            <a:r>
              <a:rPr lang="en-US" altLang="ja-JP" sz="1400" dirty="0"/>
              <a:t>4</a:t>
            </a:r>
            <a:r>
              <a:rPr lang="ja-JP" altLang="en-US" sz="1400" dirty="0"/>
              <a:t>月に</a:t>
            </a:r>
            <a:r>
              <a:rPr lang="en-US" altLang="ja-JP" sz="1400" dirty="0"/>
              <a:t>Drug Act</a:t>
            </a:r>
            <a:r>
              <a:rPr lang="ja-JP" altLang="en-US" sz="1400" dirty="0"/>
              <a:t>の改正が行われ、ライセンス の更新制度や再評価制度が導入。</a:t>
            </a:r>
            <a:endParaRPr lang="en-US" altLang="ja-JP" sz="1400" dirty="0"/>
          </a:p>
          <a:p>
            <a:pPr marL="190500" indent="-190500" algn="just">
              <a:lnSpc>
                <a:spcPct val="150000"/>
              </a:lnSpc>
              <a:spcAft>
                <a:spcPts val="200"/>
              </a:spcAft>
              <a:buClr>
                <a:srgbClr val="5F8AC3"/>
              </a:buClr>
              <a:buFont typeface="Wingdings" panose="05000000000000000000" pitchFamily="2" charset="2"/>
              <a:buChar char="n"/>
            </a:pPr>
            <a:r>
              <a:rPr lang="en-US" altLang="ja-JP" sz="1400" dirty="0"/>
              <a:t>2013</a:t>
            </a:r>
            <a:r>
              <a:rPr lang="ja-JP" altLang="en-US" sz="1400" dirty="0"/>
              <a:t>年</a:t>
            </a:r>
            <a:r>
              <a:rPr lang="en-US" altLang="ja-JP" sz="1400" dirty="0"/>
              <a:t>10</a:t>
            </a:r>
            <a:r>
              <a:rPr lang="ja-JP" altLang="en-US" sz="1400" dirty="0"/>
              <a:t>月以降、日タイの医薬品等規制当局である医薬品医療機器総合機構（</a:t>
            </a:r>
            <a:r>
              <a:rPr lang="en-US" altLang="ja-JP" sz="1400" dirty="0"/>
              <a:t>PMDA</a:t>
            </a:r>
            <a:r>
              <a:rPr lang="ja-JP" altLang="en-US" sz="1400" dirty="0"/>
              <a:t>）と</a:t>
            </a:r>
            <a:r>
              <a:rPr lang="en-US" altLang="ja-JP" sz="1400" dirty="0"/>
              <a:t>FDA</a:t>
            </a:r>
            <a:r>
              <a:rPr lang="ja-JP" altLang="en-US" sz="1400" dirty="0"/>
              <a:t>による日本</a:t>
            </a:r>
            <a:r>
              <a:rPr lang="en-US" altLang="ja-JP" sz="1400" dirty="0"/>
              <a:t>-</a:t>
            </a:r>
            <a:r>
              <a:rPr lang="ja-JP" altLang="en-US" sz="1400" dirty="0"/>
              <a:t>タイ合同シンポジウムが毎年開催されており、こうした規制当局間の交流を踏まえ、</a:t>
            </a:r>
            <a:r>
              <a:rPr lang="en-US" altLang="ja-JP" sz="1400" dirty="0"/>
              <a:t>2018</a:t>
            </a:r>
            <a:r>
              <a:rPr lang="ja-JP" altLang="en-US" sz="1400" dirty="0"/>
              <a:t>年</a:t>
            </a:r>
            <a:r>
              <a:rPr lang="en-US" altLang="ja-JP" sz="1400" dirty="0"/>
              <a:t>4</a:t>
            </a:r>
            <a:r>
              <a:rPr lang="ja-JP" altLang="en-US" sz="1400" dirty="0"/>
              <a:t>月には厚生労働省と</a:t>
            </a:r>
            <a:r>
              <a:rPr lang="en-US" altLang="ja-JP" sz="1400" dirty="0"/>
              <a:t>FDA</a:t>
            </a:r>
            <a:r>
              <a:rPr lang="ja-JP" altLang="en-US" sz="1400" dirty="0"/>
              <a:t>との間で、医薬品医療機器等の規制に関する協力のための覚書を締結。</a:t>
            </a:r>
          </a:p>
          <a:p>
            <a:pPr marL="190500" indent="-190500" algn="just">
              <a:lnSpc>
                <a:spcPct val="150000"/>
              </a:lnSpc>
              <a:spcAft>
                <a:spcPts val="200"/>
              </a:spcAft>
              <a:buClr>
                <a:srgbClr val="5F8AC3"/>
              </a:buClr>
              <a:buFont typeface="Wingdings" panose="05000000000000000000" pitchFamily="2" charset="2"/>
              <a:buChar char="n"/>
            </a:pPr>
            <a:r>
              <a:rPr lang="ja-JP" altLang="en-US" sz="1400" dirty="0"/>
              <a:t>独立審査機関の設立に向けた議論は中長期的な課題。</a:t>
            </a:r>
            <a:endParaRPr lang="en-US" altLang="ja-JP" sz="1400" dirty="0"/>
          </a:p>
        </p:txBody>
      </p:sp>
      <p:sp>
        <p:nvSpPr>
          <p:cNvPr id="59" name="テキスト ボックス 6">
            <a:extLst>
              <a:ext uri="{FF2B5EF4-FFF2-40B4-BE49-F238E27FC236}">
                <a16:creationId xmlns:a16="http://schemas.microsoft.com/office/drawing/2014/main" id="{BA3D561B-C1E9-43A9-B9A0-E6BADD677123}"/>
              </a:ext>
            </a:extLst>
          </p:cNvPr>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　海外情勢報告」</a:t>
            </a:r>
            <a:endParaRPr lang="en-US" altLang="ja-JP" sz="800" dirty="0"/>
          </a:p>
        </p:txBody>
      </p:sp>
    </p:spTree>
    <p:extLst>
      <p:ext uri="{BB962C8B-B14F-4D97-AF65-F5344CB8AC3E}">
        <p14:creationId xmlns:p14="http://schemas.microsoft.com/office/powerpoint/2010/main" val="262278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8403696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8" imgW="270" imgH="270" progId="TCLayout.ActiveDocument.1">
                  <p:embed/>
                </p:oleObj>
              </mc:Choice>
              <mc:Fallback>
                <p:oleObj name="think-cell Slide" r:id="rId48" imgW="270" imgH="270" progId="TCLayout.ActiveDocument.1">
                  <p:embed/>
                  <p:pic>
                    <p:nvPicPr>
                      <p:cNvPr id="4" name="Object 3" hidden="1"/>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 都</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市化率とは、都市部に住む人口の割合。</a:t>
            </a:r>
          </a:p>
        </p:txBody>
      </p:sp>
      <p:grpSp>
        <p:nvGrpSpPr>
          <p:cNvPr id="20" name="グループ化 7"/>
          <p:cNvGrpSpPr/>
          <p:nvPr/>
        </p:nvGrpSpPr>
        <p:grpSpPr>
          <a:xfrm>
            <a:off x="209726" y="1844824"/>
            <a:ext cx="4671266"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タイと都市化率は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を超え、その後も都市化が進むと予測される。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バンコク首都府に接し、スワンナプーム国際空港のあるサムットプラーカーン県の人口増は特に著しく、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万人を超える見込み。</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国</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際連合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p:cNvGrpSpPr/>
          <p:nvPr/>
        </p:nvGrpSpPr>
        <p:grpSpPr>
          <a:xfrm>
            <a:off x="4992376" y="1844824"/>
            <a:ext cx="4703895" cy="288032"/>
            <a:chOff x="4803500" y="2113806"/>
            <a:chExt cx="4032624" cy="288032"/>
          </a:xfrm>
        </p:grpSpPr>
        <p:cxnSp>
          <p:nvCxnSpPr>
            <p:cNvPr id="16" name="直線コネクタ 15"/>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23" name="Object 22"/>
          <p:cNvGraphicFramePr>
            <a:graphicFrameLocks/>
          </p:cNvGraphicFramePr>
          <p:nvPr>
            <p:custDataLst>
              <p:tags r:id="rId4"/>
            </p:custDataLst>
            <p:extLst>
              <p:ext uri="{D42A27DB-BD31-4B8C-83A1-F6EECF244321}">
                <p14:modId xmlns:p14="http://schemas.microsoft.com/office/powerpoint/2010/main" val="3255001948"/>
              </p:ext>
            </p:extLst>
          </p:nvPr>
        </p:nvGraphicFramePr>
        <p:xfrm>
          <a:off x="-38100" y="2133600"/>
          <a:ext cx="4819524" cy="4162376"/>
        </p:xfrm>
        <a:graphic>
          <a:graphicData uri="http://schemas.openxmlformats.org/presentationml/2006/ole">
            <mc:AlternateContent xmlns:mc="http://schemas.openxmlformats.org/markup-compatibility/2006">
              <mc:Choice xmlns:v="urn:schemas-microsoft-com:vml" Requires="v">
                <p:oleObj spid="_x0000_s8195" name="Chart" r:id="rId50" imgW="4819524" imgH="4162376" progId="MSGraph.Chart.8">
                  <p:embed followColorScheme="full"/>
                </p:oleObj>
              </mc:Choice>
              <mc:Fallback>
                <p:oleObj name="Chart" r:id="rId50" imgW="4819524" imgH="4162376" progId="MSGraph.Chart.8">
                  <p:embed followColorScheme="full"/>
                  <p:pic>
                    <p:nvPicPr>
                      <p:cNvPr id="23" name="Object 22"/>
                      <p:cNvPicPr/>
                      <p:nvPr/>
                    </p:nvPicPr>
                    <p:blipFill>
                      <a:blip r:embed="rId51"/>
                      <a:stretch>
                        <a:fillRect/>
                      </a:stretch>
                    </p:blipFill>
                    <p:spPr>
                      <a:xfrm>
                        <a:off x="-38100" y="2133600"/>
                        <a:ext cx="4819524" cy="4162376"/>
                      </a:xfrm>
                      <a:prstGeom prst="rect">
                        <a:avLst/>
                      </a:prstGeom>
                    </p:spPr>
                  </p:pic>
                </p:oleObj>
              </mc:Fallback>
            </mc:AlternateContent>
          </a:graphicData>
        </a:graphic>
      </p:graphicFrame>
      <p:sp>
        <p:nvSpPr>
          <p:cNvPr id="27" name="Text Placeholder 12"/>
          <p:cNvSpPr>
            <a:spLocks noGrp="1"/>
          </p:cNvSpPr>
          <p:nvPr>
            <p:custDataLst>
              <p:tags r:id="rId5"/>
            </p:custDataLst>
          </p:nvPr>
        </p:nvSpPr>
        <p:spPr bwMode="gray">
          <a:xfrm>
            <a:off x="132397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EBA3AAD-DFAA-4979-8EF0-3B8CCEE88D83}" type="datetime'''''''''''''''''''''''''''''''''''1''''''0'''''''''''">
              <a:rPr lang="ja-JP" altLang="en-US" sz="1000" b="0"/>
              <a:pPr/>
              <a:t>10</a:t>
            </a:fld>
            <a:endParaRPr kumimoji="0" lang="ja-JP" altLang="en-US" sz="1000" b="0" dirty="0">
              <a:sym typeface="+mn-lt"/>
            </a:endParaRPr>
          </a:p>
        </p:txBody>
      </p:sp>
      <p:sp>
        <p:nvSpPr>
          <p:cNvPr id="24" name="Text Placeholder 12"/>
          <p:cNvSpPr>
            <a:spLocks noGrp="1"/>
          </p:cNvSpPr>
          <p:nvPr>
            <p:custDataLst>
              <p:tags r:id="rId6"/>
            </p:custDataLst>
          </p:nvPr>
        </p:nvSpPr>
        <p:spPr bwMode="gray">
          <a:xfrm>
            <a:off x="193675" y="2155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8" name="Text Placeholder 12"/>
          <p:cNvSpPr>
            <a:spLocks noGrp="1"/>
          </p:cNvSpPr>
          <p:nvPr>
            <p:custDataLst>
              <p:tags r:id="rId7"/>
            </p:custDataLst>
          </p:nvPr>
        </p:nvSpPr>
        <p:spPr bwMode="gray">
          <a:xfrm>
            <a:off x="171450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16B05F-6FD1-490C-96C9-24CC058B3C36}" type="datetime'''''''1''''''''''''''''''''''''''''''''''''''5'''">
              <a:rPr lang="ja-JP" altLang="en-US" sz="1000" b="0"/>
              <a:pPr/>
              <a:t>15</a:t>
            </a:fld>
            <a:endParaRPr kumimoji="0" lang="ja-JP" altLang="en-US" sz="1000" b="0" dirty="0">
              <a:sym typeface="+mn-lt"/>
            </a:endParaRPr>
          </a:p>
        </p:txBody>
      </p:sp>
      <p:sp>
        <p:nvSpPr>
          <p:cNvPr id="25" name="Text Placeholder 12"/>
          <p:cNvSpPr>
            <a:spLocks noGrp="1"/>
          </p:cNvSpPr>
          <p:nvPr>
            <p:custDataLst>
              <p:tags r:id="rId8"/>
            </p:custDataLst>
          </p:nvPr>
        </p:nvSpPr>
        <p:spPr bwMode="gray">
          <a:xfrm>
            <a:off x="463550" y="6089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882A0C-15D4-4820-9F41-948ED7CDAA8D}" type="datetime'''''''''2''''''''''''''''''''''0''''''''0''''''''''0'''''''">
              <a:rPr lang="ja-JP" altLang="en-US" sz="1000" b="0"/>
              <a:pPr/>
              <a:t>2000</a:t>
            </a:fld>
            <a:endParaRPr kumimoji="0" lang="ja-JP" altLang="en-US" sz="1000" b="0" dirty="0">
              <a:sym typeface="+mn-lt"/>
            </a:endParaRPr>
          </a:p>
        </p:txBody>
      </p:sp>
      <p:sp useBgFill="1">
        <p:nvSpPr>
          <p:cNvPr id="39" name="Text Placeholder 12"/>
          <p:cNvSpPr>
            <a:spLocks noGrp="1"/>
          </p:cNvSpPr>
          <p:nvPr>
            <p:custDataLst>
              <p:tags r:id="rId9"/>
            </p:custDataLst>
          </p:nvPr>
        </p:nvSpPr>
        <p:spPr bwMode="gray">
          <a:xfrm>
            <a:off x="641350" y="4648200"/>
            <a:ext cx="295275" cy="152400"/>
          </a:xfrm>
          <a:prstGeom prst="rect">
            <a:avLst/>
          </a:prstGeom>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310417B-96E3-46C7-9C97-196C61AF574D}" type="datetime'''''''''3''''''''1''''''''''''''.''''4'''''''''''''''''''''''">
              <a:rPr lang="ja-JP" altLang="en-US" sz="1000" b="0"/>
              <a:pPr/>
              <a:t>31.4</a:t>
            </a:fld>
            <a:endParaRPr kumimoji="0" lang="ja-JP" altLang="en-US" sz="1000" b="0" dirty="0">
              <a:sym typeface="+mn-lt"/>
            </a:endParaRPr>
          </a:p>
        </p:txBody>
      </p:sp>
      <p:sp>
        <p:nvSpPr>
          <p:cNvPr id="30" name="Text Placeholder 12"/>
          <p:cNvSpPr>
            <a:spLocks noGrp="1"/>
          </p:cNvSpPr>
          <p:nvPr>
            <p:custDataLst>
              <p:tags r:id="rId10"/>
            </p:custDataLst>
          </p:nvPr>
        </p:nvSpPr>
        <p:spPr bwMode="gray">
          <a:xfrm>
            <a:off x="250507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8063FC-8D77-4039-9378-3E07A340721F}" type="datetime'2''''''''''''''''''''5'''''''''''''''''">
              <a:rPr lang="ja-JP" altLang="en-US" sz="1000" b="0"/>
              <a:pPr/>
              <a:t>25</a:t>
            </a:fld>
            <a:endParaRPr kumimoji="0" lang="ja-JP" altLang="en-US" sz="1000" b="0" dirty="0">
              <a:sym typeface="+mn-lt"/>
            </a:endParaRPr>
          </a:p>
        </p:txBody>
      </p:sp>
      <p:sp>
        <p:nvSpPr>
          <p:cNvPr id="26" name="Text Placeholder 12"/>
          <p:cNvSpPr>
            <a:spLocks noGrp="1"/>
          </p:cNvSpPr>
          <p:nvPr>
            <p:custDataLst>
              <p:tags r:id="rId11"/>
            </p:custDataLst>
          </p:nvPr>
        </p:nvSpPr>
        <p:spPr bwMode="gray">
          <a:xfrm>
            <a:off x="9239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C20155-AE73-4660-958A-58D21488F471}" type="datetime'''''''''''''0''''''''''''''''''5'''''">
              <a:rPr lang="ja-JP" altLang="en-US" sz="1000" b="0"/>
              <a:pPr/>
              <a:t>05</a:t>
            </a:fld>
            <a:endParaRPr kumimoji="0" lang="ja-JP" altLang="en-US" sz="1000" b="0" dirty="0">
              <a:sym typeface="+mn-lt"/>
            </a:endParaRPr>
          </a:p>
        </p:txBody>
      </p:sp>
      <p:sp>
        <p:nvSpPr>
          <p:cNvPr id="29" name="Text Placeholder 12"/>
          <p:cNvSpPr>
            <a:spLocks noGrp="1"/>
          </p:cNvSpPr>
          <p:nvPr>
            <p:custDataLst>
              <p:tags r:id="rId12"/>
            </p:custDataLst>
          </p:nvPr>
        </p:nvSpPr>
        <p:spPr bwMode="gray">
          <a:xfrm>
            <a:off x="21050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01AD7C-BB05-4D44-A8EC-EC6D916DC66E}" type="datetime'2''''''''''''''0'''''''">
              <a:rPr lang="ja-JP" altLang="en-US" sz="1000" b="0"/>
              <a:pPr/>
              <a:t>20</a:t>
            </a:fld>
            <a:endParaRPr kumimoji="0" lang="ja-JP" altLang="en-US" sz="1000" b="0" dirty="0">
              <a:sym typeface="+mn-lt"/>
            </a:endParaRPr>
          </a:p>
        </p:txBody>
      </p:sp>
      <p:sp>
        <p:nvSpPr>
          <p:cNvPr id="31" name="Text Placeholder 12"/>
          <p:cNvSpPr>
            <a:spLocks noGrp="1"/>
          </p:cNvSpPr>
          <p:nvPr>
            <p:custDataLst>
              <p:tags r:id="rId13"/>
            </p:custDataLst>
          </p:nvPr>
        </p:nvSpPr>
        <p:spPr bwMode="gray">
          <a:xfrm>
            <a:off x="289560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B0AF92-CD87-4200-9DB4-0D10C208264D}" type="datetime'''''30'''''''''">
              <a:rPr lang="ja-JP" altLang="en-US" sz="1000" b="0"/>
              <a:pPr/>
              <a:t>30</a:t>
            </a:fld>
            <a:endParaRPr kumimoji="0" lang="ja-JP" altLang="en-US" sz="1000" b="0" dirty="0">
              <a:sym typeface="+mn-lt"/>
            </a:endParaRPr>
          </a:p>
        </p:txBody>
      </p:sp>
      <p:sp>
        <p:nvSpPr>
          <p:cNvPr id="32" name="Text Placeholder 12"/>
          <p:cNvSpPr>
            <a:spLocks noGrp="1"/>
          </p:cNvSpPr>
          <p:nvPr>
            <p:custDataLst>
              <p:tags r:id="rId14"/>
            </p:custDataLst>
          </p:nvPr>
        </p:nvSpPr>
        <p:spPr bwMode="gray">
          <a:xfrm>
            <a:off x="32861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134A8A0-0815-4930-B3F1-DAFF9E0C170B}" type="datetime'''''''''''3''''''''''''5'''''''''">
              <a:rPr lang="ja-JP" altLang="en-US" sz="1000" b="0"/>
              <a:pPr/>
              <a:t>35</a:t>
            </a:fld>
            <a:endParaRPr kumimoji="0" lang="ja-JP" altLang="en-US" sz="1000" b="0" dirty="0">
              <a:sym typeface="+mn-lt"/>
            </a:endParaRPr>
          </a:p>
        </p:txBody>
      </p:sp>
      <p:sp>
        <p:nvSpPr>
          <p:cNvPr id="36" name="Text Placeholder 12"/>
          <p:cNvSpPr>
            <a:spLocks noGrp="1"/>
          </p:cNvSpPr>
          <p:nvPr>
            <p:custDataLst>
              <p:tags r:id="rId15"/>
            </p:custDataLst>
          </p:nvPr>
        </p:nvSpPr>
        <p:spPr bwMode="gray">
          <a:xfrm>
            <a:off x="36766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412EBF-55F8-4FE7-9475-C4AFD505CDF4}" type="datetime'''''4''''''''''''''0'''''''''''''''''''''">
              <a:rPr lang="ja-JP" altLang="en-US" sz="1000" b="0"/>
              <a:pPr/>
              <a:t>40</a:t>
            </a:fld>
            <a:endParaRPr kumimoji="0" lang="ja-JP" altLang="en-US" sz="1000" b="0" dirty="0">
              <a:sym typeface="+mn-lt"/>
            </a:endParaRPr>
          </a:p>
        </p:txBody>
      </p:sp>
      <p:sp>
        <p:nvSpPr>
          <p:cNvPr id="37" name="Text Placeholder 12"/>
          <p:cNvSpPr>
            <a:spLocks noGrp="1"/>
          </p:cNvSpPr>
          <p:nvPr>
            <p:custDataLst>
              <p:tags r:id="rId16"/>
            </p:custDataLst>
          </p:nvPr>
        </p:nvSpPr>
        <p:spPr bwMode="gray">
          <a:xfrm>
            <a:off x="407670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D621F3C-C0F3-4528-A1A5-2BF78EBF1B39}" type="datetime'''4''''''''''''''''''5'''''''''''''''''''''''''''''''''''''">
              <a:rPr lang="ja-JP" altLang="en-US" sz="1000" b="0"/>
              <a:pPr/>
              <a:t>45</a:t>
            </a:fld>
            <a:endParaRPr kumimoji="0" lang="ja-JP" altLang="en-US" sz="1000" b="0" dirty="0">
              <a:sym typeface="+mn-lt"/>
            </a:endParaRPr>
          </a:p>
        </p:txBody>
      </p:sp>
      <p:sp>
        <p:nvSpPr>
          <p:cNvPr id="38" name="Text Placeholder 12"/>
          <p:cNvSpPr>
            <a:spLocks noGrp="1"/>
          </p:cNvSpPr>
          <p:nvPr>
            <p:custDataLst>
              <p:tags r:id="rId17"/>
            </p:custDataLst>
          </p:nvPr>
        </p:nvSpPr>
        <p:spPr bwMode="gray">
          <a:xfrm>
            <a:off x="44672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119CE3-7CFA-4AB7-BE1B-3EB10D11AFFA}" type="datetime'''''''''''''5''''''''''''0'''''''''''''''">
              <a:rPr lang="ja-JP" altLang="en-US" sz="1000" b="0"/>
              <a:pPr/>
              <a:t>50</a:t>
            </a:fld>
            <a:endParaRPr kumimoji="0" lang="ja-JP" altLang="en-US" sz="1000" b="0" dirty="0">
              <a:sym typeface="+mn-lt"/>
            </a:endParaRPr>
          </a:p>
        </p:txBody>
      </p:sp>
      <p:cxnSp>
        <p:nvCxnSpPr>
          <p:cNvPr id="8" name="Straight Connector 7">
            <a:extLst>
              <a:ext uri="{FF2B5EF4-FFF2-40B4-BE49-F238E27FC236}">
                <a16:creationId xmlns:a16="http://schemas.microsoft.com/office/drawing/2014/main" id="{9A7B5494-6F0B-4129-9100-6CC61D38F6DF}"/>
              </a:ext>
            </a:extLst>
          </p:cNvPr>
          <p:cNvCxnSpPr/>
          <p:nvPr>
            <p:custDataLst>
              <p:tags r:id="rId18"/>
            </p:custDataLst>
          </p:nvPr>
        </p:nvCxnSpPr>
        <p:spPr bwMode="gray">
          <a:xfrm>
            <a:off x="1181100" y="2817813"/>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19E0C1B-3265-40F9-A184-B906D65E6CDE}"/>
              </a:ext>
            </a:extLst>
          </p:cNvPr>
          <p:cNvCxnSpPr/>
          <p:nvPr>
            <p:custDataLst>
              <p:tags r:id="rId19"/>
            </p:custDataLst>
          </p:nvPr>
        </p:nvCxnSpPr>
        <p:spPr bwMode="gray">
          <a:xfrm>
            <a:off x="1181100" y="2614613"/>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3" name="Rectangle 42"/>
          <p:cNvSpPr/>
          <p:nvPr>
            <p:custDataLst>
              <p:tags r:id="rId20"/>
            </p:custDataLst>
          </p:nvPr>
        </p:nvSpPr>
        <p:spPr bwMode="gray">
          <a:xfrm>
            <a:off x="1274763" y="2779713"/>
            <a:ext cx="76200" cy="76200"/>
          </a:xfrm>
          <a:prstGeom prst="rect">
            <a:avLst/>
          </a:prstGeom>
          <a:solidFill>
            <a:srgbClr val="3D6E81"/>
          </a:solidFill>
          <a:ln w="9525">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2" name="Oval 41"/>
          <p:cNvSpPr/>
          <p:nvPr>
            <p:custDataLst>
              <p:tags r:id="rId21"/>
            </p:custDataLst>
          </p:nvPr>
        </p:nvSpPr>
        <p:spPr bwMode="gray">
          <a:xfrm>
            <a:off x="1274763" y="2576513"/>
            <a:ext cx="76200" cy="7620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5" name="Text Placeholder 12"/>
          <p:cNvSpPr>
            <a:spLocks noGrp="1"/>
          </p:cNvSpPr>
          <p:nvPr>
            <p:custDataLst>
              <p:tags r:id="rId22"/>
            </p:custDataLst>
          </p:nvPr>
        </p:nvSpPr>
        <p:spPr bwMode="auto">
          <a:xfrm>
            <a:off x="1497013" y="27463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630BDCE-91F4-4CEE-BFBD-739E751D54A3}" type="datetime'''''農''村''''''''部'''''''''''''''''''''''''''''''''''''''''''''">
              <a:rPr lang="ja-JP" altLang="en-US" sz="1000" b="0"/>
              <a:pPr/>
              <a:t>農村部</a:t>
            </a:fld>
            <a:endParaRPr kumimoji="0" lang="ja-JP" altLang="en-US" sz="1000" b="0" dirty="0">
              <a:sym typeface="+mn-lt"/>
            </a:endParaRPr>
          </a:p>
        </p:txBody>
      </p:sp>
      <p:sp>
        <p:nvSpPr>
          <p:cNvPr id="44" name="Text Placeholder 12"/>
          <p:cNvSpPr>
            <a:spLocks noGrp="1"/>
          </p:cNvSpPr>
          <p:nvPr>
            <p:custDataLst>
              <p:tags r:id="rId23"/>
            </p:custDataLst>
          </p:nvPr>
        </p:nvSpPr>
        <p:spPr bwMode="auto">
          <a:xfrm>
            <a:off x="1497013" y="2543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3CDDE46-0F5B-408B-8B96-167BB2BCED77}" type="datetime'''''''都''''''''市''''''''''''''''''''''''''部'''''''''''''">
              <a:rPr lang="ja-JP" altLang="en-US" sz="1000" b="0"/>
              <a:pPr/>
              <a:t>都市部</a:t>
            </a:fld>
            <a:endParaRPr kumimoji="0" lang="ja-JP" altLang="en-US" sz="1000" b="0" dirty="0">
              <a:sym typeface="+mn-lt"/>
            </a:endParaRPr>
          </a:p>
        </p:txBody>
      </p:sp>
      <p:graphicFrame>
        <p:nvGraphicFramePr>
          <p:cNvPr id="75" name="Chart 3"/>
          <p:cNvGraphicFramePr/>
          <p:nvPr>
            <p:custDataLst>
              <p:tags r:id="rId24"/>
            </p:custDataLst>
            <p:extLst>
              <p:ext uri="{D42A27DB-BD31-4B8C-83A1-F6EECF244321}">
                <p14:modId xmlns:p14="http://schemas.microsoft.com/office/powerpoint/2010/main" val="3904401612"/>
              </p:ext>
            </p:extLst>
          </p:nvPr>
        </p:nvGraphicFramePr>
        <p:xfrm>
          <a:off x="4851400" y="2393950"/>
          <a:ext cx="4432300" cy="3687763"/>
        </p:xfrm>
        <a:graphic>
          <a:graphicData uri="http://schemas.openxmlformats.org/drawingml/2006/chart">
            <c:chart xmlns:c="http://schemas.openxmlformats.org/drawingml/2006/chart" xmlns:r="http://schemas.openxmlformats.org/officeDocument/2006/relationships" r:id="rId52"/>
          </a:graphicData>
        </a:graphic>
      </p:graphicFrame>
      <p:sp>
        <p:nvSpPr>
          <p:cNvPr id="51" name="Text Placeholder 12"/>
          <p:cNvSpPr>
            <a:spLocks noGrp="1"/>
          </p:cNvSpPr>
          <p:nvPr>
            <p:custDataLst>
              <p:tags r:id="rId25"/>
            </p:custDataLst>
          </p:nvPr>
        </p:nvSpPr>
        <p:spPr bwMode="gray">
          <a:xfrm>
            <a:off x="8650289" y="3424238"/>
            <a:ext cx="244475" cy="152400"/>
          </a:xfrm>
          <a:prstGeom prst="rect">
            <a:avLst/>
          </a:prstGeom>
          <a:solidFill>
            <a:srgbClr val="D2E0E6"/>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342314-AF5B-4AC0-849C-197711908DB0}" type="datetime'''''''''''''3''''2''''''''''''''3'''''''''''''''''''''''''">
              <a:rPr lang="ja-JP" altLang="en-US" sz="1000" b="0"/>
              <a:pPr/>
              <a:t>323</a:t>
            </a:fld>
            <a:endParaRPr kumimoji="0" lang="ja-JP" altLang="en-US" sz="1000" b="0" dirty="0">
              <a:sym typeface="+mn-lt"/>
            </a:endParaRPr>
          </a:p>
        </p:txBody>
      </p:sp>
      <p:sp>
        <p:nvSpPr>
          <p:cNvPr id="71" name="テキスト プレースホルダ 9"/>
          <p:cNvSpPr>
            <a:spLocks noGrp="1"/>
          </p:cNvSpPr>
          <p:nvPr>
            <p:custDataLst>
              <p:tags r:id="rId26"/>
            </p:custDataLst>
          </p:nvPr>
        </p:nvSpPr>
        <p:spPr bwMode="gray">
          <a:xfrm>
            <a:off x="6153151" y="4162425"/>
            <a:ext cx="244475" cy="152400"/>
          </a:xfrm>
          <a:prstGeom prst="rect">
            <a:avLst/>
          </a:prstGeom>
          <a:solidFill>
            <a:srgbClr val="E2E2E2"/>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314213-C011-47F7-A6F5-3D50B8792376}" type="datetime'''''''''3''''''''4''2'''''''''''''''''''''">
              <a:rPr kumimoji="0" lang="ja-JP" altLang="en-US" sz="1000">
                <a:sym typeface="+mn-lt"/>
              </a:rPr>
              <a:pPr marL="0" indent="0" algn="ctr">
                <a:spcBef>
                  <a:spcPct val="0"/>
                </a:spcBef>
                <a:buNone/>
              </a:pPr>
              <a:t>342</a:t>
            </a:fld>
            <a:endParaRPr kumimoji="0" lang="ja-JP" altLang="en-US" sz="1000" dirty="0">
              <a:sym typeface="+mn-lt"/>
            </a:endParaRPr>
          </a:p>
        </p:txBody>
      </p:sp>
      <p:sp>
        <p:nvSpPr>
          <p:cNvPr id="48" name="Text Placeholder 12"/>
          <p:cNvSpPr>
            <a:spLocks noGrp="1"/>
          </p:cNvSpPr>
          <p:nvPr>
            <p:custDataLst>
              <p:tags r:id="rId27"/>
            </p:custDataLst>
          </p:nvPr>
        </p:nvSpPr>
        <p:spPr bwMode="auto">
          <a:xfrm>
            <a:off x="4943475" y="2162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55" name="Text Placeholder 12"/>
          <p:cNvSpPr>
            <a:spLocks noGrp="1"/>
          </p:cNvSpPr>
          <p:nvPr>
            <p:custDataLst>
              <p:tags r:id="rId28"/>
            </p:custDataLst>
          </p:nvPr>
        </p:nvSpPr>
        <p:spPr bwMode="gray">
          <a:xfrm>
            <a:off x="7400926" y="3730625"/>
            <a:ext cx="244475" cy="152400"/>
          </a:xfrm>
          <a:prstGeom prst="rect">
            <a:avLst/>
          </a:prstGeom>
          <a:solidFill>
            <a:srgbClr val="D2E0E6"/>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B9495-8D9A-4621-8618-D0BFC0209BCD}" type="datetime'''''''''''''''''''''''''''3''''''''''''5''1'''''">
              <a:rPr lang="ja-JP" altLang="en-US" sz="1000" b="0"/>
              <a:pPr/>
              <a:t>351</a:t>
            </a:fld>
            <a:endParaRPr kumimoji="0" lang="ja-JP" altLang="en-US" sz="1000" b="0" dirty="0">
              <a:sym typeface="+mn-lt"/>
            </a:endParaRPr>
          </a:p>
        </p:txBody>
      </p:sp>
      <p:sp>
        <p:nvSpPr>
          <p:cNvPr id="60" name="Text Placeholder 12"/>
          <p:cNvSpPr>
            <a:spLocks noGrp="1"/>
          </p:cNvSpPr>
          <p:nvPr>
            <p:custDataLst>
              <p:tags r:id="rId29"/>
            </p:custDataLst>
          </p:nvPr>
        </p:nvSpPr>
        <p:spPr bwMode="gray">
          <a:xfrm>
            <a:off x="5762626" y="4243388"/>
            <a:ext cx="244475" cy="152400"/>
          </a:xfrm>
          <a:prstGeom prst="rect">
            <a:avLst/>
          </a:prstGeom>
          <a:solidFill>
            <a:srgbClr val="D2E0E6"/>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F52DDB-05F2-4AE9-96D9-58A1FA6CD4E9}" type="datetime'''''''''39''''''''''''''''''''''''''''''''''''''''''''''1'''''">
              <a:rPr lang="ja-JP" altLang="en-US" sz="1000" b="0"/>
              <a:pPr/>
              <a:t>391</a:t>
            </a:fld>
            <a:endParaRPr kumimoji="0" lang="ja-JP" altLang="en-US" sz="1000" b="0" dirty="0">
              <a:sym typeface="+mn-lt"/>
            </a:endParaRPr>
          </a:p>
        </p:txBody>
      </p:sp>
      <p:sp>
        <p:nvSpPr>
          <p:cNvPr id="56" name="Text Placeholder 12"/>
          <p:cNvSpPr>
            <a:spLocks noGrp="1"/>
          </p:cNvSpPr>
          <p:nvPr>
            <p:custDataLst>
              <p:tags r:id="rId30"/>
            </p:custDataLst>
          </p:nvPr>
        </p:nvSpPr>
        <p:spPr bwMode="gray">
          <a:xfrm>
            <a:off x="7010401" y="3638550"/>
            <a:ext cx="244475" cy="152400"/>
          </a:xfrm>
          <a:prstGeom prst="rect">
            <a:avLst/>
          </a:prstGeom>
          <a:solidFill>
            <a:srgbClr val="E2E2E2"/>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93DD2D-1EDB-4C7C-839D-C31A438A3515}" type="datetime'''''''''''''4''''''''''8''''''7'''''''''''''''">
              <a:rPr lang="ja-JP" altLang="en-US" sz="1000" b="0"/>
              <a:pPr/>
              <a:t>487</a:t>
            </a:fld>
            <a:endParaRPr kumimoji="0" lang="ja-JP" altLang="en-US" sz="1000" b="0" dirty="0">
              <a:sym typeface="+mn-lt"/>
            </a:endParaRPr>
          </a:p>
        </p:txBody>
      </p:sp>
      <p:sp>
        <p:nvSpPr>
          <p:cNvPr id="57" name="Text Placeholder 12"/>
          <p:cNvSpPr>
            <a:spLocks noGrp="1"/>
          </p:cNvSpPr>
          <p:nvPr>
            <p:custDataLst>
              <p:tags r:id="rId31"/>
            </p:custDataLst>
          </p:nvPr>
        </p:nvSpPr>
        <p:spPr bwMode="auto">
          <a:xfrm>
            <a:off x="5934075"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D35F30-6805-44BB-8C59-F31B3B98DE94}" type="datetime'''''''''''''''''''20''''0''''''''''''0'''''''''''''">
              <a:rPr lang="ja-JP" altLang="en-US" sz="1000" b="0"/>
              <a:pPr/>
              <a:t>2000</a:t>
            </a:fld>
            <a:endParaRPr kumimoji="0" lang="ja-JP" altLang="en-US" sz="1000" b="0" dirty="0">
              <a:sym typeface="+mn-lt"/>
            </a:endParaRPr>
          </a:p>
        </p:txBody>
      </p:sp>
      <p:sp>
        <p:nvSpPr>
          <p:cNvPr id="59" name="Text Placeholder 12"/>
          <p:cNvSpPr>
            <a:spLocks noGrp="1"/>
          </p:cNvSpPr>
          <p:nvPr>
            <p:custDataLst>
              <p:tags r:id="rId32"/>
            </p:custDataLst>
          </p:nvPr>
        </p:nvSpPr>
        <p:spPr bwMode="gray">
          <a:xfrm>
            <a:off x="6153151" y="4333875"/>
            <a:ext cx="244475" cy="152400"/>
          </a:xfrm>
          <a:prstGeom prst="rect">
            <a:avLst/>
          </a:prstGeom>
          <a:solidFill>
            <a:srgbClr val="ACC6D0"/>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A7CD04E-02F6-43C4-9240-B4EDE8A85A7A}" type="datetime'''''''''''''''''4''''''''''''''''''43'''''''">
              <a:rPr lang="ja-JP" altLang="en-US" sz="1000" b="0"/>
              <a:pPr/>
              <a:t>443</a:t>
            </a:fld>
            <a:endParaRPr kumimoji="0" lang="ja-JP" altLang="en-US" sz="1000" b="0" dirty="0">
              <a:sym typeface="+mn-lt"/>
            </a:endParaRPr>
          </a:p>
        </p:txBody>
      </p:sp>
      <p:sp>
        <p:nvSpPr>
          <p:cNvPr id="58" name="Text Placeholder 12"/>
          <p:cNvSpPr>
            <a:spLocks noGrp="1"/>
          </p:cNvSpPr>
          <p:nvPr>
            <p:custDataLst>
              <p:tags r:id="rId33"/>
            </p:custDataLst>
          </p:nvPr>
        </p:nvSpPr>
        <p:spPr bwMode="gray">
          <a:xfrm>
            <a:off x="5762626" y="4430713"/>
            <a:ext cx="244475" cy="152400"/>
          </a:xfrm>
          <a:prstGeom prst="rect">
            <a:avLst/>
          </a:prstGeom>
          <a:solidFill>
            <a:srgbClr val="79A2B3"/>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EE9F6C-459C-4E4F-B57B-1519E20655EB}" type="datetime'''4''''''''''''''''''4''''''''''''''''8'''''''''''''''''''''''">
              <a:rPr lang="ja-JP" altLang="en-US" sz="1000" b="0"/>
              <a:pPr/>
              <a:t>448</a:t>
            </a:fld>
            <a:endParaRPr kumimoji="0" lang="ja-JP" altLang="en-US" sz="1000" b="0" dirty="0">
              <a:sym typeface="+mn-lt"/>
            </a:endParaRPr>
          </a:p>
        </p:txBody>
      </p:sp>
      <p:sp>
        <p:nvSpPr>
          <p:cNvPr id="53" name="Text Placeholder 12"/>
          <p:cNvSpPr>
            <a:spLocks noGrp="1"/>
          </p:cNvSpPr>
          <p:nvPr>
            <p:custDataLst>
              <p:tags r:id="rId34"/>
            </p:custDataLst>
          </p:nvPr>
        </p:nvSpPr>
        <p:spPr bwMode="auto">
          <a:xfrm>
            <a:off x="7181850"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3D8C8-10B7-4C6F-A223-DF4172709195}" type="datetime'''2''''''''''''01''''''''0'''''''">
              <a:rPr lang="ja-JP" altLang="en-US" sz="1000" b="0"/>
              <a:pPr/>
              <a:t>2010</a:t>
            </a:fld>
            <a:endParaRPr kumimoji="0" lang="ja-JP" altLang="en-US" sz="1000" b="0" dirty="0">
              <a:sym typeface="+mn-lt"/>
            </a:endParaRPr>
          </a:p>
        </p:txBody>
      </p:sp>
      <p:sp>
        <p:nvSpPr>
          <p:cNvPr id="72" name="テキスト プレースホルダ 9"/>
          <p:cNvSpPr>
            <a:spLocks noGrp="1"/>
          </p:cNvSpPr>
          <p:nvPr>
            <p:custDataLst>
              <p:tags r:id="rId35"/>
            </p:custDataLst>
          </p:nvPr>
        </p:nvSpPr>
        <p:spPr bwMode="gray">
          <a:xfrm>
            <a:off x="8259764" y="3327400"/>
            <a:ext cx="244475" cy="152400"/>
          </a:xfrm>
          <a:prstGeom prst="rect">
            <a:avLst/>
          </a:prstGeom>
          <a:solidFill>
            <a:srgbClr val="E2E2E2"/>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5FDC73-6EF3-4907-878C-7A3BACCF991A}" type="datetime'''''''''''''''''''5''''''''''''7''''''''''''''3'''''''''''''">
              <a:rPr kumimoji="0" lang="ja-JP" altLang="en-US" sz="1000">
                <a:sym typeface="+mn-lt"/>
              </a:rPr>
              <a:pPr marL="0" indent="0" algn="ctr">
                <a:spcBef>
                  <a:spcPct val="0"/>
                </a:spcBef>
                <a:buNone/>
              </a:pPr>
              <a:t>573</a:t>
            </a:fld>
            <a:endParaRPr kumimoji="0" lang="ja-JP" altLang="en-US" sz="1000" dirty="0">
              <a:sym typeface="+mn-lt"/>
            </a:endParaRPr>
          </a:p>
        </p:txBody>
      </p:sp>
      <p:sp>
        <p:nvSpPr>
          <p:cNvPr id="49" name="Text Placeholder 12"/>
          <p:cNvSpPr>
            <a:spLocks noGrp="1"/>
          </p:cNvSpPr>
          <p:nvPr>
            <p:custDataLst>
              <p:tags r:id="rId36"/>
            </p:custDataLst>
          </p:nvPr>
        </p:nvSpPr>
        <p:spPr bwMode="auto">
          <a:xfrm>
            <a:off x="8177213" y="6069013"/>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2C364FE-2CA7-48B9-A15A-2C41C0A21978}" type="datetime'20''''''''''''2''''''0''''（予''''''''測''''''''''値）'">
              <a:rPr lang="ja-JP" altLang="en-US" sz="1000" b="0"/>
              <a:pPr/>
              <a:t>2020（予測値）</a:t>
            </a:fld>
            <a:endParaRPr kumimoji="0" lang="ja-JP" altLang="en-US" sz="1000" b="0" dirty="0">
              <a:sym typeface="+mn-lt"/>
            </a:endParaRPr>
          </a:p>
        </p:txBody>
      </p:sp>
      <p:sp>
        <p:nvSpPr>
          <p:cNvPr id="61" name="Rectangle 60"/>
          <p:cNvSpPr/>
          <p:nvPr>
            <p:custDataLst>
              <p:tags r:id="rId37"/>
            </p:custDataLst>
          </p:nvPr>
        </p:nvSpPr>
        <p:spPr bwMode="gray">
          <a:xfrm>
            <a:off x="5722938" y="2546350"/>
            <a:ext cx="179388" cy="133350"/>
          </a:xfrm>
          <a:prstGeom prst="rect">
            <a:avLst/>
          </a:prstGeom>
          <a:solidFill>
            <a:srgbClr val="E2E2E2"/>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3" name="Rectangle 62"/>
          <p:cNvSpPr/>
          <p:nvPr>
            <p:custDataLst>
              <p:tags r:id="rId38"/>
            </p:custDataLst>
          </p:nvPr>
        </p:nvSpPr>
        <p:spPr bwMode="gray">
          <a:xfrm>
            <a:off x="5722938" y="2952750"/>
            <a:ext cx="179388" cy="133350"/>
          </a:xfrm>
          <a:prstGeom prst="rect">
            <a:avLst/>
          </a:prstGeom>
          <a:solidFill>
            <a:srgbClr val="ACC6D0"/>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4" name="Rectangle 63"/>
          <p:cNvSpPr/>
          <p:nvPr>
            <p:custDataLst>
              <p:tags r:id="rId39"/>
            </p:custDataLst>
          </p:nvPr>
        </p:nvSpPr>
        <p:spPr bwMode="gray">
          <a:xfrm>
            <a:off x="5722938" y="2749550"/>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5" name="Rectangle 64"/>
          <p:cNvSpPr/>
          <p:nvPr>
            <p:custDataLst>
              <p:tags r:id="rId40"/>
            </p:custDataLst>
          </p:nvPr>
        </p:nvSpPr>
        <p:spPr bwMode="gray">
          <a:xfrm>
            <a:off x="5722938" y="3155950"/>
            <a:ext cx="179388" cy="133350"/>
          </a:xfrm>
          <a:prstGeom prst="rect">
            <a:avLst/>
          </a:prstGeom>
          <a:solidFill>
            <a:srgbClr val="79A2B3"/>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2" name="Rectangle 61"/>
          <p:cNvSpPr/>
          <p:nvPr>
            <p:custDataLst>
              <p:tags r:id="rId41"/>
            </p:custDataLst>
          </p:nvPr>
        </p:nvSpPr>
        <p:spPr bwMode="gray">
          <a:xfrm>
            <a:off x="5722938" y="3359150"/>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9" name="Text Placeholder 12"/>
          <p:cNvSpPr>
            <a:spLocks noGrp="1"/>
          </p:cNvSpPr>
          <p:nvPr>
            <p:custDataLst>
              <p:tags r:id="rId42"/>
            </p:custDataLst>
          </p:nvPr>
        </p:nvSpPr>
        <p:spPr bwMode="auto">
          <a:xfrm>
            <a:off x="5953125" y="2541588"/>
            <a:ext cx="627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13291E1-CE2F-4F7C-B085-2E49A4448CE9}" type="datetime'''''''ノ''''''''''ン''''''''タ''''''''''''''''ブリ''ー'''">
              <a:rPr lang="ja-JP" altLang="en-US" sz="1000" b="0"/>
              <a:pPr/>
              <a:t>ノンタブリー</a:t>
            </a:fld>
            <a:endParaRPr kumimoji="0" lang="ja-JP" altLang="en-US" sz="1000" b="0" dirty="0">
              <a:sym typeface="+mn-lt"/>
            </a:endParaRPr>
          </a:p>
        </p:txBody>
      </p:sp>
      <p:sp>
        <p:nvSpPr>
          <p:cNvPr id="68" name="Text Placeholder 12"/>
          <p:cNvSpPr>
            <a:spLocks noGrp="1"/>
          </p:cNvSpPr>
          <p:nvPr>
            <p:custDataLst>
              <p:tags r:id="rId43"/>
            </p:custDataLst>
          </p:nvPr>
        </p:nvSpPr>
        <p:spPr bwMode="auto">
          <a:xfrm>
            <a:off x="5953125" y="3354388"/>
            <a:ext cx="439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603248BC-2D3F-48CB-9BC5-B13D8B359471}" type="datetime'''''バン''コ''''''''''''''''''''''''''''''''''''ク'''''''''''''">
              <a:rPr lang="ja-JP" altLang="en-US" sz="1000" b="0"/>
              <a:pPr/>
              <a:t>バンコク</a:t>
            </a:fld>
            <a:endParaRPr kumimoji="0" lang="ja-JP" altLang="en-US" sz="1000" b="0" dirty="0">
              <a:sym typeface="+mn-lt"/>
            </a:endParaRPr>
          </a:p>
        </p:txBody>
      </p:sp>
      <p:sp>
        <p:nvSpPr>
          <p:cNvPr id="66" name="Text Placeholder 12"/>
          <p:cNvSpPr>
            <a:spLocks noGrp="1"/>
          </p:cNvSpPr>
          <p:nvPr>
            <p:custDataLst>
              <p:tags r:id="rId44"/>
            </p:custDataLst>
          </p:nvPr>
        </p:nvSpPr>
        <p:spPr bwMode="auto">
          <a:xfrm>
            <a:off x="5953125" y="2744788"/>
            <a:ext cx="8985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3BDB82F-AEA1-4AF2-86B6-B4A78815A5FB}" type="datetime'''''ウ''ド''''''ー''''''ン''ター''''''''ニ''''''''''''ー'''''''''''">
              <a:rPr lang="ja-JP" altLang="en-US" sz="1000" b="0"/>
              <a:pPr/>
              <a:t>ウドーンターニー</a:t>
            </a:fld>
            <a:endParaRPr kumimoji="0" lang="ja-JP" altLang="en-US" sz="1000" b="0" dirty="0">
              <a:sym typeface="+mn-lt"/>
            </a:endParaRPr>
          </a:p>
        </p:txBody>
      </p:sp>
      <p:sp>
        <p:nvSpPr>
          <p:cNvPr id="70" name="Text Placeholder 12"/>
          <p:cNvSpPr>
            <a:spLocks noGrp="1"/>
          </p:cNvSpPr>
          <p:nvPr>
            <p:custDataLst>
              <p:tags r:id="rId45"/>
            </p:custDataLst>
          </p:nvPr>
        </p:nvSpPr>
        <p:spPr bwMode="auto">
          <a:xfrm>
            <a:off x="5953125" y="3151188"/>
            <a:ext cx="11017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14E3D93-D50F-4EEB-A891-4CC1D1807D19}" type="datetime'''''''''''サ''ム''''ッ''ト''''''プラー''''''''''''カ''''''ー''''''''ン'">
              <a:rPr lang="ja-JP" altLang="en-US" sz="1000" b="0"/>
              <a:pPr/>
              <a:t>サムットプラーカーン</a:t>
            </a:fld>
            <a:endParaRPr kumimoji="0" lang="ja-JP" altLang="en-US" sz="1000" b="0" dirty="0">
              <a:sym typeface="+mn-lt"/>
            </a:endParaRPr>
          </a:p>
        </p:txBody>
      </p:sp>
      <p:sp>
        <p:nvSpPr>
          <p:cNvPr id="67" name="Text Placeholder 12"/>
          <p:cNvSpPr>
            <a:spLocks noGrp="1"/>
          </p:cNvSpPr>
          <p:nvPr>
            <p:custDataLst>
              <p:tags r:id="rId46"/>
            </p:custDataLst>
          </p:nvPr>
        </p:nvSpPr>
        <p:spPr bwMode="auto">
          <a:xfrm>
            <a:off x="5953125" y="2947988"/>
            <a:ext cx="1368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7789284-8CDB-4357-9C2C-AF442A2CD1BF}" type="datetime'''''''''ナコ''ー''''ン''''ラ''''''''''''ーチ''ャ''''''''''シー''マー'''">
              <a:rPr lang="ja-JP" altLang="en-US" sz="1000" b="0"/>
              <a:pPr/>
              <a:t>ナコーンラーチャシーマー</a:t>
            </a:fld>
            <a:endParaRPr kumimoji="0" lang="ja-JP" altLang="en-US" sz="1000" b="0" dirty="0">
              <a:sym typeface="+mn-lt"/>
            </a:endParaRPr>
          </a:p>
        </p:txBody>
      </p:sp>
    </p:spTree>
    <p:extLst>
      <p:ext uri="{BB962C8B-B14F-4D97-AF65-F5344CB8AC3E}">
        <p14:creationId xmlns:p14="http://schemas.microsoft.com/office/powerpoint/2010/main" val="27279378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医療産業振興政策の将来</a:t>
            </a:r>
            <a:r>
              <a:rPr lang="ja-JP" altLang="en-US"/>
              <a:t>動向 </a:t>
            </a:r>
            <a:r>
              <a:rPr lang="en-US" altLang="ja-JP"/>
              <a:t>- </a:t>
            </a:r>
            <a:r>
              <a:rPr lang="ja-JP" altLang="en-US"/>
              <a:t>医</a:t>
            </a:r>
            <a:r>
              <a:rPr lang="ja-JP" altLang="en-US" dirty="0"/>
              <a:t>療機器</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工業省工業経済局は、医療機器の開発とその援助を行うことが決定した。</a:t>
            </a:r>
          </a:p>
        </p:txBody>
      </p:sp>
      <p:sp>
        <p:nvSpPr>
          <p:cNvPr id="5" name="角丸四角形 4"/>
          <p:cNvSpPr/>
          <p:nvPr/>
        </p:nvSpPr>
        <p:spPr>
          <a:xfrm>
            <a:off x="1064568" y="1700808"/>
            <a:ext cx="3744416" cy="1296144"/>
          </a:xfrm>
          <a:prstGeom prst="roundRect">
            <a:avLst>
              <a:gd name="adj" fmla="val 6673"/>
            </a:avLst>
          </a:prstGeom>
          <a:solidFill>
            <a:srgbClr val="DDE6F3"/>
          </a:solidFill>
        </p:spPr>
        <p:txBody>
          <a:bodyPr wrap="square" lIns="180000" tIns="108000" rIns="180000">
            <a:noAutofit/>
          </a:bodyPr>
          <a:lstStyle/>
          <a:p>
            <a:pPr algn="just">
              <a:lnSpc>
                <a:spcPct val="114000"/>
              </a:lnSpc>
              <a:spcAft>
                <a:spcPts val="400"/>
              </a:spcAft>
            </a:pPr>
            <a:r>
              <a:rPr lang="ja-JP" altLang="en-US" sz="1400" dirty="0">
                <a:latin typeface="ＭＳ Ｐゴシック" panose="020B0600070205080204" pitchFamily="50" charset="-128"/>
                <a:ea typeface="ＭＳ Ｐゴシック" panose="020B0600070205080204" pitchFamily="50" charset="-128"/>
              </a:rPr>
              <a:t>近年承認を受けた医療産業パークには、実験室や研究開発室があり、その他にも生産や流通、展示会のためのセンターが設置されている。</a:t>
            </a:r>
          </a:p>
        </p:txBody>
      </p:sp>
      <p:sp>
        <p:nvSpPr>
          <p:cNvPr id="6" name="角丸四角形 5"/>
          <p:cNvSpPr/>
          <p:nvPr/>
        </p:nvSpPr>
        <p:spPr>
          <a:xfrm>
            <a:off x="5097016" y="1700808"/>
            <a:ext cx="3744416" cy="1296144"/>
          </a:xfrm>
          <a:prstGeom prst="roundRect">
            <a:avLst>
              <a:gd name="adj" fmla="val 6673"/>
            </a:avLst>
          </a:prstGeom>
          <a:solidFill>
            <a:srgbClr val="DDE6F3"/>
          </a:solidFill>
        </p:spPr>
        <p:txBody>
          <a:bodyPr wrap="square" lIns="180000" tIns="108000" rIns="180000">
            <a:noAutofit/>
          </a:bodyPr>
          <a:lstStyle/>
          <a:p>
            <a:pPr algn="just">
              <a:lnSpc>
                <a:spcPct val="114000"/>
              </a:lnSpc>
              <a:spcAft>
                <a:spcPts val="4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年の計画には、高い生産性を誇る工場や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ISO13485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を遵守した高度な医療機器を生産する工場等が建築される「フルセット型医療セクタークラスター」の構想がある。</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タ</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イ工業省</a:t>
            </a:r>
            <a:r>
              <a:rPr lang="ja-JP" altLang="en-US" sz="800"/>
              <a:t>「</a:t>
            </a:r>
            <a:r>
              <a:rPr lang="en-US" altLang="ja-JP" sz="800"/>
              <a:t>Assisting SMEs in Development as a Medical Hub for AEC Transformation</a:t>
            </a:r>
            <a:r>
              <a:rPr lang="ja-JP" altLang="en-US" sz="800" dirty="0"/>
              <a:t>」（</a:t>
            </a:r>
            <a:r>
              <a:rPr lang="en-US" altLang="ja-JP" sz="800" dirty="0"/>
              <a:t>2013</a:t>
            </a:r>
            <a:r>
              <a:rPr lang="ja-JP" altLang="en-US" sz="800" dirty="0"/>
              <a:t>）</a:t>
            </a:r>
            <a:endParaRPr lang="en-US" altLang="ja-JP" sz="800" dirty="0"/>
          </a:p>
        </p:txBody>
      </p:sp>
    </p:spTree>
    <p:extLst>
      <p:ext uri="{BB962C8B-B14F-4D97-AF65-F5344CB8AC3E}">
        <p14:creationId xmlns:p14="http://schemas.microsoft.com/office/powerpoint/2010/main" val="571194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医療産業振興政策の将来</a:t>
            </a:r>
            <a:r>
              <a:rPr lang="ja-JP" altLang="en-US"/>
              <a:t>動向 </a:t>
            </a:r>
            <a:r>
              <a:rPr lang="en-US" altLang="ja-JP"/>
              <a:t>- </a:t>
            </a:r>
            <a:r>
              <a:rPr lang="ja-JP" altLang="en-US"/>
              <a:t>医</a:t>
            </a:r>
            <a:r>
              <a:rPr lang="ja-JP" altLang="en-US" dirty="0"/>
              <a:t>薬品</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年の「医薬品産業戦略」が、産業省と経済産業局により推進されている。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医薬品検査協働制度</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PIC/S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を遵守すると定めた法案が可決され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たため</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、タイ</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医薬品は国際基準を満たさなければ</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いけなく</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なっ</a:t>
            </a:r>
            <a:r>
              <a:rPr lang="ja-JP" altLang="ja-JP" sz="1400">
                <a:latin typeface="Arial" panose="020B0604020202020204" pitchFamily="34" charset="0"/>
                <a:ea typeface="ＭＳ Ｐゴシック" panose="020B0600070205080204" pitchFamily="50" charset="-128"/>
                <a:cs typeface="Arial" panose="020B0604020202020204" pitchFamily="34" charset="0"/>
              </a:rPr>
              <a:t>た。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1712640" y="2132856"/>
            <a:ext cx="6480720"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医薬品産業戦略に示された具体的な戦略</a:t>
              </a:r>
              <a:endParaRPr lang="en-US" altLang="ko-KR" sz="1400" dirty="0">
                <a:solidFill>
                  <a:srgbClr val="000000"/>
                </a:solidFill>
                <a:latin typeface="Arial Black" pitchFamily="34" charset="0"/>
                <a:ea typeface="HGP創英角ｺﾞｼｯｸUB" pitchFamily="50" charset="-128"/>
              </a:endParaRPr>
            </a:p>
          </p:txBody>
        </p:sp>
      </p:grpSp>
      <p:sp>
        <p:nvSpPr>
          <p:cNvPr id="9" name="角丸四角形 8"/>
          <p:cNvSpPr/>
          <p:nvPr/>
        </p:nvSpPr>
        <p:spPr>
          <a:xfrm>
            <a:off x="1928664" y="2492896"/>
            <a:ext cx="6048672" cy="2088232"/>
          </a:xfrm>
          <a:prstGeom prst="roundRect">
            <a:avLst>
              <a:gd name="adj" fmla="val 4588"/>
            </a:avLst>
          </a:prstGeom>
          <a:solidFill>
            <a:srgbClr val="DDE6F3"/>
          </a:solidFill>
        </p:spPr>
        <p:txBody>
          <a:bodyPr wrap="square" lIns="180000" tIns="108000" rIns="180000">
            <a:noAutofit/>
          </a:bodyPr>
          <a:lstStyle/>
          <a:p>
            <a:pPr marL="0" lvl="1" algn="just">
              <a:lnSpc>
                <a:spcPct val="114000"/>
              </a:lnSpc>
              <a:spcAft>
                <a:spcPts val="1200"/>
              </a:spcAft>
            </a:pPr>
            <a:r>
              <a:rPr lang="ja-JP" altLang="en-US" sz="1200" dirty="0">
                <a:solidFill>
                  <a:srgbClr val="000000"/>
                </a:solidFill>
              </a:rPr>
              <a:t>「</a:t>
            </a:r>
            <a:r>
              <a:rPr lang="ja-JP" altLang="ja-JP" sz="1200" dirty="0">
                <a:solidFill>
                  <a:srgbClr val="000000"/>
                </a:solidFill>
              </a:rPr>
              <a:t>研究と製造業の近代化を通して医薬品産業を強化する</a:t>
            </a:r>
            <a:r>
              <a:rPr lang="ja-JP" altLang="en-US" sz="1200" dirty="0">
                <a:solidFill>
                  <a:srgbClr val="000000"/>
                </a:solidFill>
              </a:rPr>
              <a:t>」</a:t>
            </a:r>
            <a:r>
              <a:rPr lang="ja-JP" altLang="ja-JP" sz="1200" dirty="0">
                <a:solidFill>
                  <a:srgbClr val="000000"/>
                </a:solidFill>
              </a:rPr>
              <a:t>とい</a:t>
            </a:r>
            <a:r>
              <a:rPr lang="ja-JP" altLang="en-US" sz="1200" dirty="0">
                <a:solidFill>
                  <a:srgbClr val="000000"/>
                </a:solidFill>
              </a:rPr>
              <a:t>った</a:t>
            </a:r>
            <a:r>
              <a:rPr lang="ja-JP" altLang="ja-JP" sz="1200" dirty="0">
                <a:solidFill>
                  <a:srgbClr val="000000"/>
                </a:solidFill>
              </a:rPr>
              <a:t>目標が掲げられて</a:t>
            </a:r>
            <a:r>
              <a:rPr lang="ja-JP" altLang="en-US" sz="1200" dirty="0">
                <a:solidFill>
                  <a:srgbClr val="000000"/>
                </a:solidFill>
              </a:rPr>
              <a:t>おり、地場メーカー</a:t>
            </a:r>
            <a:r>
              <a:rPr lang="ja-JP" altLang="ja-JP" sz="1200" dirty="0">
                <a:solidFill>
                  <a:srgbClr val="000000"/>
                </a:solidFill>
              </a:rPr>
              <a:t>の成長が促されるような研究開発や環境開発を</a:t>
            </a:r>
            <a:r>
              <a:rPr lang="ja-JP" altLang="en-US" sz="1200" dirty="0">
                <a:solidFill>
                  <a:srgbClr val="000000"/>
                </a:solidFill>
              </a:rPr>
              <a:t>行い、</a:t>
            </a:r>
            <a:r>
              <a:rPr lang="ja-JP" altLang="ja-JP" sz="1200" dirty="0">
                <a:solidFill>
                  <a:srgbClr val="000000"/>
                </a:solidFill>
              </a:rPr>
              <a:t>医薬品産業の競争力を</a:t>
            </a:r>
            <a:r>
              <a:rPr lang="ja-JP" altLang="en-US" sz="1200" dirty="0">
                <a:solidFill>
                  <a:srgbClr val="000000"/>
                </a:solidFill>
              </a:rPr>
              <a:t>向上させようとしている</a:t>
            </a:r>
            <a:r>
              <a:rPr lang="ja-JP" altLang="ja-JP" sz="1200" dirty="0">
                <a:solidFill>
                  <a:srgbClr val="000000"/>
                </a:solidFill>
              </a:rPr>
              <a:t>。</a:t>
            </a:r>
            <a:endParaRPr lang="en-US" altLang="ja-JP" sz="1200" dirty="0"/>
          </a:p>
          <a:p>
            <a:pPr marL="371475" indent="-185738" fontAlgn="t">
              <a:spcAft>
                <a:spcPts val="400"/>
              </a:spcAft>
              <a:buFont typeface="+mj-lt"/>
              <a:buAutoNum type="arabicPeriod"/>
            </a:pPr>
            <a:r>
              <a:rPr lang="ja-JP" altLang="en-US" sz="1200" dirty="0"/>
              <a:t>医薬品産業の競争力の開発・強化</a:t>
            </a:r>
          </a:p>
          <a:p>
            <a:pPr marL="371475" indent="-185738" fontAlgn="t">
              <a:spcAft>
                <a:spcPts val="400"/>
              </a:spcAft>
              <a:buFont typeface="+mj-lt"/>
              <a:buAutoNum type="arabicPeriod"/>
            </a:pPr>
            <a:r>
              <a:rPr lang="ja-JP" altLang="en-US" sz="1200" dirty="0"/>
              <a:t>研究開発、知的財産の使用</a:t>
            </a:r>
            <a:r>
              <a:rPr lang="ja-JP" altLang="en-US" sz="1200"/>
              <a:t>、</a:t>
            </a:r>
            <a:r>
              <a:rPr lang="en-US" altLang="ja-JP" sz="1200"/>
              <a:t>Thai wisdom</a:t>
            </a:r>
            <a:r>
              <a:rPr lang="ja-JP" altLang="en-US" sz="1200" dirty="0"/>
              <a:t>を含めた知的資本の管理</a:t>
            </a:r>
          </a:p>
          <a:p>
            <a:pPr marL="371475" indent="-185738" fontAlgn="t">
              <a:spcAft>
                <a:spcPts val="400"/>
              </a:spcAft>
              <a:buFont typeface="+mj-lt"/>
              <a:buAutoNum type="arabicPeriod"/>
            </a:pPr>
            <a:r>
              <a:rPr lang="ja-JP" altLang="en-US" sz="1200" dirty="0"/>
              <a:t>国内外への市場拡大</a:t>
            </a:r>
          </a:p>
          <a:p>
            <a:pPr marL="371475" indent="-185738" fontAlgn="t">
              <a:spcAft>
                <a:spcPts val="400"/>
              </a:spcAft>
              <a:buFont typeface="+mj-lt"/>
              <a:buAutoNum type="arabicPeriod"/>
            </a:pPr>
            <a:r>
              <a:rPr lang="ja-JP" altLang="en-US" sz="1200" dirty="0"/>
              <a:t>医薬品産業の開発を促進するための具体的な外的環境の整備</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pPr marL="331788" indent="-3317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明</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a:latin typeface="Arial" panose="020B0604020202020204" pitchFamily="34" charset="0"/>
                <a:ea typeface="ＭＳ Ｐゴシック" panose="020B0600070205080204" pitchFamily="50" charset="-128"/>
                <a:cs typeface="Arial" panose="020B0604020202020204" pitchFamily="34" charset="0"/>
              </a:rPr>
            </a:br>
            <a:r>
              <a:rPr lang="en-US" altLang="ja-JP" sz="800">
                <a:latin typeface="Arial" panose="020B0604020202020204" pitchFamily="34" charset="0"/>
                <a:ea typeface="ＭＳ Ｐゴシック" panose="020B0600070205080204" pitchFamily="50" charset="-128"/>
                <a:cs typeface="Arial" panose="020B0604020202020204" pitchFamily="34" charset="0"/>
              </a:rPr>
              <a:t>Thammasat University Research and Consultancy Institute</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A Formulation for Strategic</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Plan for the Development of Thai Pharmaceutical Industry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908145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日本との関わり</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2906957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外交関係</a:t>
            </a:r>
          </a:p>
        </p:txBody>
      </p:sp>
      <p:sp>
        <p:nvSpPr>
          <p:cNvPr id="14" name="片側の 2 つの角を丸めた四角形 13"/>
          <p:cNvSpPr/>
          <p:nvPr/>
        </p:nvSpPr>
        <p:spPr>
          <a:xfrm>
            <a:off x="848544" y="2233897"/>
            <a:ext cx="5328984" cy="32400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タイ</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5" name="片側の 2 つの角を丸めた四角形 14"/>
          <p:cNvSpPr/>
          <p:nvPr/>
        </p:nvSpPr>
        <p:spPr>
          <a:xfrm>
            <a:off x="6177528" y="2233897"/>
            <a:ext cx="3528000" cy="32400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552275837"/>
              </p:ext>
            </p:extLst>
          </p:nvPr>
        </p:nvGraphicFramePr>
        <p:xfrm>
          <a:off x="272479" y="2564620"/>
          <a:ext cx="9433049" cy="3528000"/>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tblGrid>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2005</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タクシン首相、カンタティー外相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秋篠宮殿下、町村外務大臣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2006</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シリントーン王女殿下、チュラポーン王女殿下、タクシン首相、カンタティー外相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ja-JP" altLang="en-US" sz="1000" dirty="0"/>
                        <a:t>天皇皇后両陛下</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2007</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チュラポーン王女殿下、スラユット首相、ニット外相（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秋篠宮殿下</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チュラポーン王女殿下、ニット外相、ノパドン外相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a:r>
                        <a:rPr lang="ja-JP" altLang="en-US" sz="1000" dirty="0"/>
                        <a:t>－</a:t>
                      </a:r>
                      <a:endParaRPr lang="zh-TW" altLang="en-US" sz="1000" dirty="0"/>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2009</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latinLnBrk="0" hangingPunct="1"/>
                      <a:r>
                        <a:rPr kumimoji="1" lang="ja-JP" altLang="en-US" sz="1000" b="0" kern="1200" dirty="0">
                          <a:solidFill>
                            <a:schemeClr val="dk1"/>
                          </a:solidFill>
                          <a:latin typeface="+mn-lt"/>
                          <a:ea typeface="+mn-ea"/>
                          <a:cs typeface="+mn-cs"/>
                        </a:rPr>
                        <a:t>ソムサワリー王女殿下、アピシット首相（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回）、カシット外相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麻生総理大臣、鳩山総理大臣</a:t>
                      </a:r>
                      <a:r>
                        <a:rPr kumimoji="1" lang="ja-JP" altLang="en-US" sz="10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中曽根外務大臣（</a:t>
                      </a:r>
                      <a:r>
                        <a:rPr kumimoji="1" lang="en-US" altLang="zh-TW"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シリントン王女殿下、チュラポーン王女殿下、カシット外相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岡田外務大臣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ctr" defTabSz="914400" rtl="0" eaLnBrk="1" latinLnBrk="0" hangingPunct="1"/>
                      <a:r>
                        <a:rPr kumimoji="1" lang="ja-JP" altLang="en-US" sz="1000" b="0" kern="1200" dirty="0">
                          <a:solidFill>
                            <a:schemeClr val="dk1"/>
                          </a:solidFill>
                          <a:latin typeface="+mn-lt"/>
                          <a:ea typeface="+mn-ea"/>
                          <a:cs typeface="+mn-cs"/>
                        </a:rPr>
                        <a:t>－</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秋篠宮殿下</a:t>
                      </a:r>
                      <a:r>
                        <a:rPr kumimoji="1" lang="ja-JP" altLang="en-US" sz="10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枝野経済産業大臣</a:t>
                      </a:r>
                      <a:endPar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インラック首相（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回）、スラポン外相（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lang="zh-TW" altLang="en-US" sz="1000" dirty="0"/>
                        <a:t>皇</a:t>
                      </a: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太子殿下、秋篠宮殿下</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チュラポーン王女殿下、インラック首相、スラポン副首相兼外相、ニワットタムロン副首相兼商務相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安倍総理大臣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プラウィット副首相兼国防相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a:r>
                        <a:rPr lang="ja-JP" altLang="en-US" sz="1000" dirty="0"/>
                        <a:t>－</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シリントン王女殿下、プラユット首相（</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回）、タナサック副首相兼外相（</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回）、ソムキット副首相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塩崎厚生労働大臣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ドーン外相、ソムキット副首相</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岸田外務大臣、世耕</a:t>
                      </a: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経済産業大臣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タナサック副首相、ソムキット副首相、ドーン外務大臣</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t>天皇皇后両陛下</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2"/>
                  </a:ext>
                </a:extLst>
              </a:tr>
              <a:tr h="252000">
                <a:tc>
                  <a:txBody>
                    <a:bodyPr/>
                    <a:lstStyle/>
                    <a:p>
                      <a:pPr algn="ctr" fontAlgn="ctr" hangingPunct="0"/>
                      <a:r>
                        <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プラユット首相、ソムキット副首相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1" dirty="0"/>
                        <a:t>河野外務大臣</a:t>
                      </a:r>
                      <a:endParaRPr lang="ja-JP" altLang="en-US" sz="1000" b="1" dirty="0"/>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13"/>
                  </a:ext>
                </a:extLst>
              </a:tr>
            </a:tbl>
          </a:graphicData>
        </a:graphic>
      </p:graphicFrame>
      <p:sp>
        <p:nvSpPr>
          <p:cNvPr id="17" name="テキスト ボックス 16"/>
          <p:cNvSpPr txBox="1"/>
          <p:nvPr/>
        </p:nvSpPr>
        <p:spPr>
          <a:xfrm>
            <a:off x="200472" y="668861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外</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p:cNvSpPr txBox="1"/>
          <p:nvPr/>
        </p:nvSpPr>
        <p:spPr>
          <a:xfrm>
            <a:off x="200472" y="1124744"/>
            <a:ext cx="9505056" cy="473976"/>
          </a:xfrm>
          <a:prstGeom prst="rect">
            <a:avLst/>
          </a:prstGeom>
          <a:noFill/>
        </p:spPr>
        <p:txBody>
          <a:bodyPr wrap="square" lIns="0" tIns="0" rIns="0" bIns="0" rtlCol="0">
            <a:spAutoFit/>
          </a:bodyPr>
          <a:lstStyle/>
          <a:p>
            <a:pPr marL="190500" indent="-190500"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安倍総理大臣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回日・メコン地域諸国首脳会議」に出席するため訪日したプラユット首相と首脳会談を行った。</a:t>
            </a:r>
          </a:p>
        </p:txBody>
      </p:sp>
      <p:grpSp>
        <p:nvGrpSpPr>
          <p:cNvPr id="4" name="グループ化 3"/>
          <p:cNvGrpSpPr/>
          <p:nvPr/>
        </p:nvGrpSpPr>
        <p:grpSpPr>
          <a:xfrm>
            <a:off x="200472" y="1873857"/>
            <a:ext cx="9505056" cy="288032"/>
            <a:chOff x="200472" y="1772816"/>
            <a:chExt cx="9505056" cy="288032"/>
          </a:xfrm>
        </p:grpSpPr>
        <p:cxnSp>
          <p:nvCxnSpPr>
            <p:cNvPr id="23" name="直線コネクタ 22"/>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1585596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1/2</a:t>
            </a:r>
            <a:r>
              <a:rPr lang="ja-JP" altLang="en-US" dirty="0"/>
              <a:t>）</a:t>
            </a:r>
          </a:p>
        </p:txBody>
      </p:sp>
      <p:sp>
        <p:nvSpPr>
          <p:cNvPr id="7" name="Rectangle 6"/>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116330989"/>
              </p:ext>
            </p:extLst>
          </p:nvPr>
        </p:nvGraphicFramePr>
        <p:xfrm>
          <a:off x="200472" y="1772816"/>
          <a:ext cx="9504592" cy="44138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2520592">
                  <a:extLst>
                    <a:ext uri="{9D8B030D-6E8A-4147-A177-3AD203B41FA5}">
                      <a16:colId xmlns:a16="http://schemas.microsoft.com/office/drawing/2014/main" val="20004"/>
                    </a:ext>
                  </a:extLst>
                </a:gridCol>
                <a:gridCol w="4320000">
                  <a:extLst>
                    <a:ext uri="{9D8B030D-6E8A-4147-A177-3AD203B41FA5}">
                      <a16:colId xmlns:a16="http://schemas.microsoft.com/office/drawing/2014/main" val="20005"/>
                    </a:ext>
                  </a:extLst>
                </a:gridCol>
              </a:tblGrid>
              <a:tr h="18573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9335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人工透析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仁友会</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透析機器管理テキストの英</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語化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国内研修の受</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入れ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運用シミュレーションの</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実施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導入可能性に関するアンケート</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英語版の研修テキストを整備し、北彩都病院ならびに日機装静岡工場においてトレーニングを行った結果、装置の使用方法や構造についての理解が進み、</a:t>
                      </a:r>
                      <a:r>
                        <a:rPr kumimoji="1" lang="en-US" altLang="ja-JP"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をメンテナンスできるレベルに達し</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バムルンラード国際病院への導入可能性調査では、水質調査を行い、</a:t>
                      </a:r>
                      <a:r>
                        <a:rPr kumimoji="1" lang="en-US" altLang="ja-JP"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の導入が十分可能であることがわかっ</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導入に関するイニシャルコストの低減や臨床工学技士の確保、育成等の課題が明らかとなった。</a:t>
                      </a:r>
                    </a:p>
                  </a:txBody>
                  <a:tcPr marL="108000" marR="108000" marT="36000" marB="36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9335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a:latin typeface="Arial" panose="020B0604020202020204" pitchFamily="34" charset="0"/>
                          <a:ea typeface="ＭＳ Ｐゴシック" panose="020B0600070205080204" pitchFamily="50" charset="-128"/>
                          <a:cs typeface="Arial" panose="020B0604020202020204" pitchFamily="34" charset="0"/>
                        </a:rPr>
                        <a:t>高度病理診断</a:t>
                      </a:r>
                      <a:br>
                        <a:rPr lang="en-US" altLang="ja-JP" sz="900">
                          <a:latin typeface="Arial" panose="020B0604020202020204" pitchFamily="34" charset="0"/>
                          <a:ea typeface="ＭＳ Ｐゴシック" panose="020B0600070205080204" pitchFamily="50" charset="-128"/>
                          <a:cs typeface="Arial" panose="020B0604020202020204" pitchFamily="34" charset="0"/>
                        </a:rPr>
                      </a:br>
                      <a:r>
                        <a:rPr lang="ja-JP" altLang="en-US" sz="900">
                          <a:latin typeface="Arial" panose="020B0604020202020204" pitchFamily="34" charset="0"/>
                          <a:ea typeface="ＭＳ Ｐゴシック" panose="020B0600070205080204" pitchFamily="50" charset="-128"/>
                          <a:cs typeface="Arial" panose="020B0604020202020204" pitchFamily="34" charset="0"/>
                        </a:rPr>
                        <a:t>支援サービス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900" dirty="0">
                          <a:latin typeface="Arial" panose="020B0604020202020204" pitchFamily="34" charset="0"/>
                          <a:ea typeface="ＭＳ Ｐゴシック" panose="020B0600070205080204" pitchFamily="50" charset="-128"/>
                          <a:cs typeface="Arial" panose="020B0604020202020204" pitchFamily="34" charset="0"/>
                        </a:rPr>
                        <a:t>日本電気</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医療機関の動向、医療制度の理解（保険制度、検査料</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金）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現地ニーズの</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把握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プラットフォームの仕様</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検討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プラットフォームのエビデンスデータ</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蓄積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地域への展開可能性</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検討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現地医療機関との関係構築を通じて、民間検査センターの動向や政府が主導する「大腸がん検診プロジェクト」を把握することでき</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がんの早期発見に向けて日本の病理診断基準を導入したいという現地ニーズが把握できたため、プラットフォームの基本設計に反映した。</a:t>
                      </a:r>
                    </a:p>
                  </a:txBody>
                  <a:tcPr marL="108000" marR="108000" marT="36000" marB="36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0690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dirty="0">
                          <a:latin typeface="Arial" panose="020B0604020202020204" pitchFamily="34" charset="0"/>
                          <a:ea typeface="ＭＳ Ｐゴシック" panose="020B0600070205080204" pitchFamily="50" charset="-128"/>
                          <a:cs typeface="Arial" panose="020B0604020202020204" pitchFamily="34" charset="0"/>
                        </a:rPr>
                        <a:t>粒子線治療装置フルサポート輸出</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900" dirty="0">
                          <a:latin typeface="Arial" panose="020B0604020202020204" pitchFamily="34" charset="0"/>
                          <a:ea typeface="ＭＳ Ｐゴシック" panose="020B0600070205080204" pitchFamily="50" charset="-128"/>
                          <a:cs typeface="Arial" panose="020B0604020202020204" pitchFamily="34" charset="0"/>
                        </a:rPr>
                        <a:t>鉄蕉会</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市場調査（</a:t>
                      </a: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現地調査含</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む</a:t>
                      </a:r>
                      <a:r>
                        <a:rPr kumimoji="1" lang="en-US" altLang="ja-JP"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教育支援・医療支援体制</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設計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ビジネススキーム</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設計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啓発</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活動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諸国への展開可能性</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タイ国内の</a:t>
                      </a:r>
                      <a:r>
                        <a:rPr kumimoji="1" lang="en-US" altLang="ja-JP"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病院等を訪問し、粒子線治療の普及啓発とともに、病院側のニーズの聞きとり調査を行った。結果、訪問した</a:t>
                      </a:r>
                      <a:r>
                        <a:rPr kumimoji="1" lang="en-US" altLang="ja-JP"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病院のうち</a:t>
                      </a:r>
                      <a:r>
                        <a:rPr kumimoji="1" lang="en-US" altLang="ja-JP"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病院に導入可能性があるとわかっ</a:t>
                      </a:r>
                      <a:r>
                        <a:rPr kumimoji="1" lang="ja-JP" altLang="en-US" sz="850" b="0" i="0" u="none" strike="noStrike" kern="900" cap="none" spc="-2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医師・診療放射線技師・医学物理士ごとに教育基準プログラムを構築した。また運用開始後の医療支援体制について、想定されるニーズごとに手法・手段を整理し</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病院側のニーズを踏まえたビジネスモデルの原案を構築した。また導入先候補となる病院と議論を進めるための収支シミュレーションツールも作成した。</a:t>
                      </a:r>
                    </a:p>
                  </a:txBody>
                  <a:tcPr marL="108000" marR="108000" marT="36000" marB="36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1699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t>外科トレーニングセンター</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dirty="0">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日本への受入研修実施</a:t>
                      </a:r>
                      <a:endPar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All Japan</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外科トレーニングセンターの開設の検討と計画立案（メコン）</a:t>
                      </a:r>
                      <a:endPar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バンコクセミナーの開催</a:t>
                      </a:r>
                      <a:endPar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日本とメコンとの学会連携によるトレーニング支援プログラムの立案検討</a:t>
                      </a:r>
                    </a:p>
                  </a:txBody>
                  <a:tcPr marL="108000" marR="108000" marT="36000" marB="36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から内視鏡外科をリードする医師を日本に招聘し、日本内視鏡外科学会総会における発表、手術手技実習ラボトレーニング、手術・施設見学等を実施。両国の医師による日本式内視鏡外科手術に対する認識度向上を図った。</a:t>
                      </a:r>
                      <a:endParaRPr kumimoji="1" lang="en-US" altLang="ja-JP"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オリンパスタイランドが開設準備を進める技術・製品トレーニングセンターにおいて、日本製外科・手術室関連製品を紹介する可能性（仕組み、方法）について検討を進め</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コン（カンボジア、ラオス、ミャンマー、タイ、ベトナム）の代表となる外科医師を対象に、日本の内視鏡外科手術および最新技術の紹介を行うセミナーを開催。タイ内視鏡外科学会が主体となり、メコン内でのトレーニング活性化に向けたトレーニング組織の設立が提案された。</a:t>
                      </a:r>
                    </a:p>
                  </a:txBody>
                  <a:tcPr marL="108000" marR="108000" marT="36000" marB="36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3" name="テキスト ボックス 1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「医療国際化事業」や「留学人材セミナー」、「</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貿易投資促進事業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経</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921692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2/2</a:t>
            </a:r>
            <a:r>
              <a:rPr lang="ja-JP" altLang="en-US" dirty="0"/>
              <a:t>）</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MEJ</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ニュース：タイ官民ミッション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no. 2017-001</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no.2019-001</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6"/>
          <p:cNvSpPr>
            <a:spLocks noChangeArrowheads="1"/>
          </p:cNvSpPr>
          <p:nvPr/>
        </p:nvSpPr>
        <p:spPr bwMode="auto">
          <a:xfrm>
            <a:off x="200472" y="354971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留学人材セミナー</a:t>
            </a:r>
          </a:p>
        </p:txBody>
      </p:sp>
      <p:graphicFrame>
        <p:nvGraphicFramePr>
          <p:cNvPr id="11" name="表 10"/>
          <p:cNvGraphicFramePr>
            <a:graphicFrameLocks noGrp="1"/>
          </p:cNvGraphicFramePr>
          <p:nvPr>
            <p:extLst>
              <p:ext uri="{D42A27DB-BD31-4B8C-83A1-F6EECF244321}">
                <p14:modId xmlns:p14="http://schemas.microsoft.com/office/powerpoint/2010/main" val="2889969827"/>
              </p:ext>
            </p:extLst>
          </p:nvPr>
        </p:nvGraphicFramePr>
        <p:xfrm>
          <a:off x="200472" y="3909753"/>
          <a:ext cx="9504592" cy="1027088"/>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1060693">
                  <a:extLst>
                    <a:ext uri="{9D8B030D-6E8A-4147-A177-3AD203B41FA5}">
                      <a16:colId xmlns:a16="http://schemas.microsoft.com/office/drawing/2014/main" val="20003"/>
                    </a:ext>
                  </a:extLst>
                </a:gridCol>
                <a:gridCol w="3764051">
                  <a:extLst>
                    <a:ext uri="{9D8B030D-6E8A-4147-A177-3AD203B41FA5}">
                      <a16:colId xmlns:a16="http://schemas.microsoft.com/office/drawing/2014/main" val="20004"/>
                    </a:ext>
                  </a:extLst>
                </a:gridCol>
                <a:gridCol w="2807848">
                  <a:extLst>
                    <a:ext uri="{9D8B030D-6E8A-4147-A177-3AD203B41FA5}">
                      <a16:colId xmlns:a16="http://schemas.microsoft.com/office/drawing/2014/main" val="20005"/>
                    </a:ext>
                  </a:extLst>
                </a:gridCol>
              </a:tblGrid>
              <a:tr h="20496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9506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（バンコクで実施）</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がん</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spcAft>
                          <a:spcPts val="400"/>
                        </a:spcAft>
                      </a:pPr>
                      <a:r>
                        <a:rPr lang="ja-JP" altLang="en-US" sz="850" dirty="0"/>
                        <a:t>東京医科歯科大学　江石義信　教授</a:t>
                      </a:r>
                      <a:br>
                        <a:rPr lang="en-US" altLang="ja-JP" sz="850" dirty="0"/>
                      </a:br>
                      <a:r>
                        <a:rPr lang="ja-JP" altLang="en-US" sz="850"/>
                        <a:t>「</a:t>
                      </a:r>
                      <a:r>
                        <a:rPr lang="en-US" altLang="ja-JP" sz="850"/>
                        <a:t>Gastric Cancer Screening with a Novel Prescreening Blood Test</a:t>
                      </a:r>
                      <a:r>
                        <a:rPr lang="ja-JP" altLang="en-US" sz="850" dirty="0"/>
                        <a:t>」</a:t>
                      </a:r>
                    </a:p>
                    <a:p>
                      <a:pPr>
                        <a:spcAft>
                          <a:spcPts val="400"/>
                        </a:spcAft>
                      </a:pPr>
                      <a:r>
                        <a:rPr lang="ja-JP" altLang="en-US" sz="850" dirty="0"/>
                        <a:t>東京医科歯科大学　植竹宏之　教授</a:t>
                      </a:r>
                      <a:br>
                        <a:rPr lang="en-US" altLang="ja-JP" sz="850" dirty="0"/>
                      </a:br>
                      <a:r>
                        <a:rPr lang="ja-JP" altLang="en-US" sz="850"/>
                        <a:t>「</a:t>
                      </a:r>
                      <a:r>
                        <a:rPr lang="en-US" altLang="ja-JP" sz="850"/>
                        <a:t>Surgical Treatment of Colorectal Cancer </a:t>
                      </a:r>
                      <a:r>
                        <a:rPr lang="ja-JP" altLang="en-US" sz="850"/>
                        <a:t>（</a:t>
                      </a:r>
                      <a:r>
                        <a:rPr lang="en-US" altLang="ja-JP" sz="850"/>
                        <a:t>CRC</a:t>
                      </a:r>
                      <a:r>
                        <a:rPr lang="ja-JP" altLang="en-US" sz="850"/>
                        <a:t>） </a:t>
                      </a:r>
                      <a:r>
                        <a:rPr lang="en-US" altLang="ja-JP" sz="850"/>
                        <a:t>in Japan</a:t>
                      </a:r>
                      <a:r>
                        <a:rPr lang="ja-JP" altLang="en-US" sz="850" dirty="0"/>
                        <a:t>」</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85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タイから保健省副次官が参加</a:t>
                      </a:r>
                    </a:p>
                  </a:txBody>
                  <a:tcPr marL="144000" marR="144000" marT="36000" marB="36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2" name="Rectangle 6"/>
          <p:cNvSpPr>
            <a:spLocks noChangeArrowheads="1"/>
          </p:cNvSpPr>
          <p:nvPr/>
        </p:nvSpPr>
        <p:spPr bwMode="auto">
          <a:xfrm>
            <a:off x="200472" y="5013969"/>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技術協力活用型・新興国市場開拓事業</a:t>
            </a:r>
          </a:p>
        </p:txBody>
      </p:sp>
      <p:graphicFrame>
        <p:nvGraphicFramePr>
          <p:cNvPr id="15" name="表 14"/>
          <p:cNvGraphicFramePr>
            <a:graphicFrameLocks noGrp="1"/>
          </p:cNvGraphicFramePr>
          <p:nvPr>
            <p:extLst>
              <p:ext uri="{D42A27DB-BD31-4B8C-83A1-F6EECF244321}">
                <p14:modId xmlns:p14="http://schemas.microsoft.com/office/powerpoint/2010/main" val="2279120083"/>
              </p:ext>
            </p:extLst>
          </p:nvPr>
        </p:nvGraphicFramePr>
        <p:xfrm>
          <a:off x="200472" y="5374009"/>
          <a:ext cx="9505056" cy="867004"/>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1166350">
                  <a:extLst>
                    <a:ext uri="{9D8B030D-6E8A-4147-A177-3AD203B41FA5}">
                      <a16:colId xmlns:a16="http://schemas.microsoft.com/office/drawing/2014/main" val="20003"/>
                    </a:ext>
                  </a:extLst>
                </a:gridCol>
                <a:gridCol w="6466706">
                  <a:extLst>
                    <a:ext uri="{9D8B030D-6E8A-4147-A177-3AD203B41FA5}">
                      <a16:colId xmlns:a16="http://schemas.microsoft.com/office/drawing/2014/main" val="20004"/>
                    </a:ext>
                  </a:extLst>
                </a:gridCol>
              </a:tblGrid>
              <a:tr h="16491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3498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大腸がん検診</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東京医科歯科大学、</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富士フイルム、</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栄研化学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タイ主要</a:t>
                      </a: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病院への専門家派遣及び本邦受入研修を通じた日本式大腸がん検診システムの講義・技術指導を実施</a:t>
                      </a:r>
                    </a:p>
                  </a:txBody>
                  <a:tcPr marL="108000" marR="108000" marT="36000" marB="36000">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3"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a:t>※ </a:t>
            </a:r>
            <a:r>
              <a:rPr lang="ja-JP" altLang="en-US" sz="800" b="0"/>
              <a:t>上</a:t>
            </a:r>
            <a:r>
              <a:rPr lang="ja-JP" altLang="en-US" sz="800" b="0" dirty="0"/>
              <a:t>記のほか、「新興国マクロヘルスデータ、規制・制度に関する調査（</a:t>
            </a:r>
            <a:r>
              <a:rPr lang="ja-JP" altLang="en-US" sz="800" dirty="0"/>
              <a:t>タイ</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
        <p:nvSpPr>
          <p:cNvPr id="16" name="Rectangle 6"/>
          <p:cNvSpPr>
            <a:spLocks noChangeArrowheads="1"/>
          </p:cNvSpPr>
          <p:nvPr/>
        </p:nvSpPr>
        <p:spPr bwMode="auto">
          <a:xfrm>
            <a:off x="200472" y="106289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graphicFrame>
        <p:nvGraphicFramePr>
          <p:cNvPr id="18" name="表 8"/>
          <p:cNvGraphicFramePr>
            <a:graphicFrameLocks noGrp="1"/>
          </p:cNvGraphicFramePr>
          <p:nvPr>
            <p:extLst>
              <p:ext uri="{D42A27DB-BD31-4B8C-83A1-F6EECF244321}">
                <p14:modId xmlns:p14="http://schemas.microsoft.com/office/powerpoint/2010/main" val="4214452618"/>
              </p:ext>
            </p:extLst>
          </p:nvPr>
        </p:nvGraphicFramePr>
        <p:xfrm>
          <a:off x="200472" y="1375192"/>
          <a:ext cx="9505056" cy="2136334"/>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73932">
                  <a:extLst>
                    <a:ext uri="{9D8B030D-6E8A-4147-A177-3AD203B41FA5}">
                      <a16:colId xmlns:a16="http://schemas.microsoft.com/office/drawing/2014/main" val="20003"/>
                    </a:ext>
                  </a:extLst>
                </a:gridCol>
                <a:gridCol w="3765176">
                  <a:extLst>
                    <a:ext uri="{9D8B030D-6E8A-4147-A177-3AD203B41FA5}">
                      <a16:colId xmlns:a16="http://schemas.microsoft.com/office/drawing/2014/main" val="20004"/>
                    </a:ext>
                  </a:extLst>
                </a:gridCol>
                <a:gridCol w="2793740">
                  <a:extLst>
                    <a:ext uri="{9D8B030D-6E8A-4147-A177-3AD203B41FA5}">
                      <a16:colId xmlns:a16="http://schemas.microsoft.com/office/drawing/2014/main" val="20005"/>
                    </a:ext>
                  </a:extLst>
                </a:gridCol>
              </a:tblGrid>
              <a:tr h="224530">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セミナーの主な内容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03614">
                <a:tc>
                  <a:txBody>
                    <a:bodyPr/>
                    <a:lstStyle/>
                    <a:p>
                      <a:pPr algn="ctr" fontAlgn="ctr" hangingPunct="0"/>
                      <a:r>
                        <a:rPr lang="en-US" altLang="ja-JP" sz="9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セミナー、</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内視鏡外科、</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ja-JP" altLang="en-US" sz="900" dirty="0">
                          <a:latin typeface="Arial" panose="020B0604020202020204" pitchFamily="34" charset="0"/>
                          <a:ea typeface="ＭＳ Ｐゴシック" panose="020B0600070205080204" pitchFamily="50" charset="-128"/>
                          <a:cs typeface="Arial" panose="020B0604020202020204" pitchFamily="34" charset="0"/>
                        </a:rPr>
                        <a:t>糖尿病</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900" dirty="0"/>
                        <a:t>タイへの進出・ビジネス拡大を目指す日本企業向けビジネスセミナーにて、バンコク日本人商工会議所ヘルスケア担当委員会の取組や、タイでの医療機器ビジネスのキーとなる市場動向、投資優遇制度、医療機器承認制度について、タイ政府</a:t>
                      </a:r>
                      <a:r>
                        <a:rPr lang="ja-JP" altLang="en-US" sz="900"/>
                        <a:t>（</a:t>
                      </a:r>
                      <a:r>
                        <a:rPr lang="en-US" altLang="ja-JP" sz="900"/>
                        <a:t>MTEC </a:t>
                      </a:r>
                      <a:r>
                        <a:rPr lang="ja-JP" altLang="en-US" sz="900"/>
                        <a:t>、</a:t>
                      </a:r>
                      <a:r>
                        <a:rPr lang="en-US" altLang="ja-JP" sz="900"/>
                        <a:t>BOI </a:t>
                      </a:r>
                      <a:r>
                        <a:rPr lang="ja-JP" altLang="en-US" sz="900"/>
                        <a:t>、</a:t>
                      </a:r>
                      <a:r>
                        <a:rPr lang="en-US" altLang="ja-JP" sz="900" dirty="0"/>
                        <a:t>FDA</a:t>
                      </a:r>
                      <a:r>
                        <a:rPr lang="ja-JP" altLang="en-US" sz="900" dirty="0"/>
                        <a:t>）から紹介。</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日本からは</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企業、医療機関の計</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名（事務局含む）が参加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03614">
                <a:tc>
                  <a:txBody>
                    <a:bodyPr/>
                    <a:lstStyle/>
                    <a:p>
                      <a:pPr algn="ctr" fontAlgn="ctr" hangingPunct="0"/>
                      <a:r>
                        <a:rPr lang="en-US" altLang="ja-JP" sz="9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企業展示、</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a:latin typeface="Arial" panose="020B0604020202020204" pitchFamily="34" charset="0"/>
                          <a:ea typeface="ＭＳ Ｐゴシック" panose="020B0600070205080204" pitchFamily="50" charset="-128"/>
                          <a:cs typeface="Arial" panose="020B0604020202020204" pitchFamily="34" charset="0"/>
                        </a:rPr>
                        <a:t>医療関連機関訪問</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歯科</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900" dirty="0"/>
                        <a:t>タイ保健省、タイ</a:t>
                      </a:r>
                      <a:r>
                        <a:rPr lang="en-US" altLang="ja-JP" sz="900" dirty="0"/>
                        <a:t>FDA</a:t>
                      </a:r>
                      <a:r>
                        <a:rPr lang="ja-JP" altLang="en-US" sz="900" dirty="0" err="1"/>
                        <a:t>、</a:t>
                      </a:r>
                      <a:r>
                        <a:rPr lang="ja-JP" altLang="en-US" sz="900" dirty="0"/>
                        <a:t>タイの大学歯学部関係者を招き、バンコク市内のホテルにて歯科医療に関するセミナーを開催。日本から新潟大学大学院医歯学総合研究科の魚島教授、医療法人社団ベル歯科の鈴木理事長</a:t>
                      </a:r>
                      <a:r>
                        <a:rPr lang="en-US" altLang="ja-JP" sz="900" dirty="0"/>
                        <a:t>(</a:t>
                      </a:r>
                      <a:r>
                        <a:rPr lang="ja-JP" altLang="en-US" sz="900" dirty="0"/>
                        <a:t>兼</a:t>
                      </a:r>
                      <a:r>
                        <a:rPr lang="en-US" altLang="ja-JP" sz="900" dirty="0"/>
                        <a:t>ADF</a:t>
                      </a:r>
                      <a:r>
                        <a:rPr lang="ja-JP" altLang="en-US" sz="900" dirty="0"/>
                        <a:t>専務理事</a:t>
                      </a:r>
                      <a:r>
                        <a:rPr lang="en-US" altLang="ja-JP" sz="900" dirty="0"/>
                        <a:t>)</a:t>
                      </a:r>
                      <a:r>
                        <a:rPr lang="ja-JP" altLang="en-US" sz="900" dirty="0" err="1"/>
                        <a:t>、</a:t>
                      </a:r>
                      <a:r>
                        <a:rPr lang="ja-JP" altLang="en-US" sz="900" dirty="0"/>
                        <a:t>タイからシーナカリンウィロート大学の</a:t>
                      </a:r>
                      <a:r>
                        <a:rPr lang="en-US" altLang="ja-JP" sz="900" dirty="0" err="1"/>
                        <a:t>Narongsak</a:t>
                      </a:r>
                      <a:r>
                        <a:rPr lang="ja-JP" altLang="en-US" sz="900" dirty="0"/>
                        <a:t>副学長、マヒドン大学の</a:t>
                      </a:r>
                      <a:r>
                        <a:rPr lang="en-US" altLang="ja-JP" sz="900" dirty="0" err="1"/>
                        <a:t>Choltacha</a:t>
                      </a:r>
                      <a:r>
                        <a:rPr lang="ja-JP" altLang="en-US" sz="900" dirty="0"/>
                        <a:t>教授、チュラロンコン大学の</a:t>
                      </a:r>
                      <a:r>
                        <a:rPr lang="en-US" altLang="ja-JP" sz="900" dirty="0" err="1"/>
                        <a:t>Atiphan</a:t>
                      </a:r>
                      <a:r>
                        <a:rPr lang="ja-JP" altLang="en-US" sz="900" dirty="0"/>
                        <a:t>教授の計</a:t>
                      </a:r>
                      <a:r>
                        <a:rPr lang="en-US" altLang="ja-JP" sz="900" dirty="0"/>
                        <a:t>5</a:t>
                      </a:r>
                      <a:r>
                        <a:rPr lang="ja-JP" altLang="en-US" sz="900" dirty="0"/>
                        <a:t>名による講演がなされ、タイ・日本双方における歯科医療の取組と課題が共有された。</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予防歯科を含む日本の歯科医療と関連する制度の紹介を目的に日本からは、歯科関連企業</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社を含む参加者総勢</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事務局含む</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550002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539116210"/>
              </p:ext>
            </p:extLst>
          </p:nvPr>
        </p:nvGraphicFramePr>
        <p:xfrm>
          <a:off x="200472" y="2276872"/>
          <a:ext cx="9505056" cy="2555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透析技術ネットワーク開発計画ニーズ調査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システム科学</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コンサルタンツ</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透析医療のニーズがある対象国において、東九州メディカルバレーの中小企業が有する透析医療技術についてのニーズ調査。対象国は慢性腎不全の潜在リスクが高い高血圧や糖尿病の罹病率が高く、透析医療に関するニーズがある。大分県と宮崎県が共同で進める「東九州メディカルバレー構想特区」は両県の特長である血液や血管に関する医療関連産業を中心に、国際競争力の強化と地域医療の活性化を図ることを目標としている。研修による人材育成を通じて対象国関係者の透析医療の理解・技術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障害者の知識アクセスの機会</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均等の実現に関する</a:t>
                      </a:r>
                      <a:r>
                        <a:rPr lang="en-US" altLang="ja-JP" sz="100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a:latin typeface="Arial" panose="020B0604020202020204" pitchFamily="34" charset="0"/>
                          <a:ea typeface="ＭＳ Ｐゴシック" panose="020B0600070205080204" pitchFamily="50" charset="-128"/>
                          <a:cs typeface="Arial" panose="020B0604020202020204" pitchFamily="34" charset="0"/>
                        </a:rPr>
                        <a:t>ニーズ</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調査対象国における障害者の知識・情報アクセスの向上を目指した日本の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対象国は社会的弱者といえる障害者の経済的自立と社会参加の実現という共通の課題を抱えている。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3"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「政府開発援助海外経済協力事業」を実施。</a:t>
            </a:r>
          </a:p>
        </p:txBody>
      </p:sp>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a:t>
            </a:r>
            <a:r>
              <a:rPr lang="zh-TW" altLang="en-US" sz="800"/>
              <a:t>所） 外</a:t>
            </a:r>
            <a:r>
              <a:rPr lang="zh-TW" altLang="en-US" sz="800" dirty="0"/>
              <a:t>務省</a:t>
            </a:r>
            <a:r>
              <a:rPr lang="ja-JP" altLang="en-US" sz="800" dirty="0"/>
              <a:t>ホームページ</a:t>
            </a:r>
            <a:endParaRPr lang="en-US" altLang="zh-TW" sz="800" dirty="0"/>
          </a:p>
        </p:txBody>
      </p:sp>
    </p:spTree>
    <p:extLst>
      <p:ext uri="{BB962C8B-B14F-4D97-AF65-F5344CB8AC3E}">
        <p14:creationId xmlns:p14="http://schemas.microsoft.com/office/powerpoint/2010/main" val="41744582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厚</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フリーフォーム 1"/>
          <p:cNvSpPr/>
          <p:nvPr/>
        </p:nvSpPr>
        <p:spPr>
          <a:xfrm>
            <a:off x="4179241" y="2246973"/>
            <a:ext cx="735371" cy="348628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Lst>
            <a:ahLst/>
            <a:cxnLst>
              <a:cxn ang="0">
                <a:pos x="connsiteX0" y="connsiteY0"/>
              </a:cxn>
              <a:cxn ang="0">
                <a:pos x="connsiteX1" y="connsiteY1"/>
              </a:cxn>
              <a:cxn ang="0">
                <a:pos x="connsiteX2" y="connsiteY2"/>
              </a:cxn>
              <a:cxn ang="0">
                <a:pos x="connsiteX3" y="connsiteY3"/>
              </a:cxn>
            </a:cxnLst>
            <a:rect l="l" t="t" r="r" b="b"/>
            <a:pathLst>
              <a:path w="735371" h="4297415">
                <a:moveTo>
                  <a:pt x="735371" y="0"/>
                </a:moveTo>
                <a:lnTo>
                  <a:pt x="0" y="276877"/>
                </a:lnTo>
                <a:lnTo>
                  <a:pt x="32181" y="1076000"/>
                </a:lnTo>
                <a:lnTo>
                  <a:pt x="706219" y="4297415"/>
                </a:ln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厚生労働省とタイ保健省の協力覚書（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月に、厚生労働大臣・保健大臣の会談に合わせて協力覚書に署名した。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角丸四角形 24"/>
          <p:cNvSpPr/>
          <p:nvPr/>
        </p:nvSpPr>
        <p:spPr>
          <a:xfrm>
            <a:off x="4880992" y="2380721"/>
            <a:ext cx="4608512" cy="4021801"/>
          </a:xfrm>
          <a:prstGeom prst="roundRect">
            <a:avLst>
              <a:gd name="adj" fmla="val 134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44000" rtlCol="0" anchor="t"/>
          <a:lstStyle/>
          <a:p>
            <a:pPr marL="269875" algn="just">
              <a:lnSpc>
                <a:spcPct val="110000"/>
              </a:lnSpc>
              <a:spcAft>
                <a:spcPts val="300"/>
              </a:spcAft>
              <a:buClr>
                <a:srgbClr val="868686"/>
              </a:buClr>
              <a:buSzPct val="90000"/>
            </a:pPr>
            <a:r>
              <a:rPr lang="ja-JP" altLang="en-US" sz="900" dirty="0">
                <a:solidFill>
                  <a:schemeClr val="tx1"/>
                </a:solidFill>
              </a:rPr>
              <a:t>相互にかつグローバルレベルでユニバーサル・ヘルス・カバレッジ（</a:t>
            </a:r>
            <a:r>
              <a:rPr lang="en-US" altLang="ja-JP" sz="900" dirty="0">
                <a:solidFill>
                  <a:schemeClr val="tx1"/>
                </a:solidFill>
              </a:rPr>
              <a:t>UHC</a:t>
            </a:r>
            <a:r>
              <a:rPr lang="ja-JP" altLang="en-US" sz="900" dirty="0">
                <a:solidFill>
                  <a:schemeClr val="tx1"/>
                </a:solidFill>
              </a:rPr>
              <a:t>）を推進するための知識と経験の共有</a:t>
            </a:r>
          </a:p>
          <a:p>
            <a:pPr marL="269875" algn="just">
              <a:lnSpc>
                <a:spcPct val="110000"/>
              </a:lnSpc>
              <a:spcAft>
                <a:spcPts val="300"/>
              </a:spcAft>
              <a:buClr>
                <a:srgbClr val="868686"/>
              </a:buClr>
              <a:buSzPct val="90000"/>
            </a:pPr>
            <a:r>
              <a:rPr lang="ja-JP" altLang="en-US" sz="900" dirty="0">
                <a:solidFill>
                  <a:schemeClr val="tx1"/>
                </a:solidFill>
              </a:rPr>
              <a:t>先進的な医療技術、医薬品及び医療機器の費用効率に優れた方法での活用</a:t>
            </a:r>
          </a:p>
          <a:p>
            <a:pPr marL="269875" algn="just">
              <a:lnSpc>
                <a:spcPct val="110000"/>
              </a:lnSpc>
              <a:spcAft>
                <a:spcPts val="300"/>
              </a:spcAft>
              <a:buClr>
                <a:srgbClr val="868686"/>
              </a:buClr>
              <a:buSzPct val="90000"/>
            </a:pPr>
            <a:r>
              <a:rPr lang="ja-JP" altLang="en-US" sz="900" dirty="0">
                <a:solidFill>
                  <a:schemeClr val="tx1"/>
                </a:solidFill>
              </a:rPr>
              <a:t>医薬品、医療機器等の製品（医薬品用原料、生物学的製剤、再生医療等製品、医薬部外品及び化粧品を含む。）の規制に関する情報と経験の交換</a:t>
            </a:r>
          </a:p>
          <a:p>
            <a:pPr marL="269875" algn="just">
              <a:lnSpc>
                <a:spcPct val="110000"/>
              </a:lnSpc>
              <a:spcAft>
                <a:spcPts val="300"/>
              </a:spcAft>
              <a:buClr>
                <a:srgbClr val="868686"/>
              </a:buClr>
              <a:buSzPct val="90000"/>
            </a:pPr>
            <a:r>
              <a:rPr lang="ja-JP" altLang="en-US" sz="900" dirty="0">
                <a:solidFill>
                  <a:schemeClr val="tx1"/>
                </a:solidFill>
              </a:rPr>
              <a:t>食品サプライチェーンにおける食品管理及びリスク管理を促進するための情報と経験の共有</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麻薬、向精神薬及び新精神作用物質に関する情報の交換</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保健・医療サービス及びグローバルな衛生政策立案に当たる医療従事者の人材育成</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若年死亡率を下げる対策としての、特定のがん及び糖尿病で増大している非感染性疾患（</a:t>
            </a:r>
            <a:r>
              <a:rPr lang="en-US" altLang="ja-JP" sz="900" dirty="0">
                <a:solidFill>
                  <a:schemeClr val="tx1"/>
                </a:solidFill>
              </a:rPr>
              <a:t>NCD</a:t>
            </a:r>
            <a:r>
              <a:rPr lang="ja-JP" altLang="en-US" sz="900" dirty="0">
                <a:solidFill>
                  <a:schemeClr val="tx1"/>
                </a:solidFill>
              </a:rPr>
              <a:t>）への対応</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高齢化社会に関する政策の展開</a:t>
            </a:r>
          </a:p>
          <a:p>
            <a:pPr marL="269875" algn="just">
              <a:lnSpc>
                <a:spcPct val="110000"/>
              </a:lnSpc>
              <a:spcAft>
                <a:spcPts val="300"/>
              </a:spcAft>
              <a:buClr>
                <a:srgbClr val="868686"/>
              </a:buClr>
              <a:buSzPct val="90000"/>
            </a:pPr>
            <a:r>
              <a:rPr lang="ja-JP" altLang="en-US" sz="900" dirty="0">
                <a:solidFill>
                  <a:schemeClr val="tx1"/>
                </a:solidFill>
              </a:rPr>
              <a:t>公衆衛生上の緊急事態への対応強化のためにグローバル・ヘルス・アーキテクチャー（国際保健の枠組み）を強化し、新たに発生する公衆衛生に関する脅威（特に抗微生物薬耐性）に対処する際の協調</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伝統医療（伝統医療や漢方薬の研究開発を含む。）に関する知識と</a:t>
            </a:r>
          </a:p>
          <a:p>
            <a:pPr marL="269875" algn="just">
              <a:lnSpc>
                <a:spcPct val="110000"/>
              </a:lnSpc>
              <a:spcAft>
                <a:spcPts val="300"/>
              </a:spcAft>
              <a:buClr>
                <a:srgbClr val="868686"/>
              </a:buClr>
              <a:buSzPct val="90000"/>
            </a:pPr>
            <a:r>
              <a:rPr lang="ja-JP" altLang="en-US" sz="900" dirty="0">
                <a:solidFill>
                  <a:schemeClr val="tx1"/>
                </a:solidFill>
              </a:rPr>
              <a:t>経験の共有</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その他相互に決定する協力分野</a:t>
            </a:r>
          </a:p>
        </p:txBody>
      </p:sp>
      <p:sp>
        <p:nvSpPr>
          <p:cNvPr id="37" name="円/楕円 36"/>
          <p:cNvSpPr/>
          <p:nvPr/>
        </p:nvSpPr>
        <p:spPr>
          <a:xfrm>
            <a:off x="5065490" y="269815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70182" y="298618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70182" y="321297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70831" y="3562250"/>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79324" y="386104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円/楕円 42"/>
          <p:cNvSpPr/>
          <p:nvPr/>
        </p:nvSpPr>
        <p:spPr>
          <a:xfrm>
            <a:off x="5079324" y="407707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880992" y="6093296"/>
            <a:ext cx="4608512" cy="246221"/>
          </a:xfrm>
          <a:prstGeom prst="rect">
            <a:avLst/>
          </a:prstGeom>
        </p:spPr>
        <p:txBody>
          <a:bodyPr wrap="square" lIns="198000" tIns="0" rIns="180000" bIns="0">
            <a:spAutoFit/>
          </a:bodyPr>
          <a:lstStyle/>
          <a:p>
            <a:pPr marL="214313" lvl="0" indent="-214313" algn="just" eaLnBrk="0" fontAlgn="base" hangingPunct="0">
              <a:spcBef>
                <a:spcPts val="200"/>
              </a:spcBef>
              <a:spcAft>
                <a:spcPct val="0"/>
              </a:spcAft>
              <a:tabLst>
                <a:tab pos="1209675" algn="l"/>
              </a:tabLst>
            </a:pPr>
            <a:r>
              <a:rPr kumimoji="0" lang="ja-JP" altLang="ja-JP" sz="800" dirty="0">
                <a:solidFill>
                  <a:srgbClr val="000000"/>
                </a:solidFill>
                <a:latin typeface="Arial" panose="020B0604020202020204" pitchFamily="34" charset="0"/>
              </a:rPr>
              <a:t>※</a:t>
            </a:r>
            <a:r>
              <a:rPr kumimoji="0" lang="en-US" altLang="ja-JP" sz="800" dirty="0">
                <a:solidFill>
                  <a:srgbClr val="000000"/>
                </a:solidFill>
                <a:latin typeface="Arial" panose="020B0604020202020204" pitchFamily="34" charset="0"/>
              </a:rPr>
              <a:t>	</a:t>
            </a:r>
            <a:r>
              <a:rPr kumimoji="0" lang="ja-JP" altLang="en-US" sz="800" dirty="0">
                <a:solidFill>
                  <a:srgbClr val="000000"/>
                </a:solidFill>
                <a:latin typeface="Arial" panose="020B0604020202020204" pitchFamily="34" charset="0"/>
              </a:rPr>
              <a:t>ユニバーサル・ヘルス・カバレッジ（ＵＨＣ）とは、「すべての人が適切な予防、治療などの保健医療サービスを、必要な時に支払い可能な費用で受けられる状態」のこと</a:t>
            </a:r>
            <a:endParaRPr kumimoji="0" lang="en-US" altLang="ja-JP" sz="800" dirty="0">
              <a:solidFill>
                <a:srgbClr val="000000"/>
              </a:solidFill>
              <a:latin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共同プレスリリース</a:t>
              </a:r>
            </a:p>
          </p:txBody>
        </p:sp>
      </p:grpSp>
      <p:sp>
        <p:nvSpPr>
          <p:cNvPr id="128" name="片側の 2 つの角を丸めた四角形 127"/>
          <p:cNvSpPr/>
          <p:nvPr/>
        </p:nvSpPr>
        <p:spPr>
          <a:xfrm>
            <a:off x="4880992" y="2202797"/>
            <a:ext cx="4608512" cy="393948"/>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050" b="1" dirty="0">
                <a:solidFill>
                  <a:schemeClr val="bg1"/>
                </a:solidFill>
                <a:latin typeface="ＭＳ Ｐゴシック" panose="020B0600070205080204" pitchFamily="50" charset="-128"/>
                <a:ea typeface="ＭＳ Ｐゴシック" panose="020B0600070205080204" pitchFamily="50" charset="-128"/>
              </a:rPr>
              <a:t>『</a:t>
            </a:r>
            <a:r>
              <a:rPr lang="ja-JP" altLang="en-US" sz="1050" b="1" dirty="0">
                <a:solidFill>
                  <a:schemeClr val="bg1"/>
                </a:solidFill>
                <a:latin typeface="ＭＳ Ｐゴシック" panose="020B0600070205080204" pitchFamily="50" charset="-128"/>
                <a:ea typeface="ＭＳ Ｐゴシック" panose="020B0600070205080204" pitchFamily="50" charset="-128"/>
              </a:rPr>
              <a:t>日本国厚生労働省とタイ王国保健省との間の</a:t>
            </a:r>
          </a:p>
          <a:p>
            <a:pPr algn="ctr" defTabSz="955675" fontAlgn="ctr">
              <a:buSzPct val="120000"/>
            </a:pPr>
            <a:r>
              <a:rPr lang="ja-JP" altLang="en-US" sz="1050" b="1" dirty="0">
                <a:solidFill>
                  <a:schemeClr val="bg1"/>
                </a:solidFill>
                <a:latin typeface="ＭＳ Ｐゴシック" panose="020B0600070205080204" pitchFamily="50" charset="-128"/>
                <a:ea typeface="ＭＳ Ｐゴシック" panose="020B0600070205080204" pitchFamily="50" charset="-128"/>
              </a:rPr>
              <a:t>保健・医療分野における協力に関する覚書</a:t>
            </a:r>
            <a:r>
              <a:rPr lang="en-US" altLang="ja-JP" sz="1050" b="1" dirty="0">
                <a:solidFill>
                  <a:schemeClr val="bg1"/>
                </a:solidFill>
                <a:latin typeface="ＭＳ Ｐゴシック" panose="020B0600070205080204" pitchFamily="50" charset="-128"/>
                <a:ea typeface="ＭＳ Ｐゴシック" panose="020B0600070205080204" pitchFamily="50" charset="-128"/>
              </a:rPr>
              <a:t>』</a:t>
            </a:r>
            <a:r>
              <a:rPr lang="ja-JP" altLang="en-US" sz="105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89" name="円/楕円 88"/>
          <p:cNvSpPr/>
          <p:nvPr/>
        </p:nvSpPr>
        <p:spPr>
          <a:xfrm>
            <a:off x="488504" y="3291425"/>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556981"/>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710843"/>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a:latin typeface="HGP創英角ｺﾞｼｯｸUB" panose="020B0900000000000000" pitchFamily="50" charset="-128"/>
                  <a:ea typeface="HGP創英角ｺﾞｼｯｸUB" panose="020B0900000000000000" pitchFamily="50" charset="-128"/>
                </a:rPr>
                <a:t>保 健</a:t>
              </a:r>
              <a:endParaRPr lang="ja-JP" altLang="en-US" sz="2000" dirty="0">
                <a:latin typeface="HGP創英角ｺﾞｼｯｸUB" panose="020B0900000000000000" pitchFamily="50" charset="-128"/>
                <a:ea typeface="HGP創英角ｺﾞｼｯｸUB" panose="020B0900000000000000" pitchFamily="50" charset="-128"/>
              </a:endParaRPr>
            </a:p>
          </p:txBody>
        </p:sp>
      </p:grpSp>
      <p:grpSp>
        <p:nvGrpSpPr>
          <p:cNvPr id="112" name="グループ化 111"/>
          <p:cNvGrpSpPr/>
          <p:nvPr/>
        </p:nvGrpSpPr>
        <p:grpSpPr>
          <a:xfrm>
            <a:off x="632520" y="3710843"/>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a:latin typeface="HGP創英角ｺﾞｼｯｸUB" panose="020B0900000000000000" pitchFamily="50" charset="-128"/>
                  <a:ea typeface="HGP創英角ｺﾞｼｯｸUB" panose="020B0900000000000000" pitchFamily="50" charset="-128"/>
                </a:rPr>
                <a:t>医 療</a:t>
              </a:r>
              <a:endParaRPr lang="ja-JP" altLang="en-US" sz="2000" dirty="0">
                <a:latin typeface="HGP創英角ｺﾞｼｯｸUB" panose="020B0900000000000000" pitchFamily="50" charset="-128"/>
                <a:ea typeface="HGP創英角ｺﾞｼｯｸUB" panose="020B0900000000000000" pitchFamily="50" charset="-128"/>
              </a:endParaRPr>
            </a:p>
          </p:txBody>
        </p:sp>
      </p:grpSp>
      <p:grpSp>
        <p:nvGrpSpPr>
          <p:cNvPr id="115" name="グループ化 114"/>
          <p:cNvGrpSpPr/>
          <p:nvPr/>
        </p:nvGrpSpPr>
        <p:grpSpPr>
          <a:xfrm>
            <a:off x="3728864" y="2524737"/>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623114"/>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日本国厚生労働省とタイ王国保健省との間の</a:t>
            </a: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保健・医療分野における協力に関する覚書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426815"/>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426815"/>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
        <p:nvSpPr>
          <p:cNvPr id="69" name="円/楕円 42"/>
          <p:cNvSpPr/>
          <p:nvPr/>
        </p:nvSpPr>
        <p:spPr>
          <a:xfrm>
            <a:off x="5070182" y="442634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円/楕円 42"/>
          <p:cNvSpPr/>
          <p:nvPr/>
        </p:nvSpPr>
        <p:spPr>
          <a:xfrm>
            <a:off x="5078431" y="479715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円/楕円 42"/>
          <p:cNvSpPr/>
          <p:nvPr/>
        </p:nvSpPr>
        <p:spPr>
          <a:xfrm>
            <a:off x="5079194" y="497507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円/楕円 42"/>
          <p:cNvSpPr/>
          <p:nvPr/>
        </p:nvSpPr>
        <p:spPr>
          <a:xfrm>
            <a:off x="5070182" y="545060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	</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円/楕円 42"/>
          <p:cNvSpPr/>
          <p:nvPr/>
        </p:nvSpPr>
        <p:spPr>
          <a:xfrm>
            <a:off x="5078431" y="5835885"/>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824113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厚生労働省が関係するその他の協力覚書（</a:t>
            </a:r>
            <a:r>
              <a:rPr lang="en-US" altLang="ja-JP" dirty="0"/>
              <a:t>MOC</a:t>
            </a:r>
            <a:r>
              <a:rPr lang="ja-JP" altLang="en-US" dirty="0"/>
              <a:t>）締結状況</a:t>
            </a: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月に、厚生労働省とタイ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2497015103"/>
              </p:ext>
            </p:extLst>
          </p:nvPr>
        </p:nvGraphicFramePr>
        <p:xfrm>
          <a:off x="200023" y="1485352"/>
          <a:ext cx="9504000" cy="511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800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本国厚生労働省及びタイ王国保健省食品医薬品庁間の医療製品規制に関する対話及び協力の枠組みに関する協力覚書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食品医薬品庁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FDA</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覚書の背景と意義</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医療機器等が世界規模で流通する今日においては、国民の健康を守るために、各国の薬事規制当局が相互に薬事規制を理解、信頼性の構築・強化をし、国際調和や国際協力をすすめていく必要があ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日タイ両国の間では、これまでアジア医薬品・医療機器トレーニングセンター等を通じ、薬事規制に関する協力・連携を図ってきたが、今回の覚書署名をさらなる規制調和の足がかりとする。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覚書に基づく今後の協力の枠組み</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年次会合の開催</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共通の関心事項に関するワーキンググループ（</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WG</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）の設置</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36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effectLst/>
                        </a:rPr>
                        <a:t>日本国法務省・外務省・厚生労働省とタイ王国労働省との間の技能実習に関する協力覚書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latin typeface="Arial" panose="020B0604020202020204" pitchFamily="34" charset="0"/>
                          <a:ea typeface="ＭＳ Ｐゴシック" panose="020B0600070205080204" pitchFamily="50" charset="-128"/>
                          <a:cs typeface="Arial" panose="020B0604020202020204" pitchFamily="34" charset="0"/>
                        </a:rPr>
                        <a:t>労働省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監理団体・実習実施者に対して、許認可の取消しや改善命令を行った場合は、その結果をタイ側に通知する。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タイが認定した送出機関及び認定を取り消した送出機関を日本で公表し、タイ側が認定した送出機関からの技能実習生のみを受け入れる。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技能実習制度の運営の状況、見直し又は対象職種の追加に関する照会をタイ側から受けた場合には、必要な情報を提供する。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（タイ側）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う。 </a:t>
                      </a: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厚</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54027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628068"/>
            <a:ext cx="3529608"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2472184687"/>
              </p:ext>
            </p:extLst>
          </p:nvPr>
        </p:nvGraphicFramePr>
        <p:xfrm>
          <a:off x="200472" y="3140956"/>
          <a:ext cx="9504000" cy="338292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5832000">
                  <a:extLst>
                    <a:ext uri="{9D8B030D-6E8A-4147-A177-3AD203B41FA5}">
                      <a16:colId xmlns:a16="http://schemas.microsoft.com/office/drawing/2014/main" val="20003"/>
                    </a:ext>
                  </a:extLst>
                </a:gridCol>
              </a:tblGrid>
              <a:tr h="173468">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日本の医療技術普及を目指したタイにおける臨床工学技士養成システムの確立</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佐久大学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高齢者看護ケア教育モデュールの開発</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3, 4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国立長寿医療研究センター</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タイにおける認知症医療に関する医療技術等国際展開推進事業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がん早期発見・診療医養成プログラム</a:t>
                      </a:r>
                      <a:endPar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26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r>
                        <a:rPr kumimoji="1" lang="en-US" altLang="ja-JP" sz="1100" b="1"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 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カ国における消化器疾患早期診断・治療に関する技術移転事業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東京医科歯科大学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タイ王国の再生医療人材育成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タイにおける日本製医療機器を用いたメディカルトレーニングセンターの構築</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富士フイルム</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タイ国における乳がん検診導入に向けた認定制度と精度管理の普及促進事業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を活用した内視鏡医師及び看護師の人材育成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タイに設立したメディカルトレーニングセンターの活用と周辺諸国への展開</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タイにおける日本式内視鏡外科手術普及支援</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日本病院薬剤師会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タイ王国における病院薬剤業務強化事業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sp>
        <p:nvSpPr>
          <p:cNvPr id="9" name="Rectangle 6"/>
          <p:cNvSpPr>
            <a:spLocks noChangeArrowheads="1"/>
          </p:cNvSpPr>
          <p:nvPr/>
        </p:nvSpPr>
        <p:spPr bwMode="auto">
          <a:xfrm>
            <a:off x="200472" y="2868668"/>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ja-JP" altLang="en-US" sz="800" dirty="0"/>
              <a:t>（出</a:t>
            </a:r>
            <a:r>
              <a:rPr lang="ja-JP" altLang="en-US" sz="800"/>
              <a:t>所） 国</a:t>
            </a:r>
            <a:r>
              <a:rPr lang="ja-JP" altLang="en-US" sz="800" dirty="0"/>
              <a:t>立国際医療研究センターホームページ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45140"/>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45140"/>
            <a:ext cx="2016224"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4" name="正方形/長方形 23"/>
          <p:cNvSpPr/>
          <p:nvPr/>
        </p:nvSpPr>
        <p:spPr>
          <a:xfrm>
            <a:off x="4176420" y="2045116"/>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a:latin typeface="Arial" panose="020B0604020202020204" pitchFamily="34" charset="0"/>
                <a:ea typeface="ＭＳ Ｐゴシック" panose="020B0600070205080204" pitchFamily="50" charset="-128"/>
                <a:cs typeface="Arial" panose="020B0604020202020204" pitchFamily="34" charset="0"/>
              </a:rPr>
              <a:t>タイを対象と</a:t>
            </a:r>
            <a:br>
              <a:rPr lang="en-US" altLang="ja-JP" sz="1000" b="1">
                <a:latin typeface="Arial" panose="020B0604020202020204" pitchFamily="34" charset="0"/>
                <a:ea typeface="ＭＳ Ｐゴシック" panose="020B0600070205080204" pitchFamily="50" charset="-128"/>
                <a:cs typeface="Arial" panose="020B0604020202020204" pitchFamily="34" charset="0"/>
              </a:rPr>
            </a:br>
            <a:r>
              <a:rPr lang="ja-JP" altLang="en-US" sz="1000" b="1">
                <a:latin typeface="Arial" panose="020B0604020202020204" pitchFamily="34" charset="0"/>
                <a:ea typeface="ＭＳ Ｐゴシック" panose="020B0600070205080204" pitchFamily="50" charset="-128"/>
                <a:cs typeface="Arial" panose="020B0604020202020204" pitchFamily="34" charset="0"/>
              </a:rPr>
              <a:t>した</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事業</a:t>
            </a:r>
          </a:p>
        </p:txBody>
      </p:sp>
      <p:sp>
        <p:nvSpPr>
          <p:cNvPr id="32" name="正方形/長方形 31"/>
          <p:cNvSpPr/>
          <p:nvPr/>
        </p:nvSpPr>
        <p:spPr>
          <a:xfrm>
            <a:off x="5161375" y="2162954"/>
            <a:ext cx="1167555"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171430" y="2091863"/>
            <a:ext cx="37991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16</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4265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69" imgW="360" imgH="360" progId="TCLayout.ActiveDocument.1">
                  <p:embed/>
                </p:oleObj>
              </mc:Choice>
              <mc:Fallback>
                <p:oleObj name="think-cell Slide" r:id="rId69" imgW="360" imgH="360" progId="TCLayout.ActiveDocument.1">
                  <p:embed/>
                  <p:pic>
                    <p:nvPicPr>
                      <p:cNvPr id="8" name="Object 7" hidden="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580.688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8,273.93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一人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成長率は新型コロナの影響もあり、</a:t>
            </a:r>
            <a:r>
              <a:rPr lang="en-US" altLang="ja-JP" dirty="0"/>
              <a:t>2020</a:t>
            </a:r>
            <a:r>
              <a:rPr lang="ja-JP" altLang="en-US" dirty="0"/>
              <a:t>年に急落したが、</a:t>
            </a:r>
            <a:r>
              <a:rPr lang="en-US" altLang="ja-JP" dirty="0"/>
              <a:t>2021</a:t>
            </a:r>
            <a:r>
              <a:rPr lang="ja-JP" altLang="en-US" dirty="0"/>
              <a:t>年には</a:t>
            </a:r>
            <a:r>
              <a:rPr lang="en-US" altLang="ja-JP" dirty="0"/>
              <a:t>1.5%</a:t>
            </a:r>
            <a:r>
              <a:rPr lang="ja-JP" altLang="en-US" dirty="0"/>
              <a:t>まで回復し、</a:t>
            </a:r>
            <a:r>
              <a:rPr lang="en-US" altLang="ja-JP" dirty="0"/>
              <a:t>2023</a:t>
            </a:r>
            <a:r>
              <a:rPr lang="ja-JP" altLang="en-US" dirty="0"/>
              <a:t>年には名目</a:t>
            </a:r>
            <a:r>
              <a:rPr lang="en-US" altLang="ja-JP" dirty="0"/>
              <a:t>GDP</a:t>
            </a:r>
            <a:r>
              <a:rPr lang="ja-JP" altLang="en-US" dirty="0"/>
              <a:t>が約</a:t>
            </a:r>
            <a:r>
              <a:rPr lang="en-US" altLang="ja-JP" dirty="0"/>
              <a:t>5,800</a:t>
            </a:r>
            <a:r>
              <a:rPr lang="ja-JP" altLang="en-US" dirty="0"/>
              <a:t>億</a:t>
            </a:r>
            <a:r>
              <a:rPr lang="en-US" altLang="ja-JP" dirty="0"/>
              <a:t>US$</a:t>
            </a:r>
            <a:r>
              <a:rPr lang="ja-JP" altLang="en-US" dirty="0"/>
              <a:t>、一人当たり</a:t>
            </a:r>
            <a:r>
              <a:rPr lang="en-US" altLang="ja-JP" dirty="0"/>
              <a:t>GDP</a:t>
            </a:r>
            <a:r>
              <a:rPr lang="ja-JP" altLang="en-US" dirty="0"/>
              <a:t>が</a:t>
            </a:r>
            <a:r>
              <a:rPr lang="en-US" altLang="ja-JP" dirty="0"/>
              <a:t>8,300US$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105" name="Chart 104">
            <a:extLst>
              <a:ext uri="{FF2B5EF4-FFF2-40B4-BE49-F238E27FC236}">
                <a16:creationId xmlns:a16="http://schemas.microsoft.com/office/drawing/2014/main" id="{DC782AF3-C0DF-4FD2-8B54-5826FA410F29}"/>
              </a:ext>
            </a:extLst>
          </p:cNvPr>
          <p:cNvGraphicFramePr/>
          <p:nvPr>
            <p:custDataLst>
              <p:tags r:id="rId4"/>
            </p:custDataLst>
          </p:nvPr>
        </p:nvGraphicFramePr>
        <p:xfrm>
          <a:off x="338138" y="2125663"/>
          <a:ext cx="7932737" cy="1858962"/>
        </p:xfrm>
        <a:graphic>
          <a:graphicData uri="http://schemas.openxmlformats.org/drawingml/2006/chart">
            <c:chart xmlns:c="http://schemas.openxmlformats.org/drawingml/2006/chart" xmlns:r="http://schemas.openxmlformats.org/officeDocument/2006/relationships" r:id="rId71"/>
          </a:graphicData>
        </a:graphic>
      </p:graphicFrame>
      <p:cxnSp>
        <p:nvCxnSpPr>
          <p:cNvPr id="13" name="Straight Connector 12">
            <a:extLst>
              <a:ext uri="{FF2B5EF4-FFF2-40B4-BE49-F238E27FC236}">
                <a16:creationId xmlns:a16="http://schemas.microsoft.com/office/drawing/2014/main" id="{26BA9973-A3AF-43AC-95E4-6C84E7E6BCE6}"/>
              </a:ext>
            </a:extLst>
          </p:cNvPr>
          <p:cNvCxnSpPr/>
          <p:nvPr>
            <p:custDataLst>
              <p:tags r:id="rId5"/>
            </p:custDataLst>
          </p:nvPr>
        </p:nvCxnSpPr>
        <p:spPr bwMode="auto">
          <a:xfrm>
            <a:off x="3495675" y="2703513"/>
            <a:ext cx="0" cy="4365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7C9C4D4-235F-4533-832A-58341EBE7111}"/>
              </a:ext>
            </a:extLst>
          </p:cNvPr>
          <p:cNvCxnSpPr/>
          <p:nvPr>
            <p:custDataLst>
              <p:tags r:id="rId6"/>
            </p:custDataLst>
          </p:nvPr>
        </p:nvCxnSpPr>
        <p:spPr bwMode="auto">
          <a:xfrm>
            <a:off x="5743575" y="2568575"/>
            <a:ext cx="0" cy="2603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BB47445-966F-40DF-9DC6-81F75C6BE091}"/>
              </a:ext>
            </a:extLst>
          </p:cNvPr>
          <p:cNvCxnSpPr/>
          <p:nvPr>
            <p:custDataLst>
              <p:tags r:id="rId7"/>
            </p:custDataLst>
          </p:nvPr>
        </p:nvCxnSpPr>
        <p:spPr bwMode="auto">
          <a:xfrm>
            <a:off x="6065838" y="2540000"/>
            <a:ext cx="0" cy="2540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E47CA48-6737-441D-A721-AF98A0354254}"/>
              </a:ext>
            </a:extLst>
          </p:cNvPr>
          <p:cNvCxnSpPr/>
          <p:nvPr>
            <p:custDataLst>
              <p:tags r:id="rId8"/>
            </p:custDataLst>
          </p:nvPr>
        </p:nvCxnSpPr>
        <p:spPr bwMode="auto">
          <a:xfrm>
            <a:off x="4730750" y="2439988"/>
            <a:ext cx="508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AF50C60-AA29-455E-8366-FF523E8CB283}"/>
              </a:ext>
            </a:extLst>
          </p:cNvPr>
          <p:cNvCxnSpPr/>
          <p:nvPr>
            <p:custDataLst>
              <p:tags r:id="rId9"/>
            </p:custDataLst>
          </p:nvPr>
        </p:nvCxnSpPr>
        <p:spPr bwMode="auto">
          <a:xfrm>
            <a:off x="4781550" y="2439988"/>
            <a:ext cx="0" cy="3984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2" name="Text Placeholder 12"/>
          <p:cNvSpPr>
            <a:spLocks noGrp="1"/>
          </p:cNvSpPr>
          <p:nvPr>
            <p:custDataLst>
              <p:tags r:id="rId10"/>
            </p:custDataLst>
          </p:nvPr>
        </p:nvSpPr>
        <p:spPr bwMode="auto">
          <a:xfrm>
            <a:off x="788193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41" name="Text Placeholder 12"/>
          <p:cNvSpPr>
            <a:spLocks noGrp="1"/>
          </p:cNvSpPr>
          <p:nvPr>
            <p:custDataLst>
              <p:tags r:id="rId11"/>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8" name="Text Placeholder 12"/>
          <p:cNvSpPr>
            <a:spLocks noGrp="1"/>
          </p:cNvSpPr>
          <p:nvPr>
            <p:custDataLst>
              <p:tags r:id="rId12"/>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3" name="Text Placeholder 12"/>
          <p:cNvSpPr>
            <a:spLocks noGrp="1"/>
          </p:cNvSpPr>
          <p:nvPr>
            <p:custDataLst>
              <p:tags r:id="rId13"/>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0" name="Text Placeholder 12"/>
          <p:cNvSpPr>
            <a:spLocks noGrp="1"/>
          </p:cNvSpPr>
          <p:nvPr>
            <p:custDataLst>
              <p:tags r:id="rId14"/>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 name="Text Placeholder 12"/>
          <p:cNvSpPr>
            <a:spLocks noGrp="1"/>
          </p:cNvSpPr>
          <p:nvPr>
            <p:custDataLst>
              <p:tags r:id="rId15"/>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 name="Text Placeholder 12"/>
          <p:cNvSpPr>
            <a:spLocks noGrp="1"/>
          </p:cNvSpPr>
          <p:nvPr>
            <p:custDataLst>
              <p:tags r:id="rId16"/>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17"/>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 name="Text Placeholder 12"/>
          <p:cNvSpPr>
            <a:spLocks noGrp="1"/>
          </p:cNvSpPr>
          <p:nvPr>
            <p:custDataLst>
              <p:tags r:id="rId18"/>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1" name="テキスト プレースホルダ 9">
            <a:extLst>
              <a:ext uri="{FF2B5EF4-FFF2-40B4-BE49-F238E27FC236}">
                <a16:creationId xmlns:a16="http://schemas.microsoft.com/office/drawing/2014/main" id="{7A5F8745-6B1A-40C7-BAD0-E913D6901B40}"/>
              </a:ext>
            </a:extLst>
          </p:cNvPr>
          <p:cNvSpPr>
            <a:spLocks noGrp="1"/>
          </p:cNvSpPr>
          <p:nvPr>
            <p:custDataLst>
              <p:tags r:id="rId19"/>
            </p:custDataLst>
          </p:nvPr>
        </p:nvSpPr>
        <p:spPr bwMode="gray">
          <a:xfrm>
            <a:off x="3692525" y="293687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CCF734A-C877-4E2A-B1BB-A5C9EA02DF33}" type="datetime'''''''-''0''''''''''''''''''''.''''''''''''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-0.7</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3" name="テキスト プレースホルダ 9">
            <a:extLst>
              <a:ext uri="{FF2B5EF4-FFF2-40B4-BE49-F238E27FC236}">
                <a16:creationId xmlns:a16="http://schemas.microsoft.com/office/drawing/2014/main" id="{536C9919-476C-446D-B2B0-0DBB7EEC6D68}"/>
              </a:ext>
            </a:extLst>
          </p:cNvPr>
          <p:cNvSpPr>
            <a:spLocks noGrp="1"/>
          </p:cNvSpPr>
          <p:nvPr>
            <p:custDataLst>
              <p:tags r:id="rId20"/>
            </p:custDataLst>
          </p:nvPr>
        </p:nvSpPr>
        <p:spPr bwMode="gray">
          <a:xfrm>
            <a:off x="6283325" y="24685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5B9B806-7D20-4D40-81ED-DC7DE1AF4036}" type="datetime'''''4''''''''''''''''''.''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4.2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6" name="Text Placeholder 12"/>
          <p:cNvSpPr>
            <a:spLocks noGrp="1"/>
          </p:cNvSpPr>
          <p:nvPr>
            <p:custDataLst>
              <p:tags r:id="rId21"/>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p:cNvSpPr>
            <a:spLocks noGrp="1"/>
          </p:cNvSpPr>
          <p:nvPr>
            <p:custDataLst>
              <p:tags r:id="rId22"/>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23"/>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 name="Text Placeholder 12"/>
          <p:cNvSpPr>
            <a:spLocks noGrp="1"/>
          </p:cNvSpPr>
          <p:nvPr>
            <p:custDataLst>
              <p:tags r:id="rId24"/>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3" name="テキスト プレースホルダ 9">
            <a:extLst>
              <a:ext uri="{FF2B5EF4-FFF2-40B4-BE49-F238E27FC236}">
                <a16:creationId xmlns:a16="http://schemas.microsoft.com/office/drawing/2014/main" id="{6FEF6012-71F6-4A45-9522-7B4013821BBA}"/>
              </a:ext>
            </a:extLst>
          </p:cNvPr>
          <p:cNvSpPr>
            <a:spLocks noGrp="1"/>
          </p:cNvSpPr>
          <p:nvPr>
            <p:custDataLst>
              <p:tags r:id="rId25"/>
            </p:custDataLst>
          </p:nvPr>
        </p:nvSpPr>
        <p:spPr bwMode="gray">
          <a:xfrm>
            <a:off x="4356100" y="27892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625E37D-47E1-4091-AB5D-83DF06AB692B}" type="datetime'''0''''''''''''''.''''''''''''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Text Placeholder 12"/>
          <p:cNvSpPr>
            <a:spLocks noGrp="1"/>
          </p:cNvSpPr>
          <p:nvPr>
            <p:custDataLst>
              <p:tags r:id="rId26"/>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 name="Text Placeholder 12"/>
          <p:cNvSpPr>
            <a:spLocks noGrp="1"/>
          </p:cNvSpPr>
          <p:nvPr>
            <p:custDataLst>
              <p:tags r:id="rId27"/>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 name="Text Placeholder 12"/>
          <p:cNvSpPr>
            <a:spLocks noGrp="1"/>
          </p:cNvSpPr>
          <p:nvPr>
            <p:custDataLst>
              <p:tags r:id="rId28"/>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4" name="Text Placeholder 12"/>
          <p:cNvSpPr>
            <a:spLocks noGrp="1"/>
          </p:cNvSpPr>
          <p:nvPr>
            <p:custDataLst>
              <p:tags r:id="rId29"/>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80" name="Text Placeholder 12"/>
          <p:cNvSpPr>
            <a:spLocks noGrp="1"/>
          </p:cNvSpPr>
          <p:nvPr>
            <p:custDataLst>
              <p:tags r:id="rId30"/>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31"/>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32"/>
            </p:custDataLst>
          </p:nvPr>
        </p:nvSpPr>
        <p:spPr bwMode="gray">
          <a:xfrm>
            <a:off x="7224713" y="3465513"/>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0E9527E-D57F-4A09-91EC-9ABE5F8A0F31}" type="datetime'''''-''''''''''''6''''''''''''''''''''''''''.''''''''''''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33"/>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34"/>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CEC5CFF-E2A9-49AF-80A7-FD30C88FA601}" type="datetime'''2''''''''''0''''''2''''''''''''''''''''''''''''1'''''''''''">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1" name="テキスト プレースホルダ 9">
            <a:extLst>
              <a:ext uri="{FF2B5EF4-FFF2-40B4-BE49-F238E27FC236}">
                <a16:creationId xmlns:a16="http://schemas.microsoft.com/office/drawing/2014/main" id="{388AAD8A-64C0-4AFB-B22B-5E292B1AA08C}"/>
              </a:ext>
            </a:extLst>
          </p:cNvPr>
          <p:cNvSpPr>
            <a:spLocks noGrp="1"/>
          </p:cNvSpPr>
          <p:nvPr>
            <p:custDataLst>
              <p:tags r:id="rId35"/>
            </p:custDataLst>
          </p:nvPr>
        </p:nvSpPr>
        <p:spPr bwMode="gray">
          <a:xfrm>
            <a:off x="4676775" y="25161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852A644-D4EF-4DDE-AC54-DAB01A3F0F5E}" type="datetime'''''''''''''''''''''''''''''''''''7''''''.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9" name="Text Placeholder 12"/>
          <p:cNvSpPr>
            <a:spLocks noGrp="1"/>
          </p:cNvSpPr>
          <p:nvPr>
            <p:custDataLst>
              <p:tags r:id="rId36"/>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7" name="Text Placeholder 12"/>
          <p:cNvSpPr>
            <a:spLocks noGrp="1"/>
          </p:cNvSpPr>
          <p:nvPr>
            <p:custDataLst>
              <p:tags r:id="rId37"/>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p:cNvSpPr>
            <a:spLocks noGrp="1"/>
          </p:cNvSpPr>
          <p:nvPr>
            <p:custDataLst>
              <p:tags r:id="rId38"/>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07" name="Chart 106">
            <a:extLst>
              <a:ext uri="{FF2B5EF4-FFF2-40B4-BE49-F238E27FC236}">
                <a16:creationId xmlns:a16="http://schemas.microsoft.com/office/drawing/2014/main" id="{5BF77859-F36E-4C32-88F1-F1412F2A48DC}"/>
              </a:ext>
            </a:extLst>
          </p:cNvPr>
          <p:cNvGraphicFramePr/>
          <p:nvPr>
            <p:custDataLst>
              <p:tags r:id="rId39"/>
            </p:custDataLst>
          </p:nvPr>
        </p:nvGraphicFramePr>
        <p:xfrm>
          <a:off x="200025" y="4608513"/>
          <a:ext cx="7753350" cy="1871662"/>
        </p:xfrm>
        <a:graphic>
          <a:graphicData uri="http://schemas.openxmlformats.org/drawingml/2006/chart">
            <c:chart xmlns:c="http://schemas.openxmlformats.org/drawingml/2006/chart" xmlns:r="http://schemas.openxmlformats.org/officeDocument/2006/relationships" r:id="rId72"/>
          </a:graphicData>
        </a:graphic>
      </p:graphicFrame>
      <p:sp>
        <p:nvSpPr>
          <p:cNvPr id="69" name="Text Placeholder 12"/>
          <p:cNvSpPr>
            <a:spLocks noGrp="1"/>
          </p:cNvSpPr>
          <p:nvPr>
            <p:custDataLst>
              <p:tags r:id="rId40"/>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3" name="Text Placeholder 12"/>
          <p:cNvSpPr>
            <a:spLocks noGrp="1"/>
          </p:cNvSpPr>
          <p:nvPr>
            <p:custDataLst>
              <p:tags r:id="rId41"/>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66" name="Text Placeholder 12"/>
          <p:cNvSpPr>
            <a:spLocks noGrp="1"/>
          </p:cNvSpPr>
          <p:nvPr>
            <p:custDataLst>
              <p:tags r:id="rId42"/>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4" name="Text Placeholder 12"/>
          <p:cNvSpPr>
            <a:spLocks noGrp="1"/>
          </p:cNvSpPr>
          <p:nvPr>
            <p:custDataLst>
              <p:tags r:id="rId43"/>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5" name="Text Placeholder 12"/>
          <p:cNvSpPr>
            <a:spLocks noGrp="1"/>
          </p:cNvSpPr>
          <p:nvPr>
            <p:custDataLst>
              <p:tags r:id="rId44"/>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7" name="Text Placeholder 12"/>
          <p:cNvSpPr>
            <a:spLocks noGrp="1"/>
          </p:cNvSpPr>
          <p:nvPr>
            <p:custDataLst>
              <p:tags r:id="rId45"/>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8" name="Text Placeholder 12"/>
          <p:cNvSpPr>
            <a:spLocks noGrp="1"/>
          </p:cNvSpPr>
          <p:nvPr>
            <p:custDataLst>
              <p:tags r:id="rId46"/>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0" name="Text Placeholder 12"/>
          <p:cNvSpPr>
            <a:spLocks noGrp="1"/>
          </p:cNvSpPr>
          <p:nvPr>
            <p:custDataLst>
              <p:tags r:id="rId47"/>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1" name="Text Placeholder 12"/>
          <p:cNvSpPr>
            <a:spLocks noGrp="1"/>
          </p:cNvSpPr>
          <p:nvPr>
            <p:custDataLst>
              <p:tags r:id="rId48"/>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2" name="Text Placeholder 12"/>
          <p:cNvSpPr>
            <a:spLocks noGrp="1"/>
          </p:cNvSpPr>
          <p:nvPr>
            <p:custDataLst>
              <p:tags r:id="rId49"/>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Text Placeholder 12"/>
          <p:cNvSpPr>
            <a:spLocks noGrp="1"/>
          </p:cNvSpPr>
          <p:nvPr>
            <p:custDataLst>
              <p:tags r:id="rId50"/>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4" name="Text Placeholder 12"/>
          <p:cNvSpPr>
            <a:spLocks noGrp="1"/>
          </p:cNvSpPr>
          <p:nvPr>
            <p:custDataLst>
              <p:tags r:id="rId51"/>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5" name="Text Placeholder 12"/>
          <p:cNvSpPr>
            <a:spLocks noGrp="1"/>
          </p:cNvSpPr>
          <p:nvPr>
            <p:custDataLst>
              <p:tags r:id="rId52"/>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53"/>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54"/>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55"/>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56"/>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962D43-AC7E-4C5B-AA7C-556E3CFEBA6E}" type="datetime'''''''''''2''''''''''''''''0''21'''''''''''''''''''''''">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9" name="Text Placeholder 12"/>
          <p:cNvSpPr>
            <a:spLocks noGrp="1"/>
          </p:cNvSpPr>
          <p:nvPr>
            <p:custDataLst>
              <p:tags r:id="rId57"/>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58"/>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Text Placeholder 12"/>
          <p:cNvSpPr>
            <a:spLocks noGrp="1"/>
          </p:cNvSpPr>
          <p:nvPr>
            <p:custDataLst>
              <p:tags r:id="rId59"/>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60"/>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049D9A-6A22-4A73-A082-7EF724D67CFC}" type="datetime'''''''''1''''''''''''''''''''''''''''''''''8'''''''''''''">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61"/>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2B748C-EE66-45D8-8DF7-1A080960C48D}" type="datetime'''''''''1''''''''''''''''''''9'''''''''''''''''''''''''''''">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62"/>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815770-0CD2-45C6-B72B-746BC0D0A00B}" type="datetime'''''''''''''''''''''''''''2''''''''''0'''''''''''''''''">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 name="Rectangle 2"/>
          <p:cNvSpPr/>
          <p:nvPr>
            <p:custDataLst>
              <p:tags r:id="rId63"/>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64"/>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1" name="テキスト プレースホルダ 9"/>
          <p:cNvSpPr>
            <a:spLocks noGrp="1"/>
          </p:cNvSpPr>
          <p:nvPr>
            <p:custDataLst>
              <p:tags r:id="rId66"/>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テキスト プレースホルダ 9"/>
          <p:cNvSpPr>
            <a:spLocks noGrp="1"/>
          </p:cNvSpPr>
          <p:nvPr>
            <p:custDataLst>
              <p:tags r:id="rId67"/>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17365280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片側の 2 つの角を丸めた四角形 444"/>
          <p:cNvSpPr/>
          <p:nvPr/>
        </p:nvSpPr>
        <p:spPr>
          <a:xfrm>
            <a:off x="560512" y="4832350"/>
            <a:ext cx="4032448" cy="468858"/>
          </a:xfrm>
          <a:prstGeom prst="round2SameRect">
            <a:avLst>
              <a:gd name="adj1" fmla="val 12226"/>
              <a:gd name="adj2" fmla="val 0"/>
            </a:avLst>
          </a:prstGeom>
          <a:solidFill>
            <a:srgbClr val="AFE6F7"/>
          </a:solidFill>
          <a:ln w="12700" cap="flat" cmpd="sng" algn="ctr">
            <a:solidFill>
              <a:srgbClr val="AFE6F7"/>
            </a:solidFill>
            <a:prstDash val="solid"/>
            <a:round/>
            <a:headEnd type="none" w="med" len="med"/>
            <a:tailEnd type="none" w="med" len="med"/>
          </a:ln>
        </p:spPr>
        <p:txBody>
          <a:bodyPr wrap="square" lIns="0" tIns="54000" rIns="0" bIns="0" rtlCol="0" anchor="t" anchorCtr="0">
            <a:noAutofit/>
          </a:bodyPr>
          <a:lstStyle/>
          <a:p>
            <a:pPr algn="ctr" defTabSz="955675" fontAlgn="ctr" hangingPunct="0">
              <a:buSzPct val="120000"/>
            </a:pPr>
            <a:r>
              <a:rPr lang="en-US" altLang="zh-CN" sz="1100">
                <a:latin typeface="Arial Black" pitchFamily="34" charset="0"/>
                <a:ea typeface="HGP創英角ｺﾞｼｯｸUB" pitchFamily="50" charset="-128"/>
              </a:rPr>
              <a:t>International Symposium on Human Resource Development towards Global Initiative </a:t>
            </a:r>
            <a:r>
              <a:rPr lang="ja-JP" altLang="en-US" sz="1000">
                <a:latin typeface="Arial Black" pitchFamily="34" charset="0"/>
                <a:ea typeface="HGP創英角ｺﾞｼｯｸUB" pitchFamily="50" charset="-128"/>
              </a:rPr>
              <a:t>を</a:t>
            </a:r>
            <a:r>
              <a:rPr lang="ja-JP" altLang="en-US" sz="1000" dirty="0">
                <a:latin typeface="Arial Black" pitchFamily="34" charset="0"/>
                <a:ea typeface="HGP創英角ｺﾞｼｯｸUB" pitchFamily="50" charset="-128"/>
              </a:rPr>
              <a:t>共催</a:t>
            </a:r>
            <a:endParaRPr lang="ja-JP" altLang="en-US" sz="1050" dirty="0">
              <a:latin typeface="Arial Black" pitchFamily="34" charset="0"/>
              <a:ea typeface="HGP創英角ｺﾞｼｯｸUB" pitchFamily="50" charset="-128"/>
            </a:endParaRPr>
          </a:p>
        </p:txBody>
      </p:sp>
      <p:sp>
        <p:nvSpPr>
          <p:cNvPr id="433" name="角丸四角形 432"/>
          <p:cNvSpPr/>
          <p:nvPr/>
        </p:nvSpPr>
        <p:spPr>
          <a:xfrm>
            <a:off x="1806924" y="2780928"/>
            <a:ext cx="2952328" cy="936104"/>
          </a:xfrm>
          <a:prstGeom prst="roundRect">
            <a:avLst>
              <a:gd name="adj" fmla="val 2610"/>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7" name="正方形/長方形 436"/>
          <p:cNvSpPr/>
          <p:nvPr/>
        </p:nvSpPr>
        <p:spPr>
          <a:xfrm>
            <a:off x="1875583" y="3068960"/>
            <a:ext cx="2808000" cy="576064"/>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文部科学省の主な医療国際化関連事業</a:t>
            </a:r>
            <a:endParaRPr lang="ja-JP" altLang="en-US" dirty="0"/>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「新興・再興感染症研究拠点形成プログラム」や「大学の世界展開力強化事業」を実施。</a:t>
            </a:r>
          </a:p>
        </p:txBody>
      </p:sp>
      <p:sp>
        <p:nvSpPr>
          <p:cNvPr id="10" name="テキスト ボックス 9"/>
          <p:cNvSpPr txBox="1"/>
          <p:nvPr/>
        </p:nvSpPr>
        <p:spPr>
          <a:xfrm>
            <a:off x="200472" y="6525344"/>
            <a:ext cx="9145016" cy="144016"/>
          </a:xfrm>
          <a:prstGeom prst="rect">
            <a:avLst/>
          </a:prstGeom>
          <a:noFill/>
        </p:spPr>
        <p:txBody>
          <a:bodyPr wrap="square" lIns="0" tIns="0" rIns="0" bIns="0" rtlCol="0">
            <a:noAutofit/>
          </a:bodyPr>
          <a:lstStyle/>
          <a:p>
            <a:pPr marL="361950" indent="-361950" defTabSz="361950" font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日</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本・</a:t>
            </a:r>
            <a:r>
              <a:rPr lang="ja-JP" altLang="en-US" sz="800">
                <a:latin typeface="Arial" panose="020B0604020202020204" pitchFamily="34" charset="0"/>
                <a:ea typeface="ＭＳ Ｐゴシック" panose="020B0600070205080204" pitchFamily="50" charset="-128"/>
                <a:cs typeface="Arial" panose="020B0604020202020204" pitchFamily="34" charset="0"/>
              </a:rPr>
              <a:t>タイ 新</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興・再興感染症共同研究センターホームページ、東南アジア医療・歯科医療ネットワークの構築を目指した大学間交流プログラムホームページ、口腔保健医療に対応した国際イニシアティブ人材育成プログラム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272480" y="1772816"/>
            <a:ext cx="4608512"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新興・再興感染症研究拠点形成プログラム</a:t>
              </a:r>
            </a:p>
          </p:txBody>
        </p:sp>
      </p:grpSp>
      <p:grpSp>
        <p:nvGrpSpPr>
          <p:cNvPr id="17" name="グループ化 7"/>
          <p:cNvGrpSpPr/>
          <p:nvPr/>
        </p:nvGrpSpPr>
        <p:grpSpPr>
          <a:xfrm>
            <a:off x="272480" y="3933127"/>
            <a:ext cx="4608512" cy="288032"/>
            <a:chOff x="4803500" y="2113806"/>
            <a:chExt cx="2954133" cy="288032"/>
          </a:xfrm>
        </p:grpSpPr>
        <p:cxnSp>
          <p:nvCxnSpPr>
            <p:cNvPr id="18" name="直線コネクタ 1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国際イニシアティブ人材育成プログラム</a:t>
              </a:r>
              <a:endParaRPr lang="ja-JP" altLang="en-US" sz="1400" dirty="0">
                <a:solidFill>
                  <a:srgbClr val="000000"/>
                </a:solidFill>
                <a:latin typeface="Arial Black" pitchFamily="34" charset="0"/>
                <a:ea typeface="HGP創英角ｺﾞｼｯｸUB" pitchFamily="50" charset="-128"/>
              </a:endParaRPr>
            </a:p>
          </p:txBody>
        </p:sp>
      </p:grpSp>
      <p:sp>
        <p:nvSpPr>
          <p:cNvPr id="23" name="台形 22"/>
          <p:cNvSpPr/>
          <p:nvPr/>
        </p:nvSpPr>
        <p:spPr>
          <a:xfrm>
            <a:off x="5097016" y="3278472"/>
            <a:ext cx="4464496" cy="1169712"/>
          </a:xfrm>
          <a:prstGeom prst="trapezoid">
            <a:avLst>
              <a:gd name="adj" fmla="val 106023"/>
            </a:avLst>
          </a:prstGeom>
          <a:gradFill>
            <a:gsLst>
              <a:gs pos="0">
                <a:srgbClr val="DADADA"/>
              </a:gs>
              <a:gs pos="100000">
                <a:schemeClr val="bg1">
                  <a:alpha val="0"/>
                </a:schemeClr>
              </a:gs>
            </a:gsLst>
            <a:lin ang="5400000" scaled="0"/>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円/楕円 23"/>
          <p:cNvSpPr/>
          <p:nvPr/>
        </p:nvSpPr>
        <p:spPr>
          <a:xfrm>
            <a:off x="5130398" y="4133060"/>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円/楕円 25"/>
          <p:cNvSpPr/>
          <p:nvPr/>
        </p:nvSpPr>
        <p:spPr>
          <a:xfrm>
            <a:off x="8064689" y="4133060"/>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6321152" y="2900936"/>
            <a:ext cx="2016224"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8" name="グループ化 27"/>
          <p:cNvGrpSpPr/>
          <p:nvPr/>
        </p:nvGrpSpPr>
        <p:grpSpPr>
          <a:xfrm>
            <a:off x="6861212" y="2564904"/>
            <a:ext cx="936104" cy="675842"/>
            <a:chOff x="200025" y="2564904"/>
            <a:chExt cx="1296591" cy="936104"/>
          </a:xfrm>
        </p:grpSpPr>
        <p:sp>
          <p:nvSpPr>
            <p:cNvPr id="29" name="正方形/長方形 28"/>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0" name="正方形/長方形 29"/>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 name="片側の 2 つの角を丸めた四角形 30"/>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グループ化 31"/>
            <p:cNvGrpSpPr/>
            <p:nvPr/>
          </p:nvGrpSpPr>
          <p:grpSpPr>
            <a:xfrm>
              <a:off x="756498" y="2604538"/>
              <a:ext cx="184096" cy="184096"/>
              <a:chOff x="764204" y="2641792"/>
              <a:chExt cx="168684" cy="168684"/>
            </a:xfrm>
          </p:grpSpPr>
          <p:sp>
            <p:nvSpPr>
              <p:cNvPr id="59" name="円/楕円 58"/>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フリーフォーム 59"/>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p:nvGrpSpPr>
          <p:grpSpPr>
            <a:xfrm>
              <a:off x="266580" y="2875097"/>
              <a:ext cx="421345" cy="561794"/>
              <a:chOff x="266580" y="2875097"/>
              <a:chExt cx="421345" cy="561794"/>
            </a:xfrm>
          </p:grpSpPr>
          <p:sp>
            <p:nvSpPr>
              <p:cNvPr id="47" name="正方形/長方形 46"/>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4" name="グループ化 33"/>
            <p:cNvGrpSpPr/>
            <p:nvPr/>
          </p:nvGrpSpPr>
          <p:grpSpPr>
            <a:xfrm>
              <a:off x="1009164" y="2875097"/>
              <a:ext cx="421345" cy="561794"/>
              <a:chOff x="266580" y="2875097"/>
              <a:chExt cx="421345" cy="561794"/>
            </a:xfrm>
          </p:grpSpPr>
          <p:sp>
            <p:nvSpPr>
              <p:cNvPr id="35" name="正方形/長方形 3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61" name="正方形/長方形 60"/>
          <p:cNvSpPr/>
          <p:nvPr/>
        </p:nvSpPr>
        <p:spPr>
          <a:xfrm>
            <a:off x="6611119" y="3296636"/>
            <a:ext cx="1436291" cy="21544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zh-CN" altLang="en-US" sz="1400">
                <a:latin typeface="HGP創英角ｺﾞｼｯｸUB" panose="020B0900000000000000" pitchFamily="50" charset="-128"/>
                <a:ea typeface="HGP創英角ｺﾞｼｯｸUB" panose="020B0900000000000000" pitchFamily="50" charset="-128"/>
                <a:cs typeface="Arial" panose="020B0604020202020204" pitchFamily="34" charset="0"/>
              </a:rPr>
              <a:t>東京医科</a:t>
            </a:r>
            <a:r>
              <a:rPr lang="zh-CN"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歯科大学</a:t>
            </a:r>
            <a:endPar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62" name="グループ化 61"/>
          <p:cNvGrpSpPr/>
          <p:nvPr/>
        </p:nvGrpSpPr>
        <p:grpSpPr>
          <a:xfrm>
            <a:off x="5467501" y="3728104"/>
            <a:ext cx="818092" cy="594976"/>
            <a:chOff x="5920671" y="3861045"/>
            <a:chExt cx="818092" cy="594976"/>
          </a:xfrm>
        </p:grpSpPr>
        <p:sp>
          <p:nvSpPr>
            <p:cNvPr id="63"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64" name="正方形/長方形 63"/>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正方形/長方形 66"/>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正方形/長方形 67"/>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4" name="グループ化 73"/>
            <p:cNvGrpSpPr/>
            <p:nvPr/>
          </p:nvGrpSpPr>
          <p:grpSpPr>
            <a:xfrm>
              <a:off x="6269398" y="3890776"/>
              <a:ext cx="120638" cy="120638"/>
              <a:chOff x="6267822" y="4095750"/>
              <a:chExt cx="120638" cy="120638"/>
            </a:xfrm>
          </p:grpSpPr>
          <p:sp>
            <p:nvSpPr>
              <p:cNvPr id="76" name="円/楕円 75"/>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フリーフォーム 76"/>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片側の 2 つの角を丸めた四角形 74"/>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8" name="正方形/長方形 77"/>
          <p:cNvSpPr/>
          <p:nvPr/>
        </p:nvSpPr>
        <p:spPr>
          <a:xfrm>
            <a:off x="5103505" y="4366654"/>
            <a:ext cx="1546084" cy="2923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lvl="0" algn="ctr" font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ホーチミン医科薬科大学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7" name="グループ化 136"/>
          <p:cNvGrpSpPr/>
          <p:nvPr/>
        </p:nvGrpSpPr>
        <p:grpSpPr>
          <a:xfrm>
            <a:off x="6585493" y="4252224"/>
            <a:ext cx="1487542" cy="1042472"/>
            <a:chOff x="6909529" y="4186728"/>
            <a:chExt cx="1487542" cy="1042472"/>
          </a:xfrm>
        </p:grpSpPr>
        <p:grpSp>
          <p:nvGrpSpPr>
            <p:cNvPr id="136" name="グループ化 135"/>
            <p:cNvGrpSpPr/>
            <p:nvPr/>
          </p:nvGrpSpPr>
          <p:grpSpPr>
            <a:xfrm>
              <a:off x="6909529" y="4186728"/>
              <a:ext cx="1487542" cy="1042472"/>
              <a:chOff x="6909529" y="4186728"/>
              <a:chExt cx="1487542" cy="1042472"/>
            </a:xfrm>
          </p:grpSpPr>
          <p:sp>
            <p:nvSpPr>
              <p:cNvPr id="25" name="円/楕円 24"/>
              <p:cNvSpPr/>
              <p:nvPr/>
            </p:nvSpPr>
            <p:spPr>
              <a:xfrm>
                <a:off x="6909529" y="459168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9" name="グループ化 78"/>
              <p:cNvGrpSpPr/>
              <p:nvPr/>
            </p:nvGrpSpPr>
            <p:grpSpPr>
              <a:xfrm>
                <a:off x="7244254" y="4186728"/>
                <a:ext cx="818092" cy="594976"/>
                <a:chOff x="5920671" y="3861045"/>
                <a:chExt cx="818092" cy="594976"/>
              </a:xfrm>
            </p:grpSpPr>
            <p:sp>
              <p:nvSpPr>
                <p:cNvPr id="80"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81" name="正方形/長方形 80"/>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正方形/長方形 81"/>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正方形/長方形 83"/>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正方形/長方形 87"/>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1" name="グループ化 90"/>
                <p:cNvGrpSpPr/>
                <p:nvPr/>
              </p:nvGrpSpPr>
              <p:grpSpPr>
                <a:xfrm>
                  <a:off x="6269398" y="3890776"/>
                  <a:ext cx="120638" cy="120638"/>
                  <a:chOff x="6267822" y="4095750"/>
                  <a:chExt cx="120638" cy="120638"/>
                </a:xfrm>
              </p:grpSpPr>
              <p:sp>
                <p:nvSpPr>
                  <p:cNvPr id="93" name="円/楕円 92"/>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フリーフォーム 93"/>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片側の 2 つの角を丸めた四角形 91"/>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95" name="正方形/長方形 94"/>
            <p:cNvSpPr/>
            <p:nvPr/>
          </p:nvSpPr>
          <p:spPr>
            <a:xfrm>
              <a:off x="7154766" y="4825278"/>
              <a:ext cx="997068"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font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チュラロコン大学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6" name="グループ化 95"/>
          <p:cNvGrpSpPr/>
          <p:nvPr/>
        </p:nvGrpSpPr>
        <p:grpSpPr>
          <a:xfrm>
            <a:off x="8396384" y="3728104"/>
            <a:ext cx="818092" cy="594976"/>
            <a:chOff x="5920671" y="3861045"/>
            <a:chExt cx="818092" cy="594976"/>
          </a:xfrm>
        </p:grpSpPr>
        <p:sp>
          <p:nvSpPr>
            <p:cNvPr id="97"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98" name="正方形/長方形 97"/>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0" name="正方形/長方形 99"/>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正方形/長方形 103"/>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6" name="正方形/長方形 105"/>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8" name="グループ化 107"/>
            <p:cNvGrpSpPr/>
            <p:nvPr/>
          </p:nvGrpSpPr>
          <p:grpSpPr>
            <a:xfrm>
              <a:off x="6269398" y="3890776"/>
              <a:ext cx="120638" cy="120638"/>
              <a:chOff x="6267822" y="4095750"/>
              <a:chExt cx="120638" cy="120638"/>
            </a:xfrm>
          </p:grpSpPr>
          <p:sp>
            <p:nvSpPr>
              <p:cNvPr id="110" name="円/楕円 109"/>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フリーフォーム 110"/>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9" name="片側の 2 つの角を丸めた四角形 108"/>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12" name="正方形/長方形 111"/>
          <p:cNvSpPr/>
          <p:nvPr/>
        </p:nvSpPr>
        <p:spPr>
          <a:xfrm>
            <a:off x="8302085" y="4366654"/>
            <a:ext cx="1006686"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font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インドネシア大学</a:t>
            </a:r>
          </a:p>
        </p:txBody>
      </p:sp>
      <p:sp>
        <p:nvSpPr>
          <p:cNvPr id="113" name="正方形/長方形 112"/>
          <p:cNvSpPr/>
          <p:nvPr/>
        </p:nvSpPr>
        <p:spPr>
          <a:xfrm>
            <a:off x="7183559" y="4006611"/>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grpSp>
        <p:nvGrpSpPr>
          <p:cNvPr id="114" name="グループ化 113"/>
          <p:cNvGrpSpPr/>
          <p:nvPr/>
        </p:nvGrpSpPr>
        <p:grpSpPr>
          <a:xfrm>
            <a:off x="7218104" y="3637045"/>
            <a:ext cx="213038" cy="340647"/>
            <a:chOff x="1318089" y="3501008"/>
            <a:chExt cx="213038" cy="340647"/>
          </a:xfrm>
          <a:solidFill>
            <a:srgbClr val="002060"/>
          </a:solidFill>
        </p:grpSpPr>
        <p:sp>
          <p:nvSpPr>
            <p:cNvPr id="115" name="右矢印 114"/>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山形 115"/>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山形 116"/>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6" name="正方形/長方形 125"/>
          <p:cNvSpPr/>
          <p:nvPr/>
        </p:nvSpPr>
        <p:spPr>
          <a:xfrm>
            <a:off x="6321152" y="3638512"/>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127" name="正方形/長方形 126"/>
          <p:cNvSpPr/>
          <p:nvPr/>
        </p:nvSpPr>
        <p:spPr>
          <a:xfrm>
            <a:off x="8055247" y="3638512"/>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128" name="正方形/長方形 127"/>
          <p:cNvSpPr/>
          <p:nvPr/>
        </p:nvSpPr>
        <p:spPr>
          <a:xfrm>
            <a:off x="5097016" y="5373216"/>
            <a:ext cx="4464496" cy="1020792"/>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marL="158750" indent="-158750" algn="just" fontAlgn="ctr">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日本の先端医療や最新技術を基盤とした、東南アジア医療・歯科医療ネットワークの構築を目指している。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58750" indent="-158750" algn="just" fontAlgn="ctr">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「医歯学領域において、国際的にリーダーシップのとれる自立型の若手研究教育者・医療者」を育成し、日本の医歯学領域の世界展開力の強化をはかる。</a:t>
            </a:r>
          </a:p>
        </p:txBody>
      </p:sp>
      <p:grpSp>
        <p:nvGrpSpPr>
          <p:cNvPr id="129" name="グループ化 7"/>
          <p:cNvGrpSpPr/>
          <p:nvPr/>
        </p:nvGrpSpPr>
        <p:grpSpPr>
          <a:xfrm>
            <a:off x="5025008" y="1772816"/>
            <a:ext cx="4608512" cy="288032"/>
            <a:chOff x="4803500" y="2113806"/>
            <a:chExt cx="2954133" cy="288032"/>
          </a:xfrm>
        </p:grpSpPr>
        <p:cxnSp>
          <p:nvCxnSpPr>
            <p:cNvPr id="130" name="直線コネクタ 1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大学の世界展開力強化事業</a:t>
              </a:r>
            </a:p>
          </p:txBody>
        </p:sp>
      </p:grpSp>
      <p:sp>
        <p:nvSpPr>
          <p:cNvPr id="132" name="正方形/長方形 131"/>
          <p:cNvSpPr/>
          <p:nvPr/>
        </p:nvSpPr>
        <p:spPr>
          <a:xfrm>
            <a:off x="5025008" y="2134017"/>
            <a:ext cx="4608512" cy="430887"/>
          </a:xfrm>
          <a:prstGeom prst="rect">
            <a:avLst/>
          </a:prstGeom>
        </p:spPr>
        <p:txBody>
          <a:bodyPr wrap="square">
            <a:spAutoFit/>
          </a:bodyPr>
          <a:lstStyle/>
          <a:p>
            <a:pPr algn="just" fontAlgn="ctr"/>
            <a:r>
              <a:rPr lang="en-US" altLang="ja-JP" sz="1100" dirty="0"/>
              <a:t>2012</a:t>
            </a:r>
            <a:r>
              <a:rPr lang="ja-JP" altLang="en-US" sz="1100" dirty="0"/>
              <a:t>年度に東京医科歯科大学による「東南アジア医療・歯科医療ネットワークの構築を目指した大学間交流プログラム」を採択。</a:t>
            </a:r>
            <a:endParaRPr lang="en-US" altLang="ja-JP" sz="1100" baseline="30000" dirty="0"/>
          </a:p>
        </p:txBody>
      </p:sp>
      <p:grpSp>
        <p:nvGrpSpPr>
          <p:cNvPr id="143" name="グループ化 142"/>
          <p:cNvGrpSpPr/>
          <p:nvPr/>
        </p:nvGrpSpPr>
        <p:grpSpPr>
          <a:xfrm rot="18752016">
            <a:off x="8250170" y="3249949"/>
            <a:ext cx="213038" cy="627212"/>
            <a:chOff x="1318089" y="3214443"/>
            <a:chExt cx="213038" cy="627212"/>
          </a:xfrm>
          <a:solidFill>
            <a:srgbClr val="002060"/>
          </a:solidFill>
        </p:grpSpPr>
        <p:sp>
          <p:nvSpPr>
            <p:cNvPr id="144" name="右矢印 143"/>
            <p:cNvSpPr/>
            <p:nvPr/>
          </p:nvSpPr>
          <p:spPr>
            <a:xfrm rot="5400000">
              <a:off x="1148493" y="3488242"/>
              <a:ext cx="552231"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5" name="山形 144"/>
            <p:cNvSpPr/>
            <p:nvPr/>
          </p:nvSpPr>
          <p:spPr>
            <a:xfrm rot="16200000" flipV="1">
              <a:off x="1361392" y="317114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6" name="山形 145"/>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9" name="グループ化 158"/>
          <p:cNvGrpSpPr/>
          <p:nvPr/>
        </p:nvGrpSpPr>
        <p:grpSpPr>
          <a:xfrm rot="2847984" flipH="1">
            <a:off x="6199565" y="3249949"/>
            <a:ext cx="213038" cy="627212"/>
            <a:chOff x="1318089" y="3214443"/>
            <a:chExt cx="213038" cy="627212"/>
          </a:xfrm>
          <a:solidFill>
            <a:srgbClr val="002060"/>
          </a:solidFill>
        </p:grpSpPr>
        <p:sp>
          <p:nvSpPr>
            <p:cNvPr id="160" name="右矢印 159"/>
            <p:cNvSpPr/>
            <p:nvPr/>
          </p:nvSpPr>
          <p:spPr>
            <a:xfrm rot="5400000">
              <a:off x="1148493" y="3488242"/>
              <a:ext cx="552231"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山形 160"/>
            <p:cNvSpPr/>
            <p:nvPr/>
          </p:nvSpPr>
          <p:spPr>
            <a:xfrm rot="16200000" flipV="1">
              <a:off x="1361392" y="317114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山形 161"/>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7" name="正方形/長方形 296"/>
          <p:cNvSpPr/>
          <p:nvPr/>
        </p:nvSpPr>
        <p:spPr>
          <a:xfrm>
            <a:off x="1875583" y="3068960"/>
            <a:ext cx="2808000"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ctr" anchorCtr="0">
            <a:noAutofit/>
          </a:bodyPr>
          <a:lstStyle/>
          <a:p>
            <a:pPr algn="ctr" defTabSz="955675" fontAlgn="ctr" hangingPunct="0">
              <a:buSzPct val="120000"/>
            </a:pPr>
            <a:r>
              <a:rPr lang="ja-JP" altLang="en-US" sz="1000" dirty="0">
                <a:latin typeface="Arial Black" pitchFamily="34" charset="0"/>
                <a:ea typeface="HGP創英角ｺﾞｼｯｸUB" pitchFamily="50" charset="-128"/>
              </a:rPr>
              <a:t>日本・</a:t>
            </a:r>
            <a:r>
              <a:rPr lang="ja-JP" altLang="en-US" sz="1000">
                <a:latin typeface="Arial Black" pitchFamily="34" charset="0"/>
                <a:ea typeface="HGP創英角ｺﾞｼｯｸUB" pitchFamily="50" charset="-128"/>
              </a:rPr>
              <a:t>タイ 新</a:t>
            </a:r>
            <a:r>
              <a:rPr lang="ja-JP" altLang="en-US" sz="1000" dirty="0">
                <a:latin typeface="Arial Black" pitchFamily="34" charset="0"/>
                <a:ea typeface="HGP創英角ｺﾞｼｯｸUB" pitchFamily="50" charset="-128"/>
              </a:rPr>
              <a:t>興・再興感染症共同研究センター</a:t>
            </a:r>
            <a:endParaRPr lang="ja-JP" altLang="en-US" sz="1000" dirty="0">
              <a:latin typeface="ＭＳ Ｐゴシック" panose="020B0600070205080204" pitchFamily="50" charset="-128"/>
              <a:ea typeface="ＭＳ Ｐゴシック" panose="020B0600070205080204" pitchFamily="50" charset="-128"/>
            </a:endParaRPr>
          </a:p>
        </p:txBody>
      </p:sp>
      <p:grpSp>
        <p:nvGrpSpPr>
          <p:cNvPr id="452" name="グループ化 451"/>
          <p:cNvGrpSpPr/>
          <p:nvPr/>
        </p:nvGrpSpPr>
        <p:grpSpPr>
          <a:xfrm>
            <a:off x="2019511" y="3356992"/>
            <a:ext cx="2520144" cy="216000"/>
            <a:chOff x="1928664" y="3140968"/>
            <a:chExt cx="2520144" cy="216000"/>
          </a:xfrm>
        </p:grpSpPr>
        <p:sp>
          <p:nvSpPr>
            <p:cNvPr id="301" name="角丸四角形 300"/>
            <p:cNvSpPr/>
            <p:nvPr/>
          </p:nvSpPr>
          <p:spPr>
            <a:xfrm>
              <a:off x="1928664" y="3140968"/>
              <a:ext cx="1224000" cy="216000"/>
            </a:xfrm>
            <a:prstGeom prst="roundRect">
              <a:avLst/>
            </a:prstGeom>
            <a:solidFill>
              <a:srgbClr val="868686"/>
            </a:solidFill>
          </p:spPr>
          <p:txBody>
            <a:bodyPr wrap="none" lIns="0" tIns="0" rIns="0" bIns="0" anchor="ctr" anchorCtr="0">
              <a:noAutofit/>
            </a:bodyPr>
            <a:lstStyle/>
            <a:p>
              <a:pPr algn="ctr" fontAlgn="ctr">
                <a:buClr>
                  <a:srgbClr val="3D6AA7"/>
                </a:buClr>
              </a:pPr>
              <a:r>
                <a:rPr lang="zh-TW"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細菌感染部門</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4" name="角丸四角形 303"/>
            <p:cNvSpPr/>
            <p:nvPr/>
          </p:nvSpPr>
          <p:spPr>
            <a:xfrm>
              <a:off x="3224808" y="3140968"/>
              <a:ext cx="1224000" cy="216000"/>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ウィルス感染部門</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03" name="正方形/長方形 202"/>
          <p:cNvSpPr/>
          <p:nvPr/>
        </p:nvSpPr>
        <p:spPr>
          <a:xfrm>
            <a:off x="1314058" y="3140968"/>
            <a:ext cx="504056" cy="161583"/>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lgn="ctr">
              <a:buClr>
                <a:srgbClr val="3D6AA7"/>
              </a:buClr>
            </a:pPr>
            <a:r>
              <a:rPr lang="ja-JP" altLang="en-US" sz="1050" b="1">
                <a:latin typeface="Arial" panose="020B0604020202020204" pitchFamily="34" charset="0"/>
                <a:ea typeface="ＭＳ Ｐゴシック" panose="020B0600070205080204" pitchFamily="50" charset="-128"/>
                <a:cs typeface="Arial" panose="020B0604020202020204" pitchFamily="34" charset="0"/>
              </a:rPr>
              <a:t>設置</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1" name="正方形/長方形 200"/>
          <p:cNvSpPr/>
          <p:nvPr/>
        </p:nvSpPr>
        <p:spPr>
          <a:xfrm>
            <a:off x="1875583" y="2852936"/>
            <a:ext cx="2808000" cy="21602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保健省・医科学局・タイ国立予防衛生研究所</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4" name="正方形/長方形 363"/>
          <p:cNvSpPr/>
          <p:nvPr/>
        </p:nvSpPr>
        <p:spPr>
          <a:xfrm>
            <a:off x="848544" y="5877272"/>
            <a:ext cx="3456384" cy="360040"/>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noAutofit/>
          </a:bodyPr>
          <a:lstStyle/>
          <a:p>
            <a:pPr algn="just" fontAlgn="ctr">
              <a:lnSpc>
                <a:spcPct val="110000"/>
              </a:lnSpc>
              <a:spcAft>
                <a:spcPts val="700"/>
              </a:spcAft>
              <a:buClr>
                <a:srgbClr val="5F8AC3"/>
              </a:buCl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両大学からの発表者に加え、国内外から多くの講師を招き、活発な討論が行われた。</a:t>
            </a:r>
          </a:p>
        </p:txBody>
      </p:sp>
      <p:sp>
        <p:nvSpPr>
          <p:cNvPr id="370" name="正方形/長方形 369"/>
          <p:cNvSpPr/>
          <p:nvPr/>
        </p:nvSpPr>
        <p:spPr>
          <a:xfrm>
            <a:off x="2216696" y="4293096"/>
            <a:ext cx="720080" cy="225896"/>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font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共催</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1" name="グループ化 310"/>
          <p:cNvGrpSpPr>
            <a:grpSpLocks noChangeAspect="1"/>
          </p:cNvGrpSpPr>
          <p:nvPr/>
        </p:nvGrpSpPr>
        <p:grpSpPr>
          <a:xfrm>
            <a:off x="1418884" y="4293096"/>
            <a:ext cx="797812" cy="576000"/>
            <a:chOff x="200025" y="2564904"/>
            <a:chExt cx="1296591" cy="936104"/>
          </a:xfrm>
        </p:grpSpPr>
        <p:sp>
          <p:nvSpPr>
            <p:cNvPr id="313" name="正方形/長方形 312"/>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4" name="正方形/長方形 313"/>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5" name="片側の 2 つの角を丸めた四角形 314"/>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6" name="グループ化 315"/>
            <p:cNvGrpSpPr/>
            <p:nvPr/>
          </p:nvGrpSpPr>
          <p:grpSpPr>
            <a:xfrm>
              <a:off x="756498" y="2604538"/>
              <a:ext cx="184096" cy="184096"/>
              <a:chOff x="764204" y="2641792"/>
              <a:chExt cx="168684" cy="168684"/>
            </a:xfrm>
          </p:grpSpPr>
          <p:sp>
            <p:nvSpPr>
              <p:cNvPr id="343" name="円/楕円 342"/>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4" name="フリーフォーム 343"/>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7" name="グループ化 316"/>
            <p:cNvGrpSpPr/>
            <p:nvPr/>
          </p:nvGrpSpPr>
          <p:grpSpPr>
            <a:xfrm>
              <a:off x="266580" y="2875097"/>
              <a:ext cx="421345" cy="561794"/>
              <a:chOff x="266580" y="2875097"/>
              <a:chExt cx="421345" cy="561794"/>
            </a:xfrm>
          </p:grpSpPr>
          <p:sp>
            <p:nvSpPr>
              <p:cNvPr id="331" name="正方形/長方形 330"/>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2" name="正方形/長方形 331"/>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3" name="正方形/長方形 332"/>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4" name="正方形/長方形 333"/>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5" name="正方形/長方形 334"/>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6" name="正方形/長方形 335"/>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8" name="正方形/長方形 337"/>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9" name="正方形/長方形 338"/>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0" name="正方形/長方形 339"/>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1" name="正方形/長方形 340"/>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2" name="正方形/長方形 341"/>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18" name="グループ化 317"/>
            <p:cNvGrpSpPr/>
            <p:nvPr/>
          </p:nvGrpSpPr>
          <p:grpSpPr>
            <a:xfrm>
              <a:off x="1009164" y="2875097"/>
              <a:ext cx="421345" cy="561794"/>
              <a:chOff x="266580" y="2875097"/>
              <a:chExt cx="421345" cy="561794"/>
            </a:xfrm>
          </p:grpSpPr>
          <p:sp>
            <p:nvSpPr>
              <p:cNvPr id="319" name="正方形/長方形 318"/>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0" name="正方形/長方形 319"/>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1" name="正方形/長方形 320"/>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2" name="正方形/長方形 321"/>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3" name="正方形/長方形 322"/>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4" name="正方形/長方形 323"/>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5" name="正方形/長方形 324"/>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6" name="正方形/長方形 325"/>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7" name="正方形/長方形 326"/>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正方形/長方形 327"/>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9" name="正方形/長方形 328"/>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0" name="正方形/長方形 329"/>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361" name="グループ化 360"/>
          <p:cNvGrpSpPr>
            <a:grpSpLocks noChangeAspect="1"/>
          </p:cNvGrpSpPr>
          <p:nvPr/>
        </p:nvGrpSpPr>
        <p:grpSpPr>
          <a:xfrm>
            <a:off x="2936776" y="4293096"/>
            <a:ext cx="792000" cy="576000"/>
            <a:chOff x="1795093" y="5528304"/>
            <a:chExt cx="818092" cy="594976"/>
          </a:xfrm>
        </p:grpSpPr>
        <p:sp>
          <p:nvSpPr>
            <p:cNvPr id="346" name="正方形/長方形 211"/>
            <p:cNvSpPr/>
            <p:nvPr/>
          </p:nvSpPr>
          <p:spPr>
            <a:xfrm>
              <a:off x="1795093" y="5528304"/>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47" name="正方形/長方形 346"/>
            <p:cNvSpPr/>
            <p:nvPr/>
          </p:nvSpPr>
          <p:spPr>
            <a:xfrm>
              <a:off x="1832279" y="5737278"/>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8" name="正方形/長方形 347"/>
            <p:cNvSpPr/>
            <p:nvPr/>
          </p:nvSpPr>
          <p:spPr>
            <a:xfrm>
              <a:off x="1832279" y="5811650"/>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9" name="正方形/長方形 348"/>
            <p:cNvSpPr/>
            <p:nvPr/>
          </p:nvSpPr>
          <p:spPr>
            <a:xfrm>
              <a:off x="1832279" y="5886022"/>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0" name="正方形/長方形 349"/>
            <p:cNvSpPr/>
            <p:nvPr/>
          </p:nvSpPr>
          <p:spPr>
            <a:xfrm>
              <a:off x="1832279" y="5960394"/>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1" name="正方形/長方形 350"/>
            <p:cNvSpPr/>
            <p:nvPr/>
          </p:nvSpPr>
          <p:spPr>
            <a:xfrm>
              <a:off x="1832279" y="6034766"/>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2" name="正方形/長方形 351"/>
            <p:cNvSpPr/>
            <p:nvPr/>
          </p:nvSpPr>
          <p:spPr>
            <a:xfrm>
              <a:off x="2315697" y="5737278"/>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3" name="正方形/長方形 352"/>
            <p:cNvSpPr/>
            <p:nvPr/>
          </p:nvSpPr>
          <p:spPr>
            <a:xfrm>
              <a:off x="2315697" y="5811650"/>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4" name="正方形/長方形 353"/>
            <p:cNvSpPr/>
            <p:nvPr/>
          </p:nvSpPr>
          <p:spPr>
            <a:xfrm>
              <a:off x="2315697" y="5886022"/>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5" name="正方形/長方形 354"/>
            <p:cNvSpPr/>
            <p:nvPr/>
          </p:nvSpPr>
          <p:spPr>
            <a:xfrm>
              <a:off x="2315697" y="5960394"/>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6" name="正方形/長方形 355"/>
            <p:cNvSpPr/>
            <p:nvPr/>
          </p:nvSpPr>
          <p:spPr>
            <a:xfrm>
              <a:off x="2315697" y="6034766"/>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7" name="グループ化 356"/>
            <p:cNvGrpSpPr/>
            <p:nvPr/>
          </p:nvGrpSpPr>
          <p:grpSpPr>
            <a:xfrm>
              <a:off x="2143820" y="5558035"/>
              <a:ext cx="120638" cy="120638"/>
              <a:chOff x="6267822" y="4095750"/>
              <a:chExt cx="120638" cy="120638"/>
            </a:xfrm>
          </p:grpSpPr>
          <p:sp>
            <p:nvSpPr>
              <p:cNvPr id="359" name="円/楕円 358"/>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0" name="フリーフォーム 359"/>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8" name="片側の 2 つの角を丸めた四角形 357"/>
            <p:cNvSpPr/>
            <p:nvPr/>
          </p:nvSpPr>
          <p:spPr>
            <a:xfrm>
              <a:off x="2147128" y="5926972"/>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62" name="正方形/長方形 361"/>
          <p:cNvSpPr/>
          <p:nvPr/>
        </p:nvSpPr>
        <p:spPr>
          <a:xfrm>
            <a:off x="704632" y="4437112"/>
            <a:ext cx="719976" cy="360040"/>
          </a:xfrm>
          <a:prstGeom prst="rect">
            <a:avLst/>
          </a:prstGeom>
          <a:noFill/>
          <a:extLst>
            <a:ext uri="{909E8E84-426E-40DD-AFC4-6F175D3DCCD1}">
              <a14:hiddenFill xmlns:a14="http://schemas.microsoft.com/office/drawing/2010/main">
                <a:solidFill>
                  <a:srgbClr val="CCDAEC"/>
                </a:solidFill>
              </a14:hiddenFill>
            </a:ext>
          </a:extLst>
        </p:spPr>
        <p:txBody>
          <a:bodyPr wrap="none" lIns="36000" tIns="0" rIns="36000" bIns="36000" anchor="b" anchorCtr="0">
            <a:noAutofit/>
          </a:bodyPr>
          <a:lstStyle/>
          <a:p>
            <a:pPr algn="r" fontAlgn="ctr">
              <a:buClr>
                <a:srgbClr val="3D6AA7"/>
              </a:buClr>
            </a:pPr>
            <a:r>
              <a:rPr lang="zh-CN" altLang="en-US" sz="1000" b="1">
                <a:latin typeface="Arial" panose="020B0604020202020204" pitchFamily="34" charset="0"/>
                <a:ea typeface="ＭＳ Ｐゴシック" panose="020B0600070205080204" pitchFamily="50" charset="-128"/>
                <a:cs typeface="Arial" panose="020B0604020202020204" pitchFamily="34" charset="0"/>
              </a:rPr>
              <a:t>新潟大学</a:t>
            </a:r>
            <a:endParaRPr lang="en-US" altLang="zh-CN" sz="1000" b="1">
              <a:latin typeface="Arial" panose="020B0604020202020204" pitchFamily="34" charset="0"/>
              <a:ea typeface="ＭＳ Ｐゴシック" panose="020B0600070205080204" pitchFamily="50" charset="-128"/>
              <a:cs typeface="Arial" panose="020B0604020202020204" pitchFamily="34" charset="0"/>
            </a:endParaRPr>
          </a:p>
          <a:p>
            <a:pPr algn="r" fontAlgn="ctr">
              <a:buClr>
                <a:srgbClr val="3D6AA7"/>
              </a:buClr>
            </a:pPr>
            <a:r>
              <a:rPr lang="zh-CN" altLang="en-US" sz="1000" b="1">
                <a:latin typeface="Arial" panose="020B0604020202020204" pitchFamily="34" charset="0"/>
                <a:ea typeface="ＭＳ Ｐゴシック" panose="020B0600070205080204" pitchFamily="50" charset="-128"/>
                <a:cs typeface="Arial" panose="020B0604020202020204" pitchFamily="34" charset="0"/>
              </a:rPr>
              <a:t>歯学部</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1" name="正方形/長方形 370"/>
          <p:cNvSpPr/>
          <p:nvPr/>
        </p:nvSpPr>
        <p:spPr>
          <a:xfrm>
            <a:off x="3728864" y="4293096"/>
            <a:ext cx="864096" cy="504056"/>
          </a:xfrm>
          <a:prstGeom prst="rect">
            <a:avLst/>
          </a:prstGeom>
          <a:noFill/>
          <a:extLst>
            <a:ext uri="{909E8E84-426E-40DD-AFC4-6F175D3DCCD1}">
              <a14:hiddenFill xmlns:a14="http://schemas.microsoft.com/office/drawing/2010/main">
                <a:solidFill>
                  <a:srgbClr val="CCDAEC"/>
                </a:solidFill>
              </a14:hiddenFill>
            </a:ext>
          </a:extLst>
        </p:spPr>
        <p:txBody>
          <a:bodyPr wrap="none" lIns="36000" tIns="0" rIns="36000" bIns="36000" anchor="b" anchorCtr="0">
            <a:noAutofit/>
          </a:bodyPr>
          <a:lstStyle/>
          <a:p>
            <a:pPr font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プリンス・オブ・</a:t>
            </a:r>
            <a:endParaRPr lang="en-US" altLang="ja-JP" sz="1000" b="1">
              <a:latin typeface="Arial" panose="020B0604020202020204" pitchFamily="34" charset="0"/>
              <a:ea typeface="ＭＳ Ｐゴシック" panose="020B0600070205080204" pitchFamily="50" charset="-128"/>
              <a:cs typeface="Arial" panose="020B0604020202020204" pitchFamily="34" charset="0"/>
            </a:endParaRPr>
          </a:p>
          <a:p>
            <a:pPr font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ソンクラ大学</a:t>
            </a:r>
            <a:br>
              <a:rPr lang="en-US" altLang="ja-JP" sz="1000" b="1">
                <a:latin typeface="Arial" panose="020B0604020202020204" pitchFamily="34" charset="0"/>
                <a:ea typeface="ＭＳ Ｐゴシック" panose="020B0600070205080204" pitchFamily="50" charset="-128"/>
                <a:cs typeface="Arial" panose="020B0604020202020204" pitchFamily="34" charset="0"/>
              </a:rPr>
            </a:br>
            <a:r>
              <a:rPr lang="ja-JP" altLang="en-US" sz="1000" b="1">
                <a:latin typeface="Arial" panose="020B0604020202020204" pitchFamily="34" charset="0"/>
                <a:ea typeface="ＭＳ Ｐゴシック" panose="020B0600070205080204" pitchFamily="50" charset="-128"/>
                <a:cs typeface="Arial" panose="020B0604020202020204" pitchFamily="34" charset="0"/>
              </a:rPr>
              <a:t>歯学部</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8" name="角丸四角形 377"/>
          <p:cNvSpPr/>
          <p:nvPr/>
        </p:nvSpPr>
        <p:spPr>
          <a:xfrm>
            <a:off x="848544" y="5553208"/>
            <a:ext cx="1656184" cy="288032"/>
          </a:xfrm>
          <a:prstGeom prst="roundRect">
            <a:avLst/>
          </a:prstGeom>
          <a:solidFill>
            <a:srgbClr val="868686"/>
          </a:solidFill>
        </p:spPr>
        <p:txBody>
          <a:bodyPr wrap="none" lIns="0" tIns="0" rIns="0" bIns="0" anchor="ctr" anchorCtr="0">
            <a:noAutofit/>
          </a:bodyPr>
          <a:lstStyle/>
          <a:p>
            <a:pPr algn="ctr" fontAlgn="ctr">
              <a:buClr>
                <a:srgbClr val="3D6AA7"/>
              </a:buClr>
            </a:pPr>
            <a:r>
              <a:rPr lang="zh-CN" altLang="en-US" sz="1050" b="1">
                <a:solidFill>
                  <a:schemeClr val="bg1"/>
                </a:solidFill>
                <a:latin typeface="Arial" panose="020B0604020202020204" pitchFamily="34" charset="0"/>
                <a:ea typeface="ＭＳ Ｐゴシック" panose="020B0600070205080204" pitchFamily="50" charset="-128"/>
                <a:cs typeface="Arial" panose="020B0604020202020204" pitchFamily="34" charset="0"/>
              </a:rPr>
              <a:t>再生歯科医学教育</a:t>
            </a:r>
            <a:endParaRPr lang="zh-TW" altLang="en-US" sz="105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1" name="角丸四角形 380"/>
          <p:cNvSpPr/>
          <p:nvPr/>
        </p:nvSpPr>
        <p:spPr>
          <a:xfrm>
            <a:off x="2648744" y="5553208"/>
            <a:ext cx="1656184" cy="288032"/>
          </a:xfrm>
          <a:prstGeom prst="roundRect">
            <a:avLst/>
          </a:prstGeom>
          <a:solidFill>
            <a:srgbClr val="868686"/>
          </a:solidFill>
        </p:spPr>
        <p:txBody>
          <a:bodyPr wrap="none" lIns="0" tIns="0" rIns="0" bIns="0" anchor="ctr" anchorCtr="0">
            <a:noAutofit/>
          </a:bodyPr>
          <a:lstStyle/>
          <a:p>
            <a:pPr algn="ctr" fontAlgn="ctr">
              <a:buClr>
                <a:srgbClr val="3D6AA7"/>
              </a:buClr>
            </a:pPr>
            <a:r>
              <a:rPr lang="zh-CN" altLang="en-US" sz="1050" b="1">
                <a:solidFill>
                  <a:schemeClr val="bg1"/>
                </a:solidFill>
                <a:latin typeface="Arial" panose="020B0604020202020204" pitchFamily="34" charset="0"/>
                <a:ea typeface="ＭＳ Ｐゴシック" panose="020B0600070205080204" pitchFamily="50" charset="-128"/>
                <a:cs typeface="Arial" panose="020B0604020202020204" pitchFamily="34" charset="0"/>
              </a:rPr>
              <a:t>国際口腔保健医療教育</a:t>
            </a:r>
            <a:endParaRPr lang="zh-TW" altLang="en-US" sz="105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50" name="グループ化 449"/>
          <p:cNvGrpSpPr/>
          <p:nvPr/>
        </p:nvGrpSpPr>
        <p:grpSpPr>
          <a:xfrm>
            <a:off x="2216696" y="4437112"/>
            <a:ext cx="702496" cy="213038"/>
            <a:chOff x="2267422" y="4437112"/>
            <a:chExt cx="702496" cy="213038"/>
          </a:xfrm>
        </p:grpSpPr>
        <p:sp>
          <p:nvSpPr>
            <p:cNvPr id="427" name="右矢印 426"/>
            <p:cNvSpPr/>
            <p:nvPr/>
          </p:nvSpPr>
          <p:spPr>
            <a:xfrm rot="10800000">
              <a:off x="2313154" y="4497980"/>
              <a:ext cx="621266"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8" name="山形 427"/>
            <p:cNvSpPr/>
            <p:nvPr/>
          </p:nvSpPr>
          <p:spPr>
            <a:xfrm flipV="1">
              <a:off x="2843486" y="4437112"/>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9" name="山形 428"/>
            <p:cNvSpPr/>
            <p:nvPr/>
          </p:nvSpPr>
          <p:spPr>
            <a:xfrm rot="10800000">
              <a:off x="2267422" y="4437112"/>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9" name="グループ化 438"/>
          <p:cNvGrpSpPr/>
          <p:nvPr/>
        </p:nvGrpSpPr>
        <p:grpSpPr>
          <a:xfrm>
            <a:off x="1106237" y="3250473"/>
            <a:ext cx="772695" cy="213038"/>
            <a:chOff x="-1095672" y="3573016"/>
            <a:chExt cx="772695" cy="213038"/>
          </a:xfrm>
        </p:grpSpPr>
        <p:sp>
          <p:nvSpPr>
            <p:cNvPr id="440" name="右矢印 439"/>
            <p:cNvSpPr/>
            <p:nvPr/>
          </p:nvSpPr>
          <p:spPr>
            <a:xfrm rot="10800000">
              <a:off x="-1095672" y="3633884"/>
              <a:ext cx="729506"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1" name="山形 440"/>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67" name="正方形/長方形 166"/>
          <p:cNvSpPr/>
          <p:nvPr/>
        </p:nvSpPr>
        <p:spPr>
          <a:xfrm>
            <a:off x="433228" y="3573016"/>
            <a:ext cx="864096" cy="216024"/>
          </a:xfrm>
          <a:prstGeom prst="rect">
            <a:avLst/>
          </a:prstGeom>
          <a:solidFill>
            <a:srgbClr val="FFFFFF"/>
          </a:solidFill>
        </p:spPr>
        <p:txBody>
          <a:bodyPr wrap="none" lIns="0" tIns="0" rIns="0" bIns="0" anchor="ctr" anchorCtr="0">
            <a:noAutofit/>
          </a:bodyPr>
          <a:lstStyle/>
          <a:p>
            <a:pPr algn="ctr" fontAlgn="ctr">
              <a:buClr>
                <a:srgbClr val="3D6AA7"/>
              </a:buClr>
            </a:pPr>
            <a:r>
              <a:rPr lang="zh-CN" altLang="en-US" sz="1100" b="1">
                <a:latin typeface="Arial" panose="020B0604020202020204" pitchFamily="34" charset="0"/>
                <a:ea typeface="ＭＳ Ｐゴシック" panose="020B0600070205080204" pitchFamily="50" charset="-128"/>
                <a:cs typeface="Arial" panose="020B0604020202020204" pitchFamily="34" charset="0"/>
              </a:rPr>
              <a:t>大阪大学</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2" name="グループ化 431"/>
          <p:cNvGrpSpPr>
            <a:grpSpLocks noChangeAspect="1"/>
          </p:cNvGrpSpPr>
          <p:nvPr/>
        </p:nvGrpSpPr>
        <p:grpSpPr>
          <a:xfrm>
            <a:off x="416496" y="2924944"/>
            <a:ext cx="897562" cy="648016"/>
            <a:chOff x="338763" y="2420951"/>
            <a:chExt cx="797813" cy="576001"/>
          </a:xfrm>
        </p:grpSpPr>
        <p:grpSp>
          <p:nvGrpSpPr>
            <p:cNvPr id="257" name="グループ化 256"/>
            <p:cNvGrpSpPr/>
            <p:nvPr/>
          </p:nvGrpSpPr>
          <p:grpSpPr>
            <a:xfrm>
              <a:off x="338763" y="2420951"/>
              <a:ext cx="797813" cy="576001"/>
              <a:chOff x="200025" y="2564902"/>
              <a:chExt cx="1296593" cy="936105"/>
            </a:xfrm>
          </p:grpSpPr>
          <p:sp>
            <p:nvSpPr>
              <p:cNvPr id="258" name="正方形/長方形 257"/>
              <p:cNvSpPr/>
              <p:nvPr/>
            </p:nvSpPr>
            <p:spPr>
              <a:xfrm>
                <a:off x="694135" y="2564902"/>
                <a:ext cx="308372" cy="247282"/>
              </a:xfrm>
              <a:prstGeom prst="rect">
                <a:avLst/>
              </a:prstGeom>
              <a:solidFill>
                <a:srgbClr val="83A4D1"/>
              </a:solidFill>
              <a:ln w="31750" cap="flat" cmpd="sng" algn="ctr">
                <a:solidFill>
                  <a:srgbClr val="FFFFFF"/>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59" name="正方形/長方形 258"/>
              <p:cNvSpPr/>
              <p:nvPr/>
            </p:nvSpPr>
            <p:spPr>
              <a:xfrm>
                <a:off x="200025" y="2812185"/>
                <a:ext cx="1296593" cy="688821"/>
              </a:xfrm>
              <a:prstGeom prst="rect">
                <a:avLst/>
              </a:prstGeom>
              <a:solidFill>
                <a:srgbClr val="83A4D1"/>
              </a:solidFill>
              <a:ln w="31750" cap="flat" cmpd="sng" algn="ctr">
                <a:solidFill>
                  <a:srgbClr val="FFFFFF"/>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60" name="片側の 2 つの角を丸めた四角形 259"/>
              <p:cNvSpPr/>
              <p:nvPr/>
            </p:nvSpPr>
            <p:spPr>
              <a:xfrm>
                <a:off x="758877" y="3188147"/>
                <a:ext cx="181718" cy="312860"/>
              </a:xfrm>
              <a:prstGeom prst="round2SameRect">
                <a:avLst>
                  <a:gd name="adj1" fmla="val 50000"/>
                  <a:gd name="adj2" fmla="val 0"/>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1" name="グループ化 260"/>
              <p:cNvGrpSpPr/>
              <p:nvPr/>
            </p:nvGrpSpPr>
            <p:grpSpPr>
              <a:xfrm>
                <a:off x="756500" y="2604537"/>
                <a:ext cx="184096" cy="184096"/>
                <a:chOff x="764204" y="2641792"/>
                <a:chExt cx="168684" cy="168684"/>
              </a:xfrm>
            </p:grpSpPr>
            <p:sp>
              <p:nvSpPr>
                <p:cNvPr id="288" name="円/楕円 287"/>
                <p:cNvSpPr/>
                <p:nvPr/>
              </p:nvSpPr>
              <p:spPr>
                <a:xfrm>
                  <a:off x="764204" y="2641792"/>
                  <a:ext cx="168684" cy="168684"/>
                </a:xfrm>
                <a:prstGeom prst="ellipse">
                  <a:avLst/>
                </a:prstGeom>
                <a:solidFill>
                  <a:srgbClr val="FFFFFF"/>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9" name="フリーフォーム 288"/>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31750"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2" name="グループ化 261"/>
              <p:cNvGrpSpPr/>
              <p:nvPr/>
            </p:nvGrpSpPr>
            <p:grpSpPr>
              <a:xfrm>
                <a:off x="266580" y="2875097"/>
                <a:ext cx="421345" cy="561794"/>
                <a:chOff x="266580" y="2875097"/>
                <a:chExt cx="421345" cy="561794"/>
              </a:xfrm>
            </p:grpSpPr>
            <p:sp>
              <p:nvSpPr>
                <p:cNvPr id="276" name="正方形/長方形 275"/>
                <p:cNvSpPr/>
                <p:nvPr/>
              </p:nvSpPr>
              <p:spPr>
                <a:xfrm>
                  <a:off x="266580"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正方形/長方形 276"/>
                <p:cNvSpPr/>
                <p:nvPr/>
              </p:nvSpPr>
              <p:spPr>
                <a:xfrm>
                  <a:off x="407028"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正方形/長方形 277"/>
                <p:cNvSpPr/>
                <p:nvPr/>
              </p:nvSpPr>
              <p:spPr>
                <a:xfrm>
                  <a:off x="266580"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正方形/長方形 278"/>
                <p:cNvSpPr/>
                <p:nvPr/>
              </p:nvSpPr>
              <p:spPr>
                <a:xfrm>
                  <a:off x="407028"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0" name="正方形/長方形 279"/>
                <p:cNvSpPr/>
                <p:nvPr/>
              </p:nvSpPr>
              <p:spPr>
                <a:xfrm>
                  <a:off x="547477"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1" name="正方形/長方形 280"/>
                <p:cNvSpPr/>
                <p:nvPr/>
              </p:nvSpPr>
              <p:spPr>
                <a:xfrm>
                  <a:off x="547477"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2" name="正方形/長方形 281"/>
                <p:cNvSpPr/>
                <p:nvPr/>
              </p:nvSpPr>
              <p:spPr>
                <a:xfrm>
                  <a:off x="266580"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3" name="正方形/長方形 282"/>
                <p:cNvSpPr/>
                <p:nvPr/>
              </p:nvSpPr>
              <p:spPr>
                <a:xfrm>
                  <a:off x="407028"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4" name="正方形/長方形 283"/>
                <p:cNvSpPr/>
                <p:nvPr/>
              </p:nvSpPr>
              <p:spPr>
                <a:xfrm>
                  <a:off x="547477"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5" name="正方形/長方形 284"/>
                <p:cNvSpPr/>
                <p:nvPr/>
              </p:nvSpPr>
              <p:spPr>
                <a:xfrm>
                  <a:off x="266580"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6" name="正方形/長方形 285"/>
                <p:cNvSpPr/>
                <p:nvPr/>
              </p:nvSpPr>
              <p:spPr>
                <a:xfrm>
                  <a:off x="407028"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7" name="正方形/長方形 286"/>
                <p:cNvSpPr/>
                <p:nvPr/>
              </p:nvSpPr>
              <p:spPr>
                <a:xfrm>
                  <a:off x="547477"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63" name="グループ化 262"/>
              <p:cNvGrpSpPr/>
              <p:nvPr/>
            </p:nvGrpSpPr>
            <p:grpSpPr>
              <a:xfrm>
                <a:off x="1009164" y="2875097"/>
                <a:ext cx="421345" cy="561794"/>
                <a:chOff x="266580" y="2875097"/>
                <a:chExt cx="421345" cy="561794"/>
              </a:xfrm>
            </p:grpSpPr>
            <p:sp>
              <p:nvSpPr>
                <p:cNvPr id="264" name="正方形/長方形 263"/>
                <p:cNvSpPr/>
                <p:nvPr/>
              </p:nvSpPr>
              <p:spPr>
                <a:xfrm>
                  <a:off x="266580"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正方形/長方形 264"/>
                <p:cNvSpPr/>
                <p:nvPr/>
              </p:nvSpPr>
              <p:spPr>
                <a:xfrm>
                  <a:off x="407028"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266580"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7" name="正方形/長方形 266"/>
                <p:cNvSpPr/>
                <p:nvPr/>
              </p:nvSpPr>
              <p:spPr>
                <a:xfrm>
                  <a:off x="407028"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正方形/長方形 267"/>
                <p:cNvSpPr/>
                <p:nvPr/>
              </p:nvSpPr>
              <p:spPr>
                <a:xfrm>
                  <a:off x="547477"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9" name="正方形/長方形 268"/>
                <p:cNvSpPr/>
                <p:nvPr/>
              </p:nvSpPr>
              <p:spPr>
                <a:xfrm>
                  <a:off x="547477"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0" name="正方形/長方形 269"/>
                <p:cNvSpPr/>
                <p:nvPr/>
              </p:nvSpPr>
              <p:spPr>
                <a:xfrm>
                  <a:off x="266580"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1" name="正方形/長方形 270"/>
                <p:cNvSpPr/>
                <p:nvPr/>
              </p:nvSpPr>
              <p:spPr>
                <a:xfrm>
                  <a:off x="407028"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2" name="正方形/長方形 271"/>
                <p:cNvSpPr/>
                <p:nvPr/>
              </p:nvSpPr>
              <p:spPr>
                <a:xfrm>
                  <a:off x="547477"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3" name="正方形/長方形 272"/>
                <p:cNvSpPr/>
                <p:nvPr/>
              </p:nvSpPr>
              <p:spPr>
                <a:xfrm>
                  <a:off x="266580"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4" name="正方形/長方形 273"/>
                <p:cNvSpPr/>
                <p:nvPr/>
              </p:nvSpPr>
              <p:spPr>
                <a:xfrm>
                  <a:off x="407028"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5" name="正方形/長方形 274"/>
                <p:cNvSpPr/>
                <p:nvPr/>
              </p:nvSpPr>
              <p:spPr>
                <a:xfrm>
                  <a:off x="547477"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393" name="グループ化 392"/>
            <p:cNvGrpSpPr/>
            <p:nvPr/>
          </p:nvGrpSpPr>
          <p:grpSpPr>
            <a:xfrm>
              <a:off x="338763" y="2420951"/>
              <a:ext cx="797813" cy="576001"/>
              <a:chOff x="200025" y="2564902"/>
              <a:chExt cx="1296593" cy="936105"/>
            </a:xfrm>
          </p:grpSpPr>
          <p:sp>
            <p:nvSpPr>
              <p:cNvPr id="394" name="正方形/長方形 393"/>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95" name="正方形/長方形 394"/>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96" name="片側の 2 つの角を丸めた四角形 395"/>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7" name="グループ化 396"/>
              <p:cNvGrpSpPr/>
              <p:nvPr/>
            </p:nvGrpSpPr>
            <p:grpSpPr>
              <a:xfrm>
                <a:off x="756500" y="2604537"/>
                <a:ext cx="184096" cy="184096"/>
                <a:chOff x="764204" y="2641792"/>
                <a:chExt cx="168684" cy="168684"/>
              </a:xfrm>
            </p:grpSpPr>
            <p:sp>
              <p:nvSpPr>
                <p:cNvPr id="424" name="円/楕円 423"/>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5" name="フリーフォーム 424"/>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8" name="グループ化 397"/>
              <p:cNvGrpSpPr/>
              <p:nvPr/>
            </p:nvGrpSpPr>
            <p:grpSpPr>
              <a:xfrm>
                <a:off x="266580" y="2875097"/>
                <a:ext cx="421345" cy="561794"/>
                <a:chOff x="266580" y="2875097"/>
                <a:chExt cx="421345" cy="561794"/>
              </a:xfrm>
            </p:grpSpPr>
            <p:sp>
              <p:nvSpPr>
                <p:cNvPr id="412" name="正方形/長方形 411"/>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3" name="正方形/長方形 412"/>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4" name="正方形/長方形 413"/>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5" name="正方形/長方形 414"/>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6" name="正方形/長方形 415"/>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7" name="正方形/長方形 416"/>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8" name="正方形/長方形 417"/>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9" name="正方形/長方形 418"/>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0" name="正方形/長方形 419"/>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1" name="正方形/長方形 420"/>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2" name="正方形/長方形 421"/>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3" name="正方形/長方形 422"/>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99" name="グループ化 398"/>
              <p:cNvGrpSpPr/>
              <p:nvPr/>
            </p:nvGrpSpPr>
            <p:grpSpPr>
              <a:xfrm>
                <a:off x="1009164" y="2875097"/>
                <a:ext cx="421345" cy="561794"/>
                <a:chOff x="266580" y="2875097"/>
                <a:chExt cx="421345" cy="561794"/>
              </a:xfrm>
            </p:grpSpPr>
            <p:sp>
              <p:nvSpPr>
                <p:cNvPr id="400" name="正方形/長方形 399"/>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1" name="正方形/長方形 400"/>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2" name="正方形/長方形 401"/>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3" name="正方形/長方形 402"/>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4" name="正方形/長方形 403"/>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5" name="正方形/長方形 404"/>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6" name="正方形/長方形 405"/>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7" name="正方形/長方形 406"/>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8" name="正方形/長方形 407"/>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9" name="正方形/長方形 408"/>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0" name="正方形/長方形 409"/>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1" name="正方形/長方形 410"/>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sp>
        <p:nvSpPr>
          <p:cNvPr id="383" name="正方形/長方形 382"/>
          <p:cNvSpPr/>
          <p:nvPr/>
        </p:nvSpPr>
        <p:spPr>
          <a:xfrm>
            <a:off x="560512" y="5301208"/>
            <a:ext cx="4032448" cy="252000"/>
          </a:xfrm>
          <a:prstGeom prst="rect">
            <a:avLst/>
          </a:prstGeom>
          <a:noFill/>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メインシンポジウム</a:t>
            </a:r>
            <a:endParaRPr lang="zh-TW" altLang="en-US" sz="11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8" name="片側の 2 つの角を丸めた四角形 447"/>
          <p:cNvSpPr/>
          <p:nvPr/>
        </p:nvSpPr>
        <p:spPr>
          <a:xfrm rot="10800000">
            <a:off x="560512" y="5301208"/>
            <a:ext cx="4032448" cy="1008112"/>
          </a:xfrm>
          <a:prstGeom prst="round2SameRect">
            <a:avLst>
              <a:gd name="adj1" fmla="val 6379"/>
              <a:gd name="adj2" fmla="val 0"/>
            </a:avLst>
          </a:prstGeom>
          <a:noFill/>
          <a:ln w="12700" cap="flat" cmpd="sng" algn="ctr">
            <a:solidFill>
              <a:srgbClr val="AFE6F7"/>
            </a:solidFill>
            <a:prstDash val="solid"/>
            <a:round/>
            <a:headEnd type="none" w="med" len="med"/>
            <a:tailEnd type="none" w="med" len="med"/>
          </a:ln>
          <a:extLst>
            <a:ext uri="{909E8E84-426E-40DD-AFC4-6F175D3DCCD1}">
              <a14:hiddenFill xmlns:a14="http://schemas.microsoft.com/office/drawing/2010/main">
                <a:solidFill>
                  <a:srgbClr val="AFE6F7"/>
                </a:solidFill>
              </a14:hiddenFill>
            </a:ext>
          </a:extLst>
        </p:spPr>
        <p:txBody>
          <a:bodyPr wrap="square" lIns="0" tIns="72000" rIns="0" bIns="0" rtlCol="0" anchor="t" anchorCtr="0">
            <a:noAutofit/>
          </a:bodyPr>
          <a:lstStyle/>
          <a:p>
            <a:pPr algn="ctr" defTabSz="955675" fontAlgn="ctr" hangingPunct="0">
              <a:buSzPct val="120000"/>
            </a:pPr>
            <a:endParaRPr lang="ja-JP" altLang="en-US" sz="1200" dirty="0">
              <a:latin typeface="Arial Black" pitchFamily="34" charset="0"/>
              <a:ea typeface="HGP創英角ｺﾞｼｯｸUB" pitchFamily="50" charset="-128"/>
            </a:endParaRPr>
          </a:p>
        </p:txBody>
      </p:sp>
      <p:sp>
        <p:nvSpPr>
          <p:cNvPr id="453" name="正方形/長方形 452"/>
          <p:cNvSpPr/>
          <p:nvPr/>
        </p:nvSpPr>
        <p:spPr>
          <a:xfrm>
            <a:off x="2216696" y="4653136"/>
            <a:ext cx="720080" cy="1538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fontAlgn="ctr">
              <a:buClr>
                <a:srgbClr val="3D6AA7"/>
              </a:buClr>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年度）</a:t>
            </a:r>
          </a:p>
        </p:txBody>
      </p:sp>
      <p:sp>
        <p:nvSpPr>
          <p:cNvPr id="345" name="正方形/長方形 344"/>
          <p:cNvSpPr/>
          <p:nvPr/>
        </p:nvSpPr>
        <p:spPr>
          <a:xfrm>
            <a:off x="272480" y="2134017"/>
            <a:ext cx="4608512" cy="600164"/>
          </a:xfrm>
          <a:prstGeom prst="rect">
            <a:avLst/>
          </a:prstGeom>
        </p:spPr>
        <p:txBody>
          <a:bodyPr wrap="square">
            <a:spAutoFit/>
          </a:bodyPr>
          <a:lstStyle/>
          <a:p>
            <a:pPr algn="just" fontAlgn="ctr"/>
            <a:r>
              <a:rPr lang="ja-JP" altLang="en-US" sz="1100" dirty="0"/>
              <a:t>大阪大学は、</a:t>
            </a:r>
            <a:r>
              <a:rPr lang="en-US" altLang="ja-JP" sz="1100" dirty="0"/>
              <a:t>2005</a:t>
            </a:r>
            <a:r>
              <a:rPr lang="ja-JP" altLang="en-US" sz="1100" dirty="0"/>
              <a:t>年度以降、「新興・再興感染症研究拠点形成プログラム」等に採択され、保健省・医科学局・タイ国立予防衛生研究所内に日本・タイ新興・再興感染症共同研究センターを設置。</a:t>
            </a:r>
            <a:endParaRPr lang="en-US" altLang="ja-JP" sz="1100" baseline="30000" dirty="0"/>
          </a:p>
        </p:txBody>
      </p:sp>
    </p:spTree>
    <p:extLst>
      <p:ext uri="{BB962C8B-B14F-4D97-AF65-F5344CB8AC3E}">
        <p14:creationId xmlns:p14="http://schemas.microsoft.com/office/powerpoint/2010/main" val="30743416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2098961703"/>
              </p:ext>
            </p:extLst>
          </p:nvPr>
        </p:nvGraphicFramePr>
        <p:xfrm>
          <a:off x="200023" y="1053240"/>
          <a:ext cx="9508778" cy="4824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アフリカ向けマラリア予防対策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chemeClr val="tx1"/>
                          </a:solidFill>
                          <a:effectLst/>
                          <a:latin typeface="+mn-ea"/>
                          <a:ea typeface="+mn-ea"/>
                          <a:cs typeface="Arial" panose="020B0604020202020204" pitchFamily="34" charset="0"/>
                        </a:rPr>
                        <a:t>-</a:t>
                      </a:r>
                      <a:endParaRPr kumimoji="1" lang="ja-JP" altLang="en-US" sz="1000" b="0" i="0" u="none" strike="noStrike" kern="1200" dirty="0">
                        <a:solidFill>
                          <a:schemeClr val="tx1"/>
                        </a:solidFill>
                        <a:effectLst/>
                        <a:latin typeface="+mn-ea"/>
                        <a:ea typeface="+mn-ea"/>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zh-TW"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保健省疾病対策局生物媒介疾病部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HIV/AIDS</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予防対策に係る政策・戦略と実施</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zh-TW"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マヒドン大学アセアン保健開発研究所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診療報酬制度</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zh-TW"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国民医療保障局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透析技術ネットワーク開発計画における</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（多人数用透析液供給装置）技術普及促進事業</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旭化成、旭化成メディカル、</a:t>
                      </a:r>
                      <a:b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日機装</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大腸がん早期発見・治療プロジェクト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mn-lt"/>
                          <a:ea typeface="ＭＳ Ｐゴシック" panose="020B0600070205080204" pitchFamily="50" charset="-128"/>
                          <a:cs typeface="Arial" panose="020B0604020202020204" pitchFamily="34" charset="0"/>
                        </a:rPr>
                        <a:t>0.3</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（地域提案型）</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東京医科歯科大学</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チュラロンコン大学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アドバンス内視鏡外科手術普及促進事業</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オリンパスメディカルシステムズ</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タイ中核国立病院関係者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タイにおける妊産婦管理及び糖尿病のための</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遠隔医療支援プロジェクト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mn-lt"/>
                          <a:ea typeface="ＭＳ Ｐゴシック" panose="020B0600070205080204" pitchFamily="50" charset="-128"/>
                          <a:cs typeface="Arial" panose="020B0604020202020204" pitchFamily="34" charset="0"/>
                        </a:rPr>
                        <a:t>0.59</a:t>
                      </a:r>
                      <a:endParaRPr kumimoji="1" lang="ja-JP" altLang="en-US" sz="1000" b="0" i="0" u="none" strike="noStrike" kern="1200" dirty="0">
                        <a:solidFill>
                          <a:srgbClr val="000000"/>
                        </a:solidFill>
                        <a:effectLst/>
                        <a:latin typeface="+mn-lt"/>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（地域提案型）</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香川県、香川大学、</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e-HCIK</a:t>
                      </a:r>
                      <a:r>
                        <a:rPr kumimoji="1" lang="ja-JP" altLang="en-US" sz="1000" b="0" i="0" u="none" strike="noStrike" kern="1200"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BHN</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テレコム支援協議会、ミトラ、ネットワンシステムズ</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チェンマイ大学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8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メディキット、</a:t>
                      </a:r>
                      <a:r>
                        <a:rPr lang="zh-CN"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旭化成株式会社、</a:t>
                      </a:r>
                      <a:br>
                        <a:rPr lang="en-US" altLang="zh-CN"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CN"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川澄化学工業株式会社</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透析医療関係者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8" name="テキスト ボックス 7"/>
          <p:cNvSpPr txBox="1"/>
          <p:nvPr/>
        </p:nvSpPr>
        <p:spPr>
          <a:xfrm>
            <a:off x="200472" y="5949280"/>
            <a:ext cx="9504000" cy="554442"/>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a:t>
            </a:r>
            <a:r>
              <a:rPr lang="ja-JP" altLang="en-US"/>
              <a:t>た、 機</a:t>
            </a:r>
            <a:r>
              <a:rPr lang="ja-JP" altLang="en-US" dirty="0"/>
              <a:t>動的な対応が可能な「足の速い援助」であるという特徴を有している</a:t>
            </a:r>
            <a:endParaRPr lang="en-US" altLang="ja-JP" dirty="0"/>
          </a:p>
          <a:p>
            <a:r>
              <a:rPr lang="en-US" altLang="ja-JP" dirty="0"/>
              <a:t>※2	</a:t>
            </a:r>
            <a:r>
              <a:rPr lang="ja-JP" altLang="en-US" dirty="0"/>
              <a:t>開発途上国の政府関係者を主な対象に、日本での研修や現地でのセミナー、実証活動等を通じ、日本の民間企業等が持つ優れた製品・技術・システムの理解を促す事業。</a:t>
            </a:r>
            <a:r>
              <a:rPr lang="en-US" altLang="ja-JP" dirty="0"/>
              <a:t>1</a:t>
            </a:r>
            <a:r>
              <a:rPr lang="ja-JP" altLang="en-US" dirty="0"/>
              <a:t>件当たりの上限額は</a:t>
            </a:r>
            <a:r>
              <a:rPr lang="en-US" altLang="ja-JP" dirty="0"/>
              <a:t>2,000</a:t>
            </a:r>
            <a:r>
              <a:rPr lang="ja-JP" altLang="en-US" dirty="0"/>
              <a:t>万円（健康・医療特別枠のみ</a:t>
            </a:r>
            <a:r>
              <a:rPr lang="en-US" altLang="ja-JP" dirty="0"/>
              <a:t>5,000</a:t>
            </a:r>
            <a:r>
              <a:rPr lang="ja-JP" altLang="en-US" dirty="0"/>
              <a:t>万円）</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a:latin typeface="Arial" panose="020B0604020202020204" pitchFamily="34" charset="0"/>
                <a:ea typeface="ＭＳ Ｐゴシック" panose="020B0600070205080204" pitchFamily="50" charset="-128"/>
                <a:cs typeface="Arial" panose="020B0604020202020204" pitchFamily="34" charset="0"/>
              </a:rPr>
              <a:t> ホ</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178675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2449814867"/>
              </p:ext>
            </p:extLst>
          </p:nvPr>
        </p:nvGraphicFramePr>
        <p:xfrm>
          <a:off x="200023" y="1053240"/>
          <a:ext cx="9508778" cy="48936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効果的な結核症対策のためのヒトと病原菌の</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ゲノム情報の統合的活用プロジェクト</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Arial" panose="020B0604020202020204" pitchFamily="34" charset="0"/>
                        </a:rPr>
                        <a:t>3.5</a:t>
                      </a:r>
                    </a:p>
                    <a:p>
                      <a:pPr marL="0" algn="ctr" defTabSz="914400" rtl="0" eaLnBrk="1" fontAlgn="ctr" latinLnBrk="0" hangingPunct="1"/>
                      <a:r>
                        <a:rPr kumimoji="1" lang="ja-JP" altLang="en-US" sz="900" kern="1200" dirty="0">
                          <a:solidFill>
                            <a:schemeClr val="tx1"/>
                          </a:solidFill>
                          <a:latin typeface="+mn-lt"/>
                          <a:ea typeface="ＭＳ Ｐゴシック" panose="020B0600070205080204" pitchFamily="50" charset="-128"/>
                          <a:cs typeface="Arial" panose="020B0604020202020204" pitchFamily="34" charset="0"/>
                        </a:rPr>
                        <a:t>（日本側）</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東京大学</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a:t>
                      </a:r>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学院医学系研究科、理化学研究所、複十字病院</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保健省医科学局医学生命科学研究所、マヒドン大学、チェンライ県</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タイ、チョンブリ県における町ぐるみ高齢者ケア・包括プロジェクト</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サンスク町をパイロット地域と</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して </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lt"/>
                          <a:ea typeface="ＭＳ Ｐゴシック" panose="020B0600070205080204" pitchFamily="50" charset="-128"/>
                        </a:rPr>
                        <a:t>0.46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a:t>
                      </a: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型）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佐久大学</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ブラパ大学</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災害医療連携強化プロジェ</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クト </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dirty="0">
                          <a:effectLst/>
                        </a:rPr>
                        <a:t>国家災害医療機関</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皮膚科医育成のための国際ネットワーク強化プロジェクト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クト </a:t>
                      </a:r>
                      <a:endPar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タイ皮膚病学研究所</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CLMV</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諸国における結核の予防及びコントロールプログラムの効果的な実施のための能力強化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（第三国研修）</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マヒドン大学アセアン保健開発研究所</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北タイの保健センターにおける</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感染者ケアの強化</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事業 </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lt"/>
                          <a:ea typeface="ＭＳ Ｐゴシック" panose="020B0600070205080204" pitchFamily="50" charset="-128"/>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（支援</a:t>
                      </a: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型）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dirty="0">
                          <a:effectLst/>
                        </a:rPr>
                        <a:t>学校法人杏林学園</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a:effectLst/>
                        </a:rPr>
                        <a:t>Chiang Mai Provincial Public Health</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薬事規制及び調和化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（専門家）</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保健省食品・医薬品局</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救急時の移動式胎児心拍計導入と産科一次スクリーニング診断導入と一次医療人材育成による周産期死亡改善</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lt"/>
                          <a:ea typeface="ＭＳ Ｐゴシック" panose="020B0600070205080204" pitchFamily="50" charset="-128"/>
                        </a:rPr>
                        <a:t>0.59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a:t>
                      </a: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型）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香</a:t>
                      </a:r>
                      <a:r>
                        <a:rPr lang="ja-JP" altLang="en-US" sz="1000" b="0" i="0" u="none" strike="noStrike" dirty="0">
                          <a:solidFill>
                            <a:schemeClr val="tx1"/>
                          </a:solidFill>
                          <a:effectLst/>
                          <a:latin typeface="+mn-lt"/>
                          <a:ea typeface="ＭＳ Ｐゴシック" panose="020B0600070205080204" pitchFamily="50" charset="-128"/>
                        </a:rPr>
                        <a:t>川大学、香川県医師会、</a:t>
                      </a:r>
                      <a:r>
                        <a:rPr lang="en-US" altLang="ja-JP" sz="1000" b="0" i="0" u="none" strike="noStrike" dirty="0">
                          <a:solidFill>
                            <a:schemeClr val="tx1"/>
                          </a:solidFill>
                          <a:effectLst/>
                          <a:latin typeface="+mn-lt"/>
                          <a:ea typeface="ＭＳ Ｐゴシック" panose="020B0600070205080204" pitchFamily="50" charset="-128"/>
                        </a:rPr>
                        <a:t>e-HCIK</a:t>
                      </a:r>
                      <a:r>
                        <a:rPr lang="ja-JP" altLang="en-US" sz="1000" b="0" i="0" u="none" strike="noStrike" dirty="0" err="1">
                          <a:solidFill>
                            <a:schemeClr val="tx1"/>
                          </a:solidFill>
                          <a:effectLst/>
                          <a:latin typeface="+mn-lt"/>
                          <a:ea typeface="ＭＳ Ｐゴシック" panose="020B0600070205080204" pitchFamily="50" charset="-128"/>
                        </a:rPr>
                        <a:t>、</a:t>
                      </a:r>
                      <a:r>
                        <a:rPr lang="en-US" altLang="ja-JP" sz="1000" b="0" i="0" u="none" strike="noStrike" dirty="0">
                          <a:solidFill>
                            <a:schemeClr val="tx1"/>
                          </a:solidFill>
                          <a:effectLst/>
                          <a:latin typeface="+mn-lt"/>
                          <a:ea typeface="ＭＳ Ｐゴシック" panose="020B0600070205080204" pitchFamily="50" charset="-128"/>
                        </a:rPr>
                        <a:t>BHN</a:t>
                      </a:r>
                      <a:r>
                        <a:rPr lang="ja-JP" altLang="en-US" sz="1000" b="0" i="0" u="none" strike="noStrike" dirty="0">
                          <a:solidFill>
                            <a:schemeClr val="tx1"/>
                          </a:solidFill>
                          <a:effectLst/>
                          <a:latin typeface="+mn-lt"/>
                          <a:ea typeface="ＭＳ Ｐゴシック" panose="020B0600070205080204" pitchFamily="50" charset="-128"/>
                        </a:rPr>
                        <a:t>テレコム支援協議会、メロディ・インターナショナル、香川県</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チェンマイ県保健局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a:latin typeface="Arial" panose="020B0604020202020204" pitchFamily="34" charset="0"/>
                <a:ea typeface="ＭＳ Ｐゴシック" panose="020B0600070205080204" pitchFamily="50" charset="-128"/>
                <a:cs typeface="Arial" panose="020B0604020202020204" pitchFamily="34" charset="0"/>
              </a:rPr>
              <a:t> ホ</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583811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a:t>
            </a:r>
            <a:r>
              <a:rPr lang="ja-JP" altLang="en-US" sz="800"/>
              <a:t>所） </a:t>
            </a:r>
            <a:r>
              <a:rPr lang="en-US" altLang="ja-JP" sz="80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1520623227"/>
              </p:ext>
            </p:extLst>
          </p:nvPr>
        </p:nvGraphicFramePr>
        <p:xfrm>
          <a:off x="200472" y="1449460"/>
          <a:ext cx="9504000" cy="125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大阪大学タイ感染症共同研究拠点の戦略的新展開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大阪大学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タイ国立予防衛生研究所内に設置した大阪大学日本・タイ感染症共同研究センターならびにタイ王国マヒドン大学熱帯医学部内に設置したマヒドン・大阪感染症研究センターを活用して、共同研究を実施</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「文部科学省の主な医療国際化関連事業」にも概要記載</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27281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による主な医療関連事業を以下に示す。</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正方形/長方形 4"/>
          <p:cNvSpPr/>
          <p:nvPr/>
        </p:nvSpPr>
        <p:spPr>
          <a:xfrm>
            <a:off x="5385048" y="2060848"/>
            <a:ext cx="4464496" cy="2196114"/>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タイの医療機器市場・規制の</a:t>
            </a:r>
            <a:r>
              <a:rPr lang="ja-JP" altLang="en-US" sz="1400"/>
              <a:t>現状 （</a:t>
            </a:r>
            <a:r>
              <a:rPr lang="en-US" altLang="ja-JP" sz="1400" dirty="0"/>
              <a:t>2011</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タイにおける医療機器の輸入</a:t>
            </a:r>
            <a:r>
              <a:rPr lang="ja-JP" altLang="en-US" sz="1400"/>
              <a:t>制度 （</a:t>
            </a:r>
            <a:r>
              <a:rPr lang="en-US" altLang="ja-JP" sz="1400" dirty="0"/>
              <a:t>2012</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介護事業進出に関する制度・規制（タイ）（</a:t>
            </a:r>
            <a:r>
              <a:rPr lang="en-US" altLang="ja-JP" sz="1400" dirty="0"/>
              <a:t>2015</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主要国・地域の健康長寿関連市場の動向調査（</a:t>
            </a:r>
            <a:r>
              <a:rPr lang="en-US" altLang="ja-JP" sz="1400" dirty="0"/>
              <a:t>2016</a:t>
            </a:r>
            <a:r>
              <a:rPr lang="ja-JP" altLang="en-US" sz="1400" dirty="0"/>
              <a:t>年</a:t>
            </a:r>
            <a:r>
              <a:rPr lang="en-US" altLang="ja-JP" sz="1400" dirty="0"/>
              <a:t>3</a:t>
            </a:r>
            <a:r>
              <a:rPr lang="ja-JP" altLang="en-US" sz="1400" dirty="0"/>
              <a:t>月）</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ヘルスケア・ビジネスの</a:t>
            </a:r>
            <a:r>
              <a:rPr lang="en-US" altLang="ja-JP" sz="1400" dirty="0"/>
              <a:t>ASEAN</a:t>
            </a:r>
            <a:r>
              <a:rPr lang="ja-JP" altLang="en-US" sz="1400" dirty="0"/>
              <a:t>展開（</a:t>
            </a:r>
            <a:r>
              <a:rPr lang="en-US" altLang="ja-JP" sz="1400" dirty="0"/>
              <a:t>2018</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ヘルシーライフスタイル：バンコク版（</a:t>
            </a:r>
            <a:r>
              <a:rPr lang="en-US" altLang="ja-JP" sz="1400" dirty="0"/>
              <a:t>2018</a:t>
            </a:r>
            <a:r>
              <a:rPr lang="ja-JP" altLang="en-US" sz="1400" dirty="0"/>
              <a:t>年）</a:t>
            </a:r>
          </a:p>
        </p:txBody>
      </p:sp>
      <p:sp>
        <p:nvSpPr>
          <p:cNvPr id="6" name="正方形/長方形 5"/>
          <p:cNvSpPr/>
          <p:nvPr/>
        </p:nvSpPr>
        <p:spPr>
          <a:xfrm>
            <a:off x="632520" y="2060848"/>
            <a:ext cx="4032448" cy="906017"/>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東南アジア最大規模の医療機器分野専門</a:t>
            </a:r>
            <a:br>
              <a:rPr lang="en-US" altLang="ja-JP" sz="1400" dirty="0"/>
            </a:br>
            <a:r>
              <a:rPr lang="ja-JP" altLang="en-US" sz="1400" dirty="0"/>
              <a:t>見本市</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ジャパンパビリオンを出展している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88504" y="1628800"/>
            <a:ext cx="4176465"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a:solidFill>
                    <a:srgbClr val="000000"/>
                  </a:solidFill>
                  <a:latin typeface="Arial Black" pitchFamily="34" charset="0"/>
                  <a:ea typeface="HGP創英角ｺﾞｼｯｸUB" pitchFamily="50" charset="-128"/>
                </a:rPr>
                <a:t>「</a:t>
              </a:r>
              <a:r>
                <a:rPr lang="en-US" altLang="zh-TW" sz="1400">
                  <a:solidFill>
                    <a:srgbClr val="000000"/>
                  </a:solidFill>
                  <a:latin typeface="Arial Black" pitchFamily="34" charset="0"/>
                  <a:ea typeface="HGP創英角ｺﾞｼｯｸUB" pitchFamily="50" charset="-128"/>
                </a:rPr>
                <a:t>MEDICAL FAIR THAILAND</a:t>
              </a:r>
              <a:r>
                <a:rPr lang="zh-TW" altLang="en-US" sz="1400" dirty="0">
                  <a:solidFill>
                    <a:srgbClr val="000000"/>
                  </a:solidFill>
                  <a:latin typeface="Arial Black" pitchFamily="34" charset="0"/>
                  <a:ea typeface="HGP創英角ｺﾞｼｯｸUB" pitchFamily="50" charset="-128"/>
                </a:rPr>
                <a:t>」</a:t>
              </a:r>
            </a:p>
          </p:txBody>
        </p:sp>
      </p:grpSp>
      <p:grpSp>
        <p:nvGrpSpPr>
          <p:cNvPr id="10" name="グループ化 7"/>
          <p:cNvGrpSpPr/>
          <p:nvPr/>
        </p:nvGrpSpPr>
        <p:grpSpPr>
          <a:xfrm>
            <a:off x="5241032" y="1628800"/>
            <a:ext cx="4176464"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
        <p:nvSpPr>
          <p:cNvPr id="13" name="正方形/長方形 12"/>
          <p:cNvSpPr/>
          <p:nvPr/>
        </p:nvSpPr>
        <p:spPr>
          <a:xfrm>
            <a:off x="632520" y="3824063"/>
            <a:ext cx="3888432" cy="82907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2016</a:t>
            </a:r>
            <a:r>
              <a:rPr lang="ja-JP" altLang="en-US" sz="1400" dirty="0"/>
              <a:t>年</a:t>
            </a:r>
            <a:r>
              <a:rPr lang="en-US" altLang="ja-JP" sz="1400" dirty="0"/>
              <a:t>3</a:t>
            </a:r>
            <a:r>
              <a:rPr lang="ja-JP" altLang="en-US" sz="1400" dirty="0"/>
              <a:t>月に、健康長寿関連の商材、機器、サービスを取り扱う企業を対象とした展示会を主催</a:t>
            </a:r>
          </a:p>
        </p:txBody>
      </p:sp>
      <p:grpSp>
        <p:nvGrpSpPr>
          <p:cNvPr id="14" name="グループ化 7"/>
          <p:cNvGrpSpPr/>
          <p:nvPr/>
        </p:nvGrpSpPr>
        <p:grpSpPr>
          <a:xfrm>
            <a:off x="488504" y="3392015"/>
            <a:ext cx="4176465" cy="288032"/>
            <a:chOff x="4803500" y="2113806"/>
            <a:chExt cx="2954133" cy="288032"/>
          </a:xfrm>
        </p:grpSpPr>
        <p:cxnSp>
          <p:nvCxnSpPr>
            <p:cNvPr id="15" name="直線コネクタ 1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「健康長寿広報展」の開催</a:t>
              </a:r>
              <a:endParaRPr lang="zh-TW" altLang="en-US" sz="1400" dirty="0">
                <a:solidFill>
                  <a:srgbClr val="000000"/>
                </a:solidFill>
                <a:latin typeface="Arial Black" pitchFamily="34" charset="0"/>
                <a:ea typeface="HGP創英角ｺﾞｼｯｸUB" pitchFamily="50" charset="-128"/>
              </a:endParaRPr>
            </a:p>
          </p:txBody>
        </p:sp>
      </p:grpSp>
      <p:sp>
        <p:nvSpPr>
          <p:cNvPr id="17" name="正方形/長方形 16"/>
          <p:cNvSpPr/>
          <p:nvPr/>
        </p:nvSpPr>
        <p:spPr>
          <a:xfrm>
            <a:off x="5385048" y="5061095"/>
            <a:ext cx="3816424" cy="1320233"/>
          </a:xfrm>
          <a:prstGeom prst="rect">
            <a:avLst/>
          </a:prstGeom>
        </p:spPr>
        <p:txBody>
          <a:bodyPr wrap="square">
            <a:spAutoFit/>
          </a:bodyPr>
          <a:lstStyle/>
          <a:p>
            <a:pPr marL="195263" indent="-195263" algn="just" fontAlgn="ctr">
              <a:lnSpc>
                <a:spcPct val="114000"/>
              </a:lnSpc>
              <a:spcBef>
                <a:spcPts val="600"/>
              </a:spcBef>
              <a:buClr>
                <a:srgbClr val="5F8AC3"/>
              </a:buClr>
              <a:buSzPct val="90000"/>
              <a:buFont typeface="Wingdings" panose="05000000000000000000" pitchFamily="2" charset="2"/>
              <a:buChar char="l"/>
            </a:pPr>
            <a:r>
              <a:rPr lang="en-US" altLang="ja-JP" sz="1400" dirty="0"/>
              <a:t>2013</a:t>
            </a:r>
            <a:r>
              <a:rPr lang="ja-JP" altLang="en-US" sz="1400" dirty="0"/>
              <a:t>年にはタイの</a:t>
            </a:r>
            <a:r>
              <a:rPr lang="en-US" altLang="ja-JP" sz="1400" dirty="0"/>
              <a:t>3</a:t>
            </a:r>
            <a:r>
              <a:rPr lang="ja-JP" altLang="en-US" sz="1400" dirty="0"/>
              <a:t>大民間病院（サミティベート病院、バンコク病院、バムングラッド病院）の人工透析の医師や責任者など</a:t>
            </a:r>
            <a:r>
              <a:rPr lang="en-US" altLang="ja-JP" sz="1400" dirty="0"/>
              <a:t>5</a:t>
            </a:r>
            <a:r>
              <a:rPr lang="ja-JP" altLang="en-US" sz="1400" dirty="0"/>
              <a:t>名を日本に招聘し、透析メーカーや九州保健福祉大学を訪問した</a:t>
            </a:r>
          </a:p>
        </p:txBody>
      </p:sp>
      <p:grpSp>
        <p:nvGrpSpPr>
          <p:cNvPr id="18" name="グループ化 7"/>
          <p:cNvGrpSpPr/>
          <p:nvPr/>
        </p:nvGrpSpPr>
        <p:grpSpPr>
          <a:xfrm>
            <a:off x="5241032" y="4629047"/>
            <a:ext cx="4176464"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タイの医療機関と東九州メディカルバレーの交流を支援</a:t>
              </a:r>
            </a:p>
          </p:txBody>
        </p:sp>
      </p:grpSp>
      <p:sp>
        <p:nvSpPr>
          <p:cNvPr id="21" name="テキスト ボックス 20"/>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t>JETRO</a:t>
            </a:r>
            <a:r>
              <a:rPr lang="ja-JP" altLang="en-US" sz="800"/>
              <a:t> ホ</a:t>
            </a:r>
            <a:r>
              <a:rPr lang="ja-JP" altLang="en-US" sz="800" dirty="0"/>
              <a:t>ームページ、</a:t>
            </a:r>
            <a:r>
              <a:rPr lang="en-US" altLang="ja-JP" sz="800" dirty="0"/>
              <a:t>JETRO</a:t>
            </a:r>
            <a:r>
              <a:rPr lang="ja-JP" altLang="en-US" sz="800" dirty="0"/>
              <a:t>「</a:t>
            </a:r>
            <a:r>
              <a:rPr lang="en-US" altLang="ja-JP" sz="800" dirty="0"/>
              <a:t>JETRO</a:t>
            </a:r>
            <a:r>
              <a:rPr lang="ja-JP" altLang="en-US" sz="800" dirty="0"/>
              <a:t>の医療等　海外展開支援の取り組み」（</a:t>
            </a:r>
            <a:r>
              <a:rPr lang="en-US" altLang="ja-JP" sz="800" dirty="0"/>
              <a:t>2013</a:t>
            </a:r>
            <a:r>
              <a:rPr lang="ja-JP" altLang="en-US" sz="800" dirty="0"/>
              <a:t>年）</a:t>
            </a:r>
            <a:endParaRPr lang="en-US" altLang="ja-JP" sz="800" dirty="0"/>
          </a:p>
        </p:txBody>
      </p:sp>
      <p:sp>
        <p:nvSpPr>
          <p:cNvPr id="22" name="正方形/長方形 21"/>
          <p:cNvSpPr/>
          <p:nvPr/>
        </p:nvSpPr>
        <p:spPr>
          <a:xfrm>
            <a:off x="560512" y="5581811"/>
            <a:ext cx="3888432" cy="58349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認証当局の実務責任者との直接の交流を</a:t>
            </a:r>
            <a:br>
              <a:rPr lang="en-US" altLang="ja-JP" sz="1400" dirty="0"/>
            </a:br>
            <a:r>
              <a:rPr lang="ja-JP" altLang="en-US" sz="1400" dirty="0"/>
              <a:t>行っている</a:t>
            </a:r>
          </a:p>
        </p:txBody>
      </p:sp>
      <p:grpSp>
        <p:nvGrpSpPr>
          <p:cNvPr id="23" name="グループ化 7"/>
          <p:cNvGrpSpPr/>
          <p:nvPr/>
        </p:nvGrpSpPr>
        <p:grpSpPr>
          <a:xfrm>
            <a:off x="416496" y="5149763"/>
            <a:ext cx="4176465" cy="288032"/>
            <a:chOff x="4803500" y="2113806"/>
            <a:chExt cx="2954133" cy="288032"/>
          </a:xfrm>
        </p:grpSpPr>
        <p:cxnSp>
          <p:nvCxnSpPr>
            <p:cNvPr id="24" name="直線コネクタ 2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企業とともに食品医薬品局を訪問</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10989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660360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78" imgW="360" imgH="360" progId="TCLayout.ActiveDocument.1">
                  <p:embed/>
                </p:oleObj>
              </mc:Choice>
              <mc:Fallback>
                <p:oleObj name="think-cell Slide" r:id="rId78" imgW="360" imgH="360" progId="TCLayout.ActiveDocument.1">
                  <p:embed/>
                  <p:pic>
                    <p:nvPicPr>
                      <p:cNvPr id="7" name="Object 6" hidden="1"/>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Investing.com</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だが、世界的な価格上昇を受け、</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程度のインフレ率が見込まれる。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00" name="Chart 99">
            <a:extLst>
              <a:ext uri="{FF2B5EF4-FFF2-40B4-BE49-F238E27FC236}">
                <a16:creationId xmlns:a16="http://schemas.microsoft.com/office/drawing/2014/main" id="{C32B587D-7111-4AB6-8D0B-B1A3CF609E09}"/>
              </a:ext>
            </a:extLst>
          </p:cNvPr>
          <p:cNvGraphicFramePr/>
          <p:nvPr>
            <p:custDataLst>
              <p:tags r:id="rId4"/>
            </p:custDataLst>
            <p:extLst>
              <p:ext uri="{D42A27DB-BD31-4B8C-83A1-F6EECF244321}">
                <p14:modId xmlns:p14="http://schemas.microsoft.com/office/powerpoint/2010/main" val="2832946874"/>
              </p:ext>
            </p:extLst>
          </p:nvPr>
        </p:nvGraphicFramePr>
        <p:xfrm>
          <a:off x="55563" y="2393950"/>
          <a:ext cx="4921250" cy="3748088"/>
        </p:xfrm>
        <a:graphic>
          <a:graphicData uri="http://schemas.openxmlformats.org/drawingml/2006/chart">
            <c:chart xmlns:c="http://schemas.openxmlformats.org/drawingml/2006/chart" xmlns:r="http://schemas.openxmlformats.org/officeDocument/2006/relationships" r:id="rId80"/>
          </a:graphicData>
        </a:graphic>
      </p:graphicFrame>
      <p:sp>
        <p:nvSpPr>
          <p:cNvPr id="85" name="Text Placeholder 12"/>
          <p:cNvSpPr>
            <a:spLocks noGrp="1"/>
          </p:cNvSpPr>
          <p:nvPr>
            <p:custDataLst>
              <p:tags r:id="rId5"/>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6"/>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5" name="Text Placeholder 12"/>
          <p:cNvSpPr>
            <a:spLocks noGrp="1"/>
          </p:cNvSpPr>
          <p:nvPr>
            <p:custDataLst>
              <p:tags r:id="rId7"/>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76" name="Text Placeholder 12"/>
          <p:cNvSpPr>
            <a:spLocks noGrp="1"/>
          </p:cNvSpPr>
          <p:nvPr>
            <p:custDataLst>
              <p:tags r:id="rId8"/>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9"/>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6" name="Text Placeholder 12"/>
          <p:cNvSpPr>
            <a:spLocks noGrp="1"/>
          </p:cNvSpPr>
          <p:nvPr>
            <p:custDataLst>
              <p:tags r:id="rId10"/>
            </p:custDataLst>
          </p:nvPr>
        </p:nvSpPr>
        <p:spPr bwMode="gray">
          <a:xfrm>
            <a:off x="736600" y="47466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C8BB864-A6A3-4BB5-9C6E-35121F27FFFB}" type="datetime'''0''''''''''''''.''''''''''''''''''''''''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7" name="Text Placeholder 12"/>
          <p:cNvSpPr>
            <a:spLocks noGrp="1"/>
          </p:cNvSpPr>
          <p:nvPr>
            <p:custDataLst>
              <p:tags r:id="rId11"/>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4" name="Text Placeholder 12"/>
          <p:cNvSpPr>
            <a:spLocks noGrp="1"/>
          </p:cNvSpPr>
          <p:nvPr>
            <p:custDataLst>
              <p:tags r:id="rId12"/>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2" name="テキスト プレースホルダ 9">
            <a:extLst>
              <a:ext uri="{FF2B5EF4-FFF2-40B4-BE49-F238E27FC236}">
                <a16:creationId xmlns:a16="http://schemas.microsoft.com/office/drawing/2014/main" id="{EF166487-C2F7-424F-A019-7B9733BCE7F6}"/>
              </a:ext>
            </a:extLst>
          </p:cNvPr>
          <p:cNvSpPr>
            <a:spLocks noGrp="1"/>
          </p:cNvSpPr>
          <p:nvPr>
            <p:custDataLst>
              <p:tags r:id="rId13"/>
            </p:custDataLst>
          </p:nvPr>
        </p:nvSpPr>
        <p:spPr bwMode="gray">
          <a:xfrm>
            <a:off x="1084263" y="38973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328227F-FAA1-43A9-BF5D-49F858A5C2DB}" type="datetime'''''''''''2''.''''''''''''''''''''''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4" name="Text Placeholder 12"/>
          <p:cNvSpPr>
            <a:spLocks noGrp="1"/>
          </p:cNvSpPr>
          <p:nvPr>
            <p:custDataLst>
              <p:tags r:id="rId14"/>
            </p:custDataLst>
          </p:nvPr>
        </p:nvSpPr>
        <p:spPr bwMode="gray">
          <a:xfrm>
            <a:off x="911225" y="42910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C381C34-D3B7-4017-9F2C-64841BB21F33}"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15"/>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Text Placeholder 12"/>
          <p:cNvSpPr>
            <a:spLocks noGrp="1"/>
          </p:cNvSpPr>
          <p:nvPr>
            <p:custDataLst>
              <p:tags r:id="rId16"/>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9" name="Text Placeholder 12"/>
          <p:cNvSpPr>
            <a:spLocks noGrp="1"/>
          </p:cNvSpPr>
          <p:nvPr>
            <p:custDataLst>
              <p:tags r:id="rId17"/>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Text Placeholder 12"/>
          <p:cNvSpPr>
            <a:spLocks noGrp="1"/>
          </p:cNvSpPr>
          <p:nvPr>
            <p:custDataLst>
              <p:tags r:id="rId18"/>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19"/>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1" name="Text Placeholder 12"/>
          <p:cNvSpPr>
            <a:spLocks noGrp="1"/>
          </p:cNvSpPr>
          <p:nvPr>
            <p:custDataLst>
              <p:tags r:id="rId20"/>
            </p:custDataLst>
          </p:nvPr>
        </p:nvSpPr>
        <p:spPr bwMode="gray">
          <a:xfrm>
            <a:off x="1606550" y="41513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C15D88C-2C97-40DE-B799-332B701D4D92}" type="datetime'''''''''''2''''''''.''''''''''''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Text Placeholder 12"/>
          <p:cNvSpPr>
            <a:spLocks noGrp="1"/>
          </p:cNvSpPr>
          <p:nvPr>
            <p:custDataLst>
              <p:tags r:id="rId21"/>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22"/>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23"/>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5" name="テキスト プレースホルダ 9">
            <a:extLst>
              <a:ext uri="{FF2B5EF4-FFF2-40B4-BE49-F238E27FC236}">
                <a16:creationId xmlns:a16="http://schemas.microsoft.com/office/drawing/2014/main" id="{36311801-0FCE-4B8A-A0A0-2FB322C946B2}"/>
              </a:ext>
            </a:extLst>
          </p:cNvPr>
          <p:cNvSpPr>
            <a:spLocks noGrp="1"/>
          </p:cNvSpPr>
          <p:nvPr>
            <p:custDataLst>
              <p:tags r:id="rId24"/>
            </p:custDataLst>
          </p:nvPr>
        </p:nvSpPr>
        <p:spPr bwMode="gray">
          <a:xfrm>
            <a:off x="2978150" y="5360988"/>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B512369-A9BA-47AE-ACAF-FF2D741A4AAB}" type="datetime'''''''''''''''''''-0''''.''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-0.9</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7" name="Text Placeholder 12"/>
          <p:cNvSpPr>
            <a:spLocks noGrp="1"/>
          </p:cNvSpPr>
          <p:nvPr>
            <p:custDataLst>
              <p:tags r:id="rId25"/>
            </p:custDataLst>
          </p:nvPr>
        </p:nvSpPr>
        <p:spPr bwMode="gray">
          <a:xfrm>
            <a:off x="1933575" y="5349875"/>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D97F5D5-0E0F-4FF3-A237-D578385E6315}" type="datetime'''''-''0''''''''''''''''''''''.''''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p:cNvSpPr>
            <a:spLocks noGrp="1"/>
          </p:cNvSpPr>
          <p:nvPr>
            <p:custDataLst>
              <p:tags r:id="rId26"/>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9" name="Text Placeholder 12"/>
          <p:cNvSpPr>
            <a:spLocks noGrp="1"/>
          </p:cNvSpPr>
          <p:nvPr>
            <p:custDataLst>
              <p:tags r:id="rId27"/>
            </p:custDataLst>
          </p:nvPr>
        </p:nvSpPr>
        <p:spPr bwMode="gray">
          <a:xfrm>
            <a:off x="2476500" y="381793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C90F6E7-7848-412C-83F1-D583249DDB4E}" type="datetime'''''3''''''''''''''''''''''''''''''''.''''''0'''''''''''">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2" name="テキスト プレースホルダ 9">
            <a:extLst>
              <a:ext uri="{FF2B5EF4-FFF2-40B4-BE49-F238E27FC236}">
                <a16:creationId xmlns:a16="http://schemas.microsoft.com/office/drawing/2014/main" id="{794DA3B5-15B8-4C92-95CA-E7B22A743E09}"/>
              </a:ext>
            </a:extLst>
          </p:cNvPr>
          <p:cNvSpPr>
            <a:spLocks noGrp="1"/>
          </p:cNvSpPr>
          <p:nvPr>
            <p:custDataLst>
              <p:tags r:id="rId28"/>
            </p:custDataLst>
          </p:nvPr>
        </p:nvSpPr>
        <p:spPr bwMode="gray">
          <a:xfrm>
            <a:off x="4043363" y="45212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AA3EDF1-DD26-4E23-8834-25970D43AAE5}" type="datetime'''1''''''''''''''''''.''''''''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1" name="テキスト プレースホルダ 9">
            <a:extLst>
              <a:ext uri="{FF2B5EF4-FFF2-40B4-BE49-F238E27FC236}">
                <a16:creationId xmlns:a16="http://schemas.microsoft.com/office/drawing/2014/main" id="{B519D86A-7E50-497E-AA1A-8C3E7D7806C3}"/>
              </a:ext>
            </a:extLst>
          </p:cNvPr>
          <p:cNvSpPr>
            <a:spLocks noGrp="1"/>
          </p:cNvSpPr>
          <p:nvPr>
            <p:custDataLst>
              <p:tags r:id="rId29"/>
            </p:custDataLst>
          </p:nvPr>
        </p:nvSpPr>
        <p:spPr bwMode="gray">
          <a:xfrm>
            <a:off x="2651125" y="41449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628C29B-1AD1-4C6D-892E-87BA6CF1E530}" type="datetime'''''''''''''''''''''''''''2''''.''''''''''''''''''''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8" name="Text Placeholder 12"/>
          <p:cNvSpPr>
            <a:spLocks noGrp="1"/>
          </p:cNvSpPr>
          <p:nvPr>
            <p:custDataLst>
              <p:tags r:id="rId30"/>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31"/>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2" name="テキスト プレースホルダ 9">
            <a:extLst>
              <a:ext uri="{FF2B5EF4-FFF2-40B4-BE49-F238E27FC236}">
                <a16:creationId xmlns:a16="http://schemas.microsoft.com/office/drawing/2014/main" id="{5C5C8440-C9B4-42DB-BC58-2B8D19BC4820}"/>
              </a:ext>
            </a:extLst>
          </p:cNvPr>
          <p:cNvSpPr>
            <a:spLocks noGrp="1"/>
          </p:cNvSpPr>
          <p:nvPr>
            <p:custDataLst>
              <p:tags r:id="rId32"/>
            </p:custDataLst>
          </p:nvPr>
        </p:nvSpPr>
        <p:spPr bwMode="gray">
          <a:xfrm>
            <a:off x="3848100" y="5340350"/>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A811FA4-8587-4A9E-948A-9469E1F5F7C8}" type="datetime'''''''''-''''''''0''''.''''''''''''''''''''''''''''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Text Placeholder 12"/>
          <p:cNvSpPr>
            <a:spLocks noGrp="1"/>
          </p:cNvSpPr>
          <p:nvPr>
            <p:custDataLst>
              <p:tags r:id="rId33"/>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0" name="Text Placeholder 12"/>
          <p:cNvSpPr>
            <a:spLocks noGrp="1"/>
          </p:cNvSpPr>
          <p:nvPr>
            <p:custDataLst>
              <p:tags r:id="rId34"/>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9" name="Text Placeholder 12"/>
          <p:cNvSpPr>
            <a:spLocks noGrp="1"/>
          </p:cNvSpPr>
          <p:nvPr>
            <p:custDataLst>
              <p:tags r:id="rId35"/>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1" name="Text Placeholder 12"/>
          <p:cNvSpPr>
            <a:spLocks noGrp="1"/>
          </p:cNvSpPr>
          <p:nvPr>
            <p:custDataLst>
              <p:tags r:id="rId36"/>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2" name="Text Placeholder 12"/>
          <p:cNvSpPr>
            <a:spLocks noGrp="1"/>
          </p:cNvSpPr>
          <p:nvPr>
            <p:custDataLst>
              <p:tags r:id="rId37"/>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Text Placeholder 12"/>
          <p:cNvSpPr>
            <a:spLocks noGrp="1"/>
          </p:cNvSpPr>
          <p:nvPr>
            <p:custDataLst>
              <p:tags r:id="rId38"/>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3" name="Text Placeholder 12"/>
          <p:cNvSpPr>
            <a:spLocks noGrp="1"/>
          </p:cNvSpPr>
          <p:nvPr>
            <p:custDataLst>
              <p:tags r:id="rId39"/>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Text Placeholder 12"/>
          <p:cNvSpPr>
            <a:spLocks noGrp="1"/>
          </p:cNvSpPr>
          <p:nvPr>
            <p:custDataLst>
              <p:tags r:id="rId40"/>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3" name="テキスト プレースホルダ 9">
            <a:extLst>
              <a:ext uri="{FF2B5EF4-FFF2-40B4-BE49-F238E27FC236}">
                <a16:creationId xmlns:a16="http://schemas.microsoft.com/office/drawing/2014/main" id="{038E5815-A178-4E5A-8B06-ECADA00A50BA}"/>
              </a:ext>
            </a:extLst>
          </p:cNvPr>
          <p:cNvSpPr>
            <a:spLocks noGrp="1"/>
          </p:cNvSpPr>
          <p:nvPr>
            <p:custDataLst>
              <p:tags r:id="rId41"/>
            </p:custDataLst>
          </p:nvPr>
        </p:nvSpPr>
        <p:spPr bwMode="gray">
          <a:xfrm>
            <a:off x="4391025" y="38957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86B2540-40AC-49EC-8715-2B3BAFBBD927}" type="datetime'''''''''2''''''''''''''''''.''''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4" name="テキスト プレースホルダ 9">
            <a:extLst>
              <a:ext uri="{FF2B5EF4-FFF2-40B4-BE49-F238E27FC236}">
                <a16:creationId xmlns:a16="http://schemas.microsoft.com/office/drawing/2014/main" id="{59F3EFEF-DEB8-4329-8363-B09F8A2099D1}"/>
              </a:ext>
            </a:extLst>
          </p:cNvPr>
          <p:cNvSpPr>
            <a:spLocks noGrp="1"/>
          </p:cNvSpPr>
          <p:nvPr>
            <p:custDataLst>
              <p:tags r:id="rId42"/>
            </p:custDataLst>
          </p:nvPr>
        </p:nvSpPr>
        <p:spPr bwMode="gray">
          <a:xfrm>
            <a:off x="4564063" y="44338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A324D86-03AC-4E7C-8BC6-A4D9517B2375}" type="datetime'1''''''.''''''''''''''''''''''''5'''''''''''''''''''''''''''">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43"/>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53" name="Chart 152">
            <a:extLst>
              <a:ext uri="{FF2B5EF4-FFF2-40B4-BE49-F238E27FC236}">
                <a16:creationId xmlns:a16="http://schemas.microsoft.com/office/drawing/2014/main" id="{92B33001-472F-4579-9497-7DC863C20C01}"/>
              </a:ext>
            </a:extLst>
          </p:cNvPr>
          <p:cNvGraphicFramePr/>
          <p:nvPr>
            <p:custDataLst>
              <p:tags r:id="rId44"/>
            </p:custDataLst>
            <p:extLst>
              <p:ext uri="{D42A27DB-BD31-4B8C-83A1-F6EECF244321}">
                <p14:modId xmlns:p14="http://schemas.microsoft.com/office/powerpoint/2010/main" val="939026671"/>
              </p:ext>
            </p:extLst>
          </p:nvPr>
        </p:nvGraphicFramePr>
        <p:xfrm>
          <a:off x="4965700" y="2393950"/>
          <a:ext cx="4705350" cy="3748088"/>
        </p:xfrm>
        <a:graphic>
          <a:graphicData uri="http://schemas.openxmlformats.org/drawingml/2006/chart">
            <c:chart xmlns:c="http://schemas.openxmlformats.org/drawingml/2006/chart" xmlns:r="http://schemas.openxmlformats.org/officeDocument/2006/relationships" r:id="rId81"/>
          </a:graphicData>
        </a:graphic>
      </p:graphicFrame>
      <p:sp>
        <p:nvSpPr>
          <p:cNvPr id="127" name="Text Placeholder 12"/>
          <p:cNvSpPr>
            <a:spLocks noGrp="1"/>
          </p:cNvSpPr>
          <p:nvPr>
            <p:custDataLst>
              <p:tags r:id="rId45"/>
            </p:custDataLst>
          </p:nvPr>
        </p:nvSpPr>
        <p:spPr bwMode="auto">
          <a:xfrm>
            <a:off x="76041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46"/>
            </p:custDataLst>
          </p:nvPr>
        </p:nvSpPr>
        <p:spPr bwMode="auto">
          <a:xfrm>
            <a:off x="6065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47"/>
            </p:custDataLst>
          </p:nvPr>
        </p:nvSpPr>
        <p:spPr bwMode="auto">
          <a:xfrm>
            <a:off x="7988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3" name="Text Placeholder 12"/>
          <p:cNvSpPr>
            <a:spLocks noGrp="1"/>
          </p:cNvSpPr>
          <p:nvPr>
            <p:custDataLst>
              <p:tags r:id="rId48"/>
            </p:custDataLst>
          </p:nvPr>
        </p:nvSpPr>
        <p:spPr bwMode="auto">
          <a:xfrm>
            <a:off x="6834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5" name="Text Placeholder 12"/>
          <p:cNvSpPr>
            <a:spLocks noGrp="1"/>
          </p:cNvSpPr>
          <p:nvPr>
            <p:custDataLst>
              <p:tags r:id="rId49"/>
            </p:custDataLst>
          </p:nvPr>
        </p:nvSpPr>
        <p:spPr bwMode="auto">
          <a:xfrm>
            <a:off x="5057775" y="2162175"/>
            <a:ext cx="647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（円</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ja-JP" altLang="en-US" sz="1000" b="0" dirty="0">
                <a:solidFill>
                  <a:srgbClr val="000000"/>
                </a:solidFill>
                <a:latin typeface="Arial"/>
                <a:ea typeface="ＭＳ Ｐゴシック"/>
                <a:sym typeface="+mn-lt"/>
              </a:rPr>
              <a:t>バーツ</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07" name="Text Placeholder 12"/>
          <p:cNvSpPr>
            <a:spLocks noGrp="1"/>
          </p:cNvSpPr>
          <p:nvPr>
            <p:custDataLst>
              <p:tags r:id="rId50"/>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p:cNvSpPr>
            <a:spLocks noGrp="1"/>
          </p:cNvSpPr>
          <p:nvPr>
            <p:custDataLst>
              <p:tags r:id="rId51"/>
            </p:custDataLst>
          </p:nvPr>
        </p:nvSpPr>
        <p:spPr bwMode="auto">
          <a:xfrm>
            <a:off x="54895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8" name="Text Placeholder 12"/>
          <p:cNvSpPr>
            <a:spLocks noGrp="1"/>
          </p:cNvSpPr>
          <p:nvPr>
            <p:custDataLst>
              <p:tags r:id="rId52"/>
            </p:custDataLst>
          </p:nvPr>
        </p:nvSpPr>
        <p:spPr bwMode="auto">
          <a:xfrm>
            <a:off x="58737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53"/>
            </p:custDataLst>
          </p:nvPr>
        </p:nvSpPr>
        <p:spPr bwMode="auto">
          <a:xfrm>
            <a:off x="56816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54"/>
            </p:custDataLst>
          </p:nvPr>
        </p:nvSpPr>
        <p:spPr bwMode="auto">
          <a:xfrm>
            <a:off x="62579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55"/>
            </p:custDataLst>
          </p:nvPr>
        </p:nvSpPr>
        <p:spPr bwMode="auto">
          <a:xfrm>
            <a:off x="645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56"/>
            </p:custDataLst>
          </p:nvPr>
        </p:nvSpPr>
        <p:spPr bwMode="auto">
          <a:xfrm>
            <a:off x="66421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57"/>
            </p:custDataLst>
          </p:nvPr>
        </p:nvSpPr>
        <p:spPr bwMode="auto">
          <a:xfrm>
            <a:off x="8756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4" name="Text Placeholder 12"/>
          <p:cNvSpPr>
            <a:spLocks noGrp="1"/>
          </p:cNvSpPr>
          <p:nvPr>
            <p:custDataLst>
              <p:tags r:id="rId58"/>
            </p:custDataLst>
          </p:nvPr>
        </p:nvSpPr>
        <p:spPr bwMode="auto">
          <a:xfrm>
            <a:off x="70262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59"/>
            </p:custDataLst>
          </p:nvPr>
        </p:nvSpPr>
        <p:spPr bwMode="auto">
          <a:xfrm>
            <a:off x="72183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9" name="Text Placeholder 12"/>
          <p:cNvSpPr>
            <a:spLocks noGrp="1"/>
          </p:cNvSpPr>
          <p:nvPr>
            <p:custDataLst>
              <p:tags r:id="rId60"/>
            </p:custDataLst>
          </p:nvPr>
        </p:nvSpPr>
        <p:spPr bwMode="auto">
          <a:xfrm>
            <a:off x="9332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8" name="Text Placeholder 12"/>
          <p:cNvSpPr>
            <a:spLocks noGrp="1"/>
          </p:cNvSpPr>
          <p:nvPr>
            <p:custDataLst>
              <p:tags r:id="rId61"/>
            </p:custDataLst>
          </p:nvPr>
        </p:nvSpPr>
        <p:spPr bwMode="auto">
          <a:xfrm>
            <a:off x="77962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62"/>
            </p:custDataLst>
          </p:nvPr>
        </p:nvSpPr>
        <p:spPr bwMode="auto">
          <a:xfrm>
            <a:off x="74120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63"/>
            </p:custDataLst>
          </p:nvPr>
        </p:nvSpPr>
        <p:spPr bwMode="auto">
          <a:xfrm>
            <a:off x="8180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0" name="Text Placeholder 12"/>
          <p:cNvSpPr>
            <a:spLocks noGrp="1"/>
          </p:cNvSpPr>
          <p:nvPr>
            <p:custDataLst>
              <p:tags r:id="rId64"/>
            </p:custDataLst>
          </p:nvPr>
        </p:nvSpPr>
        <p:spPr bwMode="auto">
          <a:xfrm>
            <a:off x="837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65"/>
            </p:custDataLst>
          </p:nvPr>
        </p:nvSpPr>
        <p:spPr bwMode="auto">
          <a:xfrm>
            <a:off x="85645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66"/>
            </p:custDataLst>
          </p:nvPr>
        </p:nvSpPr>
        <p:spPr bwMode="auto">
          <a:xfrm>
            <a:off x="8948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67"/>
            </p:custDataLst>
          </p:nvPr>
        </p:nvSpPr>
        <p:spPr bwMode="auto">
          <a:xfrm>
            <a:off x="95250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076B28-8DB4-4F69-BEB4-F50FBFEDB132}" type="datetime'2''''''''''''2'''''''''''''''''''''''''''''">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68"/>
            </p:custDataLst>
          </p:nvPr>
        </p:nvSpPr>
        <p:spPr bwMode="auto">
          <a:xfrm>
            <a:off x="9140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6" name="テキスト プレースホルダ 9">
            <a:extLst>
              <a:ext uri="{FF2B5EF4-FFF2-40B4-BE49-F238E27FC236}">
                <a16:creationId xmlns:a16="http://schemas.microsoft.com/office/drawing/2014/main" id="{0012EE6F-58B7-4C5B-949E-8DBE4986EB63}"/>
              </a:ext>
            </a:extLst>
          </p:cNvPr>
          <p:cNvSpPr>
            <a:spLocks noGrp="1"/>
          </p:cNvSpPr>
          <p:nvPr>
            <p:custDataLst>
              <p:tags r:id="rId69"/>
            </p:custDataLst>
          </p:nvPr>
        </p:nvSpPr>
        <p:spPr bwMode="gray">
          <a:xfrm>
            <a:off x="6216650" y="33591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208727-ECD9-4BCC-9322-6703D4E44161}" type="datetime'''''''''2''''''''''''''''.7'''''">
              <a:rPr lang="en-US" altLang="en-US" sz="1000" smtClean="0">
                <a:effectLst/>
                <a:sym typeface="+mn-lt"/>
              </a:rPr>
              <a:pPr marL="0" indent="0" algn="ctr">
                <a:spcBef>
                  <a:spcPct val="0"/>
                </a:spcBef>
                <a:buNone/>
              </a:pPr>
              <a:t>2.7</a:t>
            </a:fld>
            <a:endParaRPr lang="ja-JP" altLang="en-US" sz="1000" dirty="0">
              <a:sym typeface="+mn-lt"/>
            </a:endParaRPr>
          </a:p>
        </p:txBody>
      </p:sp>
      <p:sp useBgFill="1">
        <p:nvSpPr>
          <p:cNvPr id="145" name="テキスト プレースホルダ 9">
            <a:extLst>
              <a:ext uri="{FF2B5EF4-FFF2-40B4-BE49-F238E27FC236}">
                <a16:creationId xmlns:a16="http://schemas.microsoft.com/office/drawing/2014/main" id="{290C28B9-554D-4F33-86AE-ECB1F82D8434}"/>
              </a:ext>
            </a:extLst>
          </p:cNvPr>
          <p:cNvSpPr>
            <a:spLocks noGrp="1"/>
          </p:cNvSpPr>
          <p:nvPr>
            <p:custDataLst>
              <p:tags r:id="rId70"/>
            </p:custDataLst>
          </p:nvPr>
        </p:nvSpPr>
        <p:spPr bwMode="gray">
          <a:xfrm>
            <a:off x="6408738" y="30591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06198A-2C0F-4B80-A777-E4A42954581F}" type="datetime'''''3''''''''''''''''''''''.''''''''''''''''1'''''''''''''''">
              <a:rPr lang="en-US" altLang="en-US" sz="1000" smtClean="0">
                <a:effectLst/>
                <a:sym typeface="+mn-lt"/>
              </a:rPr>
              <a:pPr marL="0" indent="0" algn="ctr">
                <a:spcBef>
                  <a:spcPct val="0"/>
                </a:spcBef>
                <a:buNone/>
              </a:pPr>
              <a:t>3.1</a:t>
            </a:fld>
            <a:endParaRPr lang="ja-JP" altLang="en-US" sz="1000" dirty="0">
              <a:sym typeface="+mn-lt"/>
            </a:endParaRPr>
          </a:p>
        </p:txBody>
      </p:sp>
      <p:sp useBgFill="1">
        <p:nvSpPr>
          <p:cNvPr id="146" name="テキスト プレースホルダ 9">
            <a:extLst>
              <a:ext uri="{FF2B5EF4-FFF2-40B4-BE49-F238E27FC236}">
                <a16:creationId xmlns:a16="http://schemas.microsoft.com/office/drawing/2014/main" id="{7AD47407-463A-41DE-A52D-F4272621B421}"/>
              </a:ext>
            </a:extLst>
          </p:cNvPr>
          <p:cNvSpPr>
            <a:spLocks noGrp="1"/>
          </p:cNvSpPr>
          <p:nvPr>
            <p:custDataLst>
              <p:tags r:id="rId71"/>
            </p:custDataLst>
          </p:nvPr>
        </p:nvSpPr>
        <p:spPr bwMode="gray">
          <a:xfrm>
            <a:off x="6600825" y="31067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D22E1B-A69A-44B6-B8C5-C24012BCC2B1}" type="datetime'''''''3''''''''''''''''''''.''''''''''''''''''''''''4'''''">
              <a:rPr lang="en-US" altLang="en-US" sz="1000" smtClean="0">
                <a:effectLst/>
                <a:sym typeface="+mn-lt"/>
              </a:rPr>
              <a:pPr marL="0" indent="0" algn="ctr">
                <a:spcBef>
                  <a:spcPct val="0"/>
                </a:spcBef>
                <a:buNone/>
              </a:pPr>
              <a:t>3.4</a:t>
            </a:fld>
            <a:endParaRPr lang="ja-JP" altLang="en-US" sz="1000" dirty="0">
              <a:sym typeface="+mn-lt"/>
            </a:endParaRPr>
          </a:p>
        </p:txBody>
      </p:sp>
      <p:sp useBgFill="1">
        <p:nvSpPr>
          <p:cNvPr id="147" name="テキスト プレースホルダ 9">
            <a:extLst>
              <a:ext uri="{FF2B5EF4-FFF2-40B4-BE49-F238E27FC236}">
                <a16:creationId xmlns:a16="http://schemas.microsoft.com/office/drawing/2014/main" id="{A3DA7523-066C-4DEF-9604-5B519D8CD01D}"/>
              </a:ext>
            </a:extLst>
          </p:cNvPr>
          <p:cNvSpPr>
            <a:spLocks noGrp="1"/>
          </p:cNvSpPr>
          <p:nvPr>
            <p:custDataLst>
              <p:tags r:id="rId72"/>
            </p:custDataLst>
          </p:nvPr>
        </p:nvSpPr>
        <p:spPr bwMode="gray">
          <a:xfrm>
            <a:off x="6792913" y="30559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D58CB1-2561-44D1-9CEB-8A61F6ED8EF2}" type="datetime'''''3''.''''''''''''''''''''''1'''''''''">
              <a:rPr lang="en-US" altLang="en-US" sz="1000" smtClean="0">
                <a:effectLst/>
                <a:sym typeface="+mn-lt"/>
              </a:rPr>
              <a:pPr marL="0" indent="0" algn="ctr">
                <a:spcBef>
                  <a:spcPct val="0"/>
                </a:spcBef>
                <a:buNone/>
              </a:pPr>
              <a:t>3.1</a:t>
            </a:fld>
            <a:endParaRPr lang="ja-JP" altLang="en-US" sz="1000" dirty="0">
              <a:sym typeface="+mn-lt"/>
            </a:endParaRPr>
          </a:p>
        </p:txBody>
      </p:sp>
      <p:sp useBgFill="1">
        <p:nvSpPr>
          <p:cNvPr id="148" name="テキスト プレースホルダ 9">
            <a:extLst>
              <a:ext uri="{FF2B5EF4-FFF2-40B4-BE49-F238E27FC236}">
                <a16:creationId xmlns:a16="http://schemas.microsoft.com/office/drawing/2014/main" id="{B5FAB79F-D848-4DEC-A57E-87C68441480F}"/>
              </a:ext>
            </a:extLst>
          </p:cNvPr>
          <p:cNvSpPr>
            <a:spLocks noGrp="1"/>
          </p:cNvSpPr>
          <p:nvPr>
            <p:custDataLst>
              <p:tags r:id="rId73"/>
            </p:custDataLst>
          </p:nvPr>
        </p:nvSpPr>
        <p:spPr bwMode="gray">
          <a:xfrm>
            <a:off x="7562850" y="35036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8F296D-03E5-46E8-B886-23A0FA9CCB35}" type="datetime'''''''''''''''''''''2.''''''6'''''''''''''''''''''''''''''''">
              <a:rPr lang="en-US" altLang="en-US" sz="1000" smtClean="0">
                <a:solidFill>
                  <a:srgbClr val="000000"/>
                </a:solidFill>
                <a:effectLst/>
                <a:sym typeface="+mn-lt"/>
              </a:rPr>
              <a:pPr marL="0" indent="0" algn="ctr">
                <a:spcBef>
                  <a:spcPct val="0"/>
                </a:spcBef>
                <a:buNone/>
              </a:pPr>
              <a:t>2.6</a:t>
            </a:fld>
            <a:endParaRPr lang="ja-JP" altLang="en-US" sz="1000" dirty="0">
              <a:solidFill>
                <a:srgbClr val="000000"/>
              </a:solidFill>
              <a:sym typeface="+mn-lt"/>
            </a:endParaRPr>
          </a:p>
        </p:txBody>
      </p:sp>
      <p:sp useBgFill="1">
        <p:nvSpPr>
          <p:cNvPr id="149" name="テキスト プレースホルダ 9">
            <a:extLst>
              <a:ext uri="{FF2B5EF4-FFF2-40B4-BE49-F238E27FC236}">
                <a16:creationId xmlns:a16="http://schemas.microsoft.com/office/drawing/2014/main" id="{AB424EAE-084B-4621-BC48-0B6438CADCF4}"/>
              </a:ext>
            </a:extLst>
          </p:cNvPr>
          <p:cNvSpPr>
            <a:spLocks noGrp="1"/>
          </p:cNvSpPr>
          <p:nvPr>
            <p:custDataLst>
              <p:tags r:id="rId74"/>
            </p:custDataLst>
          </p:nvPr>
        </p:nvSpPr>
        <p:spPr bwMode="gray">
          <a:xfrm>
            <a:off x="8331200" y="30495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EFCDDF-8F9F-4F4E-BA17-8A8AAAFD5620}" type="datetime'''''3''''''''''''''''''''''''''''''''.''''1'''''''''">
              <a:rPr lang="en-US" altLang="en-US" sz="1000" smtClean="0">
                <a:solidFill>
                  <a:srgbClr val="000000"/>
                </a:solidFill>
                <a:effectLst/>
                <a:sym typeface="+mn-lt"/>
              </a:rPr>
              <a:pPr marL="0" indent="0" algn="ctr">
                <a:spcBef>
                  <a:spcPct val="0"/>
                </a:spcBef>
                <a:buNone/>
              </a:pPr>
              <a:t>3.1</a:t>
            </a:fld>
            <a:endParaRPr lang="ja-JP" altLang="en-US" sz="1000" dirty="0">
              <a:solidFill>
                <a:srgbClr val="000000"/>
              </a:solidFill>
              <a:sym typeface="+mn-lt"/>
            </a:endParaRPr>
          </a:p>
        </p:txBody>
      </p:sp>
      <p:sp useBgFill="1">
        <p:nvSpPr>
          <p:cNvPr id="150" name="テキスト プレースホルダ 9">
            <a:extLst>
              <a:ext uri="{FF2B5EF4-FFF2-40B4-BE49-F238E27FC236}">
                <a16:creationId xmlns:a16="http://schemas.microsoft.com/office/drawing/2014/main" id="{B6166B00-9F47-424F-A56D-2A8CE27DB94C}"/>
              </a:ext>
            </a:extLst>
          </p:cNvPr>
          <p:cNvSpPr>
            <a:spLocks noGrp="1"/>
          </p:cNvSpPr>
          <p:nvPr>
            <p:custDataLst>
              <p:tags r:id="rId75"/>
            </p:custDataLst>
          </p:nvPr>
        </p:nvSpPr>
        <p:spPr bwMode="gray">
          <a:xfrm>
            <a:off x="9291638" y="27400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81DDB2-C664-4731-9223-287FDDA4E0CD}" type="datetime'3''''''''.''''4'''''''''''''''''''''''''''''''''">
              <a:rPr lang="en-US" altLang="en-US" sz="1000" smtClean="0">
                <a:effectLst/>
                <a:sym typeface="+mn-lt"/>
              </a:rPr>
              <a:pPr marL="0" indent="0" algn="ctr">
                <a:spcBef>
                  <a:spcPct val="0"/>
                </a:spcBef>
                <a:buNone/>
              </a:pPr>
              <a:t>3.4</a:t>
            </a:fld>
            <a:endParaRPr lang="ja-JP" altLang="en-US" sz="1000" dirty="0">
              <a:sym typeface="+mn-lt"/>
            </a:endParaRPr>
          </a:p>
        </p:txBody>
      </p:sp>
      <p:sp useBgFill="1">
        <p:nvSpPr>
          <p:cNvPr id="151" name="テキスト プレースホルダ 9">
            <a:extLst>
              <a:ext uri="{FF2B5EF4-FFF2-40B4-BE49-F238E27FC236}">
                <a16:creationId xmlns:a16="http://schemas.microsoft.com/office/drawing/2014/main" id="{449BE453-3016-4EE0-8C09-EE2E2EAC76F9}"/>
              </a:ext>
            </a:extLst>
          </p:cNvPr>
          <p:cNvSpPr>
            <a:spLocks noGrp="1"/>
          </p:cNvSpPr>
          <p:nvPr>
            <p:custDataLst>
              <p:tags r:id="rId76"/>
            </p:custDataLst>
          </p:nvPr>
        </p:nvSpPr>
        <p:spPr bwMode="gray">
          <a:xfrm>
            <a:off x="9483725" y="28082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7C14B8-F93A-4B30-B281-1346FB5532CF}" type="datetime'''''3''''''''''''''''''.''''''''''''''''''8'">
              <a:rPr lang="en-US" altLang="en-US" sz="1000" smtClean="0">
                <a:effectLst/>
                <a:sym typeface="+mn-lt"/>
              </a:rPr>
              <a:pPr marL="0" indent="0" algn="ctr">
                <a:spcBef>
                  <a:spcPct val="0"/>
                </a:spcBef>
                <a:buNone/>
              </a:pPr>
              <a:t>3.8</a:t>
            </a:fld>
            <a:endParaRPr lang="ja-JP" altLang="en-US" sz="1000" dirty="0">
              <a:sym typeface="+mn-lt"/>
            </a:endParaRPr>
          </a:p>
        </p:txBody>
      </p:sp>
    </p:spTree>
    <p:extLst>
      <p:ext uri="{BB962C8B-B14F-4D97-AF65-F5344CB8AC3E}">
        <p14:creationId xmlns:p14="http://schemas.microsoft.com/office/powerpoint/2010/main" val="2559380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3.88995960642025950804E+00&quot;&gt;&lt;m_msothmcolidx val=&quot;0&quot;/&gt;&lt;m_rgb r=&quot;1F&quot; g=&quot;49&quot; b=&quot;7D&quot;/&gt;&lt;/elem&gt;&lt;elem m_fUsage=&quot;3.02700591915808470134E+00&quot;&gt;&lt;m_msothmcolidx val=&quot;0&quot;/&gt;&lt;m_rgb r=&quot;C0&quot; g=&quot;E6&quot; b=&quot;F4&quot;/&gt;&lt;/elem&gt;&lt;elem m_fUsage=&quot;2.88851722165667901265E+00&quot;&gt;&lt;m_msothmcolidx val=&quot;0&quot;/&gt;&lt;m_rgb r=&quot;80&quot; g=&quot;CC&quot; b=&quot;E8&quot;/&gt;&lt;/elem&gt;&lt;elem m_fUsage=&quot;5.87159933270019890328E-02&quot;&gt;&lt;m_msothmcolidx val=&quot;0&quot;/&gt;&lt;m_rgb r=&quot;4D&quot; g=&quot;4D&quot; b=&quot;4D&quot;/&gt;&lt;/elem&gt;&lt;elem m_fUsage=&quot;4.85566785509068052362E-02&quot;&gt;&lt;m_msothmcolidx val=&quot;0&quot;/&gt;&lt;m_rgb r=&quot;33&quot; g=&quot;99&quot; b=&quot;CC&quot;/&gt;&lt;/elem&gt;&lt;elem m_fUsage=&quot;4.75599545948716118104E-02&quot;&gt;&lt;m_msothmcolidx val=&quot;0&quot;/&gt;&lt;m_rgb r=&quot;65&quot; g=&quot;59&quot; b=&quot;39&quot;/&gt;&lt;/elem&gt;&lt;elem m_fUsage=&quot;3.85235632218460036236E-02&quot;&gt;&lt;m_msothmcolidx val=&quot;0&quot;/&gt;&lt;m_rgb r=&quot;3D&quot; g=&quot;6E&quot; b=&quot;81&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GugzcMTeRq.XY1AYgyBZ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2J_EsOUC5i29yXHRcUS.v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B49aNuz0JH_eQ6bZNPg_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2QSZYaDl3YhvYVQpgqczd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Bx9wXPhafToljnd.VaeJk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B3g4XEEl_y4W23qQVI627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2UnAUg8PQamM.cZN.6JvM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XskpSpEuStuC2E8JLX356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fo.nKnE4td6icIhpKTY9G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sN_JaiuaSxKUpnyXM2y5k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3tZUcQQ5I1o0cGew1evT7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kMByGmdpRxmKQeo0NZXF7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S7QkJjPQXyzZo8ibghfZ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D7Xz3YFBRPyCLUImM.oQN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86aCAZf3Q2i9dmbWGi1nc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tpdeMxSJTyuq.RSsd2Dgm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aN2Ja9kgQse4bAT9FFCk7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9Ool_eq_TQWKNnm3Slktk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wPlgaCkYQd6m.QnaMLz7K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ROwhFpBhRY2vlUxECRtGC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ls0Uhk_kRs.AkGXPJdeGN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slzJxPOATSalWbxYhBh8P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o4NIs3ZZRmeqyl.OjVh9w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jDRFQ8ZyR5mdORSImnChu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jBwQAHxjSJajP_3IRQh7r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r_QtrAosT8e0HbF1m5Xwr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ChqU.ExGSWmGwdXPMqat2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SEpAE97kT1mgS4l2fHGKm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5gv4IevMTiCi6P88pTy.t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VMbazGwWR3WMMrh2zQZhN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YCKA9L95QF.UaBEPFw0mg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JIYMzx8tTzCQk2B6XFZ9P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cQnNzLJaRBa.4uoViZ9fy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8chJIpcPSfu1P5jcWxcWF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psTv4MGgRCqRDzM19ysL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mJXiwYcaSiGQfx2itybHW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MzIyqARsRYKSZzQx2qCw0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ZpI2PMLTTpGQslpUuuxgw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NagBbyYGTnaniFHec7SPg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6iNz7LBnRTyTrNGs0wQX1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G0D.8NFWQwCABxOwPBPmR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cIFOmAjNRMqqakJXndnz3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dPlbshEkRwuZbhhOf48oW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LF1J0BKRfaRhsNoeTw7x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rlcKgkIoQIKuOkgx56.GE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rU.e_7IBTt6I4oLJ6uky7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TQV_D5gdQk6wDU7ozNs.l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1M0W3wS1Rge57t4d3AaxE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BncSxWUBRkSIzGL55f7GV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WyKRP_fRV.BV7vS99WRx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YjO0fwfhQjKGH1L0CJlO5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dxHr8elORPKwQdjXmRtOM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mi7phQn6QsiWjaOtPDuV2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BjDwAnfDBs.DEjU3wI9Xo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VuuBMovLQoy0GQysUXHf_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sRN4p1y.TIStz2M6nCkwR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2o6QurpsR0S8fD0miy097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GlYxhLa9QM2dctYcaJf_L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Ufeth.QMRHuUdbEo4cMi6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_EPuvRawvNxL80ZpDFGw4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TJVxtMpyPO7BkakbAl2St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9jU0lJ1e6x6efmr3qORcs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9r7xANWgALTKYSUOsN31W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dbKO5csdLsIJH87EXrNXY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vEj1WNisg14eSnc45D7ta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wKxyiI9PsLTTTs1BHGHA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FgKLutwGUk3u9Ffn.bi_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jfmB8CakD9wyHgM1ryzK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tceedmMDR9eiyO84VA9t6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0VEtOGsb5SbnYIz.6IfMU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nSEtb0klCck2b4l7VgIOf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mJ4jb5slMzwtRnX..dtyw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7iaQw_EznpQ37QvZGUPSU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K9osU.HjduRJFoUhCAKMt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vs3OcTFMR4kV_Y6z2muiI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2M2tNTFxHhlxSEH3b3RAU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Mgs3LqjAARNNZpkHwo0s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YRwS6ZzqhfhnLKPdjNOlQ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g26BR5doTwqx71SX1IIuo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9dLD3ZY_IRYF3rylmUQ.G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aNQdZ5lG6GUWjjr.JZVf8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rYDcvxrIRG0vdEO7.LAoL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iwN68KHeMz24qmvYI8SMk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TJKM7TMRrwEx0J8bwd6XO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jX.jRFQl1x4R_n5e9DzhF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KSVdmdZkzR5vjrRbxPqvF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lWFlikT.kM3pODYcRa.U.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9HjTpiKn_XLtq69mReATq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64szRGAN24LLu_LRRTcAQ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XsBiyns3nNZ6a0cRkzadK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j4zftSeg4zUXYbigw_Hbg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pRkfLrK.F1bdTsW952vFH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v.cpr9L4_qR_KGhR74sLu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jiR9rv1LFGpk8A6U1RBrN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miAU.z0diXzClltDwizHa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6nQhfgt8JcN8t4o1R5Tyc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CquvsYTAmDznlDE.jvy8R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v2Ju5WLLQmZU6uYwlSgjh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KUfMSrhR2Vpt6k5RTjMi3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MHbqoiS7uOkwr2atkGoq2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VEfMYEVRU96isf.wpfTDb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b4dencXDWVR5teLsXGqeT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fyZh2C_QO91_2FY7d5Sl4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ozKJvdz_Sp393u3LQyZ0n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w9Uf9mMC61CMJeUB5FC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VyJI3dRFQbQELlkUoGFmA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dhb83TWv3Y7NrnH9qGWmV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nUa3.ILMAHwvt2Neke5_K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XDqqC9h8MPRCKz4a5rayp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nripH_0ZKGsHGeCvHXVH2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aRmUt_nf6LvxtG26t1C2G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ZheXlkluUPuJJPISmQpoG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i4EiP.YFwS0OWmAYMshQu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0A5MlsFntdp1FIR2kBR4b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elADyvsqqY6Z_Zfmk8Lal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mAcyFgvw5pvRLVAVUM2DL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EX6L7xlmWgh8pm_uCj2NY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T52EuY.gILYLqp79Tx0lW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7NFkq.qBCByeiZhl9Uqq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ohuC5_tczUR8CkOJg9dI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GHGJvIipFAgp6WTSuotYb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O538GlE2DcflydTGeooAw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kopRtMgBzKWRH7NbD6JbC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xwco6amekLankqF7sU_7A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n6RhhMsyfLjxS5ueXT4i9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PT48ilt6nqBX7xfRNiOAR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pF7TknhK4c8QV1WZPDTJ2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vGrrLdjOWarQR3YFNCo3L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X2Kgqd0oy8UXYsQCob2N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aTuRVLZYHmPZsRjX5IQL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4LmB4CoE6w_ueIvKWpAuN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OlVfYkXOV.qI4GUDlvcP.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SFewrzLq_Qd3I_8aY4qKQ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VFWn63J8avqMgJ6ewR0po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on7ipgIeQKAn7UsuyGWeT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U7jUg0MtbTQHQBttV45gG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jvVrqIPfmzNgenZnGhtds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myWUUj48PP7dVvOqHaGe5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1T.j95BcEWm2nI58kfswS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XhZNUBH9RcS_1y1b7LTZo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mnXlK8zGCGKLT8S9u9ARn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WNx81oKWOiaoLR0Ra0CX5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VgPjkUBeJArrpi_J3eJy_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revTgJvE16wVX5FO5q8Fq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wYRBtOjKDHuqVVr9RZbyC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z66paWvNzSSJFRiD3ymHT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zwD01veLPQIdn3p8iFlPq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3V6CRxPaTUuxLPvYywaws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KV8rKlvXNUDeUx2jj4TN9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ndMd_BNGs1xoxHQi27nlY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YtGHwimFb.ZZMY3FW8jnh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UdxC2aRaHA4jD2iTQCkQ_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9UI_pjMMku_SkhruXNJI3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2eiRKxNFEDvLfulVX7c.N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RebWCWJbjG98MMWadWfH.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nUbYjz17lVPGTq2JrHxVi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3d.Y7nPST1.Aptul2aVw_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XU6H3AMMhzav0SrfeFX07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93qaEuA0UCP_QkrHORNDu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tmowWP2PEFoUJ_8.IKO.z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Men.YkMpprAQdOEsgLkf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eHCCPZi9nHH4pEk4mgVAo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WtcQMNHxoQpdk9hj6n3Ge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Ct3STZo_pJ_Dnbsn6kdAi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uHLc.xuYfElI2KXqHWicY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EggoIZV648ZWiP_JUbFJX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T_H1uDAPxKzELTKFbYnir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Yudtk9X4LIjjmLiaREd18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WxpnquMzJRSjDnJ0kFTU.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rfZrWi5o8WMkmsvVa0I.T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nQcOhH9QdJVkeaFVFbbw9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_GCDvF9gzghBUPCKOHnJS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99JVFpvD8wcd07nwHxEaz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C70FuRzyDgBMr95irgIuC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v6ni3icAa3VEjAIG4zUWU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tu0hycMMvsim2o6GvfKdb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NW4mR.r4In0Zy_imin6qG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7EveaZ2Xq65XMtPdx4nNS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lxErBKKUSxyhAes0xXXo4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_4UwEdPpqMUOSe8ePT8Fc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e3TdNs619cFgCADeKOE5A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CwxMVMt6pneOeej2MIqWF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ndxmLm3vfZd_tS8UN9DbS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zXn0qqwvu48s1_86OyqBZ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9intfclh1OK1B_KjLLHC6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PrK.4BCCgpKNIZuF5l7xQ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ApAfHrng3zqTWeXtjXJA9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O9U.XAQxohPLo4ZzKwyV3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tWutXclE4YgApUP9WSmLX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EATEI.55VuidSq3Y5OTWM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EmuDDVBtRDsmx5IjW9sCo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33RtN.kSFqMs_51sem5Fz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uchlyTN8TwKRs8OgZ60lU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4BWOG6UuQJOLiWnaH14Bq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vad4NTpIRKiJNc5l_B39K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Guwjk5FS.Krq3Tg1neMX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al9Je0gwJSPt1vcG.tX.Z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gjEO9SZnPa02dDT0oD8x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Ukh0rXiGDPGsNKRNEW7de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oVgxsQ6AIgrERvewbyNjg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ebpPzpY834_MjUGBpwb52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7km_s.KlCBH_a3Y74lNr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dtuY35E.HjCzl_VSUHo1a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WgESVSQ37u0s_i.MC.b6b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mITjQuuKTf.cHX9JwHwkl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WQEXUTwx.495I5r7o1yOf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CpIBGIheoHQsClfKoQDFj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xroAdQDqWOxsBdNph.6P2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9uJwfUZmDmKOyCCG1X6Jz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sdMhaHSg9PtHJIQc8iVhO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ygKk6RzfnDhmgiAeNIdVs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5mdgwjSfZMCuwQkjn3vth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okmvmYutQ4iNDqHQc5mp1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K4xvG1898PYxfPb1U5PEM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7uYhPulrq5vocR0QdDhCm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Urid6ZZhGmcLnJs7VsapR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_EuJiYvpTJGDsmK4mNjVn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dktYn9cH.SHyRFcSJ.BvU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dp54Crf5QXqil.kONpTtU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Cyk7yEpCj2pnZOHaN85aC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5.5SdbtRszqzf2x1l5tLo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Be7YdjowRh.uPUOPH1Al5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7s2J51ZPQsWRbmO1PJECh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vlv1auTwY9eJDx.x6nnhD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9rSHgufMRrWmePAn7QW5r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B6uWPBEN8pbR3OgFltmY3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_SYI0YpgoUJg9wHSCjzHa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gIcDRNGbyRX1LK04znyn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7pLwgiv2mLYzHRCOHDdls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90T_m4syQiHWP0svsfm7H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sFupbtEvZxlFIQl1eASum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mGP6PRJrN_m9YlaxfjKUc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3P09AxOd08S7hcbBo0HTo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_4Q7x9KckWtELcES_Sssj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CK98WeURFmDBQgjwgoUkg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OBjcXrgxnr0zmV0i0vqDF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7WmlPjNZQgrfXdpQozFma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6BSKn6uSXe6PZBgN3cwgO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e9rz28zDHdDljDFWQkgOF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fuDUhGHMVABMG9gLc2OEP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gcf4XVataL5xFQgqY.fOJ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SHKoIfhwqENxbPaqqJgJa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Y_aBDDdyC.TOPzbHpKMs.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DYlc9gLHBofawMzNj7PuS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MV4m4ljBiYMg032yHpo8V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DJ5skI5QCDY6EEQfUwa5n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zzDyyR8GnP_cIVHh6ZbR1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oScycZmMUNd51Ecj9sFQY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RKM88UMCTRUcWATNrW9d_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L8TOqpqPaGNqhwlArMlpo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n_zkqxPjaZZkhODVJzGmJ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uF45CF4i9UR7g.TKOF9wF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E4cFG2JeINlZPFHUhqbe0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tRv.5Yzl3uDTs_APJtUqZ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zCyXbutqDaRL4OTg9_mbw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EWYahZ9FsToYt7f4rldAn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YqMRHg_70DD7GK2VZdgSS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mf08IhGkF8jE3l1d59VI.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I4IDrecIJ0YJ65Qd3QvOl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lMIuw1gQlDovb6Jgo0YNK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cvUTyFgq3XWaI7F8vTwbK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rs1IXDM3xtyaBG7sqNUPW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zNUt9bWAyILbsWhF6JuV8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5QWZ6aiHIJuPq4ziH0tpy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Bk4UIfARnGEhxrf3_5Ux3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zd2Vxex4yzWAIlaQtU9Vr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PLYiVfH_3s0N1Kc_KXV.u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idrUzC1edOuRgjL3Bckp7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bmEuIDT1QmU5KihzysRGF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6GPiSKFU_POeAidl3rwLQ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nFu5xlmyNPW8_qO6VThX3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8usIY.8Mmo3oz69z5y9NO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7ge_RdqQyiDmikLyxi.dF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nLLDbpu2eqR7_k9nwpqcX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jZHHsTZN0s8mKMSxG_LSF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8EaAA6dCww6iXsxFa8Q8V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7sOb7ZwOcupXint0vv9b6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xGMelacGXMkr9jkGBIAEP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yZpxRgClpu8ZXZWz6pCIM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VtCZ_dlOMGbFX8eiNfMcb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AmhRLvCrFdJhKKu3lIvUW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9tX0dha_722ISMzfeplKg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8BBSj5Nue2Ds0aATaYIjZ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nU7_E5c9Ra703ZZrvFHKQ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LLXyo.6n0n7us_ACVIcu4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_m1Scg0eoYIy1wMaLOu4e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hwJ5evFSodWdljEM7VjTs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8QEhcVrWPmIiyA2wWFah2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l_bQjHULSl3SjAWsNuZ3k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mHVGdPxKe.n7wKQroah9o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95Y52unJwxFDb5hfgYTY0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WJAWTrn3GnygejiJCTUdU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pR2qCIa75MW1tHZMTaHd.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ZEOtQuIl7Q3sHDgbTPDGM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O0oLuNkXgbMH20p.DYChq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46vwZOpndlZN5_iYqdYtQ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sTtUYMdgEvlCNfcllZRrV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qF55cZFN0tFfnCPMoCJmT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cGoyiQo.An2i.QuvrjPJS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uI3c2DzqFjzNIzSIkfHYE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G2cKFChSLahcw4OxYulvp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lGERxQmReKLRvHaGDV2cz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62l9B6dBJv8dE_sP.UntF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h6TzM.4MuSRTsl4HBA2kj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tCHY_kBVWF.njeLcKATjX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mXyholwXQzRTkZ1jptsg6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n8NoZk03SGfyxkp9In30wg"/>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kDoizHcoikVNUhKuLWS3C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UVagVg.dlpWPcPkaV2yw6A"/>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v9.rqijAZd2go68vehzMV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1Wv.8EKllAUPE329wDH_B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nP8C1G3eW17mO3SUtEve3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2GdE3kQsmZrOTqR2CksR_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iyMkUbAH5qL5dhIrK991P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0ZqvRegeX1Lg8MnmMMvFz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U2_LM2DOSQugBjnWB04SI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Hyp5e9f5KdTOMMrOsyP5i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koscXEUvCJQkbJJeJXDJz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Rt70m5FRD82nPPcUGboFv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wY4ZYHYue5brIIM1mPzaj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gw2Ff6kRbtKW7G7NU6avY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iB3Ddf5W08EOi9L1xNIyU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FGz_rfPHuDKkymDUhBWe2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rBPVPpw_stImeoA4PJbCV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xJaVjm8Qen0CyTjSYFCNm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dn8LUmxeJOQSwOVqMFfAG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mDQAS0vQH50uH7XsFW6TH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7gjL0cUjNBvuU1485CNib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wxZWSI.YPsCymmbui8I8y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REVIzgJB_VaqOwjfbSEde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cpHga9_G6BsbIODSGeQAM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RB6LIOQ0f30vKig7vCGYl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rbGXNfSUPO409BmtxWJYa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x4Q_9WUuUN3J.Pk4wFOyO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6m__dYLSIipdxbdkkAELS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LJvYH1rHWHtb.xI_ys89j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dyhTZLcf_FnkDlZVary8q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Fi.YBIkkO2AxZTuTEPAfU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tgvWpTaGNm2DfCpxbWjrxg"/>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AXx6fSfz2R7STZfL9iri4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GAUl7avmqnHS3xAZD5rTF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GOHkCYgLipyFKf6k2Epjz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gYDrwDIBcqq1imhagzx1_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X.IO.V5Xrhz9Y3YaLRMpQg"/>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vi.sR3EP08q7xvyJu8z.2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YLIP2r1jGcO9kWJXejTr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9.xml><?xml version="1.0" encoding="utf-8"?>
<p:tagLst xmlns:a="http://schemas.openxmlformats.org/drawingml/2006/main" xmlns:r="http://schemas.openxmlformats.org/officeDocument/2006/relationships" xmlns:p="http://schemas.openxmlformats.org/presentationml/2006/main">
  <p:tag name="NAME" val="Sticky"/>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JhuXPq8sQ3Sog7XEVNnTL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hflz9h3VT7qVkxpILtXD1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8BXETmnDToO.41NkTWWit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XV0yH6NoSZCBtZEP4vB.7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OiEbBBQ7QPCr3JvJU.OLL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E5RXelHsSbGxFdPevWoE8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raQTJMhWTfmoihS7_E5pW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VQpWP3HySzOqezjsV4LRp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QZghjefTOy51a6kdSNBJA"/>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tEquNnPTESQh7oW7r1u.A"/>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x9fWNHwIR4Gbgk3ZK4l.u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tTcYxf0BSO2IsNYYF9RODg"/>
</p:tagLst>
</file>

<file path=ppt/tags/tag905.xml><?xml version="1.0" encoding="utf-8"?>
<p:tagLst xmlns:a="http://schemas.openxmlformats.org/drawingml/2006/main" xmlns:r="http://schemas.openxmlformats.org/officeDocument/2006/relationships" xmlns:p="http://schemas.openxmlformats.org/presentationml/2006/main">
  <p:tag name="NAME" val="TrackerNum"/>
</p:tagLst>
</file>

<file path=ppt/tags/tag906.xml><?xml version="1.0" encoding="utf-8"?>
<p:tagLst xmlns:a="http://schemas.openxmlformats.org/drawingml/2006/main" xmlns:r="http://schemas.openxmlformats.org/officeDocument/2006/relationships" xmlns:p="http://schemas.openxmlformats.org/presentationml/2006/main">
  <p:tag name="NAME" val="TrackerNum"/>
</p:tagLst>
</file>

<file path=ppt/tags/tag907.xml><?xml version="1.0" encoding="utf-8"?>
<p:tagLst xmlns:a="http://schemas.openxmlformats.org/drawingml/2006/main" xmlns:r="http://schemas.openxmlformats.org/officeDocument/2006/relationships" xmlns:p="http://schemas.openxmlformats.org/presentationml/2006/main">
  <p:tag name="NAME" val="TrackerNum"/>
</p:tagLst>
</file>

<file path=ppt/tags/tag908.xml><?xml version="1.0" encoding="utf-8"?>
<p:tagLst xmlns:a="http://schemas.openxmlformats.org/drawingml/2006/main" xmlns:r="http://schemas.openxmlformats.org/officeDocument/2006/relationships" xmlns:p="http://schemas.openxmlformats.org/presentationml/2006/main">
  <p:tag name="NAME" val="TrackerNum"/>
</p:tagLst>
</file>

<file path=ppt/tags/tag909.xml><?xml version="1.0" encoding="utf-8"?>
<p:tagLst xmlns:a="http://schemas.openxmlformats.org/drawingml/2006/main" xmlns:r="http://schemas.openxmlformats.org/officeDocument/2006/relationships" xmlns:p="http://schemas.openxmlformats.org/presentationml/2006/main">
  <p:tag name="NAME" val="CustomIcon"/>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910.xml><?xml version="1.0" encoding="utf-8"?>
<p:tagLst xmlns:a="http://schemas.openxmlformats.org/drawingml/2006/main" xmlns:r="http://schemas.openxmlformats.org/officeDocument/2006/relationships" xmlns:p="http://schemas.openxmlformats.org/presentationml/2006/main">
  <p:tag name="NAME" val="CustomIcon"/>
</p:tagLst>
</file>

<file path=ppt/tags/tag911.xml><?xml version="1.0" encoding="utf-8"?>
<p:tagLst xmlns:a="http://schemas.openxmlformats.org/drawingml/2006/main" xmlns:r="http://schemas.openxmlformats.org/officeDocument/2006/relationships" xmlns:p="http://schemas.openxmlformats.org/presentationml/2006/main">
  <p:tag name="NAME" val="CustomIcon"/>
</p:tagLst>
</file>

<file path=ppt/tags/tag912.xml><?xml version="1.0" encoding="utf-8"?>
<p:tagLst xmlns:a="http://schemas.openxmlformats.org/drawingml/2006/main" xmlns:r="http://schemas.openxmlformats.org/officeDocument/2006/relationships" xmlns:p="http://schemas.openxmlformats.org/presentationml/2006/main">
  <p:tag name="NAME" val="CustomIcon"/>
</p:tagLst>
</file>

<file path=ppt/tags/tag913.xml><?xml version="1.0" encoding="utf-8"?>
<p:tagLst xmlns:a="http://schemas.openxmlformats.org/drawingml/2006/main" xmlns:r="http://schemas.openxmlformats.org/officeDocument/2006/relationships" xmlns:p="http://schemas.openxmlformats.org/presentationml/2006/main">
  <p:tag name="NAME" val="CustomIcon"/>
</p:tagLst>
</file>

<file path=ppt/tags/tag914.xml><?xml version="1.0" encoding="utf-8"?>
<p:tagLst xmlns:a="http://schemas.openxmlformats.org/drawingml/2006/main" xmlns:r="http://schemas.openxmlformats.org/officeDocument/2006/relationships" xmlns:p="http://schemas.openxmlformats.org/presentationml/2006/main">
  <p:tag name="NAME" val="CustomIcon"/>
</p:tagLst>
</file>

<file path=ppt/tags/tag915.xml><?xml version="1.0" encoding="utf-8"?>
<p:tagLst xmlns:a="http://schemas.openxmlformats.org/drawingml/2006/main" xmlns:r="http://schemas.openxmlformats.org/officeDocument/2006/relationships" xmlns:p="http://schemas.openxmlformats.org/presentationml/2006/main">
  <p:tag name="NAME" val="CustomIcon"/>
</p:tagLst>
</file>

<file path=ppt/tags/tag916.xml><?xml version="1.0" encoding="utf-8"?>
<p:tagLst xmlns:a="http://schemas.openxmlformats.org/drawingml/2006/main" xmlns:r="http://schemas.openxmlformats.org/officeDocument/2006/relationships" xmlns:p="http://schemas.openxmlformats.org/presentationml/2006/main">
  <p:tag name="NAME" val="CustomIcon"/>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UNZqJFfV8nxeZsY6Mhgk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xfe.P0QFRW66aoJ_bBE5CA"/>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E_w0SqgO_Dg9_rHgsDPWbg"/>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TH8KGOwMusgspAw242TA7g"/>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74Rwk6WM0YGRmf0CrCdzg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z6iJa_rQ7eaBH8BvCNJfs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oVxdNTM0SYSs8FrkZex3Z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iNg1ledCSKGeopqnoibOGw"/>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q93GU5I3i3aFEos8hXpfGg"/>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6Io_QEE7Hko0R_QQJuSK2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08VcuhnfRN6k7A8nHHuiQ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qzV5V3ms_MxdQh3X3NEPtg"/>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yKtIbINO62RKD8ExO101Xg"/>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Fwt2XM9QJ8i6uNWqU0Tk6g"/>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0W9GRMDPQMqz9Lyy9Zaleg"/>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8p7RpbuATlixqWeY3P6Qzg"/>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qaJ31fw8Qtm2JLvv9yBFP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FkOCRS0QIoBiId0y9xOe0g"/>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vP0hMs.r5JDo83ZdZrTy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u4JPVsTDE4IurQ9nCbvDSA"/>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r3ttTzHvQ2bb0bgQoqepE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yoEF4E1wRgCzNNmcVbK_PQ"/>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h7oIZEt0TmaITbbAa7iuNg"/>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sYHdObN2TH.28_a_5f8lTQ"/>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I_aSjpYIT1uCcYyCbSFMSg"/>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8m4KavzRTgSQzGntLzdqUg"/>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_vdfGVCZQCGQeKFOiytIU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h5pEObGhQJet2OhCblGmd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yOJAd0rhSHaOG4O4HID13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GI1uHG28S4G7MS2UA.HNR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c_ieHqUgRs.91eVhWjs0d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wT.PlBX3THyRdCTasEtkSA"/>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6rGPoiahRl2jrVTHGepghQ"/>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PwywJ8AhRTO.eqqmOzFob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p5pf6X0GRiy_qqLzxD7tQA"/>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g0MILqDsSSeLaA3JNCrbk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_7sz885JT76te20K_T4dT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wUO53HbHShiC1hQJX_lmv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SbllSK9rTD6jaeEQGVj6j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7w9U9hJxLOzvD51h4mgV.Q"/>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pyfsndEL6qPaV3h53l.UA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HJ02SIpPRhml3etij8rYqQ"/>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dfF78jsdTXyCaK4E8bbKu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GVUJwl8esrYzMSdwTydWDw"/>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76BhLw6tfFIqR47sKXqk8w"/>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Aj3YJfJJaAJ4O2GdQDYNf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SPYcMYYMzzsdBMqOtRuyog"/>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N.EQkAOQT..YG1VcH9_UNw"/>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EYV9U0QwTvuHJ1zds41v7g"/>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tUutM2_ec7SlU230gZxV6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iJ_TWwR0SUW1fpwaoY9Oh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pdghk4EihhxjGuKfN3whJ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IFZLPyOhQJy8z9ouYe_uEw"/>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d0a1yit2vEwUU9vcJgOsB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km6BqPxEQKCmAiS4zNsmkQ"/>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UOdWXfnmReiqNKjayJJWzg"/>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t1qZeAJoRvGcjrShoRjSe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iWznHu0wQh6ynfpVN2R.U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uH7HNtt6RbiC3gGkUwwErw"/>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OdIVnY8kSeKGdjD151VjAg"/>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1f896YS6S5qDqsOSzCAQ.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KuijcpotRf.ne_nhtJj9Ow"/>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ZKhOzMRxTuO4S7catN7Um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RiTVUWW3STi7y69D_Yr1S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Ins="0" rtlCol="0" anchor="ctr" anchorCtr="0">
        <a:noAutofit/>
      </a:bodyPr>
      <a:lstStyle>
        <a:defPPr marL="3175" algn="just">
          <a:lnSpc>
            <a:spcPct val="114000"/>
          </a:lnSpc>
          <a:defRPr kumimoji="1" sz="1200" dirty="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36499</Words>
  <Application>Microsoft Office PowerPoint</Application>
  <PresentationFormat>A4 Paper (210x297 mm)</PresentationFormat>
  <Paragraphs>3461</Paragraphs>
  <Slides>84</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97" baseType="lpstr">
      <vt:lpstr>HGP創英角ｺﾞｼｯｸUB</vt:lpstr>
      <vt:lpstr>HGS創英角ｺﾞｼｯｸUB</vt:lpstr>
      <vt:lpstr>Meiryo UI</vt:lpstr>
      <vt:lpstr>ＭＳ Ｐゴシック</vt:lpstr>
      <vt:lpstr>ヒラギノ角ゴ Pro W3</vt:lpstr>
      <vt:lpstr>Arial</vt:lpstr>
      <vt:lpstr>Arial</vt:lpstr>
      <vt:lpstr>Arial Black</vt:lpstr>
      <vt:lpstr>Segoe UI</vt:lpstr>
      <vt:lpstr>Wingdings</vt:lpstr>
      <vt:lpstr>NRI Template</vt:lpstr>
      <vt:lpstr>think-cell Slide</vt:lpstr>
      <vt:lpstr>Chart</vt:lpstr>
      <vt:lpstr>PowerPoint Presentation</vt:lpstr>
      <vt:lpstr>PowerPoint Presentation</vt:lpstr>
      <vt:lpstr>PowerPoint Presentation</vt:lpstr>
      <vt:lpstr>一般概況</vt:lpstr>
      <vt:lpstr>タイ／一般概況</vt:lpstr>
      <vt:lpstr>タイ／一般概況／経済</vt:lpstr>
      <vt:lpstr>タイ／一般概況／経済</vt:lpstr>
      <vt:lpstr>タイ／一般概況／経済</vt:lpstr>
      <vt:lpstr>タイ／一般概況／経済</vt:lpstr>
      <vt:lpstr>タイ／一般概況／規制</vt:lpstr>
      <vt:lpstr>タイ／一般概況／規制</vt:lpstr>
      <vt:lpstr>タイ／一般概況／規制</vt:lpstr>
      <vt:lpstr>タイ／一般概況／規制</vt:lpstr>
      <vt:lpstr>医療関連</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タイ／医療関連／医療サービス</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タイ／医療関連／医薬品</vt:lpstr>
      <vt:lpstr>タイ／医療関連／医薬品</vt:lpstr>
      <vt:lpstr>タイ／医療関連／医薬品</vt:lpstr>
      <vt:lpstr>タイ／医療関連／医薬品</vt:lpstr>
      <vt:lpstr>タイ／医療関連／医薬品</vt:lpstr>
      <vt:lpstr>タイ／医療関連／介護</vt:lpstr>
      <vt:lpstr>タイ／医療関連／介護</vt:lpstr>
      <vt:lpstr>タイ／医療関連／歯科</vt:lpstr>
      <vt:lpstr>その他</vt:lpstr>
      <vt:lpstr>タイ／医療関連／その他</vt:lpstr>
      <vt:lpstr>タイ／医療関連／その他</vt:lpstr>
      <vt:lpstr>タイ／医療関連／その他</vt:lpstr>
      <vt:lpstr>タイ／医療関連／その他</vt:lpstr>
      <vt:lpstr>タイ／医療関連／その他</vt:lpstr>
      <vt:lpstr>タイ／医療関連／その他</vt:lpstr>
      <vt:lpstr>政策動向</vt:lpstr>
      <vt:lpstr>タイ／政策動向</vt:lpstr>
      <vt:lpstr>タイ／政策動向</vt:lpstr>
      <vt:lpstr>タイ／政策動向</vt:lpstr>
      <vt:lpstr>タイ／政策動向</vt:lpstr>
      <vt:lpstr>タイ／政策動向</vt:lpstr>
      <vt:lpstr>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2015-12-17T08:51:18Z</dcterms:created>
  <dcterms:modified xsi:type="dcterms:W3CDTF">2023-03-30T06:41:23Z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