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charts/chart10.xml" ContentType="application/vnd.openxmlformats-officedocument.drawingml.chart+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7.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charts/chart17.xml" ContentType="application/vnd.openxmlformats-officedocument.drawingml.chart+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charts/chart18.xml" ContentType="application/vnd.openxmlformats-officedocument.drawingml.chart+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charts/chart24.xml" ContentType="application/vnd.openxmlformats-officedocument.drawingml.chart+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notesSlides/notesSlide8.xml" ContentType="application/vnd.openxmlformats-officedocument.presentationml.notesSlide+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charts/chart25.xml" ContentType="application/vnd.openxmlformats-officedocument.drawingml.chart+xml"/>
  <Override PartName="/ppt/tags/tag889.xml" ContentType="application/vnd.openxmlformats-officedocument.presentationml.tags+xml"/>
  <Override PartName="/ppt/tags/tag89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2"/>
  </p:notesMasterIdLst>
  <p:handoutMasterIdLst>
    <p:handoutMasterId r:id="rId83"/>
  </p:handoutMasterIdLst>
  <p:sldIdLst>
    <p:sldId id="613" r:id="rId2"/>
    <p:sldId id="2147470377" r:id="rId3"/>
    <p:sldId id="2147470378" r:id="rId4"/>
    <p:sldId id="338" r:id="rId5"/>
    <p:sldId id="2147470400" r:id="rId6"/>
    <p:sldId id="583" r:id="rId7"/>
    <p:sldId id="626" r:id="rId8"/>
    <p:sldId id="2147470398" r:id="rId9"/>
    <p:sldId id="2147470399" r:id="rId10"/>
    <p:sldId id="2147470401" r:id="rId11"/>
    <p:sldId id="2147470402" r:id="rId12"/>
    <p:sldId id="2147470403" r:id="rId13"/>
    <p:sldId id="339" r:id="rId14"/>
    <p:sldId id="637" r:id="rId15"/>
    <p:sldId id="655" r:id="rId16"/>
    <p:sldId id="649" r:id="rId17"/>
    <p:sldId id="680" r:id="rId18"/>
    <p:sldId id="653" r:id="rId19"/>
    <p:sldId id="673" r:id="rId20"/>
    <p:sldId id="575" r:id="rId21"/>
    <p:sldId id="576" r:id="rId22"/>
    <p:sldId id="550" r:id="rId23"/>
    <p:sldId id="645" r:id="rId24"/>
    <p:sldId id="668" r:id="rId25"/>
    <p:sldId id="2147470410" r:id="rId26"/>
    <p:sldId id="553" r:id="rId27"/>
    <p:sldId id="669" r:id="rId28"/>
    <p:sldId id="2147470338" r:id="rId29"/>
    <p:sldId id="555" r:id="rId30"/>
    <p:sldId id="682" r:id="rId31"/>
    <p:sldId id="683" r:id="rId32"/>
    <p:sldId id="684" r:id="rId33"/>
    <p:sldId id="559" r:id="rId34"/>
    <p:sldId id="560" r:id="rId35"/>
    <p:sldId id="567" r:id="rId36"/>
    <p:sldId id="582" r:id="rId37"/>
    <p:sldId id="589" r:id="rId38"/>
    <p:sldId id="590" r:id="rId39"/>
    <p:sldId id="564" r:id="rId40"/>
    <p:sldId id="696" r:id="rId41"/>
    <p:sldId id="694" r:id="rId42"/>
    <p:sldId id="656" r:id="rId43"/>
    <p:sldId id="700" r:id="rId44"/>
    <p:sldId id="597" r:id="rId45"/>
    <p:sldId id="632" r:id="rId46"/>
    <p:sldId id="598" r:id="rId47"/>
    <p:sldId id="524" r:id="rId48"/>
    <p:sldId id="702" r:id="rId49"/>
    <p:sldId id="633" r:id="rId50"/>
    <p:sldId id="599" r:id="rId51"/>
    <p:sldId id="600" r:id="rId52"/>
    <p:sldId id="2147470411" r:id="rId53"/>
    <p:sldId id="675" r:id="rId54"/>
    <p:sldId id="648" r:id="rId55"/>
    <p:sldId id="2147470315" r:id="rId56"/>
    <p:sldId id="691" r:id="rId57"/>
    <p:sldId id="601" r:id="rId58"/>
    <p:sldId id="528" r:id="rId59"/>
    <p:sldId id="529" r:id="rId60"/>
    <p:sldId id="476" r:id="rId61"/>
    <p:sldId id="658" r:id="rId62"/>
    <p:sldId id="659" r:id="rId63"/>
    <p:sldId id="660" r:id="rId64"/>
    <p:sldId id="661" r:id="rId65"/>
    <p:sldId id="695" r:id="rId66"/>
    <p:sldId id="603" r:id="rId67"/>
    <p:sldId id="482" r:id="rId68"/>
    <p:sldId id="650" r:id="rId69"/>
    <p:sldId id="605" r:id="rId70"/>
    <p:sldId id="606" r:id="rId71"/>
    <p:sldId id="607" r:id="rId72"/>
    <p:sldId id="672" r:id="rId73"/>
    <p:sldId id="608" r:id="rId74"/>
    <p:sldId id="538" r:id="rId75"/>
    <p:sldId id="639" r:id="rId76"/>
    <p:sldId id="679" r:id="rId77"/>
    <p:sldId id="651" r:id="rId78"/>
    <p:sldId id="609" r:id="rId79"/>
    <p:sldId id="678" r:id="rId80"/>
    <p:sldId id="542" r:id="rId81"/>
  </p:sldIdLst>
  <p:sldSz cx="9906000" cy="6858000" type="A4"/>
  <p:notesSz cx="6735763" cy="9866313"/>
  <p:custDataLst>
    <p:tags r:id="rId8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979" userDrawn="1">
          <p15:clr>
            <a:srgbClr val="A4A3A4"/>
          </p15:clr>
        </p15:guide>
        <p15:guide id="10" pos="3256" userDrawn="1">
          <p15:clr>
            <a:srgbClr val="A4A3A4"/>
          </p15:clr>
        </p15:guide>
        <p15:guide id="11" pos="126" userDrawn="1">
          <p15:clr>
            <a:srgbClr val="A4A3A4"/>
          </p15:clr>
        </p15:guide>
        <p15:guide id="13" orient="horz" pos="709" userDrawn="1">
          <p15:clr>
            <a:srgbClr val="A4A3A4"/>
          </p15:clr>
        </p15:guide>
        <p15:guide id="1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E8"/>
    <a:srgbClr val="1F497D"/>
    <a:srgbClr val="C0E6F4"/>
    <a:srgbClr val="5F8AC3"/>
    <a:srgbClr val="CCDAEC"/>
    <a:srgbClr val="F6E8C2"/>
    <a:srgbClr val="F1DB9D"/>
    <a:srgbClr val="BEBEBE"/>
    <a:srgbClr val="3D6AA7"/>
    <a:srgbClr val="A2B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1AF30-85B1-4638-B8D7-3CF893977FE9}" v="7" dt="2023-03-27T23:49:29.695"/>
    <p1510:client id="{8E331797-740E-444D-92EA-14298ED89D05}" v="22" dt="2023-03-28T02:07:54.475"/>
    <p1510:client id="{E368B1B1-C02A-4586-9663-A545D66AA131}" v="34" dt="2023-03-27T14:50:17.5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5" autoAdjust="0"/>
    <p:restoredTop sz="93932" autoAdjust="0"/>
  </p:normalViewPr>
  <p:slideViewPr>
    <p:cSldViewPr>
      <p:cViewPr varScale="1">
        <p:scale>
          <a:sx n="109" d="100"/>
          <a:sy n="109" d="100"/>
        </p:scale>
        <p:origin x="1542" y="108"/>
      </p:cViewPr>
      <p:guideLst>
        <p:guide orient="horz" pos="4247"/>
        <p:guide pos="6114"/>
        <p:guide orient="horz" pos="1979"/>
        <p:guide pos="3256"/>
        <p:guide pos="126"/>
        <p:guide orient="horz" pos="70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8827476602507E-2"/>
          <c:y val="5.6828597616865262E-2"/>
          <c:w val="0.88398375419389019"/>
          <c:h val="0.8863428047662694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5.8273000176584846E-3"/>
                  <c:y val="-0.5041246562786434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F2-400A-A5E9-816C7D94AF2D}"/>
                </c:ext>
              </c:extLst>
            </c:dLbl>
            <c:dLbl>
              <c:idx val="1"/>
              <c:layout>
                <c:manualLayout>
                  <c:x val="0"/>
                  <c:y val="-0.4179651695692025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F2-400A-A5E9-816C7D94AF2D}"/>
                </c:ext>
              </c:extLst>
            </c:dLbl>
            <c:dLbl>
              <c:idx val="2"/>
              <c:layout>
                <c:manualLayout>
                  <c:x val="0"/>
                  <c:y val="-0.5077910174152153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F2-400A-A5E9-816C7D94AF2D}"/>
                </c:ext>
              </c:extLst>
            </c:dLbl>
            <c:dLbl>
              <c:idx val="3"/>
              <c:layout>
                <c:manualLayout>
                  <c:x val="0"/>
                  <c:y val="-0.415215398716773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F2-400A-A5E9-816C7D94AF2D}"/>
                </c:ext>
              </c:extLst>
            </c:dLbl>
            <c:dLbl>
              <c:idx val="4"/>
              <c:layout>
                <c:manualLayout>
                  <c:x val="0"/>
                  <c:y val="-0.5041246562786434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FF2-400A-A5E9-816C7D94AF2D}"/>
                </c:ext>
              </c:extLst>
            </c:dLbl>
            <c:dLbl>
              <c:idx val="5"/>
              <c:layout>
                <c:manualLayout>
                  <c:x val="0"/>
                  <c:y val="-0.412465627864344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F2-400A-A5E9-816C7D94AF2D}"/>
                </c:ext>
              </c:extLst>
            </c:dLbl>
            <c:dLbl>
              <c:idx val="6"/>
              <c:layout>
                <c:manualLayout>
                  <c:x val="0"/>
                  <c:y val="-0.501374885426214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FF2-400A-A5E9-816C7D94AF2D}"/>
                </c:ext>
              </c:extLst>
            </c:dLbl>
            <c:dLbl>
              <c:idx val="7"/>
              <c:layout>
                <c:manualLayout>
                  <c:x val="0"/>
                  <c:y val="-0.410632447296058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FF2-400A-A5E9-816C7D94AF2D}"/>
                </c:ext>
              </c:extLst>
            </c:dLbl>
            <c:dLbl>
              <c:idx val="8"/>
              <c:layout>
                <c:manualLayout>
                  <c:x val="0"/>
                  <c:y val="-0.498625114573785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FF2-400A-A5E9-816C7D94AF2D}"/>
                </c:ext>
              </c:extLst>
            </c:dLbl>
            <c:dLbl>
              <c:idx val="9"/>
              <c:layout>
                <c:manualLayout>
                  <c:x val="0"/>
                  <c:y val="-0.410632447296058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FF2-400A-A5E9-816C7D94AF2D}"/>
                </c:ext>
              </c:extLst>
            </c:dLbl>
            <c:dLbl>
              <c:idx val="10"/>
              <c:layout>
                <c:manualLayout>
                  <c:x val="0"/>
                  <c:y val="-0.498625114573785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FF2-400A-A5E9-816C7D94AF2D}"/>
                </c:ext>
              </c:extLst>
            </c:dLbl>
            <c:dLbl>
              <c:idx val="11"/>
              <c:layout>
                <c:manualLayout>
                  <c:x val="0"/>
                  <c:y val="-0.410632447296058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FF2-400A-A5E9-816C7D94AF2D}"/>
                </c:ext>
              </c:extLst>
            </c:dLbl>
            <c:dLbl>
              <c:idx val="12"/>
              <c:layout>
                <c:manualLayout>
                  <c:x val="0"/>
                  <c:y val="-0.5004582951420715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FF2-400A-A5E9-816C7D94AF2D}"/>
                </c:ext>
              </c:extLst>
            </c:dLbl>
            <c:dLbl>
              <c:idx val="13"/>
              <c:layout>
                <c:manualLayout>
                  <c:x val="0"/>
                  <c:y val="-0.412465627864344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FF2-400A-A5E9-816C7D94AF2D}"/>
                </c:ext>
              </c:extLst>
            </c:dLbl>
            <c:dLbl>
              <c:idx val="14"/>
              <c:layout>
                <c:manualLayout>
                  <c:x val="0"/>
                  <c:y val="-0.5022914757103574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FF2-400A-A5E9-816C7D94AF2D}"/>
                </c:ext>
              </c:extLst>
            </c:dLbl>
            <c:dLbl>
              <c:idx val="15"/>
              <c:layout>
                <c:manualLayout>
                  <c:x val="0"/>
                  <c:y val="-0.4133822181484876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FF2-400A-A5E9-816C7D94AF2D}"/>
                </c:ext>
              </c:extLst>
            </c:dLbl>
            <c:dLbl>
              <c:idx val="16"/>
              <c:layout>
                <c:manualLayout>
                  <c:x val="0"/>
                  <c:y val="-0.5022914757103574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FF2-400A-A5E9-816C7D94AF2D}"/>
                </c:ext>
              </c:extLst>
            </c:dLbl>
            <c:dLbl>
              <c:idx val="17"/>
              <c:layout>
                <c:manualLayout>
                  <c:x val="0"/>
                  <c:y val="-0.4142988084326306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FF2-400A-A5E9-816C7D94AF2D}"/>
                </c:ext>
              </c:extLst>
            </c:dLbl>
            <c:dLbl>
              <c:idx val="18"/>
              <c:layout>
                <c:manualLayout>
                  <c:x val="0"/>
                  <c:y val="-0.5096241979835013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FF2-400A-A5E9-816C7D94AF2D}"/>
                </c:ext>
              </c:extLst>
            </c:dLbl>
            <c:dLbl>
              <c:idx val="19"/>
              <c:layout>
                <c:manualLayout>
                  <c:x val="0"/>
                  <c:y val="-0.4179651695692025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FF2-400A-A5E9-816C7D94AF2D}"/>
                </c:ext>
              </c:extLst>
            </c:dLbl>
            <c:dLbl>
              <c:idx val="20"/>
              <c:layout>
                <c:manualLayout>
                  <c:x val="1.0771675790217199E-2"/>
                  <c:y val="-0.4931255728689276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FF2-400A-A5E9-816C7D94AF2D}"/>
                </c:ext>
              </c:extLst>
            </c:dLbl>
            <c:dLbl>
              <c:idx val="21"/>
              <c:layout>
                <c:manualLayout>
                  <c:x val="0"/>
                  <c:y val="-0.4115490375802016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FF2-400A-A5E9-816C7D94AF2D}"/>
                </c:ext>
              </c:extLst>
            </c:dLbl>
            <c:dLbl>
              <c:idx val="22"/>
              <c:layout>
                <c:manualLayout>
                  <c:x val="1.0771675790217199E-2"/>
                  <c:y val="-0.4738771769019248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FF2-400A-A5E9-816C7D94AF2D}"/>
                </c:ext>
              </c:extLst>
            </c:dLbl>
            <c:dLbl>
              <c:idx val="23"/>
              <c:layout>
                <c:manualLayout>
                  <c:x val="-3.3551121313791276E-3"/>
                  <c:y val="-0.3932172318973418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FF2-400A-A5E9-816C7D94AF2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14659.655699999999</c:v>
                </c:pt>
                <c:pt idx="1">
                  <c:v>14597.6083</c:v>
                </c:pt>
                <c:pt idx="2">
                  <c:v>14530.604600000001</c:v>
                </c:pt>
                <c:pt idx="3">
                  <c:v>14464.825699999999</c:v>
                </c:pt>
                <c:pt idx="4">
                  <c:v>14406.705400000001</c:v>
                </c:pt>
                <c:pt idx="5">
                  <c:v>14351.8523</c:v>
                </c:pt>
                <c:pt idx="6">
                  <c:v>14304.952799999999</c:v>
                </c:pt>
                <c:pt idx="7">
                  <c:v>14280.5088</c:v>
                </c:pt>
                <c:pt idx="8">
                  <c:v>14274.235000000001</c:v>
                </c:pt>
                <c:pt idx="9">
                  <c:v>14278.5342</c:v>
                </c:pt>
                <c:pt idx="10">
                  <c:v>14284.9449</c:v>
                </c:pt>
                <c:pt idx="11">
                  <c:v>14296.086799999999</c:v>
                </c:pt>
                <c:pt idx="12">
                  <c:v>14320.167600000001</c:v>
                </c:pt>
                <c:pt idx="13">
                  <c:v>14350.6911</c:v>
                </c:pt>
                <c:pt idx="14">
                  <c:v>14381.9666</c:v>
                </c:pt>
                <c:pt idx="15">
                  <c:v>14409.687</c:v>
                </c:pt>
                <c:pt idx="16">
                  <c:v>14434.239600000001</c:v>
                </c:pt>
                <c:pt idx="17">
                  <c:v>14449.674000000001</c:v>
                </c:pt>
                <c:pt idx="18">
                  <c:v>14447.805</c:v>
                </c:pt>
                <c:pt idx="19">
                  <c:v>14587.2</c:v>
                </c:pt>
                <c:pt idx="20">
                  <c:v>14593.4</c:v>
                </c:pt>
                <c:pt idx="21">
                  <c:v>14334.8</c:v>
                </c:pt>
                <c:pt idx="22">
                  <c:v>13903.1</c:v>
                </c:pt>
                <c:pt idx="23">
                  <c:v>13582.4</c:v>
                </c:pt>
              </c:numCache>
            </c:numRef>
          </c:val>
          <c:extLst>
            <c:ext xmlns:c16="http://schemas.microsoft.com/office/drawing/2014/chart" uri="{C3380CC4-5D6E-409C-BE32-E72D297353CC}">
              <c16:uniqueId val="{00000018-FFF2-400A-A5E9-816C7D94AF2D}"/>
            </c:ext>
          </c:extLst>
        </c:ser>
        <c:dLbls>
          <c:showLegendKey val="0"/>
          <c:showVal val="0"/>
          <c:showCatName val="0"/>
          <c:showSerName val="0"/>
          <c:showPercent val="0"/>
          <c:showBubbleSize val="0"/>
        </c:dLbls>
        <c:gapWidth val="60"/>
        <c:overlap val="100"/>
        <c:axId val="614158752"/>
        <c:axId val="614158360"/>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19"/>
            <c:marker>
              <c:symbol val="none"/>
            </c:marker>
            <c:bubble3D val="0"/>
            <c:extLst>
              <c:ext xmlns:c16="http://schemas.microsoft.com/office/drawing/2014/chart" uri="{C3380CC4-5D6E-409C-BE32-E72D297353CC}">
                <c16:uniqueId val="{00000019-FFF2-400A-A5E9-816C7D94AF2D}"/>
              </c:ext>
            </c:extLst>
          </c:dPt>
          <c:dPt>
            <c:idx val="20"/>
            <c:marker>
              <c:symbol val="none"/>
            </c:marker>
            <c:bubble3D val="0"/>
            <c:extLst>
              <c:ext xmlns:c16="http://schemas.microsoft.com/office/drawing/2014/chart" uri="{C3380CC4-5D6E-409C-BE32-E72D297353CC}">
                <c16:uniqueId val="{0000001A-FFF2-400A-A5E9-816C7D94AF2D}"/>
              </c:ext>
            </c:extLst>
          </c:dPt>
          <c:dPt>
            <c:idx val="21"/>
            <c:marker>
              <c:symbol val="none"/>
            </c:marker>
            <c:bubble3D val="0"/>
            <c:extLst>
              <c:ext xmlns:c16="http://schemas.microsoft.com/office/drawing/2014/chart" uri="{C3380CC4-5D6E-409C-BE32-E72D297353CC}">
                <c16:uniqueId val="{0000001B-FFF2-400A-A5E9-816C7D94AF2D}"/>
              </c:ext>
            </c:extLst>
          </c:dPt>
          <c:dPt>
            <c:idx val="22"/>
            <c:marker>
              <c:symbol val="none"/>
            </c:marker>
            <c:bubble3D val="0"/>
            <c:extLst>
              <c:ext xmlns:c16="http://schemas.microsoft.com/office/drawing/2014/chart" uri="{C3380CC4-5D6E-409C-BE32-E72D297353CC}">
                <c16:uniqueId val="{0000001C-FFF2-400A-A5E9-816C7D94AF2D}"/>
              </c:ext>
            </c:extLst>
          </c:dPt>
          <c:dPt>
            <c:idx val="23"/>
            <c:marker>
              <c:symbol val="none"/>
            </c:marker>
            <c:bubble3D val="0"/>
            <c:extLst>
              <c:ext xmlns:c16="http://schemas.microsoft.com/office/drawing/2014/chart" uri="{C3380CC4-5D6E-409C-BE32-E72D297353CC}">
                <c16:uniqueId val="{0000001D-FFF2-400A-A5E9-816C7D94AF2D}"/>
              </c:ext>
            </c:extLst>
          </c:dPt>
          <c:dLbls>
            <c:dLbl>
              <c:idx val="8"/>
              <c:layout>
                <c:manualLayout>
                  <c:x val="0"/>
                  <c:y val="-9.8991750687442717E-2"/>
                </c:manualLayout>
              </c:layout>
              <c:numFmt formatCode="#,##0.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FF2-400A-A5E9-816C7D94AF2D}"/>
                </c:ext>
              </c:extLst>
            </c:dLbl>
            <c:dLbl>
              <c:idx val="9"/>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FF2-400A-A5E9-816C7D94AF2D}"/>
                </c:ext>
              </c:extLst>
            </c:dLbl>
            <c:dLbl>
              <c:idx val="10"/>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FF2-400A-A5E9-816C7D94AF2D}"/>
                </c:ext>
              </c:extLst>
            </c:dLbl>
            <c:dLbl>
              <c:idx val="11"/>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FF2-400A-A5E9-816C7D94AF2D}"/>
                </c:ext>
              </c:extLst>
            </c:dLbl>
            <c:dLbl>
              <c:idx val="12"/>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FF2-400A-A5E9-816C7D94AF2D}"/>
                </c:ext>
              </c:extLst>
            </c:dLbl>
            <c:dLbl>
              <c:idx val="13"/>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FF2-400A-A5E9-816C7D94AF2D}"/>
                </c:ext>
              </c:extLst>
            </c:dLbl>
            <c:dLbl>
              <c:idx val="14"/>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FF2-400A-A5E9-816C7D94AF2D}"/>
                </c:ext>
              </c:extLst>
            </c:dLbl>
            <c:dLbl>
              <c:idx val="15"/>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FF2-400A-A5E9-816C7D94AF2D}"/>
                </c:ext>
              </c:extLst>
            </c:dLbl>
            <c:dLbl>
              <c:idx val="16"/>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FF2-400A-A5E9-816C7D94AF2D}"/>
                </c:ext>
              </c:extLst>
            </c:dLbl>
            <c:dLbl>
              <c:idx val="17"/>
              <c:layout>
                <c:manualLayout>
                  <c:x val="0"/>
                  <c:y val="-9.899175068744271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FF2-400A-A5E9-816C7D94AF2D}"/>
                </c:ext>
              </c:extLst>
            </c:dLbl>
            <c:dLbl>
              <c:idx val="18"/>
              <c:layout>
                <c:manualLayout>
                  <c:x val="0"/>
                  <c:y val="-9.8991750687442717E-2"/>
                </c:manualLayout>
              </c:layout>
              <c:numFmt formatCode="#,##0.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FF2-400A-A5E9-816C7D94AF2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-0.42056697531099302</c:v>
                </c:pt>
                <c:pt idx="1">
                  <c:v>-0.42415102807618899</c:v>
                </c:pt>
                <c:pt idx="2">
                  <c:v>-0.46006130490285302</c:v>
                </c:pt>
                <c:pt idx="3">
                  <c:v>-0.45371985974356399</c:v>
                </c:pt>
                <c:pt idx="4">
                  <c:v>-0.40261376030571799</c:v>
                </c:pt>
                <c:pt idx="5">
                  <c:v>-0.38147369622440103</c:v>
                </c:pt>
                <c:pt idx="6">
                  <c:v>-0.32731870638619198</c:v>
                </c:pt>
                <c:pt idx="7">
                  <c:v>-0.171024042221983</c:v>
                </c:pt>
                <c:pt idx="8">
                  <c:v>-4.3942261537296301E-2</c:v>
                </c:pt>
                <c:pt idx="9">
                  <c:v>3.01140670621249E-2</c:v>
                </c:pt>
                <c:pt idx="10">
                  <c:v>4.4887389839281602E-2</c:v>
                </c:pt>
                <c:pt idx="11">
                  <c:v>7.7967098468448501E-2</c:v>
                </c:pt>
                <c:pt idx="12">
                  <c:v>0.16830159075017301</c:v>
                </c:pt>
                <c:pt idx="13">
                  <c:v>0.212923595008292</c:v>
                </c:pt>
                <c:pt idx="14">
                  <c:v>0.21770010055203501</c:v>
                </c:pt>
                <c:pt idx="15">
                  <c:v>0.192558641823423</c:v>
                </c:pt>
                <c:pt idx="16">
                  <c:v>0.17024454590112001</c:v>
                </c:pt>
                <c:pt idx="17">
                  <c:v>0.106871954284237</c:v>
                </c:pt>
                <c:pt idx="18">
                  <c:v>-1.2935384450710401E-2</c:v>
                </c:pt>
              </c:numCache>
            </c:numRef>
          </c:val>
          <c:smooth val="0"/>
          <c:extLst>
            <c:ext xmlns:c16="http://schemas.microsoft.com/office/drawing/2014/chart" uri="{C3380CC4-5D6E-409C-BE32-E72D297353CC}">
              <c16:uniqueId val="{00000029-FFF2-400A-A5E9-816C7D94AF2D}"/>
            </c:ext>
          </c:extLst>
        </c:ser>
        <c:dLbls>
          <c:showLegendKey val="0"/>
          <c:showVal val="0"/>
          <c:showCatName val="0"/>
          <c:showSerName val="0"/>
          <c:showPercent val="0"/>
          <c:showBubbleSize val="0"/>
        </c:dLbls>
        <c:marker val="1"/>
        <c:smooth val="0"/>
        <c:axId val="614158752"/>
        <c:axId val="614157968"/>
      </c:lineChart>
      <c:catAx>
        <c:axId val="6141587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614158360"/>
        <c:crosses val="min"/>
        <c:auto val="0"/>
        <c:lblAlgn val="ctr"/>
        <c:lblOffset val="100"/>
        <c:noMultiLvlLbl val="0"/>
      </c:catAx>
      <c:valAx>
        <c:axId val="614158360"/>
        <c:scaling>
          <c:orientation val="minMax"/>
          <c:max val="18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614158752"/>
        <c:crosses val="min"/>
        <c:crossBetween val="between"/>
        <c:majorUnit val="3000"/>
      </c:valAx>
      <c:valAx>
        <c:axId val="614157968"/>
        <c:scaling>
          <c:orientation val="minMax"/>
          <c:max val="0.8"/>
          <c:min val="-0.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614158752"/>
        <c:crosses val="max"/>
        <c:crossBetween val="between"/>
        <c:majorUnit val="0.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A185-4F99-B2A2-D35FCC0E91AF}"/>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A185-4F99-B2A2-D35FCC0E91AF}"/>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A185-4F99-B2A2-D35FCC0E91AF}"/>
              </c:ext>
            </c:extLst>
          </c:dPt>
          <c:dLbls>
            <c:dLbl>
              <c:idx val="0"/>
              <c:layout>
                <c:manualLayout>
                  <c:x val="2.6426174496644295E-2"/>
                  <c:y val="0.11331058020477816"/>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85-4F99-B2A2-D35FCC0E91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88.367799397018032</c:v>
                </c:pt>
                <c:pt idx="1">
                  <c:v>3.785024311235504</c:v>
                </c:pt>
                <c:pt idx="2">
                  <c:v>7.8471762917464689</c:v>
                </c:pt>
              </c:numCache>
            </c:numRef>
          </c:val>
          <c:extLst>
            <c:ext xmlns:c16="http://schemas.microsoft.com/office/drawing/2014/chart" uri="{C3380CC4-5D6E-409C-BE32-E72D297353CC}">
              <c16:uniqueId val="{00000003-A185-4F99-B2A2-D35FCC0E91A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55523396044381E-2"/>
          <c:y val="5.4336468129571575E-2"/>
          <c:w val="0.93712815565203411"/>
          <c:h val="0.75966562173458729"/>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53.397099999999995</c:v>
                </c:pt>
              </c:numCache>
            </c:numRef>
          </c:val>
          <c:extLst>
            <c:ext xmlns:c16="http://schemas.microsoft.com/office/drawing/2014/chart" uri="{C3380CC4-5D6E-409C-BE32-E72D297353CC}">
              <c16:uniqueId val="{00000000-0511-4F8E-A90A-3543DD06FCA1}"/>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16.953799999999998</c:v>
                </c:pt>
              </c:numCache>
            </c:numRef>
          </c:val>
          <c:extLst>
            <c:ext xmlns:c16="http://schemas.microsoft.com/office/drawing/2014/chart" uri="{C3380CC4-5D6E-409C-BE32-E72D297353CC}">
              <c16:uniqueId val="{00000001-0511-4F8E-A90A-3543DD06FCA1}"/>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3.7187999999999999</c:v>
                </c:pt>
              </c:numCache>
            </c:numRef>
          </c:val>
          <c:extLst>
            <c:ext xmlns:c16="http://schemas.microsoft.com/office/drawing/2014/chart" uri="{C3380CC4-5D6E-409C-BE32-E72D297353CC}">
              <c16:uniqueId val="{00000002-0511-4F8E-A90A-3543DD06FCA1}"/>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3.6205000000000043</c:v>
                </c:pt>
              </c:numCache>
            </c:numRef>
          </c:val>
          <c:extLst>
            <c:ext xmlns:c16="http://schemas.microsoft.com/office/drawing/2014/chart" uri="{C3380CC4-5D6E-409C-BE32-E72D297353CC}">
              <c16:uniqueId val="{00000003-0511-4F8E-A90A-3543DD06FCA1}"/>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2.7992000000000017</c:v>
                </c:pt>
              </c:numCache>
            </c:numRef>
          </c:val>
          <c:extLst>
            <c:ext xmlns:c16="http://schemas.microsoft.com/office/drawing/2014/chart" uri="{C3380CC4-5D6E-409C-BE32-E72D297353CC}">
              <c16:uniqueId val="{00000004-0511-4F8E-A90A-3543DD06FCA1}"/>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1.8209000000000031</c:v>
                </c:pt>
              </c:numCache>
            </c:numRef>
          </c:val>
          <c:extLst>
            <c:ext xmlns:c16="http://schemas.microsoft.com/office/drawing/2014/chart" uri="{C3380CC4-5D6E-409C-BE32-E72D297353CC}">
              <c16:uniqueId val="{00000005-0511-4F8E-A90A-3543DD06FCA1}"/>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1.2467000000000006</c:v>
                </c:pt>
              </c:numCache>
            </c:numRef>
          </c:val>
          <c:extLst>
            <c:ext xmlns:c16="http://schemas.microsoft.com/office/drawing/2014/chart" uri="{C3380CC4-5D6E-409C-BE32-E72D297353CC}">
              <c16:uniqueId val="{00000006-0511-4F8E-A90A-3543DD06FCA1}"/>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1.182099999999997</c:v>
                </c:pt>
              </c:numCache>
            </c:numRef>
          </c:val>
          <c:extLst>
            <c:ext xmlns:c16="http://schemas.microsoft.com/office/drawing/2014/chart" uri="{C3380CC4-5D6E-409C-BE32-E72D297353CC}">
              <c16:uniqueId val="{00000007-0511-4F8E-A90A-3543DD06FCA1}"/>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9.3299999999996164E-2</c:v>
                </c:pt>
              </c:numCache>
            </c:numRef>
          </c:val>
          <c:extLst>
            <c:ext xmlns:c16="http://schemas.microsoft.com/office/drawing/2014/chart" uri="{C3380CC4-5D6E-409C-BE32-E72D297353CC}">
              <c16:uniqueId val="{00000008-0511-4F8E-A90A-3543DD06FCA1}"/>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7.9200000000001491E-2</c:v>
                </c:pt>
              </c:numCache>
            </c:numRef>
          </c:val>
          <c:extLst>
            <c:ext xmlns:c16="http://schemas.microsoft.com/office/drawing/2014/chart" uri="{C3380CC4-5D6E-409C-BE32-E72D297353CC}">
              <c16:uniqueId val="{00000009-0511-4F8E-A90A-3543DD06FCA1}"/>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4.9129000000425194E-4</c:v>
                </c:pt>
              </c:numCache>
            </c:numRef>
          </c:val>
          <c:extLst>
            <c:ext xmlns:c16="http://schemas.microsoft.com/office/drawing/2014/chart" uri="{C3380CC4-5D6E-409C-BE32-E72D297353CC}">
              <c16:uniqueId val="{0000000A-0511-4F8E-A90A-3543DD06FCA1}"/>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0511-4F8E-A90A-3543DD06FCA1}"/>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2.1222999999999992</c:v>
                </c:pt>
              </c:numCache>
            </c:numRef>
          </c:val>
          <c:extLst>
            <c:ext xmlns:c16="http://schemas.microsoft.com/office/drawing/2014/chart" uri="{C3380CC4-5D6E-409C-BE32-E72D297353CC}">
              <c16:uniqueId val="{0000000C-0511-4F8E-A90A-3543DD06FCA1}"/>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0.93940000000000135</c:v>
                </c:pt>
              </c:numCache>
            </c:numRef>
          </c:val>
          <c:extLst>
            <c:ext xmlns:c16="http://schemas.microsoft.com/office/drawing/2014/chart" uri="{C3380CC4-5D6E-409C-BE32-E72D297353CC}">
              <c16:uniqueId val="{0000000D-0511-4F8E-A90A-3543DD06FCA1}"/>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0.30200000000000227</c:v>
                </c:pt>
              </c:numCache>
            </c:numRef>
          </c:val>
          <c:extLst>
            <c:ext xmlns:c16="http://schemas.microsoft.com/office/drawing/2014/chart" uri="{C3380CC4-5D6E-409C-BE32-E72D297353CC}">
              <c16:uniqueId val="{0000000E-0511-4F8E-A90A-3543DD06FCA1}"/>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0.2022999999999997</c:v>
                </c:pt>
              </c:numCache>
            </c:numRef>
          </c:val>
          <c:extLst>
            <c:ext xmlns:c16="http://schemas.microsoft.com/office/drawing/2014/chart" uri="{C3380CC4-5D6E-409C-BE32-E72D297353CC}">
              <c16:uniqueId val="{0000000F-0511-4F8E-A90A-3543DD06FCA1}"/>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0.11229999999999851</c:v>
                </c:pt>
              </c:numCache>
            </c:numRef>
          </c:val>
          <c:extLst>
            <c:ext xmlns:c16="http://schemas.microsoft.com/office/drawing/2014/chart" uri="{C3380CC4-5D6E-409C-BE32-E72D297353CC}">
              <c16:uniqueId val="{00000010-0511-4F8E-A90A-3543DD06FCA1}"/>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3.0300000000005323E-2</c:v>
                </c:pt>
              </c:numCache>
            </c:numRef>
          </c:val>
          <c:extLst>
            <c:ext xmlns:c16="http://schemas.microsoft.com/office/drawing/2014/chart" uri="{C3380CC4-5D6E-409C-BE32-E72D297353CC}">
              <c16:uniqueId val="{00000011-0511-4F8E-A90A-3543DD06FCA1}"/>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1.3200000000002099E-2</c:v>
                </c:pt>
              </c:numCache>
            </c:numRef>
          </c:val>
          <c:extLst>
            <c:ext xmlns:c16="http://schemas.microsoft.com/office/drawing/2014/chart" uri="{C3380CC4-5D6E-409C-BE32-E72D297353CC}">
              <c16:uniqueId val="{00000012-0511-4F8E-A90A-3543DD06FCA1}"/>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4.6016000000000057</c:v>
                </c:pt>
              </c:numCache>
            </c:numRef>
          </c:val>
          <c:extLst>
            <c:ext xmlns:c16="http://schemas.microsoft.com/office/drawing/2014/chart" uri="{C3380CC4-5D6E-409C-BE32-E72D297353CC}">
              <c16:uniqueId val="{00000013-0511-4F8E-A90A-3543DD06FCA1}"/>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4.1637999999999948</c:v>
                </c:pt>
              </c:numCache>
            </c:numRef>
          </c:val>
          <c:extLst>
            <c:ext xmlns:c16="http://schemas.microsoft.com/office/drawing/2014/chart" uri="{C3380CC4-5D6E-409C-BE32-E72D297353CC}">
              <c16:uniqueId val="{00000014-0511-4F8E-A90A-3543DD06FCA1}"/>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2.600799999999992</c:v>
                </c:pt>
              </c:numCache>
            </c:numRef>
          </c:val>
          <c:extLst>
            <c:ext xmlns:c16="http://schemas.microsoft.com/office/drawing/2014/chart" uri="{C3380CC4-5D6E-409C-BE32-E72D297353CC}">
              <c16:uniqueId val="{00000015-0511-4F8E-A90A-3543DD06FCA1}"/>
            </c:ext>
          </c:extLst>
        </c:ser>
        <c:dLbls>
          <c:showLegendKey val="0"/>
          <c:showVal val="0"/>
          <c:showCatName val="0"/>
          <c:showSerName val="0"/>
          <c:showPercent val="0"/>
          <c:showBubbleSize val="0"/>
        </c:dLbls>
        <c:gapWidth val="170"/>
        <c:overlap val="100"/>
        <c:axId val="2091693855"/>
        <c:axId val="1"/>
      </c:barChart>
      <c:catAx>
        <c:axId val="2091693855"/>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91693855"/>
        <c:crosses val="max"/>
        <c:crossBetween val="between"/>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60148347943351E-3"/>
          <c:y val="6.2575210589651029E-2"/>
          <c:w val="0.98246797033041133"/>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56.195217310484523</c:v>
                </c:pt>
              </c:numCache>
            </c:numRef>
          </c:val>
          <c:extLst>
            <c:ext xmlns:c16="http://schemas.microsoft.com/office/drawing/2014/chart" uri="{C3380CC4-5D6E-409C-BE32-E72D297353CC}">
              <c16:uniqueId val="{00000000-2D53-4604-8103-228107366D7D}"/>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16.598153465429156</c:v>
                </c:pt>
              </c:numCache>
            </c:numRef>
          </c:val>
          <c:extLst>
            <c:ext xmlns:c16="http://schemas.microsoft.com/office/drawing/2014/chart" uri="{C3380CC4-5D6E-409C-BE32-E72D297353CC}">
              <c16:uniqueId val="{00000001-2D53-4604-8103-228107366D7D}"/>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5.082348246085866</c:v>
                </c:pt>
              </c:numCache>
            </c:numRef>
          </c:val>
          <c:extLst>
            <c:ext xmlns:c16="http://schemas.microsoft.com/office/drawing/2014/chart" uri="{C3380CC4-5D6E-409C-BE32-E72D297353CC}">
              <c16:uniqueId val="{00000002-2D53-4604-8103-228107366D7D}"/>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3.4586118990860726</c:v>
                </c:pt>
              </c:numCache>
            </c:numRef>
          </c:val>
          <c:extLst>
            <c:ext xmlns:c16="http://schemas.microsoft.com/office/drawing/2014/chart" uri="{C3380CC4-5D6E-409C-BE32-E72D297353CC}">
              <c16:uniqueId val="{00000003-2D53-4604-8103-228107366D7D}"/>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2.2026904872822772</c:v>
                </c:pt>
              </c:numCache>
            </c:numRef>
          </c:val>
          <c:extLst>
            <c:ext xmlns:c16="http://schemas.microsoft.com/office/drawing/2014/chart" uri="{C3380CC4-5D6E-409C-BE32-E72D297353CC}">
              <c16:uniqueId val="{00000004-2D53-4604-8103-228107366D7D}"/>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1.9201298412018342</c:v>
                </c:pt>
              </c:numCache>
            </c:numRef>
          </c:val>
          <c:extLst>
            <c:ext xmlns:c16="http://schemas.microsoft.com/office/drawing/2014/chart" uri="{C3380CC4-5D6E-409C-BE32-E72D297353CC}">
              <c16:uniqueId val="{00000005-2D53-4604-8103-228107366D7D}"/>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1.7069633965363207</c:v>
                </c:pt>
              </c:numCache>
            </c:numRef>
          </c:val>
          <c:extLst>
            <c:ext xmlns:c16="http://schemas.microsoft.com/office/drawing/2014/chart" uri="{C3380CC4-5D6E-409C-BE32-E72D297353CC}">
              <c16:uniqueId val="{00000006-2D53-4604-8103-228107366D7D}"/>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0.93025317525903262</c:v>
                </c:pt>
              </c:numCache>
            </c:numRef>
          </c:val>
          <c:extLst>
            <c:ext xmlns:c16="http://schemas.microsoft.com/office/drawing/2014/chart" uri="{C3380CC4-5D6E-409C-BE32-E72D297353CC}">
              <c16:uniqueId val="{00000007-2D53-4604-8103-228107366D7D}"/>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0.15646882336503021</c:v>
                </c:pt>
              </c:numCache>
            </c:numRef>
          </c:val>
          <c:extLst>
            <c:ext xmlns:c16="http://schemas.microsoft.com/office/drawing/2014/chart" uri="{C3380CC4-5D6E-409C-BE32-E72D297353CC}">
              <c16:uniqueId val="{00000008-2D53-4604-8103-228107366D7D}"/>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0.11658646716290466</c:v>
                </c:pt>
              </c:numCache>
            </c:numRef>
          </c:val>
          <c:extLst>
            <c:ext xmlns:c16="http://schemas.microsoft.com/office/drawing/2014/chart" uri="{C3380CC4-5D6E-409C-BE32-E72D297353CC}">
              <c16:uniqueId val="{00000009-2D53-4604-8103-228107366D7D}"/>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3.7628512501441946E-4</c:v>
                </c:pt>
              </c:numCache>
            </c:numRef>
          </c:val>
          <c:extLst>
            <c:ext xmlns:c16="http://schemas.microsoft.com/office/drawing/2014/chart" uri="{C3380CC4-5D6E-409C-BE32-E72D297353CC}">
              <c16:uniqueId val="{0000000A-2D53-4604-8103-228107366D7D}"/>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2.3001525836244374</c:v>
                </c:pt>
              </c:numCache>
            </c:numRef>
          </c:val>
          <c:extLst>
            <c:ext xmlns:c16="http://schemas.microsoft.com/office/drawing/2014/chart" uri="{C3380CC4-5D6E-409C-BE32-E72D297353CC}">
              <c16:uniqueId val="{0000000B-2D53-4604-8103-228107366D7D}"/>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1.0546959114446919</c:v>
                </c:pt>
              </c:numCache>
            </c:numRef>
          </c:val>
          <c:extLst>
            <c:ext xmlns:c16="http://schemas.microsoft.com/office/drawing/2014/chart" uri="{C3380CC4-5D6E-409C-BE32-E72D297353CC}">
              <c16:uniqueId val="{0000000C-2D53-4604-8103-228107366D7D}"/>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0.2103554910372174</c:v>
                </c:pt>
              </c:numCache>
            </c:numRef>
          </c:val>
          <c:extLst>
            <c:ext xmlns:c16="http://schemas.microsoft.com/office/drawing/2014/chart" uri="{C3380CC4-5D6E-409C-BE32-E72D297353CC}">
              <c16:uniqueId val="{0000000D-2D53-4604-8103-228107366D7D}"/>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0.16356719074330783</c:v>
                </c:pt>
              </c:numCache>
            </c:numRef>
          </c:val>
          <c:extLst>
            <c:ext xmlns:c16="http://schemas.microsoft.com/office/drawing/2014/chart" uri="{C3380CC4-5D6E-409C-BE32-E72D297353CC}">
              <c16:uniqueId val="{0000000E-2D53-4604-8103-228107366D7D}"/>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2.5471236289087429E-2</c:v>
                </c:pt>
              </c:numCache>
            </c:numRef>
          </c:val>
          <c:extLst>
            <c:ext xmlns:c16="http://schemas.microsoft.com/office/drawing/2014/chart" uri="{C3380CC4-5D6E-409C-BE32-E72D297353CC}">
              <c16:uniqueId val="{0000000F-2D53-4604-8103-228107366D7D}"/>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2.5113568025403321E-2</c:v>
                </c:pt>
              </c:numCache>
            </c:numRef>
          </c:val>
          <c:extLst>
            <c:ext xmlns:c16="http://schemas.microsoft.com/office/drawing/2014/chart" uri="{C3380CC4-5D6E-409C-BE32-E72D297353CC}">
              <c16:uniqueId val="{00000010-2D53-4604-8103-228107366D7D}"/>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5.6683300713511464E-3</c:v>
                </c:pt>
              </c:numCache>
            </c:numRef>
          </c:val>
          <c:extLst>
            <c:ext xmlns:c16="http://schemas.microsoft.com/office/drawing/2014/chart" uri="{C3380CC4-5D6E-409C-BE32-E72D297353CC}">
              <c16:uniqueId val="{00000011-2D53-4604-8103-228107366D7D}"/>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3.4361502968272228</c:v>
                </c:pt>
              </c:numCache>
            </c:numRef>
          </c:val>
          <c:extLst>
            <c:ext xmlns:c16="http://schemas.microsoft.com/office/drawing/2014/chart" uri="{C3380CC4-5D6E-409C-BE32-E72D297353CC}">
              <c16:uniqueId val="{00000012-2D53-4604-8103-228107366D7D}"/>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3.10169898841125</c:v>
                </c:pt>
              </c:numCache>
            </c:numRef>
          </c:val>
          <c:extLst>
            <c:ext xmlns:c16="http://schemas.microsoft.com/office/drawing/2014/chart" uri="{C3380CC4-5D6E-409C-BE32-E72D297353CC}">
              <c16:uniqueId val="{00000013-2D53-4604-8103-228107366D7D}"/>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1.3093270065079987</c:v>
                </c:pt>
              </c:numCache>
            </c:numRef>
          </c:val>
          <c:extLst>
            <c:ext xmlns:c16="http://schemas.microsoft.com/office/drawing/2014/chart" uri="{C3380CC4-5D6E-409C-BE32-E72D297353CC}">
              <c16:uniqueId val="{00000014-2D53-4604-8103-228107366D7D}"/>
            </c:ext>
          </c:extLst>
        </c:ser>
        <c:dLbls>
          <c:showLegendKey val="0"/>
          <c:showVal val="0"/>
          <c:showCatName val="0"/>
          <c:showSerName val="0"/>
          <c:showPercent val="0"/>
          <c:showBubbleSize val="0"/>
        </c:dLbls>
        <c:gapWidth val="170"/>
        <c:overlap val="100"/>
        <c:axId val="2067103791"/>
        <c:axId val="1"/>
      </c:barChart>
      <c:catAx>
        <c:axId val="2067103791"/>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13714000001"/>
          <c:min val="0"/>
        </c:scaling>
        <c:delete val="0"/>
        <c:axPos val="b"/>
        <c:majorGridlines>
          <c:spPr>
            <a:ln>
              <a:noFill/>
            </a:ln>
          </c:spPr>
        </c:majorGridlines>
        <c:numFmt formatCode="General" sourceLinked="1"/>
        <c:majorTickMark val="none"/>
        <c:minorTickMark val="none"/>
        <c:tickLblPos val="none"/>
        <c:spPr>
          <a:ln w="9525" cap="flat" algn="ctr">
            <a:solidFill>
              <a:schemeClr val="bg1"/>
            </a:solidFill>
            <a:prstDash val="solid"/>
          </a:ln>
        </c:spPr>
        <c:crossAx val="2067103791"/>
        <c:crosses val="max"/>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62288686605983"/>
          <c:y val="3.0963802878325338E-2"/>
          <c:w val="0.76657997399219768"/>
          <c:h val="0.9419973833406017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871347579590056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0F-4073-9573-CAA11B6AD639}"/>
                </c:ext>
              </c:extLst>
            </c:dLbl>
            <c:dLbl>
              <c:idx val="1"/>
              <c:layout>
                <c:manualLayout>
                  <c:x val="0"/>
                  <c:y val="-0.4705625817706061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0F-4073-9573-CAA11B6AD639}"/>
                </c:ext>
              </c:extLst>
            </c:dLbl>
            <c:dLbl>
              <c:idx val="2"/>
              <c:layout>
                <c:manualLayout>
                  <c:x val="0"/>
                  <c:y val="-0.4618403837767117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0F-4073-9573-CAA11B6AD639}"/>
                </c:ext>
              </c:extLst>
            </c:dLbl>
            <c:dLbl>
              <c:idx val="3"/>
              <c:layout>
                <c:manualLayout>
                  <c:x val="0"/>
                  <c:y val="-0.4566070649803750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0F-4073-9573-CAA11B6AD639}"/>
                </c:ext>
              </c:extLst>
            </c:dLbl>
            <c:dLbl>
              <c:idx val="4"/>
              <c:layout>
                <c:manualLayout>
                  <c:x val="0"/>
                  <c:y val="-0.4452682075883122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0F-4073-9573-CAA11B6AD639}"/>
                </c:ext>
              </c:extLst>
            </c:dLbl>
            <c:dLbl>
              <c:idx val="5"/>
              <c:layout>
                <c:manualLayout>
                  <c:x val="0"/>
                  <c:y val="-0.434801569995638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E0F-4073-9573-CAA11B6AD6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1266800</c:v>
                </c:pt>
                <c:pt idx="1">
                  <c:v>1222000</c:v>
                </c:pt>
                <c:pt idx="2">
                  <c:v>1197200</c:v>
                </c:pt>
                <c:pt idx="3">
                  <c:v>1182700</c:v>
                </c:pt>
                <c:pt idx="4">
                  <c:v>1152200</c:v>
                </c:pt>
                <c:pt idx="5">
                  <c:v>1124000</c:v>
                </c:pt>
              </c:numCache>
            </c:numRef>
          </c:val>
          <c:extLst>
            <c:ext xmlns:c16="http://schemas.microsoft.com/office/drawing/2014/chart" uri="{C3380CC4-5D6E-409C-BE32-E72D297353CC}">
              <c16:uniqueId val="{00000006-CE0F-4073-9573-CAA11B6AD639}"/>
            </c:ext>
          </c:extLst>
        </c:ser>
        <c:dLbls>
          <c:showLegendKey val="0"/>
          <c:showVal val="0"/>
          <c:showCatName val="0"/>
          <c:showSerName val="0"/>
          <c:showPercent val="0"/>
          <c:showBubbleSize val="0"/>
        </c:dLbls>
        <c:gapWidth val="60"/>
        <c:overlap val="100"/>
        <c:axId val="465446608"/>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CE0F-4073-9573-CAA11B6AD639}"/>
              </c:ext>
            </c:extLst>
          </c:dPt>
          <c:dPt>
            <c:idx val="1"/>
            <c:marker>
              <c:symbol val="circle"/>
              <c:size val="6"/>
            </c:marker>
            <c:bubble3D val="0"/>
            <c:extLst>
              <c:ext xmlns:c16="http://schemas.microsoft.com/office/drawing/2014/chart" uri="{C3380CC4-5D6E-409C-BE32-E72D297353CC}">
                <c16:uniqueId val="{00000008-CE0F-4073-9573-CAA11B6AD639}"/>
              </c:ext>
            </c:extLst>
          </c:dPt>
          <c:dPt>
            <c:idx val="2"/>
            <c:marker>
              <c:symbol val="circle"/>
              <c:size val="6"/>
            </c:marker>
            <c:bubble3D val="0"/>
            <c:extLst>
              <c:ext xmlns:c16="http://schemas.microsoft.com/office/drawing/2014/chart" uri="{C3380CC4-5D6E-409C-BE32-E72D297353CC}">
                <c16:uniqueId val="{00000009-CE0F-4073-9573-CAA11B6AD639}"/>
              </c:ext>
            </c:extLst>
          </c:dPt>
          <c:dPt>
            <c:idx val="3"/>
            <c:marker>
              <c:symbol val="circle"/>
              <c:size val="6"/>
            </c:marker>
            <c:bubble3D val="0"/>
            <c:extLst>
              <c:ext xmlns:c16="http://schemas.microsoft.com/office/drawing/2014/chart" uri="{C3380CC4-5D6E-409C-BE32-E72D297353CC}">
                <c16:uniqueId val="{0000000A-CE0F-4073-9573-CAA11B6AD639}"/>
              </c:ext>
            </c:extLst>
          </c:dPt>
          <c:dPt>
            <c:idx val="4"/>
            <c:marker>
              <c:symbol val="circle"/>
              <c:size val="6"/>
            </c:marker>
            <c:bubble3D val="0"/>
            <c:extLst>
              <c:ext xmlns:c16="http://schemas.microsoft.com/office/drawing/2014/chart" uri="{C3380CC4-5D6E-409C-BE32-E72D297353CC}">
                <c16:uniqueId val="{0000000B-CE0F-4073-9573-CAA11B6AD639}"/>
              </c:ext>
            </c:extLst>
          </c:dPt>
          <c:dPt>
            <c:idx val="5"/>
            <c:marker>
              <c:symbol val="circle"/>
              <c:size val="6"/>
            </c:marker>
            <c:bubble3D val="0"/>
            <c:extLst>
              <c:ext xmlns:c16="http://schemas.microsoft.com/office/drawing/2014/chart" uri="{C3380CC4-5D6E-409C-BE32-E72D297353CC}">
                <c16:uniqueId val="{0000000C-CE0F-4073-9573-CAA11B6AD639}"/>
              </c:ext>
            </c:extLst>
          </c:dPt>
          <c:dLbls>
            <c:dLbl>
              <c:idx val="0"/>
              <c:layout>
                <c:manualLayout>
                  <c:x val="0"/>
                  <c:y val="-4.709986916703009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0F-4073-9573-CAA11B6AD639}"/>
                </c:ext>
              </c:extLst>
            </c:dLbl>
            <c:dLbl>
              <c:idx val="1"/>
              <c:layout>
                <c:manualLayout>
                  <c:x val="0"/>
                  <c:y val="-4.7099869167030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E0F-4073-9573-CAA11B6AD639}"/>
                </c:ext>
              </c:extLst>
            </c:dLbl>
            <c:dLbl>
              <c:idx val="2"/>
              <c:layout>
                <c:manualLayout>
                  <c:x val="0"/>
                  <c:y val="-4.7099869167030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E0F-4073-9573-CAA11B6AD639}"/>
                </c:ext>
              </c:extLst>
            </c:dLbl>
            <c:dLbl>
              <c:idx val="3"/>
              <c:layout>
                <c:manualLayout>
                  <c:x val="0"/>
                  <c:y val="-4.7099869167030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E0F-4073-9573-CAA11B6AD639}"/>
                </c:ext>
              </c:extLst>
            </c:dLbl>
            <c:dLbl>
              <c:idx val="4"/>
              <c:layout>
                <c:manualLayout>
                  <c:x val="0"/>
                  <c:y val="-4.7099869167030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E0F-4073-9573-CAA11B6AD639}"/>
                </c:ext>
              </c:extLst>
            </c:dLbl>
            <c:dLbl>
              <c:idx val="5"/>
              <c:layout>
                <c:manualLayout>
                  <c:x val="0"/>
                  <c:y val="-4.709986916703009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E0F-4073-9573-CAA11B6AD6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8.8082325128633006</c:v>
                </c:pt>
                <c:pt idx="1">
                  <c:v>8.4803986203737765</c:v>
                </c:pt>
                <c:pt idx="2">
                  <c:v>8.2941901871943031</c:v>
                </c:pt>
                <c:pt idx="3">
                  <c:v>8.1849450161595048</c:v>
                </c:pt>
                <c:pt idx="4">
                  <c:v>7.9749165962983986</c:v>
                </c:pt>
                <c:pt idx="5">
                  <c:v>7.7836100993033535</c:v>
                </c:pt>
              </c:numCache>
            </c:numRef>
          </c:val>
          <c:smooth val="0"/>
          <c:extLst>
            <c:ext xmlns:c16="http://schemas.microsoft.com/office/drawing/2014/chart" uri="{C3380CC4-5D6E-409C-BE32-E72D297353CC}">
              <c16:uniqueId val="{0000000D-CE0F-4073-9573-CAA11B6AD639}"/>
            </c:ext>
          </c:extLst>
        </c:ser>
        <c:dLbls>
          <c:showLegendKey val="0"/>
          <c:showVal val="0"/>
          <c:showCatName val="0"/>
          <c:showSerName val="0"/>
          <c:showPercent val="0"/>
          <c:showBubbleSize val="0"/>
        </c:dLbls>
        <c:marker val="1"/>
        <c:smooth val="0"/>
        <c:axId val="3"/>
        <c:axId val="2"/>
      </c:lineChart>
      <c:catAx>
        <c:axId val="46544660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65446608"/>
        <c:crosses val="min"/>
        <c:crossBetween val="between"/>
        <c:majorUnit val="100000"/>
      </c:valAx>
      <c:valAx>
        <c:axId val="2"/>
        <c:scaling>
          <c:orientation val="minMax"/>
          <c:max val="11"/>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7158081705151"/>
          <c:y val="2.7145359019264449E-2"/>
          <c:w val="0.86181172291296626"/>
          <c:h val="0.94570928196147108"/>
        </c:manualLayout>
      </c:layout>
      <c:barChart>
        <c:barDir val="col"/>
        <c:grouping val="stacked"/>
        <c:varyColors val="0"/>
        <c:ser>
          <c:idx val="0"/>
          <c:order val="0"/>
          <c:spPr>
            <a:solidFill>
              <a:srgbClr val="C0E6F4"/>
            </a:solidFill>
            <a:ln w="9525" cap="flat" algn="ctr">
              <a:solidFill>
                <a:srgbClr val="808080"/>
              </a:solidFill>
              <a:prstDash val="solid"/>
            </a:ln>
          </c:spPr>
          <c:invertIfNegative val="0"/>
          <c:dLbls>
            <c:dLbl>
              <c:idx val="0"/>
              <c:layout>
                <c:manualLayout>
                  <c:x val="0"/>
                  <c:y val="-0.4693520140105078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FD-4436-B40A-AD6122E0473D}"/>
                </c:ext>
              </c:extLst>
            </c:dLbl>
            <c:dLbl>
              <c:idx val="1"/>
              <c:layout>
                <c:manualLayout>
                  <c:x val="0"/>
                  <c:y val="-0.453590192644483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FD-4436-B40A-AD6122E0473D}"/>
                </c:ext>
              </c:extLst>
            </c:dLbl>
            <c:dLbl>
              <c:idx val="2"/>
              <c:layout>
                <c:manualLayout>
                  <c:x val="0"/>
                  <c:y val="-0.453590192644483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FD-4436-B40A-AD6122E0473D}"/>
                </c:ext>
              </c:extLst>
            </c:dLbl>
            <c:dLbl>
              <c:idx val="3"/>
              <c:layout>
                <c:manualLayout>
                  <c:x val="0"/>
                  <c:y val="-0.445709281961471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FD-4436-B40A-AD6122E0473D}"/>
                </c:ext>
              </c:extLst>
            </c:dLbl>
            <c:dLbl>
              <c:idx val="4"/>
              <c:layout>
                <c:manualLayout>
                  <c:x val="0"/>
                  <c:y val="-0.445709281961471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4FD-4436-B40A-AD6122E0473D}"/>
                </c:ext>
              </c:extLst>
            </c:dLbl>
            <c:dLbl>
              <c:idx val="5"/>
              <c:layout>
                <c:manualLayout>
                  <c:x val="0"/>
                  <c:y val="-0.4378283712784588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FD-4436-B40A-AD6122E047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5600</c:v>
                </c:pt>
                <c:pt idx="1">
                  <c:v>5400</c:v>
                </c:pt>
                <c:pt idx="2">
                  <c:v>5400</c:v>
                </c:pt>
                <c:pt idx="3">
                  <c:v>5300</c:v>
                </c:pt>
                <c:pt idx="4">
                  <c:v>5300</c:v>
                </c:pt>
                <c:pt idx="5">
                  <c:v>5200</c:v>
                </c:pt>
              </c:numCache>
            </c:numRef>
          </c:val>
          <c:extLst>
            <c:ext xmlns:c16="http://schemas.microsoft.com/office/drawing/2014/chart" uri="{C3380CC4-5D6E-409C-BE32-E72D297353CC}">
              <c16:uniqueId val="{00000006-14FD-4436-B40A-AD6122E0473D}"/>
            </c:ext>
          </c:extLst>
        </c:ser>
        <c:dLbls>
          <c:showLegendKey val="0"/>
          <c:showVal val="0"/>
          <c:showCatName val="0"/>
          <c:showSerName val="0"/>
          <c:showPercent val="0"/>
          <c:showBubbleSize val="0"/>
        </c:dLbls>
        <c:gapWidth val="80"/>
        <c:overlap val="100"/>
        <c:axId val="424668880"/>
        <c:axId val="1"/>
      </c:barChart>
      <c:catAx>
        <c:axId val="424668880"/>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24668880"/>
        <c:crosses val="min"/>
        <c:crossBetween val="between"/>
        <c:majorUnit val="5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77634961439588"/>
          <c:y val="2.5619834710743802E-2"/>
          <c:w val="0.78695372750642678"/>
          <c:h val="0.91033057851239674"/>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3FAF-4EC1-917F-1C30FD11059D}"/>
              </c:ext>
            </c:extLst>
          </c:dPt>
          <c:dPt>
            <c:idx val="1"/>
            <c:marker>
              <c:symbol val="none"/>
            </c:marker>
            <c:bubble3D val="0"/>
            <c:extLst>
              <c:ext xmlns:c16="http://schemas.microsoft.com/office/drawing/2014/chart" uri="{C3380CC4-5D6E-409C-BE32-E72D297353CC}">
                <c16:uniqueId val="{00000001-3FAF-4EC1-917F-1C30FD11059D}"/>
              </c:ext>
            </c:extLst>
          </c:dPt>
          <c:dPt>
            <c:idx val="5"/>
            <c:marker>
              <c:symbol val="none"/>
            </c:marker>
            <c:bubble3D val="0"/>
            <c:extLst>
              <c:ext xmlns:c16="http://schemas.microsoft.com/office/drawing/2014/chart" uri="{C3380CC4-5D6E-409C-BE32-E72D297353CC}">
                <c16:uniqueId val="{00000002-3FAF-4EC1-917F-1C30FD11059D}"/>
              </c:ext>
            </c:extLst>
          </c:dPt>
          <c:dPt>
            <c:idx val="6"/>
            <c:marker>
              <c:symbol val="none"/>
            </c:marker>
            <c:bubble3D val="0"/>
            <c:extLst>
              <c:ext xmlns:c16="http://schemas.microsoft.com/office/drawing/2014/chart" uri="{C3380CC4-5D6E-409C-BE32-E72D297353CC}">
                <c16:uniqueId val="{00000003-3FAF-4EC1-917F-1C30FD11059D}"/>
              </c:ext>
            </c:extLst>
          </c:dPt>
          <c:dPt>
            <c:idx val="7"/>
            <c:marker>
              <c:symbol val="none"/>
            </c:marker>
            <c:bubble3D val="0"/>
            <c:extLst>
              <c:ext xmlns:c16="http://schemas.microsoft.com/office/drawing/2014/chart" uri="{C3380CC4-5D6E-409C-BE32-E72D297353CC}">
                <c16:uniqueId val="{00000004-3FAF-4EC1-917F-1C30FD11059D}"/>
              </c:ext>
            </c:extLst>
          </c:dPt>
          <c:dPt>
            <c:idx val="8"/>
            <c:marker>
              <c:symbol val="none"/>
            </c:marker>
            <c:bubble3D val="0"/>
            <c:extLst>
              <c:ext xmlns:c16="http://schemas.microsoft.com/office/drawing/2014/chart" uri="{C3380CC4-5D6E-409C-BE32-E72D297353CC}">
                <c16:uniqueId val="{00000005-3FAF-4EC1-917F-1C30FD11059D}"/>
              </c:ext>
            </c:extLst>
          </c:dPt>
          <c:dLbls>
            <c:dLbl>
              <c:idx val="2"/>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FAF-4EC1-917F-1C30FD11059D}"/>
                </c:ext>
              </c:extLst>
            </c:dLbl>
            <c:dLbl>
              <c:idx val="3"/>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FAF-4EC1-917F-1C30FD11059D}"/>
                </c:ext>
              </c:extLst>
            </c:dLbl>
            <c:dLbl>
              <c:idx val="4"/>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AF-4EC1-917F-1C30FD1105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2">
                  <c:v>596751</c:v>
                </c:pt>
                <c:pt idx="3">
                  <c:v>614121</c:v>
                </c:pt>
                <c:pt idx="4">
                  <c:v>655814</c:v>
                </c:pt>
              </c:numCache>
            </c:numRef>
          </c:val>
          <c:smooth val="0"/>
          <c:extLst>
            <c:ext xmlns:c16="http://schemas.microsoft.com/office/drawing/2014/chart" uri="{C3380CC4-5D6E-409C-BE32-E72D297353CC}">
              <c16:uniqueId val="{00000009-3FAF-4EC1-917F-1C30FD11059D}"/>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6.6516709511568128E-2"/>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FAF-4EC1-917F-1C30FD11059D}"/>
                </c:ext>
              </c:extLst>
            </c:dLbl>
            <c:dLbl>
              <c:idx val="3"/>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FAF-4EC1-917F-1C30FD11059D}"/>
                </c:ext>
              </c:extLst>
            </c:dLbl>
            <c:dLbl>
              <c:idx val="4"/>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FAF-4EC1-917F-1C30FD11059D}"/>
                </c:ext>
              </c:extLst>
            </c:dLbl>
            <c:dLbl>
              <c:idx val="5"/>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FAF-4EC1-917F-1C30FD11059D}"/>
                </c:ext>
              </c:extLst>
            </c:dLbl>
            <c:dLbl>
              <c:idx val="6"/>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FAF-4EC1-917F-1C30FD11059D}"/>
                </c:ext>
              </c:extLst>
            </c:dLbl>
            <c:dLbl>
              <c:idx val="7"/>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FAF-4EC1-917F-1C30FD11059D}"/>
                </c:ext>
              </c:extLst>
            </c:dLbl>
            <c:dLbl>
              <c:idx val="8"/>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FAF-4EC1-917F-1C30FD1105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1032938</c:v>
                </c:pt>
                <c:pt idx="1">
                  <c:v>927168</c:v>
                </c:pt>
                <c:pt idx="2">
                  <c:v>622916</c:v>
                </c:pt>
                <c:pt idx="3">
                  <c:v>619679</c:v>
                </c:pt>
                <c:pt idx="4">
                  <c:v>643087</c:v>
                </c:pt>
                <c:pt idx="5">
                  <c:v>615815</c:v>
                </c:pt>
                <c:pt idx="6">
                  <c:v>622076</c:v>
                </c:pt>
                <c:pt idx="7">
                  <c:v>639186</c:v>
                </c:pt>
                <c:pt idx="8">
                  <c:v>646993</c:v>
                </c:pt>
              </c:numCache>
            </c:numRef>
          </c:val>
          <c:smooth val="0"/>
          <c:extLst>
            <c:ext xmlns:c16="http://schemas.microsoft.com/office/drawing/2014/chart" uri="{C3380CC4-5D6E-409C-BE32-E72D297353CC}">
              <c16:uniqueId val="{00000011-3FAF-4EC1-917F-1C30FD11059D}"/>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5"/>
            <c:marker>
              <c:symbol val="none"/>
            </c:marker>
            <c:bubble3D val="0"/>
            <c:extLst>
              <c:ext xmlns:c16="http://schemas.microsoft.com/office/drawing/2014/chart" uri="{C3380CC4-5D6E-409C-BE32-E72D297353CC}">
                <c16:uniqueId val="{00000012-3FAF-4EC1-917F-1C30FD11059D}"/>
              </c:ext>
            </c:extLst>
          </c:dPt>
          <c:dPt>
            <c:idx val="6"/>
            <c:marker>
              <c:symbol val="none"/>
            </c:marker>
            <c:bubble3D val="0"/>
            <c:extLst>
              <c:ext xmlns:c16="http://schemas.microsoft.com/office/drawing/2014/chart" uri="{C3380CC4-5D6E-409C-BE32-E72D297353CC}">
                <c16:uniqueId val="{00000013-3FAF-4EC1-917F-1C30FD11059D}"/>
              </c:ext>
            </c:extLst>
          </c:dPt>
          <c:dPt>
            <c:idx val="7"/>
            <c:marker>
              <c:symbol val="none"/>
            </c:marker>
            <c:bubble3D val="0"/>
            <c:extLst>
              <c:ext xmlns:c16="http://schemas.microsoft.com/office/drawing/2014/chart" uri="{C3380CC4-5D6E-409C-BE32-E72D297353CC}">
                <c16:uniqueId val="{00000014-3FAF-4EC1-917F-1C30FD11059D}"/>
              </c:ext>
            </c:extLst>
          </c:dPt>
          <c:dPt>
            <c:idx val="8"/>
            <c:marker>
              <c:symbol val="none"/>
            </c:marker>
            <c:bubble3D val="0"/>
            <c:extLst>
              <c:ext xmlns:c16="http://schemas.microsoft.com/office/drawing/2014/chart" uri="{C3380CC4-5D6E-409C-BE32-E72D297353CC}">
                <c16:uniqueId val="{00000015-3FAF-4EC1-917F-1C30FD11059D}"/>
              </c:ext>
            </c:extLst>
          </c:dPt>
          <c:dLbls>
            <c:dLbl>
              <c:idx val="0"/>
              <c:layout>
                <c:manualLayout>
                  <c:x val="4.8843187660668377E-2"/>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FAF-4EC1-917F-1C30FD11059D}"/>
                </c:ext>
              </c:extLst>
            </c:dLbl>
            <c:dLbl>
              <c:idx val="1"/>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FAF-4EC1-917F-1C30FD11059D}"/>
                </c:ext>
              </c:extLst>
            </c:dLbl>
            <c:dLbl>
              <c:idx val="2"/>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FAF-4EC1-917F-1C30FD11059D}"/>
                </c:ext>
              </c:extLst>
            </c:dLbl>
            <c:dLbl>
              <c:idx val="3"/>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FAF-4EC1-917F-1C30FD11059D}"/>
                </c:ext>
              </c:extLst>
            </c:dLbl>
            <c:dLbl>
              <c:idx val="4"/>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FAF-4EC1-917F-1C30FD1105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41481</c:v>
                </c:pt>
                <c:pt idx="1">
                  <c:v>41972</c:v>
                </c:pt>
                <c:pt idx="2">
                  <c:v>42240</c:v>
                </c:pt>
                <c:pt idx="3">
                  <c:v>41743</c:v>
                </c:pt>
                <c:pt idx="4">
                  <c:v>41113</c:v>
                </c:pt>
              </c:numCache>
            </c:numRef>
          </c:val>
          <c:smooth val="0"/>
          <c:extLst>
            <c:ext xmlns:c16="http://schemas.microsoft.com/office/drawing/2014/chart" uri="{C3380CC4-5D6E-409C-BE32-E72D297353CC}">
              <c16:uniqueId val="{0000001B-3FAF-4EC1-917F-1C30FD11059D}"/>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5"/>
            <c:marker>
              <c:symbol val="none"/>
            </c:marker>
            <c:bubble3D val="0"/>
            <c:extLst>
              <c:ext xmlns:c16="http://schemas.microsoft.com/office/drawing/2014/chart" uri="{C3380CC4-5D6E-409C-BE32-E72D297353CC}">
                <c16:uniqueId val="{0000001C-3FAF-4EC1-917F-1C30FD11059D}"/>
              </c:ext>
            </c:extLst>
          </c:dPt>
          <c:dPt>
            <c:idx val="6"/>
            <c:marker>
              <c:symbol val="none"/>
            </c:marker>
            <c:bubble3D val="0"/>
            <c:extLst>
              <c:ext xmlns:c16="http://schemas.microsoft.com/office/drawing/2014/chart" uri="{C3380CC4-5D6E-409C-BE32-E72D297353CC}">
                <c16:uniqueId val="{0000001D-3FAF-4EC1-917F-1C30FD11059D}"/>
              </c:ext>
            </c:extLst>
          </c:dPt>
          <c:dPt>
            <c:idx val="7"/>
            <c:marker>
              <c:symbol val="none"/>
            </c:marker>
            <c:bubble3D val="0"/>
            <c:extLst>
              <c:ext xmlns:c16="http://schemas.microsoft.com/office/drawing/2014/chart" uri="{C3380CC4-5D6E-409C-BE32-E72D297353CC}">
                <c16:uniqueId val="{0000001E-3FAF-4EC1-917F-1C30FD11059D}"/>
              </c:ext>
            </c:extLst>
          </c:dPt>
          <c:dPt>
            <c:idx val="8"/>
            <c:marker>
              <c:symbol val="none"/>
            </c:marker>
            <c:bubble3D val="0"/>
            <c:extLst>
              <c:ext xmlns:c16="http://schemas.microsoft.com/office/drawing/2014/chart" uri="{C3380CC4-5D6E-409C-BE32-E72D297353CC}">
                <c16:uniqueId val="{0000001F-3FAF-4EC1-917F-1C30FD11059D}"/>
              </c:ext>
            </c:extLst>
          </c:dPt>
          <c:dLbls>
            <c:dLbl>
              <c:idx val="0"/>
              <c:layout>
                <c:manualLayout>
                  <c:x val="4.1773778920308487E-2"/>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FAF-4EC1-917F-1C30FD11059D}"/>
                </c:ext>
              </c:extLst>
            </c:dLbl>
            <c:dLbl>
              <c:idx val="1"/>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FAF-4EC1-917F-1C30FD11059D}"/>
                </c:ext>
              </c:extLst>
            </c:dLbl>
            <c:dLbl>
              <c:idx val="2"/>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FAF-4EC1-917F-1C30FD11059D}"/>
                </c:ext>
              </c:extLst>
            </c:dLbl>
            <c:dLbl>
              <c:idx val="3"/>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FAF-4EC1-917F-1C30FD11059D}"/>
                </c:ext>
              </c:extLst>
            </c:dLbl>
            <c:dLbl>
              <c:idx val="4"/>
              <c:layout>
                <c:manualLayout>
                  <c:x val="0"/>
                  <c:y val="4.462809917355371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FAF-4EC1-917F-1C30FD1105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8344</c:v>
                </c:pt>
                <c:pt idx="1">
                  <c:v>8181</c:v>
                </c:pt>
                <c:pt idx="2">
                  <c:v>7593</c:v>
                </c:pt>
                <c:pt idx="3">
                  <c:v>7661</c:v>
                </c:pt>
                <c:pt idx="4">
                  <c:v>7115</c:v>
                </c:pt>
              </c:numCache>
            </c:numRef>
          </c:val>
          <c:smooth val="0"/>
          <c:extLst>
            <c:ext xmlns:c16="http://schemas.microsoft.com/office/drawing/2014/chart" uri="{C3380CC4-5D6E-409C-BE32-E72D297353CC}">
              <c16:uniqueId val="{00000025-3FAF-4EC1-917F-1C30FD11059D}"/>
            </c:ext>
          </c:extLst>
        </c:ser>
        <c:dLbls>
          <c:showLegendKey val="0"/>
          <c:showVal val="0"/>
          <c:showCatName val="0"/>
          <c:showSerName val="0"/>
          <c:showPercent val="0"/>
          <c:showBubbleSize val="0"/>
        </c:dLbls>
        <c:marker val="1"/>
        <c:smooth val="0"/>
        <c:axId val="1671321615"/>
        <c:axId val="1"/>
      </c:lineChart>
      <c:catAx>
        <c:axId val="1671321615"/>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10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71321615"/>
        <c:crosses val="min"/>
        <c:crossBetween val="midCat"/>
        <c:majorUnit val="100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26916221033873E-2"/>
          <c:y val="3.3606557377049179E-2"/>
          <c:w val="0.881283422459893"/>
          <c:h val="0.9028688524590163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67E6-4D56-9FC3-2A52F51F9A87}"/>
              </c:ext>
            </c:extLst>
          </c:dPt>
          <c:dPt>
            <c:idx val="1"/>
            <c:marker>
              <c:symbol val="none"/>
            </c:marker>
            <c:bubble3D val="0"/>
            <c:extLst>
              <c:ext xmlns:c16="http://schemas.microsoft.com/office/drawing/2014/chart" uri="{C3380CC4-5D6E-409C-BE32-E72D297353CC}">
                <c16:uniqueId val="{00000001-67E6-4D56-9FC3-2A52F51F9A87}"/>
              </c:ext>
            </c:extLst>
          </c:dPt>
          <c:dPt>
            <c:idx val="5"/>
            <c:marker>
              <c:symbol val="none"/>
            </c:marker>
            <c:bubble3D val="0"/>
            <c:extLst>
              <c:ext xmlns:c16="http://schemas.microsoft.com/office/drawing/2014/chart" uri="{C3380CC4-5D6E-409C-BE32-E72D297353CC}">
                <c16:uniqueId val="{00000002-67E6-4D56-9FC3-2A52F51F9A87}"/>
              </c:ext>
            </c:extLst>
          </c:dPt>
          <c:dPt>
            <c:idx val="6"/>
            <c:marker>
              <c:symbol val="none"/>
            </c:marker>
            <c:bubble3D val="0"/>
            <c:extLst>
              <c:ext xmlns:c16="http://schemas.microsoft.com/office/drawing/2014/chart" uri="{C3380CC4-5D6E-409C-BE32-E72D297353CC}">
                <c16:uniqueId val="{00000003-67E6-4D56-9FC3-2A52F51F9A87}"/>
              </c:ext>
            </c:extLst>
          </c:dPt>
          <c:dPt>
            <c:idx val="7"/>
            <c:marker>
              <c:symbol val="none"/>
            </c:marker>
            <c:bubble3D val="0"/>
            <c:extLst>
              <c:ext xmlns:c16="http://schemas.microsoft.com/office/drawing/2014/chart" uri="{C3380CC4-5D6E-409C-BE32-E72D297353CC}">
                <c16:uniqueId val="{00000004-67E6-4D56-9FC3-2A52F51F9A87}"/>
              </c:ext>
            </c:extLst>
          </c:dPt>
          <c:dPt>
            <c:idx val="8"/>
            <c:marker>
              <c:symbol val="none"/>
            </c:marker>
            <c:bubble3D val="0"/>
            <c:extLst>
              <c:ext xmlns:c16="http://schemas.microsoft.com/office/drawing/2014/chart" uri="{C3380CC4-5D6E-409C-BE32-E72D297353CC}">
                <c16:uniqueId val="{00000005-67E6-4D56-9FC3-2A52F51F9A87}"/>
              </c:ext>
            </c:extLst>
          </c:dPt>
          <c:dLbls>
            <c:dLbl>
              <c:idx val="2"/>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7E6-4D56-9FC3-2A52F51F9A87}"/>
                </c:ext>
              </c:extLst>
            </c:dLbl>
            <c:dLbl>
              <c:idx val="3"/>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7E6-4D56-9FC3-2A52F51F9A87}"/>
                </c:ext>
              </c:extLst>
            </c:dLbl>
            <c:dLbl>
              <c:idx val="4"/>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7E6-4D56-9FC3-2A52F51F9A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2">
                  <c:v>41.44</c:v>
                </c:pt>
                <c:pt idx="3">
                  <c:v>42.55</c:v>
                </c:pt>
                <c:pt idx="4">
                  <c:v>45.33</c:v>
                </c:pt>
              </c:numCache>
            </c:numRef>
          </c:val>
          <c:smooth val="0"/>
          <c:extLst>
            <c:ext xmlns:c16="http://schemas.microsoft.com/office/drawing/2014/chart" uri="{C3380CC4-5D6E-409C-BE32-E72D297353CC}">
              <c16:uniqueId val="{00000009-67E6-4D56-9FC3-2A52F51F9A87}"/>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8502673796791446E-2"/>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E6-4D56-9FC3-2A52F51F9A87}"/>
                </c:ext>
              </c:extLst>
            </c:dLbl>
            <c:dLbl>
              <c:idx val="1"/>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7E6-4D56-9FC3-2A52F51F9A87}"/>
                </c:ext>
              </c:extLst>
            </c:dLbl>
            <c:dLbl>
              <c:idx val="3"/>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7E6-4D56-9FC3-2A52F51F9A87}"/>
                </c:ext>
              </c:extLst>
            </c:dLbl>
            <c:dLbl>
              <c:idx val="4"/>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7E6-4D56-9FC3-2A52F51F9A87}"/>
                </c:ext>
              </c:extLst>
            </c:dLbl>
            <c:dLbl>
              <c:idx val="5"/>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7E6-4D56-9FC3-2A52F51F9A87}"/>
                </c:ext>
              </c:extLst>
            </c:dLbl>
            <c:dLbl>
              <c:idx val="6"/>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7E6-4D56-9FC3-2A52F51F9A87}"/>
                </c:ext>
              </c:extLst>
            </c:dLbl>
            <c:dLbl>
              <c:idx val="7"/>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7E6-4D56-9FC3-2A52F51F9A87}"/>
                </c:ext>
              </c:extLst>
            </c:dLbl>
            <c:dLbl>
              <c:idx val="8"/>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7E6-4D56-9FC3-2A52F51F9A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71.989999999999995</c:v>
                </c:pt>
                <c:pt idx="1">
                  <c:v>64.52</c:v>
                </c:pt>
                <c:pt idx="2">
                  <c:v>43.26</c:v>
                </c:pt>
                <c:pt idx="3">
                  <c:v>42.94</c:v>
                </c:pt>
                <c:pt idx="4">
                  <c:v>44.45</c:v>
                </c:pt>
                <c:pt idx="5">
                  <c:v>42.47</c:v>
                </c:pt>
                <c:pt idx="6">
                  <c:v>42.82</c:v>
                </c:pt>
                <c:pt idx="7">
                  <c:v>43.92</c:v>
                </c:pt>
                <c:pt idx="8">
                  <c:v>44.4</c:v>
                </c:pt>
              </c:numCache>
            </c:numRef>
          </c:val>
          <c:smooth val="0"/>
          <c:extLst>
            <c:ext xmlns:c16="http://schemas.microsoft.com/office/drawing/2014/chart" uri="{C3380CC4-5D6E-409C-BE32-E72D297353CC}">
              <c16:uniqueId val="{00000012-67E6-4D56-9FC3-2A52F51F9A87}"/>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5"/>
            <c:marker>
              <c:symbol val="none"/>
            </c:marker>
            <c:bubble3D val="0"/>
            <c:extLst>
              <c:ext xmlns:c16="http://schemas.microsoft.com/office/drawing/2014/chart" uri="{C3380CC4-5D6E-409C-BE32-E72D297353CC}">
                <c16:uniqueId val="{00000013-67E6-4D56-9FC3-2A52F51F9A87}"/>
              </c:ext>
            </c:extLst>
          </c:dPt>
          <c:dPt>
            <c:idx val="6"/>
            <c:marker>
              <c:symbol val="none"/>
            </c:marker>
            <c:bubble3D val="0"/>
            <c:extLst>
              <c:ext xmlns:c16="http://schemas.microsoft.com/office/drawing/2014/chart" uri="{C3380CC4-5D6E-409C-BE32-E72D297353CC}">
                <c16:uniqueId val="{00000014-67E6-4D56-9FC3-2A52F51F9A87}"/>
              </c:ext>
            </c:extLst>
          </c:dPt>
          <c:dPt>
            <c:idx val="7"/>
            <c:marker>
              <c:symbol val="none"/>
            </c:marker>
            <c:bubble3D val="0"/>
            <c:extLst>
              <c:ext xmlns:c16="http://schemas.microsoft.com/office/drawing/2014/chart" uri="{C3380CC4-5D6E-409C-BE32-E72D297353CC}">
                <c16:uniqueId val="{00000015-67E6-4D56-9FC3-2A52F51F9A87}"/>
              </c:ext>
            </c:extLst>
          </c:dPt>
          <c:dPt>
            <c:idx val="8"/>
            <c:marker>
              <c:symbol val="none"/>
            </c:marker>
            <c:bubble3D val="0"/>
            <c:extLst>
              <c:ext xmlns:c16="http://schemas.microsoft.com/office/drawing/2014/chart" uri="{C3380CC4-5D6E-409C-BE32-E72D297353CC}">
                <c16:uniqueId val="{00000016-67E6-4D56-9FC3-2A52F51F9A87}"/>
              </c:ext>
            </c:extLst>
          </c:dPt>
          <c:dLbls>
            <c:dLbl>
              <c:idx val="0"/>
              <c:layout>
                <c:manualLayout>
                  <c:x val="3.0659536541889482E-2"/>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7E6-4D56-9FC3-2A52F51F9A87}"/>
                </c:ext>
              </c:extLst>
            </c:dLbl>
            <c:dLbl>
              <c:idx val="1"/>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7E6-4D56-9FC3-2A52F51F9A87}"/>
                </c:ext>
              </c:extLst>
            </c:dLbl>
            <c:dLbl>
              <c:idx val="2"/>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7E6-4D56-9FC3-2A52F51F9A87}"/>
                </c:ext>
              </c:extLst>
            </c:dLbl>
            <c:dLbl>
              <c:idx val="3"/>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7E6-4D56-9FC3-2A52F51F9A87}"/>
                </c:ext>
              </c:extLst>
            </c:dLbl>
            <c:dLbl>
              <c:idx val="4"/>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7E6-4D56-9FC3-2A52F51F9A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0.57999999999999996</c:v>
                </c:pt>
                <c:pt idx="1">
                  <c:v>0.56999999999999995</c:v>
                </c:pt>
                <c:pt idx="2">
                  <c:v>0.53</c:v>
                </c:pt>
                <c:pt idx="3">
                  <c:v>0.53</c:v>
                </c:pt>
                <c:pt idx="4">
                  <c:v>0.49</c:v>
                </c:pt>
              </c:numCache>
            </c:numRef>
          </c:val>
          <c:smooth val="0"/>
          <c:extLst>
            <c:ext xmlns:c16="http://schemas.microsoft.com/office/drawing/2014/chart" uri="{C3380CC4-5D6E-409C-BE32-E72D297353CC}">
              <c16:uniqueId val="{0000001C-67E6-4D56-9FC3-2A52F51F9A87}"/>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5"/>
            <c:marker>
              <c:symbol val="none"/>
            </c:marker>
            <c:bubble3D val="0"/>
            <c:extLst>
              <c:ext xmlns:c16="http://schemas.microsoft.com/office/drawing/2014/chart" uri="{C3380CC4-5D6E-409C-BE32-E72D297353CC}">
                <c16:uniqueId val="{0000001D-67E6-4D56-9FC3-2A52F51F9A87}"/>
              </c:ext>
            </c:extLst>
          </c:dPt>
          <c:dPt>
            <c:idx val="6"/>
            <c:marker>
              <c:symbol val="none"/>
            </c:marker>
            <c:bubble3D val="0"/>
            <c:extLst>
              <c:ext xmlns:c16="http://schemas.microsoft.com/office/drawing/2014/chart" uri="{C3380CC4-5D6E-409C-BE32-E72D297353CC}">
                <c16:uniqueId val="{0000001E-67E6-4D56-9FC3-2A52F51F9A87}"/>
              </c:ext>
            </c:extLst>
          </c:dPt>
          <c:dPt>
            <c:idx val="7"/>
            <c:marker>
              <c:symbol val="none"/>
            </c:marker>
            <c:bubble3D val="0"/>
            <c:extLst>
              <c:ext xmlns:c16="http://schemas.microsoft.com/office/drawing/2014/chart" uri="{C3380CC4-5D6E-409C-BE32-E72D297353CC}">
                <c16:uniqueId val="{0000001F-67E6-4D56-9FC3-2A52F51F9A87}"/>
              </c:ext>
            </c:extLst>
          </c:dPt>
          <c:dPt>
            <c:idx val="8"/>
            <c:marker>
              <c:symbol val="none"/>
            </c:marker>
            <c:bubble3D val="0"/>
            <c:extLst>
              <c:ext xmlns:c16="http://schemas.microsoft.com/office/drawing/2014/chart" uri="{C3380CC4-5D6E-409C-BE32-E72D297353CC}">
                <c16:uniqueId val="{00000020-67E6-4D56-9FC3-2A52F51F9A87}"/>
              </c:ext>
            </c:extLst>
          </c:dPt>
          <c:dLbls>
            <c:dLbl>
              <c:idx val="0"/>
              <c:layout>
                <c:manualLayout>
                  <c:x val="3.0659536541889482E-2"/>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7E6-4D56-9FC3-2A52F51F9A87}"/>
                </c:ext>
              </c:extLst>
            </c:dLbl>
            <c:dLbl>
              <c:idx val="1"/>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7E6-4D56-9FC3-2A52F51F9A87}"/>
                </c:ext>
              </c:extLst>
            </c:dLbl>
            <c:dLbl>
              <c:idx val="2"/>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7E6-4D56-9FC3-2A52F51F9A87}"/>
                </c:ext>
              </c:extLst>
            </c:dLbl>
            <c:dLbl>
              <c:idx val="3"/>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7E6-4D56-9FC3-2A52F51F9A87}"/>
                </c:ext>
              </c:extLst>
            </c:dLbl>
            <c:dLbl>
              <c:idx val="4"/>
              <c:layout>
                <c:manualLayout>
                  <c:x val="0"/>
                  <c:y val="-4.426229508196721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7E6-4D56-9FC3-2A52F51F9A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2.89</c:v>
                </c:pt>
                <c:pt idx="1">
                  <c:v>2.92</c:v>
                </c:pt>
                <c:pt idx="2">
                  <c:v>2.93</c:v>
                </c:pt>
                <c:pt idx="3">
                  <c:v>2.89</c:v>
                </c:pt>
                <c:pt idx="4">
                  <c:v>2.84</c:v>
                </c:pt>
              </c:numCache>
            </c:numRef>
          </c:val>
          <c:smooth val="0"/>
          <c:extLst>
            <c:ext xmlns:c16="http://schemas.microsoft.com/office/drawing/2014/chart" uri="{C3380CC4-5D6E-409C-BE32-E72D297353CC}">
              <c16:uniqueId val="{00000026-67E6-4D56-9FC3-2A52F51F9A87}"/>
            </c:ext>
          </c:extLst>
        </c:ser>
        <c:dLbls>
          <c:showLegendKey val="0"/>
          <c:showVal val="0"/>
          <c:showCatName val="0"/>
          <c:showSerName val="0"/>
          <c:showPercent val="0"/>
          <c:showBubbleSize val="0"/>
        </c:dLbls>
        <c:marker val="1"/>
        <c:smooth val="0"/>
        <c:axId val="1671364879"/>
        <c:axId val="1"/>
      </c:lineChart>
      <c:catAx>
        <c:axId val="167136487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71364879"/>
        <c:crosses val="min"/>
        <c:crossBetween val="midCat"/>
        <c:majorUnit val="5"/>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7601402103154726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1B-461C-88C4-D6C11A2A92C2}"/>
                </c:ext>
              </c:extLst>
            </c:dLbl>
            <c:dLbl>
              <c:idx val="1"/>
              <c:layout>
                <c:manualLayout>
                  <c:x val="0"/>
                  <c:y val="-9.01352028042063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1B-461C-88C4-D6C11A2A92C2}"/>
                </c:ext>
              </c:extLst>
            </c:dLbl>
            <c:dLbl>
              <c:idx val="2"/>
              <c:layout>
                <c:manualLayout>
                  <c:x val="0"/>
                  <c:y val="-9.96494742113169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1B-461C-88C4-D6C11A2A92C2}"/>
                </c:ext>
              </c:extLst>
            </c:dLbl>
            <c:dLbl>
              <c:idx val="3"/>
              <c:layout>
                <c:manualLayout>
                  <c:x val="0"/>
                  <c:y val="-0.1091637456184276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1B-461C-88C4-D6C11A2A92C2}"/>
                </c:ext>
              </c:extLst>
            </c:dLbl>
            <c:dLbl>
              <c:idx val="4"/>
              <c:layout>
                <c:manualLayout>
                  <c:x val="0"/>
                  <c:y val="-0.1241862794191286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1B-461C-88C4-D6C11A2A92C2}"/>
                </c:ext>
              </c:extLst>
            </c:dLbl>
            <c:dLbl>
              <c:idx val="5"/>
              <c:layout>
                <c:manualLayout>
                  <c:x val="0"/>
                  <c:y val="-0.1387080620931397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1B-461C-88C4-D6C11A2A92C2}"/>
                </c:ext>
              </c:extLst>
            </c:dLbl>
            <c:dLbl>
              <c:idx val="6"/>
              <c:layout>
                <c:manualLayout>
                  <c:x val="0"/>
                  <c:y val="-0.1592388582874311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1B-461C-88C4-D6C11A2A92C2}"/>
                </c:ext>
              </c:extLst>
            </c:dLbl>
            <c:dLbl>
              <c:idx val="7"/>
              <c:layout>
                <c:manualLayout>
                  <c:x val="0"/>
                  <c:y val="-0.1787681522283425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1B-461C-88C4-D6C11A2A92C2}"/>
                </c:ext>
              </c:extLst>
            </c:dLbl>
            <c:dLbl>
              <c:idx val="8"/>
              <c:layout>
                <c:manualLayout>
                  <c:x val="0"/>
                  <c:y val="-0.1977966950425638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1B-461C-88C4-D6C11A2A92C2}"/>
                </c:ext>
              </c:extLst>
            </c:dLbl>
            <c:dLbl>
              <c:idx val="9"/>
              <c:layout>
                <c:manualLayout>
                  <c:x val="0"/>
                  <c:y val="-0.2058087130696044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1B-461C-88C4-D6C11A2A92C2}"/>
                </c:ext>
              </c:extLst>
            </c:dLbl>
            <c:dLbl>
              <c:idx val="10"/>
              <c:layout>
                <c:manualLayout>
                  <c:x val="3.2275416890801506E-3"/>
                  <c:y val="-0.2308462694041061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1B-461C-88C4-D6C11A2A92C2}"/>
                </c:ext>
              </c:extLst>
            </c:dLbl>
            <c:dLbl>
              <c:idx val="11"/>
              <c:layout>
                <c:manualLayout>
                  <c:x val="0"/>
                  <c:y val="-0.262393590385578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1B-461C-88C4-D6C11A2A92C2}"/>
                </c:ext>
              </c:extLst>
            </c:dLbl>
            <c:dLbl>
              <c:idx val="12"/>
              <c:layout>
                <c:manualLayout>
                  <c:x val="3.4068495606957147E-3"/>
                  <c:y val="-0.2824236354531797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1B-461C-88C4-D6C11A2A92C2}"/>
                </c:ext>
              </c:extLst>
            </c:dLbl>
            <c:dLbl>
              <c:idx val="13"/>
              <c:layout>
                <c:manualLayout>
                  <c:x val="6.6343912497758648E-3"/>
                  <c:y val="-0.2959439158738106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1B-461C-88C4-D6C11A2A92C2}"/>
                </c:ext>
              </c:extLst>
            </c:dLbl>
            <c:dLbl>
              <c:idx val="14"/>
              <c:layout>
                <c:manualLayout>
                  <c:x val="0"/>
                  <c:y val="-0.3329994992488732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1B-461C-88C4-D6C11A2A92C2}"/>
                </c:ext>
              </c:extLst>
            </c:dLbl>
            <c:dLbl>
              <c:idx val="15"/>
              <c:layout>
                <c:manualLayout>
                  <c:x val="3.2275416890801506E-3"/>
                  <c:y val="-0.3274912368552829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1B-461C-88C4-D6C11A2A92C2}"/>
                </c:ext>
              </c:extLst>
            </c:dLbl>
            <c:dLbl>
              <c:idx val="16"/>
              <c:layout>
                <c:manualLayout>
                  <c:x val="6.6343912497758648E-3"/>
                  <c:y val="-0.3475212819228843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1B-461C-88C4-D6C11A2A92C2}"/>
                </c:ext>
              </c:extLst>
            </c:dLbl>
            <c:dLbl>
              <c:idx val="17"/>
              <c:layout>
                <c:manualLayout>
                  <c:x val="8.7860857091626322E-3"/>
                  <c:y val="-0.3525287931897846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1B-461C-88C4-D6C11A2A92C2}"/>
                </c:ext>
              </c:extLst>
            </c:dLbl>
            <c:dLbl>
              <c:idx val="18"/>
              <c:layout>
                <c:manualLayout>
                  <c:x val="0"/>
                  <c:y val="-0.3835753630445668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1B-461C-88C4-D6C11A2A92C2}"/>
                </c:ext>
              </c:extLst>
            </c:dLbl>
            <c:dLbl>
              <c:idx val="19"/>
              <c:layout>
                <c:manualLayout>
                  <c:x val="-3.4068495606957147E-3"/>
                  <c:y val="-0.4441662493740610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1B-461C-88C4-D6C11A2A92C2}"/>
                </c:ext>
              </c:extLst>
            </c:dLbl>
            <c:dLbl>
              <c:idx val="20"/>
              <c:layout>
                <c:manualLayout>
                  <c:x val="0"/>
                  <c:y val="-0.4361542313470205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1B-461C-88C4-D6C11A2A92C2}"/>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1B-461C-88C4-D6C11A2A92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181.8787078</c:v>
                </c:pt>
                <c:pt idx="1">
                  <c:v>315.39350000000002</c:v>
                </c:pt>
                <c:pt idx="2">
                  <c:v>371.76170000000002</c:v>
                </c:pt>
                <c:pt idx="3">
                  <c:v>428.12990000000002</c:v>
                </c:pt>
                <c:pt idx="4">
                  <c:v>519.39269999999999</c:v>
                </c:pt>
                <c:pt idx="5">
                  <c:v>602.60289999999998</c:v>
                </c:pt>
                <c:pt idx="6">
                  <c:v>727.01557000000003</c:v>
                </c:pt>
                <c:pt idx="7">
                  <c:v>842.83879999999999</c:v>
                </c:pt>
                <c:pt idx="8">
                  <c:v>958.41730246300301</c:v>
                </c:pt>
                <c:pt idx="9">
                  <c:v>1003.837116</c:v>
                </c:pt>
                <c:pt idx="10">
                  <c:v>1153.5752130000001</c:v>
                </c:pt>
                <c:pt idx="11">
                  <c:v>1306.5137756070001</c:v>
                </c:pt>
                <c:pt idx="12">
                  <c:v>1462.191108</c:v>
                </c:pt>
                <c:pt idx="13">
                  <c:v>1542.960980991</c:v>
                </c:pt>
                <c:pt idx="14">
                  <c:v>1665.2049650219999</c:v>
                </c:pt>
                <c:pt idx="15">
                  <c:v>1730.7314943700001</c:v>
                </c:pt>
                <c:pt idx="16">
                  <c:v>1849.6341593990001</c:v>
                </c:pt>
                <c:pt idx="17">
                  <c:v>1879.046723792</c:v>
                </c:pt>
                <c:pt idx="18">
                  <c:v>2037.88212746419</c:v>
                </c:pt>
                <c:pt idx="19">
                  <c:v>2424.56790055086</c:v>
                </c:pt>
                <c:pt idx="20">
                  <c:v>2375.0433918497201</c:v>
                </c:pt>
                <c:pt idx="21">
                  <c:v>2683.2228026665698</c:v>
                </c:pt>
              </c:numCache>
            </c:numRef>
          </c:val>
          <c:extLst>
            <c:ext xmlns:c16="http://schemas.microsoft.com/office/drawing/2014/chart" uri="{C3380CC4-5D6E-409C-BE32-E72D297353CC}">
              <c16:uniqueId val="{00000016-4A1B-461C-88C4-D6C11A2A92C2}"/>
            </c:ext>
          </c:extLst>
        </c:ser>
        <c:dLbls>
          <c:showLegendKey val="0"/>
          <c:showVal val="0"/>
          <c:showCatName val="0"/>
          <c:showSerName val="0"/>
          <c:showPercent val="0"/>
          <c:showBubbleSize val="0"/>
        </c:dLbls>
        <c:gapWidth val="80"/>
        <c:overlap val="100"/>
        <c:axId val="1177122623"/>
        <c:axId val="1"/>
      </c:barChart>
      <c:catAx>
        <c:axId val="11771226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83.2228026665698"/>
          <c:min val="0"/>
        </c:scaling>
        <c:delete val="1"/>
        <c:axPos val="l"/>
        <c:numFmt formatCode="General" sourceLinked="1"/>
        <c:majorTickMark val="out"/>
        <c:minorTickMark val="none"/>
        <c:tickLblPos val="nextTo"/>
        <c:crossAx val="1177122623"/>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16731517509728E-2"/>
          <c:y val="2.4436090225563908E-2"/>
          <c:w val="0.9797665369649805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44935.056237606419</c:v>
                </c:pt>
                <c:pt idx="1">
                  <c:v>49319.728097777101</c:v>
                </c:pt>
                <c:pt idx="2">
                  <c:v>54406.655353382521</c:v>
                </c:pt>
                <c:pt idx="3">
                  <c:v>54617.369401197335</c:v>
                </c:pt>
                <c:pt idx="4">
                  <c:v>53965.267836642313</c:v>
                </c:pt>
                <c:pt idx="5">
                  <c:v>57543.105742567634</c:v>
                </c:pt>
                <c:pt idx="6">
                  <c:v>62167.295725497759</c:v>
                </c:pt>
                <c:pt idx="7">
                  <c:v>67210.276554306663</c:v>
                </c:pt>
                <c:pt idx="8">
                  <c:v>73056.702497751176</c:v>
                </c:pt>
                <c:pt idx="9">
                  <c:v>77508.931117743428</c:v>
                </c:pt>
                <c:pt idx="10">
                  <c:v>71343.913938519341</c:v>
                </c:pt>
                <c:pt idx="11">
                  <c:v>72302.05855825344</c:v>
                </c:pt>
                <c:pt idx="12">
                  <c:v>77429.725811631622</c:v>
                </c:pt>
                <c:pt idx="13">
                  <c:v>81098.605086122931</c:v>
                </c:pt>
                <c:pt idx="14">
                  <c:v>83319.879880731416</c:v>
                </c:pt>
                <c:pt idx="15">
                  <c:v>83472.810121530987</c:v>
                </c:pt>
                <c:pt idx="16">
                  <c:v>83533.968038410225</c:v>
                </c:pt>
                <c:pt idx="17">
                  <c:v>86171.648333744684</c:v>
                </c:pt>
                <c:pt idx="18">
                  <c:v>89167.31584923614</c:v>
                </c:pt>
                <c:pt idx="19">
                  <c:v>95315.439717419256</c:v>
                </c:pt>
              </c:numCache>
            </c:numRef>
          </c:val>
          <c:extLst>
            <c:ext xmlns:c16="http://schemas.microsoft.com/office/drawing/2014/chart" uri="{C3380CC4-5D6E-409C-BE32-E72D297353CC}">
              <c16:uniqueId val="{00000000-73CF-42EC-80D2-45D650E7C8D0}"/>
            </c:ext>
          </c:extLst>
        </c:ser>
        <c:dLbls>
          <c:showLegendKey val="0"/>
          <c:showVal val="0"/>
          <c:showCatName val="0"/>
          <c:showSerName val="0"/>
          <c:showPercent val="0"/>
          <c:showBubbleSize val="0"/>
        </c:dLbls>
        <c:gapWidth val="60"/>
        <c:overlap val="100"/>
        <c:axId val="294423679"/>
        <c:axId val="1"/>
      </c:barChart>
      <c:catAx>
        <c:axId val="2944236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294423679"/>
        <c:crosses val="min"/>
        <c:crossBetween val="between"/>
        <c:majorUnit val="1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56491520711705E-2"/>
          <c:y val="2.5316455696202531E-2"/>
          <c:w val="0.97108701695857658"/>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211798312</c:v>
                </c:pt>
                <c:pt idx="1">
                  <c:v>162670307</c:v>
                </c:pt>
                <c:pt idx="2">
                  <c:v>196596149</c:v>
                </c:pt>
                <c:pt idx="3">
                  <c:v>236114071</c:v>
                </c:pt>
                <c:pt idx="4">
                  <c:v>262022042</c:v>
                </c:pt>
              </c:numCache>
            </c:numRef>
          </c:val>
          <c:extLst>
            <c:ext xmlns:c16="http://schemas.microsoft.com/office/drawing/2014/chart" uri="{C3380CC4-5D6E-409C-BE32-E72D297353CC}">
              <c16:uniqueId val="{00000000-7015-42E4-B9C7-77C40E8D75C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4166203458</c:v>
                </c:pt>
                <c:pt idx="1">
                  <c:v>3214225428</c:v>
                </c:pt>
                <c:pt idx="2">
                  <c:v>3723309092</c:v>
                </c:pt>
                <c:pt idx="3">
                  <c:v>4551027227</c:v>
                </c:pt>
                <c:pt idx="4">
                  <c:v>4441180866</c:v>
                </c:pt>
              </c:numCache>
            </c:numRef>
          </c:val>
          <c:extLst>
            <c:ext xmlns:c16="http://schemas.microsoft.com/office/drawing/2014/chart" uri="{C3380CC4-5D6E-409C-BE32-E72D297353CC}">
              <c16:uniqueId val="{00000001-7015-42E4-B9C7-77C40E8D75C4}"/>
            </c:ext>
          </c:extLst>
        </c:ser>
        <c:dLbls>
          <c:showLegendKey val="0"/>
          <c:showVal val="0"/>
          <c:showCatName val="0"/>
          <c:showSerName val="0"/>
          <c:showPercent val="0"/>
          <c:showBubbleSize val="0"/>
        </c:dLbls>
        <c:gapWidth val="60"/>
        <c:axId val="67675823"/>
        <c:axId val="1"/>
      </c:barChart>
      <c:catAx>
        <c:axId val="676758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7675823"/>
        <c:crosses val="min"/>
        <c:crossBetween val="between"/>
        <c:majorUnit val="50000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4125212786079E-2"/>
          <c:y val="6.1023622047244097E-2"/>
          <c:w val="0.92642330243994708"/>
          <c:h val="0.87795275590551181"/>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Sheet1!$A$1:$W$1</c:f>
              <c:numCache>
                <c:formatCode>General</c:formatCode>
                <c:ptCount val="23"/>
                <c:pt idx="0">
                  <c:v>18.244664251442483</c:v>
                </c:pt>
                <c:pt idx="1">
                  <c:v>17.648696257903001</c:v>
                </c:pt>
                <c:pt idx="2">
                  <c:v>16.9454921196537</c:v>
                </c:pt>
                <c:pt idx="3">
                  <c:v>16.219840219216699</c:v>
                </c:pt>
                <c:pt idx="4">
                  <c:v>15.606122746134602</c:v>
                </c:pt>
                <c:pt idx="5">
                  <c:v>15.173836515361099</c:v>
                </c:pt>
                <c:pt idx="6">
                  <c:v>14.923464499299802</c:v>
                </c:pt>
                <c:pt idx="7">
                  <c:v>14.7688716722684</c:v>
                </c:pt>
                <c:pt idx="8">
                  <c:v>14.724939616232902</c:v>
                </c:pt>
                <c:pt idx="9">
                  <c:v>14.7803901978967</c:v>
                </c:pt>
                <c:pt idx="10">
                  <c:v>14.927281413481399</c:v>
                </c:pt>
                <c:pt idx="11">
                  <c:v>15.166956993424483</c:v>
                </c:pt>
                <c:pt idx="12">
                  <c:v>15.5425585690815</c:v>
                </c:pt>
                <c:pt idx="13">
                  <c:v>15.9991741996936</c:v>
                </c:pt>
                <c:pt idx="14">
                  <c:v>16.459813480180699</c:v>
                </c:pt>
                <c:pt idx="15">
                  <c:v>16.876817864064417</c:v>
                </c:pt>
                <c:pt idx="16">
                  <c:v>17.290903304656901</c:v>
                </c:pt>
                <c:pt idx="17">
                  <c:v>17.6339713736985</c:v>
                </c:pt>
                <c:pt idx="18">
                  <c:v>17.914080580131898</c:v>
                </c:pt>
                <c:pt idx="19">
                  <c:v>18.400000000000006</c:v>
                </c:pt>
                <c:pt idx="20">
                  <c:v>17.400000000000006</c:v>
                </c:pt>
                <c:pt idx="21">
                  <c:v>15.700000000000003</c:v>
                </c:pt>
                <c:pt idx="22">
                  <c:v>17.099999999999994</c:v>
                </c:pt>
              </c:numCache>
            </c:numRef>
          </c:val>
          <c:extLst>
            <c:ext xmlns:c16="http://schemas.microsoft.com/office/drawing/2014/chart" uri="{C3380CC4-5D6E-409C-BE32-E72D297353CC}">
              <c16:uniqueId val="{00000000-1138-43D7-99C6-29AFE0894807}"/>
            </c:ext>
          </c:extLst>
        </c:ser>
        <c:ser>
          <c:idx val="1"/>
          <c:order val="1"/>
          <c:spPr>
            <a:solidFill>
              <a:srgbClr val="80CCE8"/>
            </a:solidFill>
            <a:ln w="9525" algn="ctr">
              <a:solidFill>
                <a:srgbClr val="808080"/>
              </a:solidFill>
              <a:prstDash val="solid"/>
            </a:ln>
          </c:spPr>
          <c:invertIfNegative val="0"/>
          <c:val>
            <c:numRef>
              <c:f>Sheet1!$A$2:$W$2</c:f>
              <c:numCache>
                <c:formatCode>General</c:formatCode>
                <c:ptCount val="23"/>
                <c:pt idx="0">
                  <c:v>69.311757953898521</c:v>
                </c:pt>
                <c:pt idx="1">
                  <c:v>69.605745829097316</c:v>
                </c:pt>
                <c:pt idx="2">
                  <c:v>69.906589301294602</c:v>
                </c:pt>
                <c:pt idx="3">
                  <c:v>70.228424441806496</c:v>
                </c:pt>
                <c:pt idx="4">
                  <c:v>70.589933444425299</c:v>
                </c:pt>
                <c:pt idx="5">
                  <c:v>71.002925856538496</c:v>
                </c:pt>
                <c:pt idx="6">
                  <c:v>71.257734203747802</c:v>
                </c:pt>
                <c:pt idx="7">
                  <c:v>71.579018226572501</c:v>
                </c:pt>
                <c:pt idx="8">
                  <c:v>71.860809214381803</c:v>
                </c:pt>
                <c:pt idx="9">
                  <c:v>72.002387297631998</c:v>
                </c:pt>
                <c:pt idx="10">
                  <c:v>71.966350345486106</c:v>
                </c:pt>
                <c:pt idx="11">
                  <c:v>71.730426690739421</c:v>
                </c:pt>
                <c:pt idx="12">
                  <c:v>71.317588943286594</c:v>
                </c:pt>
                <c:pt idx="13">
                  <c:v>70.775929475888901</c:v>
                </c:pt>
                <c:pt idx="14">
                  <c:v>70.177775261924197</c:v>
                </c:pt>
                <c:pt idx="15">
                  <c:v>69.569306028551665</c:v>
                </c:pt>
                <c:pt idx="16">
                  <c:v>68.825119531779194</c:v>
                </c:pt>
                <c:pt idx="17">
                  <c:v>68.102713636896098</c:v>
                </c:pt>
                <c:pt idx="18">
                  <c:v>67.411211099496199</c:v>
                </c:pt>
                <c:pt idx="19">
                  <c:v>66.099999999999994</c:v>
                </c:pt>
                <c:pt idx="20">
                  <c:v>63</c:v>
                </c:pt>
                <c:pt idx="21">
                  <c:v>63.800000000000004</c:v>
                </c:pt>
                <c:pt idx="22">
                  <c:v>60</c:v>
                </c:pt>
              </c:numCache>
            </c:numRef>
          </c:val>
          <c:extLst>
            <c:ext xmlns:c16="http://schemas.microsoft.com/office/drawing/2014/chart" uri="{C3380CC4-5D6E-409C-BE32-E72D297353CC}">
              <c16:uniqueId val="{00000001-1138-43D7-99C6-29AFE0894807}"/>
            </c:ext>
          </c:extLst>
        </c:ser>
        <c:ser>
          <c:idx val="2"/>
          <c:order val="2"/>
          <c:spPr>
            <a:solidFill>
              <a:srgbClr val="C0E6F4"/>
            </a:solidFill>
            <a:ln w="9525" algn="ctr">
              <a:solidFill>
                <a:srgbClr val="808080"/>
              </a:solidFill>
              <a:prstDash val="solid"/>
            </a:ln>
          </c:spPr>
          <c:invertIfNegative val="0"/>
          <c:val>
            <c:numRef>
              <c:f>Sheet1!$A$3:$W$3</c:f>
              <c:numCache>
                <c:formatCode>General</c:formatCode>
                <c:ptCount val="23"/>
                <c:pt idx="0">
                  <c:v>12.443577794658989</c:v>
                </c:pt>
                <c:pt idx="1">
                  <c:v>12.745557912999693</c:v>
                </c:pt>
                <c:pt idx="2">
                  <c:v>13.147918579051709</c:v>
                </c:pt>
                <c:pt idx="3">
                  <c:v>13.551735338976801</c:v>
                </c:pt>
                <c:pt idx="4">
                  <c:v>13.803943809440099</c:v>
                </c:pt>
                <c:pt idx="5">
                  <c:v>13.823237628100404</c:v>
                </c:pt>
                <c:pt idx="6">
                  <c:v>13.818801296952399</c:v>
                </c:pt>
                <c:pt idx="7">
                  <c:v>13.652110101159099</c:v>
                </c:pt>
                <c:pt idx="8">
                  <c:v>13.414251169385293</c:v>
                </c:pt>
                <c:pt idx="9">
                  <c:v>13.217222504471305</c:v>
                </c:pt>
                <c:pt idx="10">
                  <c:v>13.106368241032495</c:v>
                </c:pt>
                <c:pt idx="11">
                  <c:v>13.102616315836091</c:v>
                </c:pt>
                <c:pt idx="12">
                  <c:v>13.139852487631899</c:v>
                </c:pt>
                <c:pt idx="13">
                  <c:v>13.2248963244175</c:v>
                </c:pt>
                <c:pt idx="14">
                  <c:v>13.362411257895101</c:v>
                </c:pt>
                <c:pt idx="15">
                  <c:v>13.55387610738391</c:v>
                </c:pt>
                <c:pt idx="16">
                  <c:v>13.883977163563898</c:v>
                </c:pt>
                <c:pt idx="17">
                  <c:v>14.263314989405407</c:v>
                </c:pt>
                <c:pt idx="18">
                  <c:v>14.674708320371899</c:v>
                </c:pt>
                <c:pt idx="19">
                  <c:v>15.500000000000004</c:v>
                </c:pt>
                <c:pt idx="20">
                  <c:v>19.599999999999994</c:v>
                </c:pt>
                <c:pt idx="21">
                  <c:v>20.499999999999996</c:v>
                </c:pt>
                <c:pt idx="22">
                  <c:v>22.9</c:v>
                </c:pt>
              </c:numCache>
            </c:numRef>
          </c:val>
          <c:extLst>
            <c:ext xmlns:c16="http://schemas.microsoft.com/office/drawing/2014/chart" uri="{C3380CC4-5D6E-409C-BE32-E72D297353CC}">
              <c16:uniqueId val="{00000002-1138-43D7-99C6-29AFE0894807}"/>
            </c:ext>
          </c:extLst>
        </c:ser>
        <c:dLbls>
          <c:showLegendKey val="0"/>
          <c:showVal val="0"/>
          <c:showCatName val="0"/>
          <c:showSerName val="0"/>
          <c:showPercent val="0"/>
          <c:showBubbleSize val="0"/>
        </c:dLbls>
        <c:gapWidth val="60"/>
        <c:overlap val="100"/>
        <c:axId val="614150912"/>
        <c:axId val="614152088"/>
      </c:barChart>
      <c:catAx>
        <c:axId val="6141509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614152088"/>
        <c:crosses val="min"/>
        <c:auto val="0"/>
        <c:lblAlgn val="ctr"/>
        <c:lblOffset val="100"/>
        <c:noMultiLvlLbl val="0"/>
      </c:catAx>
      <c:valAx>
        <c:axId val="614152088"/>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614150912"/>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28282828282832E-2"/>
          <c:y val="3.303684879288437E-2"/>
          <c:w val="0.92803030303030298"/>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E96E-42FC-B770-A11D56BE25E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E96E-42FC-B770-A11D56BE25E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E96E-42FC-B770-A11D56BE25E3}"/>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E96E-42FC-B770-A11D56BE25E3}"/>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E96E-42FC-B770-A11D56BE25E3}"/>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E96E-42FC-B770-A11D56BE25E3}"/>
              </c:ext>
            </c:extLst>
          </c:dPt>
          <c:dLbls>
            <c:dLbl>
              <c:idx val="0"/>
              <c:layout>
                <c:manualLayout>
                  <c:x val="9.0909090909090912E-2"/>
                  <c:y val="-0.14612452350698857"/>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6E-42FC-B770-A11D56BE25E3}"/>
                </c:ext>
              </c:extLst>
            </c:dLbl>
            <c:dLbl>
              <c:idx val="1"/>
              <c:layout>
                <c:manualLayout>
                  <c:x val="0.16982323232323232"/>
                  <c:y val="1.524777636594663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6E-42FC-B770-A11D56BE25E3}"/>
                </c:ext>
              </c:extLst>
            </c:dLbl>
            <c:dLbl>
              <c:idx val="2"/>
              <c:layout>
                <c:manualLayout>
                  <c:x val="8.2702020202020207E-2"/>
                  <c:y val="0.153113087674714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6E-42FC-B770-A11D56BE25E3}"/>
                </c:ext>
              </c:extLst>
            </c:dLbl>
            <c:dLbl>
              <c:idx val="3"/>
              <c:layout>
                <c:manualLayout>
                  <c:x val="-3.4090909090909088E-2"/>
                  <c:y val="0.1855146124523507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6E-42FC-B770-A11D56BE25E3}"/>
                </c:ext>
              </c:extLst>
            </c:dLbl>
            <c:dLbl>
              <c:idx val="4"/>
              <c:layout>
                <c:manualLayout>
                  <c:x val="-9.6590909090909088E-2"/>
                  <c:y val="0.1524777636594663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6E-42FC-B770-A11D56BE25E3}"/>
                </c:ext>
              </c:extLst>
            </c:dLbl>
            <c:dLbl>
              <c:idx val="5"/>
              <c:layout>
                <c:manualLayout>
                  <c:x val="-0.15656565656565657"/>
                  <c:y val="-5.908513341804320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6E-42FC-B770-A11D56BE25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17.834683101292324</c:v>
                </c:pt>
                <c:pt idx="1">
                  <c:v>17.160804217896949</c:v>
                </c:pt>
                <c:pt idx="2">
                  <c:v>14.134534909750196</c:v>
                </c:pt>
                <c:pt idx="3">
                  <c:v>7.4949116840459657</c:v>
                </c:pt>
                <c:pt idx="4">
                  <c:v>4.8498890321614763</c:v>
                </c:pt>
                <c:pt idx="5">
                  <c:v>38.525177054853117</c:v>
                </c:pt>
              </c:numCache>
            </c:numRef>
          </c:val>
          <c:extLst>
            <c:ext xmlns:c16="http://schemas.microsoft.com/office/drawing/2014/chart" uri="{C3380CC4-5D6E-409C-BE32-E72D297353CC}">
              <c16:uniqueId val="{00000006-E96E-42FC-B770-A11D56BE25E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02163393111301E-2"/>
          <c:y val="2.3203926818384651E-2"/>
          <c:w val="0.9703956732137774"/>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731391292</c:v>
                </c:pt>
                <c:pt idx="1">
                  <c:v>791938202</c:v>
                </c:pt>
                <c:pt idx="2">
                  <c:v>849961091</c:v>
                </c:pt>
                <c:pt idx="3">
                  <c:v>1031989092</c:v>
                </c:pt>
                <c:pt idx="4">
                  <c:v>2523155271</c:v>
                </c:pt>
              </c:numCache>
            </c:numRef>
          </c:val>
          <c:extLst>
            <c:ext xmlns:c16="http://schemas.microsoft.com/office/drawing/2014/chart" uri="{C3380CC4-5D6E-409C-BE32-E72D297353CC}">
              <c16:uniqueId val="{00000000-C5BF-4D79-A7EF-25488EAA6A2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10840888708</c:v>
                </c:pt>
                <c:pt idx="1">
                  <c:v>10581331864</c:v>
                </c:pt>
                <c:pt idx="2">
                  <c:v>14078326331</c:v>
                </c:pt>
                <c:pt idx="3">
                  <c:v>10806627923</c:v>
                </c:pt>
                <c:pt idx="4">
                  <c:v>13779230193</c:v>
                </c:pt>
              </c:numCache>
            </c:numRef>
          </c:val>
          <c:extLst>
            <c:ext xmlns:c16="http://schemas.microsoft.com/office/drawing/2014/chart" uri="{C3380CC4-5D6E-409C-BE32-E72D297353CC}">
              <c16:uniqueId val="{00000001-C5BF-4D79-A7EF-25488EAA6A26}"/>
            </c:ext>
          </c:extLst>
        </c:ser>
        <c:dLbls>
          <c:showLegendKey val="0"/>
          <c:showVal val="0"/>
          <c:showCatName val="0"/>
          <c:showSerName val="0"/>
          <c:showPercent val="0"/>
          <c:showBubbleSize val="0"/>
        </c:dLbls>
        <c:gapWidth val="60"/>
        <c:axId val="2027641168"/>
        <c:axId val="1"/>
      </c:barChart>
      <c:catAx>
        <c:axId val="2027641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2027641168"/>
        <c:crosses val="min"/>
        <c:crossBetween val="between"/>
        <c:majorUnit val="10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E10B-4018-9107-02088589A30D}"/>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E10B-4018-9107-02088589A30D}"/>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E10B-4018-9107-02088589A30D}"/>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E10B-4018-9107-02088589A30D}"/>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E10B-4018-9107-02088589A30D}"/>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E10B-4018-9107-02088589A30D}"/>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6-E10B-4018-9107-02088589A30D}"/>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7-E10B-4018-9107-02088589A30D}"/>
              </c:ext>
            </c:extLst>
          </c:dPt>
          <c:dLbls>
            <c:dLbl>
              <c:idx val="0"/>
              <c:layout>
                <c:manualLayout>
                  <c:x val="0.10675931775110549"/>
                  <c:y val="-0.13214739517153748"/>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10B-4018-9107-02088589A30D}"/>
                </c:ext>
              </c:extLst>
            </c:dLbl>
            <c:dLbl>
              <c:idx val="1"/>
              <c:layout>
                <c:manualLayout>
                  <c:x val="0.16993051168667087"/>
                  <c:y val="1.778907242693773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10B-4018-9107-02088589A30D}"/>
                </c:ext>
              </c:extLst>
            </c:dLbl>
            <c:dLbl>
              <c:idx val="2"/>
              <c:layout>
                <c:manualLayout>
                  <c:x val="0.14213518635502212"/>
                  <c:y val="0.1073697585768742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10B-4018-9107-02088589A30D}"/>
                </c:ext>
              </c:extLst>
            </c:dLbl>
            <c:dLbl>
              <c:idx val="3"/>
              <c:layout>
                <c:manualLayout>
                  <c:x val="8.3385975994946307E-2"/>
                  <c:y val="0.1607369758576874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0B-4018-9107-02088589A30D}"/>
                </c:ext>
              </c:extLst>
            </c:dLbl>
            <c:dLbl>
              <c:idx val="4"/>
              <c:layout>
                <c:manualLayout>
                  <c:x val="9.4756790903348081E-3"/>
                  <c:y val="0.1918678526048284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0B-4018-9107-02088589A30D}"/>
                </c:ext>
              </c:extLst>
            </c:dLbl>
            <c:dLbl>
              <c:idx val="5"/>
              <c:layout>
                <c:manualLayout>
                  <c:x val="-5.8749210360075806E-2"/>
                  <c:y val="0.1747141041931385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10B-4018-9107-02088589A30D}"/>
                </c:ext>
              </c:extLst>
            </c:dLbl>
            <c:dLbl>
              <c:idx val="6"/>
              <c:layout>
                <c:manualLayout>
                  <c:x val="-0.10549589387239419"/>
                  <c:y val="0.1454891994917408"/>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0B-4018-9107-02088589A30D}"/>
                </c:ext>
              </c:extLst>
            </c:dLbl>
            <c:dLbl>
              <c:idx val="7"/>
              <c:layout>
                <c:manualLayout>
                  <c:x val="-0.15476942514213518"/>
                  <c:y val="-6.35324015247776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10B-4018-9107-02088589A3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21.644805957733659</c:v>
                </c:pt>
                <c:pt idx="1">
                  <c:v>10.068775460940282</c:v>
                </c:pt>
                <c:pt idx="2">
                  <c:v>7.0906841786104557</c:v>
                </c:pt>
                <c:pt idx="3">
                  <c:v>7.0361789992244628</c:v>
                </c:pt>
                <c:pt idx="4">
                  <c:v>6.7538429020522663</c:v>
                </c:pt>
                <c:pt idx="5">
                  <c:v>5.1927497476416642</c:v>
                </c:pt>
                <c:pt idx="6">
                  <c:v>4.492550455798173</c:v>
                </c:pt>
                <c:pt idx="7">
                  <c:v>37.720412297999047</c:v>
                </c:pt>
              </c:numCache>
            </c:numRef>
          </c:val>
          <c:extLst>
            <c:ext xmlns:c16="http://schemas.microsoft.com/office/drawing/2014/chart" uri="{C3380CC4-5D6E-409C-BE32-E72D297353CC}">
              <c16:uniqueId val="{00000008-E10B-4018-9107-02088589A30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A2BBDC"/>
              </a:solidFill>
              <a:ln>
                <a:solidFill>
                  <a:schemeClr val="bg1"/>
                </a:solidFill>
              </a:ln>
            </c:spPr>
            <c:extLst>
              <c:ext xmlns:c16="http://schemas.microsoft.com/office/drawing/2014/chart" uri="{C3380CC4-5D6E-409C-BE32-E72D297353CC}">
                <c16:uniqueId val="{00000001-F7D0-49E8-BA19-3834A04FDCE4}"/>
              </c:ext>
            </c:extLst>
          </c:dPt>
          <c:dPt>
            <c:idx val="1"/>
            <c:bubble3D val="0"/>
            <c:spPr>
              <a:solidFill>
                <a:srgbClr val="DADADA"/>
              </a:solidFill>
              <a:ln>
                <a:solidFill>
                  <a:schemeClr val="bg1"/>
                </a:solidFill>
              </a:ln>
            </c:spPr>
            <c:extLst>
              <c:ext xmlns:c16="http://schemas.microsoft.com/office/drawing/2014/chart" uri="{C3380CC4-5D6E-409C-BE32-E72D297353CC}">
                <c16:uniqueId val="{00000003-F7D0-49E8-BA19-3834A04FDCE4}"/>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F7D0-49E8-BA19-3834A04FDCE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Sheet1!$A$1:$D$1</c:f>
              <c:numCache>
                <c:formatCode>General</c:formatCode>
                <c:ptCount val="4"/>
                <c:pt idx="0">
                  <c:v>345.04971969999997</c:v>
                </c:pt>
                <c:pt idx="1">
                  <c:v>446.16320213</c:v>
                </c:pt>
                <c:pt idx="2">
                  <c:v>499.03066101000002</c:v>
                </c:pt>
                <c:pt idx="3">
                  <c:v>532.81877796999993</c:v>
                </c:pt>
              </c:numCache>
            </c:numRef>
          </c:val>
          <c:smooth val="0"/>
          <c:extLst>
            <c:ext xmlns:c16="http://schemas.microsoft.com/office/drawing/2014/chart" uri="{C3380CC4-5D6E-409C-BE32-E72D297353CC}">
              <c16:uniqueId val="{00000000-F3E4-411A-8C22-28D51B68AC85}"/>
            </c:ext>
          </c:extLst>
        </c:ser>
        <c:dLbls>
          <c:showLegendKey val="0"/>
          <c:showVal val="0"/>
          <c:showCatName val="0"/>
          <c:showSerName val="0"/>
          <c:showPercent val="0"/>
          <c:showBubbleSize val="0"/>
        </c:dLbls>
        <c:marker val="1"/>
        <c:smooth val="0"/>
        <c:axId val="1193580032"/>
        <c:axId val="1"/>
      </c:lineChart>
      <c:catAx>
        <c:axId val="1193580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193580032"/>
        <c:crosses val="min"/>
        <c:crossBetween val="midCat"/>
        <c:majorUnit val="5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58054711246201E-2"/>
          <c:y val="2.1621621621621623E-2"/>
          <c:w val="0.9756838905775076"/>
          <c:h val="0.95675675675675675"/>
        </c:manualLayout>
      </c:layout>
      <c:barChart>
        <c:barDir val="col"/>
        <c:grouping val="stacked"/>
        <c:varyColors val="0"/>
        <c:ser>
          <c:idx val="0"/>
          <c:order val="0"/>
          <c:spPr>
            <a:solidFill>
              <a:schemeClr val="accent4"/>
            </a:solidFill>
            <a:ln w="3175" cap="flat" algn="ctr">
              <a:solidFill>
                <a:schemeClr val="bg1"/>
              </a:solidFill>
              <a:prstDash val="solid"/>
            </a:ln>
          </c:spPr>
          <c:invertIfNegative val="0"/>
          <c:val>
            <c:numRef>
              <c:f>Sheet1!$A$1:$F$1</c:f>
              <c:numCache>
                <c:formatCode>General</c:formatCode>
                <c:ptCount val="6"/>
                <c:pt idx="0">
                  <c:v>101938.21</c:v>
                </c:pt>
                <c:pt idx="1">
                  <c:v>189826.04</c:v>
                </c:pt>
                <c:pt idx="2">
                  <c:v>182030.76</c:v>
                </c:pt>
                <c:pt idx="3">
                  <c:v>184454.39999999999</c:v>
                </c:pt>
                <c:pt idx="4">
                  <c:v>155380</c:v>
                </c:pt>
                <c:pt idx="5">
                  <c:v>155380</c:v>
                </c:pt>
              </c:numCache>
            </c:numRef>
          </c:val>
          <c:extLst>
            <c:ext xmlns:c16="http://schemas.microsoft.com/office/drawing/2014/chart" uri="{C3380CC4-5D6E-409C-BE32-E72D297353CC}">
              <c16:uniqueId val="{00000000-87DA-4AED-9A1A-1D1BF93D95ED}"/>
            </c:ext>
          </c:extLst>
        </c:ser>
        <c:ser>
          <c:idx val="1"/>
          <c:order val="1"/>
          <c:spPr>
            <a:solidFill>
              <a:schemeClr val="accent3"/>
            </a:solidFill>
            <a:ln w="3175" cap="flat" algn="ctr">
              <a:solidFill>
                <a:schemeClr val="bg1"/>
              </a:solidFill>
              <a:prstDash val="solid"/>
            </a:ln>
          </c:spPr>
          <c:invertIfNegative val="0"/>
          <c:val>
            <c:numRef>
              <c:f>Sheet1!$A$2:$F$2</c:f>
              <c:numCache>
                <c:formatCode>General</c:formatCode>
                <c:ptCount val="6"/>
                <c:pt idx="0">
                  <c:v>32400.710000000006</c:v>
                </c:pt>
                <c:pt idx="1">
                  <c:v>44606.929999999993</c:v>
                </c:pt>
                <c:pt idx="2">
                  <c:v>30800.940000000002</c:v>
                </c:pt>
                <c:pt idx="3">
                  <c:v>39263.139999999985</c:v>
                </c:pt>
                <c:pt idx="4">
                  <c:v>37366.140000000014</c:v>
                </c:pt>
                <c:pt idx="5">
                  <c:v>26747.940000000002</c:v>
                </c:pt>
              </c:numCache>
            </c:numRef>
          </c:val>
          <c:extLst>
            <c:ext xmlns:c16="http://schemas.microsoft.com/office/drawing/2014/chart" uri="{C3380CC4-5D6E-409C-BE32-E72D297353CC}">
              <c16:uniqueId val="{00000001-87DA-4AED-9A1A-1D1BF93D95ED}"/>
            </c:ext>
          </c:extLst>
        </c:ser>
        <c:ser>
          <c:idx val="2"/>
          <c:order val="2"/>
          <c:spPr>
            <a:solidFill>
              <a:schemeClr val="accent2"/>
            </a:solidFill>
            <a:ln w="3175" cap="flat" algn="ctr">
              <a:solidFill>
                <a:schemeClr val="bg1"/>
              </a:solidFill>
              <a:prstDash val="solid"/>
            </a:ln>
          </c:spPr>
          <c:invertIfNegative val="0"/>
          <c:val>
            <c:numRef>
              <c:f>Sheet1!$A$3:$F$3</c:f>
              <c:numCache>
                <c:formatCode>General</c:formatCode>
                <c:ptCount val="6"/>
                <c:pt idx="0">
                  <c:v>28287.040000000008</c:v>
                </c:pt>
                <c:pt idx="1">
                  <c:v>57888.34</c:v>
                </c:pt>
                <c:pt idx="2">
                  <c:v>26467.410000000003</c:v>
                </c:pt>
                <c:pt idx="3">
                  <c:v>25454.799999999988</c:v>
                </c:pt>
                <c:pt idx="4">
                  <c:v>19509.950000000012</c:v>
                </c:pt>
                <c:pt idx="5">
                  <c:v>20037.209999999992</c:v>
                </c:pt>
              </c:numCache>
            </c:numRef>
          </c:val>
          <c:extLst>
            <c:ext xmlns:c16="http://schemas.microsoft.com/office/drawing/2014/chart" uri="{C3380CC4-5D6E-409C-BE32-E72D297353CC}">
              <c16:uniqueId val="{00000002-87DA-4AED-9A1A-1D1BF93D95ED}"/>
            </c:ext>
          </c:extLst>
        </c:ser>
        <c:ser>
          <c:idx val="3"/>
          <c:order val="3"/>
          <c:spPr>
            <a:solidFill>
              <a:schemeClr val="accent1"/>
            </a:solidFill>
            <a:ln w="3175" cap="flat" algn="ctr">
              <a:solidFill>
                <a:schemeClr val="bg1"/>
              </a:solidFill>
              <a:prstDash val="solid"/>
            </a:ln>
          </c:spPr>
          <c:invertIfNegative val="0"/>
          <c:val>
            <c:numRef>
              <c:f>Sheet1!$A$4:$F$4</c:f>
              <c:numCache>
                <c:formatCode>General</c:formatCode>
                <c:ptCount val="6"/>
                <c:pt idx="0">
                  <c:v>27994.919999999984</c:v>
                </c:pt>
                <c:pt idx="1">
                  <c:v>26469.02999999997</c:v>
                </c:pt>
                <c:pt idx="2">
                  <c:v>25438.810000000027</c:v>
                </c:pt>
                <c:pt idx="3">
                  <c:v>27200.659999999974</c:v>
                </c:pt>
                <c:pt idx="4">
                  <c:v>29374.890000000014</c:v>
                </c:pt>
                <c:pt idx="5">
                  <c:v>29657.110000000015</c:v>
                </c:pt>
              </c:numCache>
            </c:numRef>
          </c:val>
          <c:extLst>
            <c:ext xmlns:c16="http://schemas.microsoft.com/office/drawing/2014/chart" uri="{C3380CC4-5D6E-409C-BE32-E72D297353CC}">
              <c16:uniqueId val="{00000003-87DA-4AED-9A1A-1D1BF93D95ED}"/>
            </c:ext>
          </c:extLst>
        </c:ser>
        <c:ser>
          <c:idx val="4"/>
          <c:order val="4"/>
          <c:spPr>
            <a:solidFill>
              <a:srgbClr val="BDBDBD"/>
            </a:solidFill>
            <a:ln w="3175" cap="flat" algn="ctr">
              <a:solidFill>
                <a:schemeClr val="bg1"/>
              </a:solidFill>
              <a:prstDash val="solid"/>
            </a:ln>
          </c:spPr>
          <c:invertIfNegative val="0"/>
          <c:val>
            <c:numRef>
              <c:f>Sheet1!$A$5:$F$5</c:f>
              <c:numCache>
                <c:formatCode>General</c:formatCode>
                <c:ptCount val="6"/>
                <c:pt idx="0">
                  <c:v>27450.630000000005</c:v>
                </c:pt>
                <c:pt idx="1">
                  <c:v>41199</c:v>
                </c:pt>
                <c:pt idx="2">
                  <c:v>32771.700000000012</c:v>
                </c:pt>
                <c:pt idx="3">
                  <c:v>36382.700000000012</c:v>
                </c:pt>
                <c:pt idx="4">
                  <c:v>28749.900000000023</c:v>
                </c:pt>
                <c:pt idx="5">
                  <c:v>35101.599999999977</c:v>
                </c:pt>
              </c:numCache>
            </c:numRef>
          </c:val>
          <c:extLst>
            <c:ext xmlns:c16="http://schemas.microsoft.com/office/drawing/2014/chart" uri="{C3380CC4-5D6E-409C-BE32-E72D297353CC}">
              <c16:uniqueId val="{00000004-87DA-4AED-9A1A-1D1BF93D95ED}"/>
            </c:ext>
          </c:extLst>
        </c:ser>
        <c:dLbls>
          <c:showLegendKey val="0"/>
          <c:showVal val="0"/>
          <c:showCatName val="0"/>
          <c:showSerName val="0"/>
          <c:showPercent val="0"/>
          <c:showBubbleSize val="0"/>
        </c:dLbls>
        <c:gapWidth val="40"/>
        <c:overlap val="100"/>
        <c:axId val="1427111903"/>
        <c:axId val="1"/>
      </c:barChart>
      <c:catAx>
        <c:axId val="1427111903"/>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359989.33999999997"/>
          <c:min val="0"/>
        </c:scaling>
        <c:delete val="1"/>
        <c:axPos val="l"/>
        <c:numFmt formatCode="General" sourceLinked="1"/>
        <c:majorTickMark val="out"/>
        <c:minorTickMark val="none"/>
        <c:tickLblPos val="nextTo"/>
        <c:crossAx val="142711190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064013840830449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4A-4FB3-ACA6-1EFE57B901A0}"/>
                </c:ext>
              </c:extLst>
            </c:dLbl>
            <c:dLbl>
              <c:idx val="1"/>
              <c:layout>
                <c:manualLayout>
                  <c:x val="0"/>
                  <c:y val="-0.115051903114186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4A-4FB3-ACA6-1EFE57B901A0}"/>
                </c:ext>
              </c:extLst>
            </c:dLbl>
            <c:dLbl>
              <c:idx val="2"/>
              <c:layout>
                <c:manualLayout>
                  <c:x val="0"/>
                  <c:y val="-0.123702422145328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4A-4FB3-ACA6-1EFE57B901A0}"/>
                </c:ext>
              </c:extLst>
            </c:dLbl>
            <c:dLbl>
              <c:idx val="3"/>
              <c:layout>
                <c:manualLayout>
                  <c:x val="0"/>
                  <c:y val="-0.139273356401384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4A-4FB3-ACA6-1EFE57B901A0}"/>
                </c:ext>
              </c:extLst>
            </c:dLbl>
            <c:dLbl>
              <c:idx val="4"/>
              <c:layout>
                <c:manualLayout>
                  <c:x val="0"/>
                  <c:y val="-0.171280276816608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4A-4FB3-ACA6-1EFE57B901A0}"/>
                </c:ext>
              </c:extLst>
            </c:dLbl>
            <c:dLbl>
              <c:idx val="5"/>
              <c:layout>
                <c:manualLayout>
                  <c:x val="0"/>
                  <c:y val="-0.205017301038062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4A-4FB3-ACA6-1EFE57B901A0}"/>
                </c:ext>
              </c:extLst>
            </c:dLbl>
            <c:dLbl>
              <c:idx val="6"/>
              <c:layout>
                <c:manualLayout>
                  <c:x val="0"/>
                  <c:y val="-0.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4A-4FB3-ACA6-1EFE57B901A0}"/>
                </c:ext>
              </c:extLst>
            </c:dLbl>
            <c:dLbl>
              <c:idx val="7"/>
              <c:layout>
                <c:manualLayout>
                  <c:x val="0"/>
                  <c:y val="-0.542387543252595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4A-4FB3-ACA6-1EFE57B901A0}"/>
                </c:ext>
              </c:extLst>
            </c:dLbl>
            <c:dLbl>
              <c:idx val="8"/>
              <c:layout>
                <c:manualLayout>
                  <c:x val="0"/>
                  <c:y val="-0.381487889273356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64A-4FB3-ACA6-1EFE57B901A0}"/>
                </c:ext>
              </c:extLst>
            </c:dLbl>
            <c:dLbl>
              <c:idx val="9"/>
              <c:layout>
                <c:manualLayout>
                  <c:x val="0"/>
                  <c:y val="-0.294117647058823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64A-4FB3-ACA6-1EFE57B901A0}"/>
                </c:ext>
              </c:extLst>
            </c:dLbl>
            <c:dLbl>
              <c:idx val="10"/>
              <c:layout>
                <c:manualLayout>
                  <c:x val="0"/>
                  <c:y val="-0.3633217993079584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64A-4FB3-ACA6-1EFE57B901A0}"/>
                </c:ext>
              </c:extLst>
            </c:dLbl>
            <c:dLbl>
              <c:idx val="11"/>
              <c:layout>
                <c:manualLayout>
                  <c:x val="0"/>
                  <c:y val="-0.429930795847750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64A-4FB3-ACA6-1EFE57B901A0}"/>
                </c:ext>
              </c:extLst>
            </c:dLbl>
            <c:dLbl>
              <c:idx val="12"/>
              <c:layout>
                <c:manualLayout>
                  <c:x val="4.5036224789504605E-3"/>
                  <c:y val="-0.4558823529411764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64A-4FB3-ACA6-1EFE57B901A0}"/>
                </c:ext>
              </c:extLst>
            </c:dLbl>
            <c:dLbl>
              <c:idx val="13"/>
              <c:layout>
                <c:manualLayout>
                  <c:x val="9.203054630898766E-3"/>
                  <c:y val="-0.474048442906574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64A-4FB3-ACA6-1EFE57B901A0}"/>
                </c:ext>
              </c:extLst>
            </c:dLbl>
            <c:dLbl>
              <c:idx val="14"/>
              <c:layout>
                <c:manualLayout>
                  <c:x val="0"/>
                  <c:y val="-0.429930795847750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64A-4FB3-ACA6-1EFE57B901A0}"/>
                </c:ext>
              </c:extLst>
            </c:dLbl>
            <c:dLbl>
              <c:idx val="15"/>
              <c:layout>
                <c:manualLayout>
                  <c:x val="-4.5036224789504605E-3"/>
                  <c:y val="-0.303633217993079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64A-4FB3-ACA6-1EFE57B901A0}"/>
                </c:ext>
              </c:extLst>
            </c:dLbl>
            <c:dLbl>
              <c:idx val="16"/>
              <c:layout>
                <c:manualLayout>
                  <c:x val="0"/>
                  <c:y val="-0.2897923875432525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64A-4FB3-ACA6-1EFE57B901A0}"/>
                </c:ext>
              </c:extLst>
            </c:dLbl>
            <c:dLbl>
              <c:idx val="17"/>
              <c:layout>
                <c:manualLayout>
                  <c:x val="0"/>
                  <c:y val="-0.344290657439446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64A-4FB3-ACA6-1EFE57B901A0}"/>
                </c:ext>
              </c:extLst>
            </c:dLbl>
            <c:dLbl>
              <c:idx val="18"/>
              <c:layout>
                <c:manualLayout>
                  <c:x val="4.6994321519483063E-3"/>
                  <c:y val="-0.35813148788927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64A-4FB3-ACA6-1EFE57B901A0}"/>
                </c:ext>
              </c:extLst>
            </c:dLbl>
            <c:dLbl>
              <c:idx val="19"/>
              <c:layout>
                <c:manualLayout>
                  <c:x val="9.3988643038966126E-3"/>
                  <c:y val="-0.371107266435986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64A-4FB3-ACA6-1EFE57B901A0}"/>
                </c:ext>
              </c:extLst>
            </c:dLbl>
            <c:dLbl>
              <c:idx val="20"/>
              <c:layout>
                <c:manualLayout>
                  <c:x val="0"/>
                  <c:y val="-0.326989619377162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64A-4FB3-ACA6-1EFE57B901A0}"/>
                </c:ext>
              </c:extLst>
            </c:dLbl>
            <c:dLbl>
              <c:idx val="21"/>
              <c:layout>
                <c:manualLayout>
                  <c:x val="0"/>
                  <c:y val="-0.3814878892733564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64A-4FB3-ACA6-1EFE57B901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278.26400000000001</c:v>
                </c:pt>
                <c:pt idx="1">
                  <c:v>328.47500000000002</c:v>
                </c:pt>
                <c:pt idx="2">
                  <c:v>370.06200000000001</c:v>
                </c:pt>
                <c:pt idx="3">
                  <c:v>461.51799999999997</c:v>
                </c:pt>
                <c:pt idx="4">
                  <c:v>633.29399999999998</c:v>
                </c:pt>
                <c:pt idx="5">
                  <c:v>817.71699999999998</c:v>
                </c:pt>
                <c:pt idx="6">
                  <c:v>1060.9000000000001</c:v>
                </c:pt>
                <c:pt idx="7">
                  <c:v>1393.42</c:v>
                </c:pt>
                <c:pt idx="8">
                  <c:v>1779.11</c:v>
                </c:pt>
                <c:pt idx="9">
                  <c:v>1307.93</c:v>
                </c:pt>
                <c:pt idx="10">
                  <c:v>1633.11</c:v>
                </c:pt>
                <c:pt idx="11">
                  <c:v>2046.62</c:v>
                </c:pt>
                <c:pt idx="12">
                  <c:v>2191.48</c:v>
                </c:pt>
                <c:pt idx="13">
                  <c:v>2288.4299999999998</c:v>
                </c:pt>
                <c:pt idx="14">
                  <c:v>2048.84</c:v>
                </c:pt>
                <c:pt idx="15">
                  <c:v>1356.7</c:v>
                </c:pt>
                <c:pt idx="16">
                  <c:v>1280.6500000000001</c:v>
                </c:pt>
                <c:pt idx="17">
                  <c:v>1575.14</c:v>
                </c:pt>
                <c:pt idx="18">
                  <c:v>1653.01</c:v>
                </c:pt>
                <c:pt idx="19">
                  <c:v>1695.72</c:v>
                </c:pt>
                <c:pt idx="20">
                  <c:v>1484.42</c:v>
                </c:pt>
                <c:pt idx="21">
                  <c:v>1778.53</c:v>
                </c:pt>
              </c:numCache>
            </c:numRef>
          </c:val>
          <c:extLst>
            <c:ext xmlns:c16="http://schemas.microsoft.com/office/drawing/2014/chart" uri="{C3380CC4-5D6E-409C-BE32-E72D297353CC}">
              <c16:uniqueId val="{00000016-D64A-4FB3-ACA6-1EFE57B901A0}"/>
            </c:ext>
          </c:extLst>
        </c:ser>
        <c:dLbls>
          <c:showLegendKey val="0"/>
          <c:showVal val="0"/>
          <c:showCatName val="0"/>
          <c:showSerName val="0"/>
          <c:showPercent val="0"/>
          <c:showBubbleSize val="0"/>
        </c:dLbls>
        <c:gapWidth val="60"/>
        <c:overlap val="100"/>
        <c:axId val="46958775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1.3706677109849227E-3"/>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64A-4FB3-ACA6-1EFE57B901A0}"/>
                </c:ext>
              </c:extLst>
            </c:dLbl>
            <c:dLbl>
              <c:idx val="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64A-4FB3-ACA6-1EFE57B901A0}"/>
                </c:ext>
              </c:extLst>
            </c:dLbl>
            <c:dLbl>
              <c:idx val="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64A-4FB3-ACA6-1EFE57B901A0}"/>
                </c:ext>
              </c:extLst>
            </c:dLbl>
            <c:dLbl>
              <c:idx val="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64A-4FB3-ACA6-1EFE57B901A0}"/>
                </c:ext>
              </c:extLst>
            </c:dLbl>
            <c:dLbl>
              <c:idx val="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64A-4FB3-ACA6-1EFE57B901A0}"/>
                </c:ext>
              </c:extLst>
            </c:dLbl>
            <c:dLbl>
              <c:idx val="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64A-4FB3-ACA6-1EFE57B901A0}"/>
                </c:ext>
              </c:extLst>
            </c:dLbl>
            <c:dLbl>
              <c:idx val="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64A-4FB3-ACA6-1EFE57B901A0}"/>
                </c:ext>
              </c:extLst>
            </c:dLbl>
            <c:dLbl>
              <c:idx val="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64A-4FB3-ACA6-1EFE57B901A0}"/>
                </c:ext>
              </c:extLst>
            </c:dLbl>
            <c:dLbl>
              <c:idx val="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64A-4FB3-ACA6-1EFE57B901A0}"/>
                </c:ext>
              </c:extLst>
            </c:dLbl>
            <c:dLbl>
              <c:idx val="1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64A-4FB3-ACA6-1EFE57B901A0}"/>
                </c:ext>
              </c:extLst>
            </c:dLbl>
            <c:dLbl>
              <c:idx val="1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64A-4FB3-ACA6-1EFE57B901A0}"/>
                </c:ext>
              </c:extLst>
            </c:dLbl>
            <c:dLbl>
              <c:idx val="1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64A-4FB3-ACA6-1EFE57B901A0}"/>
                </c:ext>
              </c:extLst>
            </c:dLbl>
            <c:dLbl>
              <c:idx val="1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64A-4FB3-ACA6-1EFE57B901A0}"/>
                </c:ext>
              </c:extLst>
            </c:dLbl>
            <c:dLbl>
              <c:idx val="1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64A-4FB3-ACA6-1EFE57B901A0}"/>
                </c:ext>
              </c:extLst>
            </c:dLbl>
            <c:dLbl>
              <c:idx val="1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64A-4FB3-ACA6-1EFE57B901A0}"/>
                </c:ext>
              </c:extLst>
            </c:dLbl>
            <c:dLbl>
              <c:idx val="19"/>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64A-4FB3-ACA6-1EFE57B901A0}"/>
                </c:ext>
              </c:extLst>
            </c:dLbl>
            <c:dLbl>
              <c:idx val="2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64A-4FB3-ACA6-1EFE57B901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10.045999999999999</c:v>
                </c:pt>
                <c:pt idx="1">
                  <c:v>5.09</c:v>
                </c:pt>
                <c:pt idx="2">
                  <c:v>4.7439999999999998</c:v>
                </c:pt>
                <c:pt idx="3">
                  <c:v>7.3490000000000002</c:v>
                </c:pt>
                <c:pt idx="4">
                  <c:v>7.1760000000000002</c:v>
                </c:pt>
                <c:pt idx="5">
                  <c:v>6.3760000000000003</c:v>
                </c:pt>
                <c:pt idx="6">
                  <c:v>8.1539999999999999</c:v>
                </c:pt>
                <c:pt idx="7">
                  <c:v>8.5350000000000001</c:v>
                </c:pt>
                <c:pt idx="8">
                  <c:v>5.2480000000000002</c:v>
                </c:pt>
                <c:pt idx="9">
                  <c:v>-7.8209999999999997</c:v>
                </c:pt>
                <c:pt idx="10">
                  <c:v>4.5030000000000001</c:v>
                </c:pt>
                <c:pt idx="11">
                  <c:v>5.0659999999999998</c:v>
                </c:pt>
                <c:pt idx="12">
                  <c:v>4.024</c:v>
                </c:pt>
                <c:pt idx="13">
                  <c:v>1.7549999999999999</c:v>
                </c:pt>
                <c:pt idx="14">
                  <c:v>0.73599999999999999</c:v>
                </c:pt>
                <c:pt idx="15">
                  <c:v>-1.9730000000000001</c:v>
                </c:pt>
                <c:pt idx="16">
                  <c:v>0.19400000000000001</c:v>
                </c:pt>
                <c:pt idx="17">
                  <c:v>1.8260000000000001</c:v>
                </c:pt>
                <c:pt idx="18">
                  <c:v>2.8069999999999999</c:v>
                </c:pt>
                <c:pt idx="19">
                  <c:v>2.198</c:v>
                </c:pt>
                <c:pt idx="20">
                  <c:v>-2.6640000000000001</c:v>
                </c:pt>
                <c:pt idx="21">
                  <c:v>4.7489999999999997</c:v>
                </c:pt>
              </c:numCache>
            </c:numRef>
          </c:val>
          <c:smooth val="0"/>
          <c:extLst>
            <c:ext xmlns:c16="http://schemas.microsoft.com/office/drawing/2014/chart" uri="{C3380CC4-5D6E-409C-BE32-E72D297353CC}">
              <c16:uniqueId val="{00000028-D64A-4FB3-ACA6-1EFE57B901A0}"/>
            </c:ext>
          </c:extLst>
        </c:ser>
        <c:dLbls>
          <c:showLegendKey val="0"/>
          <c:showVal val="0"/>
          <c:showCatName val="0"/>
          <c:showSerName val="0"/>
          <c:showPercent val="0"/>
          <c:showBubbleSize val="0"/>
        </c:dLbls>
        <c:marker val="1"/>
        <c:smooth val="0"/>
        <c:axId val="3"/>
        <c:axId val="2"/>
      </c:lineChart>
      <c:catAx>
        <c:axId val="4695877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88.4299999999998"/>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69587759"/>
        <c:crosses val="min"/>
        <c:crossBetween val="between"/>
        <c:majorUnit val="500"/>
      </c:valAx>
      <c:valAx>
        <c:axId val="2"/>
        <c:scaling>
          <c:orientation val="minMax"/>
          <c:max val="15"/>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0.10228233305156383"/>
          <c:w val="0.91213474025974028"/>
          <c:h val="0.8453085376162299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03972950126796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57-4936-BC82-781638F492CD}"/>
                </c:ext>
              </c:extLst>
            </c:dLbl>
            <c:dLbl>
              <c:idx val="1"/>
              <c:layout>
                <c:manualLayout>
                  <c:x val="4.464285714285714E-3"/>
                  <c:y val="-0.11327134404057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57-4936-BC82-781638F492CD}"/>
                </c:ext>
              </c:extLst>
            </c:dLbl>
            <c:dLbl>
              <c:idx val="2"/>
              <c:layout>
                <c:manualLayout>
                  <c:x val="6.899350649350649E-3"/>
                  <c:y val="-0.121724429416737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57-4936-BC82-781638F492CD}"/>
                </c:ext>
              </c:extLst>
            </c:dLbl>
            <c:dLbl>
              <c:idx val="3"/>
              <c:layout>
                <c:manualLayout>
                  <c:x val="8.1168831168831161E-3"/>
                  <c:y val="-0.138630600169061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57-4936-BC82-781638F492CD}"/>
                </c:ext>
              </c:extLst>
            </c:dLbl>
            <c:dLbl>
              <c:idx val="4"/>
              <c:layout>
                <c:manualLayout>
                  <c:x val="0"/>
                  <c:y val="-0.187658495350803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57-4936-BC82-781638F492CD}"/>
                </c:ext>
              </c:extLst>
            </c:dLbl>
            <c:dLbl>
              <c:idx val="5"/>
              <c:layout>
                <c:manualLayout>
                  <c:x val="4.261363636363636E-3"/>
                  <c:y val="-0.204564666103127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57-4936-BC82-781638F492CD}"/>
                </c:ext>
              </c:extLst>
            </c:dLbl>
            <c:dLbl>
              <c:idx val="6"/>
              <c:layout>
                <c:manualLayout>
                  <c:x val="0"/>
                  <c:y val="-0.250211327134404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57-4936-BC82-781638F492CD}"/>
                </c:ext>
              </c:extLst>
            </c:dLbl>
            <c:dLbl>
              <c:idx val="7"/>
              <c:layout>
                <c:manualLayout>
                  <c:x val="0"/>
                  <c:y val="-0.311918850380388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357-4936-BC82-781638F492CD}"/>
                </c:ext>
              </c:extLst>
            </c:dLbl>
            <c:dLbl>
              <c:idx val="8"/>
              <c:layout>
                <c:manualLayout>
                  <c:x val="0"/>
                  <c:y val="-0.382924767540152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357-4936-BC82-781638F492CD}"/>
                </c:ext>
              </c:extLst>
            </c:dLbl>
            <c:dLbl>
              <c:idx val="9"/>
              <c:layout>
                <c:manualLayout>
                  <c:x val="0"/>
                  <c:y val="-0.295857988165680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357-4936-BC82-781638F492CD}"/>
                </c:ext>
              </c:extLst>
            </c:dLbl>
            <c:dLbl>
              <c:idx val="10"/>
              <c:layout>
                <c:manualLayout>
                  <c:x val="0"/>
                  <c:y val="-0.355874894336432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57-4936-BC82-781638F492CD}"/>
                </c:ext>
              </c:extLst>
            </c:dLbl>
            <c:dLbl>
              <c:idx val="11"/>
              <c:layout>
                <c:manualLayout>
                  <c:x val="0"/>
                  <c:y val="-0.431952662721893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57-4936-BC82-781638F492CD}"/>
                </c:ext>
              </c:extLst>
            </c:dLbl>
            <c:dLbl>
              <c:idx val="12"/>
              <c:layout>
                <c:manualLayout>
                  <c:x val="0"/>
                  <c:y val="-0.486897717666948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357-4936-BC82-781638F492CD}"/>
                </c:ext>
              </c:extLst>
            </c:dLbl>
            <c:dLbl>
              <c:idx val="13"/>
              <c:layout>
                <c:manualLayout>
                  <c:x val="1.3392857142857142E-2"/>
                  <c:y val="-0.474218089602705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57-4936-BC82-781638F492CD}"/>
                </c:ext>
              </c:extLst>
            </c:dLbl>
            <c:dLbl>
              <c:idx val="14"/>
              <c:layout>
                <c:manualLayout>
                  <c:x val="0"/>
                  <c:y val="-0.423499577345731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357-4936-BC82-781638F492CD}"/>
                </c:ext>
              </c:extLst>
            </c:dLbl>
            <c:dLbl>
              <c:idx val="15"/>
              <c:layout>
                <c:manualLayout>
                  <c:x val="-4.464285714285714E-3"/>
                  <c:y val="-0.299239222316145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357-4936-BC82-781638F492CD}"/>
                </c:ext>
              </c:extLst>
            </c:dLbl>
            <c:dLbl>
              <c:idx val="16"/>
              <c:layout>
                <c:manualLayout>
                  <c:x val="0"/>
                  <c:y val="-0.2840236686390532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357-4936-BC82-781638F492CD}"/>
                </c:ext>
              </c:extLst>
            </c:dLbl>
            <c:dLbl>
              <c:idx val="17"/>
              <c:layout>
                <c:manualLayout>
                  <c:x val="0"/>
                  <c:y val="-0.337278106508875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357-4936-BC82-781638F492CD}"/>
                </c:ext>
              </c:extLst>
            </c:dLbl>
            <c:dLbl>
              <c:idx val="18"/>
              <c:layout>
                <c:manualLayout>
                  <c:x val="-1.3392857142857142E-2"/>
                  <c:y val="-0.404057480980557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357-4936-BC82-781638F492CD}"/>
                </c:ext>
              </c:extLst>
            </c:dLbl>
            <c:dLbl>
              <c:idx val="19"/>
              <c:layout>
                <c:manualLayout>
                  <c:x val="0"/>
                  <c:y val="-0.366863905325443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357-4936-BC82-781638F492CD}"/>
                </c:ext>
              </c:extLst>
            </c:dLbl>
            <c:dLbl>
              <c:idx val="20"/>
              <c:layout>
                <c:manualLayout>
                  <c:x val="0"/>
                  <c:y val="-0.322062552831783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357-4936-BC82-781638F492CD}"/>
                </c:ext>
              </c:extLst>
            </c:dLbl>
            <c:dLbl>
              <c:idx val="21"/>
              <c:layout>
                <c:manualLayout>
                  <c:x val="0"/>
                  <c:y val="-0.377007607776838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357-4936-BC82-781638F492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1901.96</c:v>
                </c:pt>
                <c:pt idx="1">
                  <c:v>2255.25</c:v>
                </c:pt>
                <c:pt idx="2">
                  <c:v>2552.79</c:v>
                </c:pt>
                <c:pt idx="3">
                  <c:v>3197.57</c:v>
                </c:pt>
                <c:pt idx="4">
                  <c:v>4403.96</c:v>
                </c:pt>
                <c:pt idx="5">
                  <c:v>5708.84</c:v>
                </c:pt>
                <c:pt idx="6">
                  <c:v>7426.01</c:v>
                </c:pt>
                <c:pt idx="7">
                  <c:v>9761.3700000000008</c:v>
                </c:pt>
                <c:pt idx="8">
                  <c:v>12464.24</c:v>
                </c:pt>
                <c:pt idx="9">
                  <c:v>9156.9699999999993</c:v>
                </c:pt>
                <c:pt idx="10">
                  <c:v>11431.15</c:v>
                </c:pt>
                <c:pt idx="11">
                  <c:v>14306.43</c:v>
                </c:pt>
                <c:pt idx="12">
                  <c:v>15287.97</c:v>
                </c:pt>
                <c:pt idx="13">
                  <c:v>15928.7</c:v>
                </c:pt>
                <c:pt idx="14">
                  <c:v>14007.51</c:v>
                </c:pt>
                <c:pt idx="15">
                  <c:v>9257.94</c:v>
                </c:pt>
                <c:pt idx="16">
                  <c:v>8723.52</c:v>
                </c:pt>
                <c:pt idx="17">
                  <c:v>10724</c:v>
                </c:pt>
                <c:pt idx="18">
                  <c:v>11261.72</c:v>
                </c:pt>
                <c:pt idx="19">
                  <c:v>11555.27</c:v>
                </c:pt>
                <c:pt idx="20">
                  <c:v>10155.34</c:v>
                </c:pt>
                <c:pt idx="21">
                  <c:v>12218.7</c:v>
                </c:pt>
              </c:numCache>
            </c:numRef>
          </c:val>
          <c:extLst>
            <c:ext xmlns:c16="http://schemas.microsoft.com/office/drawing/2014/chart" uri="{C3380CC4-5D6E-409C-BE32-E72D297353CC}">
              <c16:uniqueId val="{00000016-F357-4936-BC82-781638F492CD}"/>
            </c:ext>
          </c:extLst>
        </c:ser>
        <c:dLbls>
          <c:showLegendKey val="0"/>
          <c:showVal val="0"/>
          <c:showCatName val="0"/>
          <c:showSerName val="0"/>
          <c:showPercent val="0"/>
          <c:showBubbleSize val="0"/>
        </c:dLbls>
        <c:gapWidth val="60"/>
        <c:overlap val="100"/>
        <c:axId val="749654528"/>
        <c:axId val="1"/>
      </c:barChart>
      <c:catAx>
        <c:axId val="7496545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49654528"/>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0.05"/>
          <c:w val="0.87905036894449795"/>
          <c:h val="0.924380165289256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1"/>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F5-4F1E-BCC4-006501FE4DC1}"/>
                </c:ext>
              </c:extLst>
            </c:dLbl>
            <c:dLbl>
              <c:idx val="5"/>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F5-4F1E-BCC4-006501FE4DC1}"/>
                </c:ext>
              </c:extLst>
            </c:dLbl>
            <c:dLbl>
              <c:idx val="8"/>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F5-4F1E-BCC4-006501FE4DC1}"/>
                </c:ext>
              </c:extLst>
            </c:dLbl>
            <c:dLbl>
              <c:idx val="11"/>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F5-4F1E-BCC4-006501FE4DC1}"/>
                </c:ext>
              </c:extLst>
            </c:dLbl>
            <c:dLbl>
              <c:idx val="13"/>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F5-4F1E-BCC4-006501FE4DC1}"/>
                </c:ext>
              </c:extLst>
            </c:dLbl>
            <c:dLbl>
              <c:idx val="15"/>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F5-4F1E-BCC4-006501FE4DC1}"/>
                </c:ext>
              </c:extLst>
            </c:dLbl>
            <c:dLbl>
              <c:idx val="19"/>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F5-4F1E-BCC4-006501FE4DC1}"/>
                </c:ext>
              </c:extLst>
            </c:dLbl>
            <c:dLbl>
              <c:idx val="22"/>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F5-4F1E-BCC4-006501FE4DC1}"/>
                </c:ext>
              </c:extLst>
            </c:dLbl>
            <c:dLbl>
              <c:idx val="24"/>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F5-4F1E-BCC4-006501FE4DC1}"/>
                </c:ext>
              </c:extLst>
            </c:dLbl>
            <c:dLbl>
              <c:idx val="25"/>
              <c:layout>
                <c:manualLayout>
                  <c:x val="0"/>
                  <c:y val="-4.462809917355371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F5-4F1E-BCC4-006501FE4D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20.798999999999999</c:v>
                </c:pt>
                <c:pt idx="1">
                  <c:v>21.477</c:v>
                </c:pt>
                <c:pt idx="2">
                  <c:v>15.789</c:v>
                </c:pt>
                <c:pt idx="3">
                  <c:v>13.663</c:v>
                </c:pt>
                <c:pt idx="4">
                  <c:v>10.888999999999999</c:v>
                </c:pt>
                <c:pt idx="5">
                  <c:v>12.685</c:v>
                </c:pt>
                <c:pt idx="6">
                  <c:v>9.6690000000000005</c:v>
                </c:pt>
                <c:pt idx="7">
                  <c:v>9.0069999999999997</c:v>
                </c:pt>
                <c:pt idx="8">
                  <c:v>14.111000000000001</c:v>
                </c:pt>
                <c:pt idx="9">
                  <c:v>11.647</c:v>
                </c:pt>
                <c:pt idx="10">
                  <c:v>6.8490000000000002</c:v>
                </c:pt>
                <c:pt idx="11">
                  <c:v>8.44</c:v>
                </c:pt>
                <c:pt idx="12">
                  <c:v>5.0750000000000002</c:v>
                </c:pt>
                <c:pt idx="13">
                  <c:v>6.7539999999999996</c:v>
                </c:pt>
                <c:pt idx="14">
                  <c:v>7.8230000000000004</c:v>
                </c:pt>
                <c:pt idx="15">
                  <c:v>15.534000000000001</c:v>
                </c:pt>
                <c:pt idx="16">
                  <c:v>7.0419999999999998</c:v>
                </c:pt>
                <c:pt idx="17">
                  <c:v>3.6829999999999998</c:v>
                </c:pt>
                <c:pt idx="18">
                  <c:v>2.8780000000000001</c:v>
                </c:pt>
                <c:pt idx="19">
                  <c:v>4.47</c:v>
                </c:pt>
                <c:pt idx="20">
                  <c:v>3.3820000000000001</c:v>
                </c:pt>
                <c:pt idx="21">
                  <c:v>6.694</c:v>
                </c:pt>
                <c:pt idx="22">
                  <c:v>13.773999999999999</c:v>
                </c:pt>
                <c:pt idx="23">
                  <c:v>5.0410000000000004</c:v>
                </c:pt>
                <c:pt idx="24">
                  <c:v>4</c:v>
                </c:pt>
                <c:pt idx="25">
                  <c:v>4</c:v>
                </c:pt>
              </c:numCache>
            </c:numRef>
          </c:val>
          <c:smooth val="0"/>
          <c:extLst>
            <c:ext xmlns:c16="http://schemas.microsoft.com/office/drawing/2014/chart" uri="{C3380CC4-5D6E-409C-BE32-E72D297353CC}">
              <c16:uniqueId val="{0000000A-9DF5-4F1E-BCC4-006501FE4DC1}"/>
            </c:ext>
          </c:extLst>
        </c:ser>
        <c:dLbls>
          <c:showLegendKey val="0"/>
          <c:showVal val="0"/>
          <c:showCatName val="0"/>
          <c:showSerName val="0"/>
          <c:showPercent val="0"/>
          <c:showBubbleSize val="0"/>
        </c:dLbls>
        <c:marker val="1"/>
        <c:smooth val="0"/>
        <c:axId val="268157759"/>
        <c:axId val="1"/>
      </c:lineChart>
      <c:catAx>
        <c:axId val="2681577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2"/>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68157759"/>
        <c:crosses val="min"/>
        <c:crossBetween val="midCat"/>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61816984858465E-2"/>
          <c:y val="2.6260059296908091E-2"/>
          <c:w val="0.900921658986175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308097432521395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1E-4CB5-9B20-96DF29AF2094}"/>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B1E-4CB5-9B20-96DF29AF2094}"/>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B1E-4CB5-9B20-96DF29AF2094}"/>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1E-4CB5-9B20-96DF29AF2094}"/>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B1E-4CB5-9B20-96DF29AF2094}"/>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1E-4CB5-9B20-96DF29AF2094}"/>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B1E-4CB5-9B20-96DF29AF2094}"/>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1E-4CB5-9B20-96DF29AF2094}"/>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1E-4CB5-9B20-96DF29AF2094}"/>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1E-4CB5-9B20-96DF29AF2094}"/>
                </c:ext>
              </c:extLst>
            </c:dLbl>
            <c:dLbl>
              <c:idx val="17"/>
              <c:layout>
                <c:manualLayout>
                  <c:x val="1.7445687952600396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B1E-4CB5-9B20-96DF29AF2094}"/>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B1E-4CB5-9B20-96DF29AF2094}"/>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B1E-4CB5-9B20-96DF29AF2094}"/>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B1E-4CB5-9B20-96DF29AF20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3.8317999999999999</c:v>
                </c:pt>
                <c:pt idx="1">
                  <c:v>4.1665000000000001</c:v>
                </c:pt>
                <c:pt idx="2">
                  <c:v>4.0023</c:v>
                </c:pt>
                <c:pt idx="3">
                  <c:v>3.7768999999999999</c:v>
                </c:pt>
                <c:pt idx="4">
                  <c:v>3.7547000000000001</c:v>
                </c:pt>
                <c:pt idx="5">
                  <c:v>3.8955000000000002</c:v>
                </c:pt>
                <c:pt idx="6">
                  <c:v>4.2793999999999999</c:v>
                </c:pt>
                <c:pt idx="7">
                  <c:v>4.6032000000000002</c:v>
                </c:pt>
                <c:pt idx="8">
                  <c:v>4.1826999999999996</c:v>
                </c:pt>
                <c:pt idx="9">
                  <c:v>2.9548000000000001</c:v>
                </c:pt>
                <c:pt idx="10">
                  <c:v>2.8929</c:v>
                </c:pt>
                <c:pt idx="11">
                  <c:v>2.7238000000000002</c:v>
                </c:pt>
                <c:pt idx="12">
                  <c:v>2.5968</c:v>
                </c:pt>
                <c:pt idx="13">
                  <c:v>3.0657000000000001</c:v>
                </c:pt>
                <c:pt idx="14">
                  <c:v>2.798</c:v>
                </c:pt>
                <c:pt idx="15">
                  <c:v>2.0049999999999999</c:v>
                </c:pt>
                <c:pt idx="16">
                  <c:v>1.6265000000000001</c:v>
                </c:pt>
                <c:pt idx="17">
                  <c:v>1.923</c:v>
                </c:pt>
                <c:pt idx="18">
                  <c:v>1.7674000000000001</c:v>
                </c:pt>
                <c:pt idx="19">
                  <c:v>1.6843999999999999</c:v>
                </c:pt>
                <c:pt idx="20">
                  <c:v>1.4891000000000001</c:v>
                </c:pt>
                <c:pt idx="21">
                  <c:v>1.4907999999999999</c:v>
                </c:pt>
                <c:pt idx="22">
                  <c:v>1.9509000000000001</c:v>
                </c:pt>
              </c:numCache>
            </c:numRef>
          </c:val>
          <c:smooth val="0"/>
          <c:extLst>
            <c:ext xmlns:c16="http://schemas.microsoft.com/office/drawing/2014/chart" uri="{C3380CC4-5D6E-409C-BE32-E72D297353CC}">
              <c16:uniqueId val="{0000000E-1B1E-4CB5-9B20-96DF29AF2094}"/>
            </c:ext>
          </c:extLst>
        </c:ser>
        <c:dLbls>
          <c:showLegendKey val="0"/>
          <c:showVal val="0"/>
          <c:showCatName val="0"/>
          <c:showSerName val="0"/>
          <c:showPercent val="0"/>
          <c:showBubbleSize val="0"/>
        </c:dLbls>
        <c:marker val="1"/>
        <c:smooth val="0"/>
        <c:axId val="1164610847"/>
        <c:axId val="1"/>
      </c:lineChart>
      <c:catAx>
        <c:axId val="11646108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64610847"/>
        <c:crosses val="min"/>
        <c:crossBetween val="midCat"/>
        <c:majorUnit val="0.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51589768109014E-2"/>
          <c:y val="0.16377649325626203"/>
          <c:w val="0.96509682046378198"/>
          <c:h val="0.78612716763005785"/>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9F-4BCD-962D-1E561369E3C1}"/>
                </c:ext>
              </c:extLst>
            </c:dLbl>
            <c:dLbl>
              <c:idx val="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9F-4BCD-962D-1E561369E3C1}"/>
                </c:ext>
              </c:extLst>
            </c:dLbl>
            <c:dLbl>
              <c:idx val="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9F-4BCD-962D-1E561369E3C1}"/>
                </c:ext>
              </c:extLst>
            </c:dLbl>
            <c:dLbl>
              <c:idx val="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9F-4BCD-962D-1E561369E3C1}"/>
                </c:ext>
              </c:extLst>
            </c:dLbl>
            <c:dLbl>
              <c:idx val="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29F-4BCD-962D-1E561369E3C1}"/>
                </c:ext>
              </c:extLst>
            </c:dLbl>
            <c:dLbl>
              <c:idx val="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29F-4BCD-962D-1E561369E3C1}"/>
                </c:ext>
              </c:extLst>
            </c:dLbl>
            <c:dLbl>
              <c:idx val="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29F-4BCD-962D-1E561369E3C1}"/>
                </c:ext>
              </c:extLst>
            </c:dLbl>
            <c:dLbl>
              <c:idx val="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29F-4BCD-962D-1E561369E3C1}"/>
                </c:ext>
              </c:extLst>
            </c:dLbl>
            <c:dLbl>
              <c:idx val="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29F-4BCD-962D-1E561369E3C1}"/>
                </c:ext>
              </c:extLst>
            </c:dLbl>
            <c:dLbl>
              <c:idx val="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29F-4BCD-962D-1E561369E3C1}"/>
                </c:ext>
              </c:extLst>
            </c:dLbl>
            <c:dLbl>
              <c:idx val="1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29F-4BCD-962D-1E561369E3C1}"/>
                </c:ext>
              </c:extLst>
            </c:dLbl>
            <c:dLbl>
              <c:idx val="1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29F-4BCD-962D-1E561369E3C1}"/>
                </c:ext>
              </c:extLst>
            </c:dLbl>
            <c:dLbl>
              <c:idx val="1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29F-4BCD-962D-1E561369E3C1}"/>
                </c:ext>
              </c:extLst>
            </c:dLbl>
            <c:dLbl>
              <c:idx val="1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29F-4BCD-962D-1E561369E3C1}"/>
                </c:ext>
              </c:extLst>
            </c:dLbl>
            <c:dLbl>
              <c:idx val="1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29F-4BCD-962D-1E561369E3C1}"/>
                </c:ext>
              </c:extLst>
            </c:dLbl>
            <c:dLbl>
              <c:idx val="1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29F-4BCD-962D-1E561369E3C1}"/>
                </c:ext>
              </c:extLst>
            </c:dLbl>
            <c:dLbl>
              <c:idx val="1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29F-4BCD-962D-1E561369E3C1}"/>
                </c:ext>
              </c:extLst>
            </c:dLbl>
            <c:dLbl>
              <c:idx val="1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29F-4BCD-962D-1E561369E3C1}"/>
                </c:ext>
              </c:extLst>
            </c:dLbl>
            <c:dLbl>
              <c:idx val="1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29F-4BCD-962D-1E561369E3C1}"/>
                </c:ext>
              </c:extLst>
            </c:dLbl>
            <c:dLbl>
              <c:idx val="1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29F-4BCD-962D-1E561369E3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Sheet1!$A$1:$T$1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xVal>
          <c:yVal>
            <c:numRef>
              <c:f>Sheet1!$A$2:$T$2</c:f>
              <c:numCache>
                <c:formatCode>General</c:formatCode>
                <c:ptCount val="20"/>
                <c:pt idx="0">
                  <c:v>59.356731843504328</c:v>
                </c:pt>
                <c:pt idx="1">
                  <c:v>58.04123424058217</c:v>
                </c:pt>
                <c:pt idx="2">
                  <c:v>58.299519320806539</c:v>
                </c:pt>
                <c:pt idx="3">
                  <c:v>58.099106150755645</c:v>
                </c:pt>
                <c:pt idx="4">
                  <c:v>58.767088744601203</c:v>
                </c:pt>
                <c:pt idx="5">
                  <c:v>61.144117040110345</c:v>
                </c:pt>
                <c:pt idx="6">
                  <c:v>61.729776285409599</c:v>
                </c:pt>
                <c:pt idx="7">
                  <c:v>62.054227335264322</c:v>
                </c:pt>
                <c:pt idx="8">
                  <c:v>62.627380458339097</c:v>
                </c:pt>
                <c:pt idx="9">
                  <c:v>62.066864301441186</c:v>
                </c:pt>
                <c:pt idx="10">
                  <c:v>61.379067369780728</c:v>
                </c:pt>
                <c:pt idx="11">
                  <c:v>62.650589869952796</c:v>
                </c:pt>
                <c:pt idx="12">
                  <c:v>63.707463769840324</c:v>
                </c:pt>
                <c:pt idx="13">
                  <c:v>62.380640479727454</c:v>
                </c:pt>
                <c:pt idx="14">
                  <c:v>61.786545965716265</c:v>
                </c:pt>
                <c:pt idx="15">
                  <c:v>58.718526203410548</c:v>
                </c:pt>
                <c:pt idx="16">
                  <c:v>56.950046663527068</c:v>
                </c:pt>
                <c:pt idx="17">
                  <c:v>57.088749474195176</c:v>
                </c:pt>
                <c:pt idx="18">
                  <c:v>59.456582183996211</c:v>
                </c:pt>
                <c:pt idx="19">
                  <c:v>61.151915189631602</c:v>
                </c:pt>
              </c:numCache>
            </c:numRef>
          </c:yVal>
          <c:smooth val="0"/>
          <c:extLst>
            <c:ext xmlns:c16="http://schemas.microsoft.com/office/drawing/2014/chart" uri="{C3380CC4-5D6E-409C-BE32-E72D297353CC}">
              <c16:uniqueId val="{00000014-C29F-4BCD-962D-1E561369E3C1}"/>
            </c:ext>
          </c:extLst>
        </c:ser>
        <c:dLbls>
          <c:showLegendKey val="0"/>
          <c:showVal val="0"/>
          <c:showCatName val="0"/>
          <c:showSerName val="0"/>
          <c:showPercent val="0"/>
          <c:showBubbleSize val="0"/>
        </c:dLbls>
        <c:axId val="612813968"/>
        <c:axId val="1"/>
      </c:scatterChart>
      <c:valAx>
        <c:axId val="612813968"/>
        <c:scaling>
          <c:orientation val="minMax"/>
          <c:max val="2019"/>
          <c:min val="200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1"/>
        <c:crosses val="min"/>
        <c:crossBetween val="midCat"/>
        <c:majorUnit val="1"/>
      </c:valAx>
      <c:valAx>
        <c:axId val="1"/>
        <c:scaling>
          <c:orientation val="minMax"/>
          <c:max val="63.707463769840324"/>
          <c:min val="0"/>
        </c:scaling>
        <c:delete val="1"/>
        <c:axPos val="r"/>
        <c:numFmt formatCode="General" sourceLinked="1"/>
        <c:majorTickMark val="out"/>
        <c:minorTickMark val="none"/>
        <c:tickLblPos val="nextTo"/>
        <c:crossAx val="612813968"/>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8.5245901639344257E-2"/>
          <c:w val="0.97597042513863219"/>
          <c:h val="0.8295081967213114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26671.980834683909</c:v>
                </c:pt>
                <c:pt idx="1">
                  <c:v>28625.778912049027</c:v>
                </c:pt>
                <c:pt idx="2">
                  <c:v>31718.818549549866</c:v>
                </c:pt>
                <c:pt idx="3">
                  <c:v>31732.203425151973</c:v>
                </c:pt>
                <c:pt idx="4">
                  <c:v>31713.816840821321</c:v>
                </c:pt>
                <c:pt idx="5">
                  <c:v>35184.223923750011</c:v>
                </c:pt>
                <c:pt idx="6">
                  <c:v>38375.732574038768</c:v>
                </c:pt>
                <c:pt idx="7">
                  <c:v>41706.817805669314</c:v>
                </c:pt>
                <c:pt idx="8">
                  <c:v>45753.49902358355</c:v>
                </c:pt>
                <c:pt idx="9">
                  <c:v>48107.363098347334</c:v>
                </c:pt>
                <c:pt idx="10">
                  <c:v>43790.229000562169</c:v>
                </c:pt>
                <c:pt idx="11">
                  <c:v>45297.666174864469</c:v>
                </c:pt>
                <c:pt idx="12">
                  <c:v>49328.51451853192</c:v>
                </c:pt>
                <c:pt idx="13">
                  <c:v>50589.829272848307</c:v>
                </c:pt>
                <c:pt idx="14">
                  <c:v>51480.475881087696</c:v>
                </c:pt>
                <c:pt idx="15">
                  <c:v>49014.003883934303</c:v>
                </c:pt>
                <c:pt idx="16">
                  <c:v>47572.63377777041</c:v>
                </c:pt>
                <c:pt idx="17">
                  <c:v>49194.316435035988</c:v>
                </c:pt>
                <c:pt idx="18">
                  <c:v>53015.838429164563</c:v>
                </c:pt>
                <c:pt idx="19">
                  <c:v>58287.216858620661</c:v>
                </c:pt>
              </c:numCache>
            </c:numRef>
          </c:val>
          <c:extLst>
            <c:ext xmlns:c16="http://schemas.microsoft.com/office/drawing/2014/chart" uri="{C3380CC4-5D6E-409C-BE32-E72D297353CC}">
              <c16:uniqueId val="{00000000-797F-468D-85F2-8E397D20F66D}"/>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18263.07540292251</c:v>
                </c:pt>
                <c:pt idx="1">
                  <c:v>20693.949185728074</c:v>
                </c:pt>
                <c:pt idx="2">
                  <c:v>22687.836803832655</c:v>
                </c:pt>
                <c:pt idx="3">
                  <c:v>22885.165976045362</c:v>
                </c:pt>
                <c:pt idx="4">
                  <c:v>22251.450995820993</c:v>
                </c:pt>
                <c:pt idx="5">
                  <c:v>22358.881818817623</c:v>
                </c:pt>
                <c:pt idx="6">
                  <c:v>23791.563151458991</c:v>
                </c:pt>
                <c:pt idx="7">
                  <c:v>25503.458748637349</c:v>
                </c:pt>
                <c:pt idx="8">
                  <c:v>27303.203474167625</c:v>
                </c:pt>
                <c:pt idx="9">
                  <c:v>29401.568019396094</c:v>
                </c:pt>
                <c:pt idx="10">
                  <c:v>27553.684937957172</c:v>
                </c:pt>
                <c:pt idx="11">
                  <c:v>27004.392383388971</c:v>
                </c:pt>
                <c:pt idx="12">
                  <c:v>28101.211293099703</c:v>
                </c:pt>
                <c:pt idx="13">
                  <c:v>30508.775813274624</c:v>
                </c:pt>
                <c:pt idx="14">
                  <c:v>31839.40399964372</c:v>
                </c:pt>
                <c:pt idx="15">
                  <c:v>34458.806237596684</c:v>
                </c:pt>
                <c:pt idx="16">
                  <c:v>35961.334260639815</c:v>
                </c:pt>
                <c:pt idx="17">
                  <c:v>36977.331898708697</c:v>
                </c:pt>
                <c:pt idx="18">
                  <c:v>36151.477420071576</c:v>
                </c:pt>
                <c:pt idx="19">
                  <c:v>37028.222858798596</c:v>
                </c:pt>
              </c:numCache>
            </c:numRef>
          </c:val>
          <c:extLst>
            <c:ext xmlns:c16="http://schemas.microsoft.com/office/drawing/2014/chart" uri="{C3380CC4-5D6E-409C-BE32-E72D297353CC}">
              <c16:uniqueId val="{00000001-797F-468D-85F2-8E397D20F66D}"/>
            </c:ext>
          </c:extLst>
        </c:ser>
        <c:dLbls>
          <c:showLegendKey val="0"/>
          <c:showVal val="0"/>
          <c:showCatName val="0"/>
          <c:showSerName val="0"/>
          <c:showPercent val="0"/>
          <c:showBubbleSize val="0"/>
        </c:dLbls>
        <c:gapWidth val="60"/>
        <c:overlap val="100"/>
        <c:axId val="612786096"/>
        <c:axId val="1"/>
      </c:barChart>
      <c:catAx>
        <c:axId val="6127860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12786096"/>
        <c:crosses val="min"/>
        <c:crossBetween val="between"/>
        <c:majorUnit val="50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565142364108E-2"/>
          <c:y val="6.5887353878852278E-2"/>
          <c:w val="0.93032786885245899"/>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182.17956016598646</c:v>
                </c:pt>
                <c:pt idx="1">
                  <c:v>196.29457164961167</c:v>
                </c:pt>
                <c:pt idx="2">
                  <c:v>218.4255459261627</c:v>
                </c:pt>
                <c:pt idx="3">
                  <c:v>219.43164294615099</c:v>
                </c:pt>
                <c:pt idx="4">
                  <c:v>220.11157210633297</c:v>
                </c:pt>
                <c:pt idx="5">
                  <c:v>244.89250178336633</c:v>
                </c:pt>
                <c:pt idx="6">
                  <c:v>267.60712165446768</c:v>
                </c:pt>
                <c:pt idx="7">
                  <c:v>291.11412400342738</c:v>
                </c:pt>
                <c:pt idx="8">
                  <c:v>319.39890960304228</c:v>
                </c:pt>
                <c:pt idx="9">
                  <c:v>335.64780048215601</c:v>
                </c:pt>
                <c:pt idx="10">
                  <c:v>305.20247126816497</c:v>
                </c:pt>
                <c:pt idx="11">
                  <c:v>315.21720697852027</c:v>
                </c:pt>
                <c:pt idx="12">
                  <c:v>342.57365943363709</c:v>
                </c:pt>
                <c:pt idx="13">
                  <c:v>350.52604806272461</c:v>
                </c:pt>
                <c:pt idx="14">
                  <c:v>355.86031495439659</c:v>
                </c:pt>
                <c:pt idx="15">
                  <c:v>338.06245207693581</c:v>
                </c:pt>
                <c:pt idx="16">
                  <c:v>327.46520983372943</c:v>
                </c:pt>
                <c:pt idx="17">
                  <c:v>338.03537907053465</c:v>
                </c:pt>
                <c:pt idx="18">
                  <c:v>363.78487247546497</c:v>
                </c:pt>
                <c:pt idx="19">
                  <c:v>399.57712629480864</c:v>
                </c:pt>
              </c:numCache>
            </c:numRef>
          </c:val>
          <c:extLst>
            <c:ext xmlns:c16="http://schemas.microsoft.com/office/drawing/2014/chart" uri="{C3380CC4-5D6E-409C-BE32-E72D297353CC}">
              <c16:uniqueId val="{00000000-89EE-431D-83A7-F4BFA5EDEFB5}"/>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124.74360508898059</c:v>
                </c:pt>
                <c:pt idx="1">
                  <c:v>141.90390778996471</c:v>
                </c:pt>
                <c:pt idx="2">
                  <c:v>156.23542636114863</c:v>
                </c:pt>
                <c:pt idx="3">
                  <c:v>158.25341536915158</c:v>
                </c:pt>
                <c:pt idx="4">
                  <c:v>154.43747704416472</c:v>
                </c:pt>
                <c:pt idx="5">
                  <c:v>155.62436498685398</c:v>
                </c:pt>
                <c:pt idx="6">
                  <c:v>165.90671519661305</c:v>
                </c:pt>
                <c:pt idx="7">
                  <c:v>178.01446965483632</c:v>
                </c:pt>
                <c:pt idx="8">
                  <c:v>190.59992359981288</c:v>
                </c:pt>
                <c:pt idx="9">
                  <c:v>205.13640741984096</c:v>
                </c:pt>
                <c:pt idx="10">
                  <c:v>192.03947838457265</c:v>
                </c:pt>
                <c:pt idx="11">
                  <c:v>187.91805101798633</c:v>
                </c:pt>
                <c:pt idx="12">
                  <c:v>195.15557849564698</c:v>
                </c:pt>
                <c:pt idx="13">
                  <c:v>211.38874692345223</c:v>
                </c:pt>
                <c:pt idx="14">
                  <c:v>220.09082358611045</c:v>
                </c:pt>
                <c:pt idx="15">
                  <c:v>237.67143284012144</c:v>
                </c:pt>
                <c:pt idx="16">
                  <c:v>247.53907728909451</c:v>
                </c:pt>
                <c:pt idx="17">
                  <c:v>254.0872058239388</c:v>
                </c:pt>
                <c:pt idx="18">
                  <c:v>248.06474805886847</c:v>
                </c:pt>
                <c:pt idx="19">
                  <c:v>253.84006441086785</c:v>
                </c:pt>
              </c:numCache>
            </c:numRef>
          </c:val>
          <c:extLst>
            <c:ext xmlns:c16="http://schemas.microsoft.com/office/drawing/2014/chart" uri="{C3380CC4-5D6E-409C-BE32-E72D297353CC}">
              <c16:uniqueId val="{00000001-89EE-431D-83A7-F4BFA5EDEFB5}"/>
            </c:ext>
          </c:extLst>
        </c:ser>
        <c:dLbls>
          <c:showLegendKey val="0"/>
          <c:showVal val="0"/>
          <c:showCatName val="0"/>
          <c:showSerName val="0"/>
          <c:showPercent val="0"/>
          <c:showBubbleSize val="0"/>
        </c:dLbls>
        <c:gapWidth val="60"/>
        <c:overlap val="100"/>
        <c:axId val="1332902816"/>
        <c:axId val="1"/>
      </c:barChart>
      <c:catAx>
        <c:axId val="13329028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32902816"/>
        <c:crosses val="min"/>
        <c:crossBetween val="between"/>
        <c:majorUnit val="1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19413" cy="495299"/>
          </a:xfrm>
          <a:prstGeom prst="rect">
            <a:avLst/>
          </a:prstGeom>
        </p:spPr>
        <p:txBody>
          <a:bodyPr vert="horz" lIns="91397" tIns="45698" rIns="91397" bIns="45698"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4" y="4"/>
            <a:ext cx="2919412" cy="495299"/>
          </a:xfrm>
          <a:prstGeom prst="rect">
            <a:avLst/>
          </a:prstGeom>
        </p:spPr>
        <p:txBody>
          <a:bodyPr vert="horz" lIns="91397" tIns="45698" rIns="91397" bIns="45698"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4" y="9371015"/>
            <a:ext cx="2919413" cy="495299"/>
          </a:xfrm>
          <a:prstGeom prst="rect">
            <a:avLst/>
          </a:prstGeom>
        </p:spPr>
        <p:txBody>
          <a:bodyPr vert="horz" lIns="91397" tIns="45698" rIns="91397" bIns="45698"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1397" tIns="45698" rIns="91397" bIns="45698"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9567" cy="493868"/>
          </a:xfrm>
          <a:prstGeom prst="rect">
            <a:avLst/>
          </a:prstGeom>
        </p:spPr>
        <p:txBody>
          <a:bodyPr vert="horz" lIns="90718" tIns="45360" rIns="90718"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8" y="3"/>
            <a:ext cx="2919567" cy="493868"/>
          </a:xfrm>
          <a:prstGeom prst="rect">
            <a:avLst/>
          </a:prstGeom>
        </p:spPr>
        <p:txBody>
          <a:bodyPr vert="horz" lIns="90718" tIns="45360" rIns="90718" bIns="45360"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00088" y="742950"/>
            <a:ext cx="5335587" cy="3695700"/>
          </a:xfrm>
          <a:prstGeom prst="rect">
            <a:avLst/>
          </a:prstGeom>
          <a:noFill/>
          <a:ln w="12700">
            <a:solidFill>
              <a:prstClr val="black"/>
            </a:solidFill>
          </a:ln>
        </p:spPr>
        <p:txBody>
          <a:bodyPr vert="horz" lIns="90718" tIns="45360" rIns="90718" bIns="45360" rtlCol="0" anchor="ctr"/>
          <a:lstStyle/>
          <a:p>
            <a:endParaRPr lang="ja-JP" altLang="en-US" dirty="0"/>
          </a:p>
        </p:txBody>
      </p:sp>
      <p:sp>
        <p:nvSpPr>
          <p:cNvPr id="5" name="ノート プレースホルダ 4"/>
          <p:cNvSpPr>
            <a:spLocks noGrp="1"/>
          </p:cNvSpPr>
          <p:nvPr>
            <p:ph type="body" sz="quarter" idx="3"/>
          </p:nvPr>
        </p:nvSpPr>
        <p:spPr>
          <a:xfrm>
            <a:off x="673264" y="4686223"/>
            <a:ext cx="5389240" cy="4440077"/>
          </a:xfrm>
          <a:prstGeom prst="rect">
            <a:avLst/>
          </a:prstGeom>
        </p:spPr>
        <p:txBody>
          <a:bodyPr vert="horz" lIns="90718" tIns="45360" rIns="90718"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4" y="9370873"/>
            <a:ext cx="2919567" cy="493867"/>
          </a:xfrm>
          <a:prstGeom prst="rect">
            <a:avLst/>
          </a:prstGeom>
        </p:spPr>
        <p:txBody>
          <a:bodyPr vert="horz" lIns="90718" tIns="45360" rIns="90718"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8" y="9370873"/>
            <a:ext cx="2919567" cy="493867"/>
          </a:xfrm>
          <a:prstGeom prst="rect">
            <a:avLst/>
          </a:prstGeom>
        </p:spPr>
        <p:txBody>
          <a:bodyPr vert="horz" lIns="90718" tIns="45360" rIns="90718"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51423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26986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377618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138059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244407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33146943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91" name="Oval 6"/>
          <p:cNvSpPr>
            <a:spLocks noChangeArrowheads="1"/>
          </p:cNvSpPr>
          <p:nvPr userDrawn="1"/>
        </p:nvSpPr>
        <p:spPr bwMode="auto">
          <a:xfrm>
            <a:off x="6196013" y="222681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7"/>
          <p:cNvSpPr>
            <a:spLocks noChangeArrowheads="1"/>
          </p:cNvSpPr>
          <p:nvPr userDrawn="1"/>
        </p:nvSpPr>
        <p:spPr bwMode="auto">
          <a:xfrm>
            <a:off x="6267450" y="222681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8"/>
          <p:cNvSpPr>
            <a:spLocks noChangeArrowheads="1"/>
          </p:cNvSpPr>
          <p:nvPr userDrawn="1"/>
        </p:nvSpPr>
        <p:spPr bwMode="auto">
          <a:xfrm>
            <a:off x="6121400"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9"/>
          <p:cNvSpPr>
            <a:spLocks noChangeArrowheads="1"/>
          </p:cNvSpPr>
          <p:nvPr userDrawn="1"/>
        </p:nvSpPr>
        <p:spPr bwMode="auto">
          <a:xfrm>
            <a:off x="6196013"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10"/>
          <p:cNvSpPr>
            <a:spLocks noChangeArrowheads="1"/>
          </p:cNvSpPr>
          <p:nvPr userDrawn="1"/>
        </p:nvSpPr>
        <p:spPr bwMode="auto">
          <a:xfrm>
            <a:off x="6267450"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11"/>
          <p:cNvSpPr>
            <a:spLocks noChangeArrowheads="1"/>
          </p:cNvSpPr>
          <p:nvPr userDrawn="1"/>
        </p:nvSpPr>
        <p:spPr bwMode="auto">
          <a:xfrm>
            <a:off x="6418263"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12"/>
          <p:cNvSpPr>
            <a:spLocks noChangeArrowheads="1"/>
          </p:cNvSpPr>
          <p:nvPr userDrawn="1"/>
        </p:nvSpPr>
        <p:spPr bwMode="auto">
          <a:xfrm>
            <a:off x="6492875"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13"/>
          <p:cNvSpPr>
            <a:spLocks noChangeArrowheads="1"/>
          </p:cNvSpPr>
          <p:nvPr userDrawn="1"/>
        </p:nvSpPr>
        <p:spPr bwMode="auto">
          <a:xfrm>
            <a:off x="507523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14"/>
          <p:cNvSpPr>
            <a:spLocks noChangeArrowheads="1"/>
          </p:cNvSpPr>
          <p:nvPr userDrawn="1"/>
        </p:nvSpPr>
        <p:spPr bwMode="auto">
          <a:xfrm>
            <a:off x="514985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15"/>
          <p:cNvSpPr>
            <a:spLocks noChangeArrowheads="1"/>
          </p:cNvSpPr>
          <p:nvPr userDrawn="1"/>
        </p:nvSpPr>
        <p:spPr bwMode="auto">
          <a:xfrm>
            <a:off x="63420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16"/>
          <p:cNvSpPr>
            <a:spLocks noChangeArrowheads="1"/>
          </p:cNvSpPr>
          <p:nvPr userDrawn="1"/>
        </p:nvSpPr>
        <p:spPr bwMode="auto">
          <a:xfrm>
            <a:off x="64182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17"/>
          <p:cNvSpPr>
            <a:spLocks noChangeArrowheads="1"/>
          </p:cNvSpPr>
          <p:nvPr userDrawn="1"/>
        </p:nvSpPr>
        <p:spPr bwMode="auto">
          <a:xfrm>
            <a:off x="6492875"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18"/>
          <p:cNvSpPr>
            <a:spLocks noChangeArrowheads="1"/>
          </p:cNvSpPr>
          <p:nvPr userDrawn="1"/>
        </p:nvSpPr>
        <p:spPr bwMode="auto">
          <a:xfrm>
            <a:off x="656748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19"/>
          <p:cNvSpPr>
            <a:spLocks noChangeArrowheads="1"/>
          </p:cNvSpPr>
          <p:nvPr userDrawn="1"/>
        </p:nvSpPr>
        <p:spPr bwMode="auto">
          <a:xfrm>
            <a:off x="6492875"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20"/>
          <p:cNvSpPr>
            <a:spLocks noChangeArrowheads="1"/>
          </p:cNvSpPr>
          <p:nvPr userDrawn="1"/>
        </p:nvSpPr>
        <p:spPr bwMode="auto">
          <a:xfrm>
            <a:off x="6567488"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21"/>
          <p:cNvSpPr>
            <a:spLocks noChangeArrowheads="1"/>
          </p:cNvSpPr>
          <p:nvPr userDrawn="1"/>
        </p:nvSpPr>
        <p:spPr bwMode="auto">
          <a:xfrm>
            <a:off x="66421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22"/>
          <p:cNvSpPr>
            <a:spLocks noChangeArrowheads="1"/>
          </p:cNvSpPr>
          <p:nvPr userDrawn="1"/>
        </p:nvSpPr>
        <p:spPr bwMode="auto">
          <a:xfrm>
            <a:off x="67183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23"/>
          <p:cNvSpPr>
            <a:spLocks noChangeArrowheads="1"/>
          </p:cNvSpPr>
          <p:nvPr userDrawn="1"/>
        </p:nvSpPr>
        <p:spPr bwMode="auto">
          <a:xfrm>
            <a:off x="67929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24"/>
          <p:cNvSpPr>
            <a:spLocks noChangeArrowheads="1"/>
          </p:cNvSpPr>
          <p:nvPr userDrawn="1"/>
        </p:nvSpPr>
        <p:spPr bwMode="auto">
          <a:xfrm>
            <a:off x="47752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25"/>
          <p:cNvSpPr>
            <a:spLocks noChangeArrowheads="1"/>
          </p:cNvSpPr>
          <p:nvPr userDrawn="1"/>
        </p:nvSpPr>
        <p:spPr bwMode="auto">
          <a:xfrm>
            <a:off x="48498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26"/>
          <p:cNvSpPr>
            <a:spLocks noChangeArrowheads="1"/>
          </p:cNvSpPr>
          <p:nvPr userDrawn="1"/>
        </p:nvSpPr>
        <p:spPr bwMode="auto">
          <a:xfrm>
            <a:off x="49244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27"/>
          <p:cNvSpPr>
            <a:spLocks noChangeArrowheads="1"/>
          </p:cNvSpPr>
          <p:nvPr userDrawn="1"/>
        </p:nvSpPr>
        <p:spPr bwMode="auto">
          <a:xfrm>
            <a:off x="50006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28"/>
          <p:cNvSpPr>
            <a:spLocks noChangeArrowheads="1"/>
          </p:cNvSpPr>
          <p:nvPr userDrawn="1"/>
        </p:nvSpPr>
        <p:spPr bwMode="auto">
          <a:xfrm>
            <a:off x="5972175" y="2601466"/>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29"/>
          <p:cNvSpPr>
            <a:spLocks noChangeArrowheads="1"/>
          </p:cNvSpPr>
          <p:nvPr userDrawn="1"/>
        </p:nvSpPr>
        <p:spPr bwMode="auto">
          <a:xfrm>
            <a:off x="6046788" y="2601466"/>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30"/>
          <p:cNvSpPr>
            <a:spLocks noChangeArrowheads="1"/>
          </p:cNvSpPr>
          <p:nvPr userDrawn="1"/>
        </p:nvSpPr>
        <p:spPr bwMode="auto">
          <a:xfrm>
            <a:off x="6121400"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31"/>
          <p:cNvSpPr>
            <a:spLocks noChangeArrowheads="1"/>
          </p:cNvSpPr>
          <p:nvPr userDrawn="1"/>
        </p:nvSpPr>
        <p:spPr bwMode="auto">
          <a:xfrm>
            <a:off x="6196013"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32"/>
          <p:cNvSpPr>
            <a:spLocks noChangeArrowheads="1"/>
          </p:cNvSpPr>
          <p:nvPr userDrawn="1"/>
        </p:nvSpPr>
        <p:spPr bwMode="auto">
          <a:xfrm>
            <a:off x="626745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33"/>
          <p:cNvSpPr>
            <a:spLocks noChangeArrowheads="1"/>
          </p:cNvSpPr>
          <p:nvPr userDrawn="1"/>
        </p:nvSpPr>
        <p:spPr bwMode="auto">
          <a:xfrm>
            <a:off x="63420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34"/>
          <p:cNvSpPr>
            <a:spLocks noChangeArrowheads="1"/>
          </p:cNvSpPr>
          <p:nvPr userDrawn="1"/>
        </p:nvSpPr>
        <p:spPr bwMode="auto">
          <a:xfrm>
            <a:off x="64182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35"/>
          <p:cNvSpPr>
            <a:spLocks noChangeArrowheads="1"/>
          </p:cNvSpPr>
          <p:nvPr userDrawn="1"/>
        </p:nvSpPr>
        <p:spPr bwMode="auto">
          <a:xfrm>
            <a:off x="649287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36"/>
          <p:cNvSpPr>
            <a:spLocks noChangeArrowheads="1"/>
          </p:cNvSpPr>
          <p:nvPr userDrawn="1"/>
        </p:nvSpPr>
        <p:spPr bwMode="auto">
          <a:xfrm>
            <a:off x="6567488"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37"/>
          <p:cNvSpPr>
            <a:spLocks noChangeArrowheads="1"/>
          </p:cNvSpPr>
          <p:nvPr userDrawn="1"/>
        </p:nvSpPr>
        <p:spPr bwMode="auto">
          <a:xfrm>
            <a:off x="66421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38"/>
          <p:cNvSpPr>
            <a:spLocks noChangeArrowheads="1"/>
          </p:cNvSpPr>
          <p:nvPr userDrawn="1"/>
        </p:nvSpPr>
        <p:spPr bwMode="auto">
          <a:xfrm>
            <a:off x="67183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39"/>
          <p:cNvSpPr>
            <a:spLocks noChangeArrowheads="1"/>
          </p:cNvSpPr>
          <p:nvPr userDrawn="1"/>
        </p:nvSpPr>
        <p:spPr bwMode="auto">
          <a:xfrm>
            <a:off x="67929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40"/>
          <p:cNvSpPr>
            <a:spLocks noChangeArrowheads="1"/>
          </p:cNvSpPr>
          <p:nvPr userDrawn="1"/>
        </p:nvSpPr>
        <p:spPr bwMode="auto">
          <a:xfrm>
            <a:off x="6867525"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41"/>
          <p:cNvSpPr>
            <a:spLocks noChangeArrowheads="1"/>
          </p:cNvSpPr>
          <p:nvPr userDrawn="1"/>
        </p:nvSpPr>
        <p:spPr bwMode="auto">
          <a:xfrm>
            <a:off x="46243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42"/>
          <p:cNvSpPr>
            <a:spLocks noChangeArrowheads="1"/>
          </p:cNvSpPr>
          <p:nvPr userDrawn="1"/>
        </p:nvSpPr>
        <p:spPr bwMode="auto">
          <a:xfrm>
            <a:off x="47005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43"/>
          <p:cNvSpPr>
            <a:spLocks noChangeArrowheads="1"/>
          </p:cNvSpPr>
          <p:nvPr userDrawn="1"/>
        </p:nvSpPr>
        <p:spPr bwMode="auto">
          <a:xfrm>
            <a:off x="47752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44"/>
          <p:cNvSpPr>
            <a:spLocks noChangeArrowheads="1"/>
          </p:cNvSpPr>
          <p:nvPr userDrawn="1"/>
        </p:nvSpPr>
        <p:spPr bwMode="auto">
          <a:xfrm>
            <a:off x="58959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45"/>
          <p:cNvSpPr>
            <a:spLocks noChangeArrowheads="1"/>
          </p:cNvSpPr>
          <p:nvPr userDrawn="1"/>
        </p:nvSpPr>
        <p:spPr bwMode="auto">
          <a:xfrm>
            <a:off x="5972175" y="2676078"/>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46"/>
          <p:cNvSpPr>
            <a:spLocks noChangeArrowheads="1"/>
          </p:cNvSpPr>
          <p:nvPr userDrawn="1"/>
        </p:nvSpPr>
        <p:spPr bwMode="auto">
          <a:xfrm>
            <a:off x="6046788" y="2676078"/>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47"/>
          <p:cNvSpPr>
            <a:spLocks noChangeArrowheads="1"/>
          </p:cNvSpPr>
          <p:nvPr userDrawn="1"/>
        </p:nvSpPr>
        <p:spPr bwMode="auto">
          <a:xfrm>
            <a:off x="6121400"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48"/>
          <p:cNvSpPr>
            <a:spLocks noChangeArrowheads="1"/>
          </p:cNvSpPr>
          <p:nvPr userDrawn="1"/>
        </p:nvSpPr>
        <p:spPr bwMode="auto">
          <a:xfrm>
            <a:off x="6196013"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49"/>
          <p:cNvSpPr>
            <a:spLocks noChangeArrowheads="1"/>
          </p:cNvSpPr>
          <p:nvPr userDrawn="1"/>
        </p:nvSpPr>
        <p:spPr bwMode="auto">
          <a:xfrm>
            <a:off x="626745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50"/>
          <p:cNvSpPr>
            <a:spLocks noChangeArrowheads="1"/>
          </p:cNvSpPr>
          <p:nvPr userDrawn="1"/>
        </p:nvSpPr>
        <p:spPr bwMode="auto">
          <a:xfrm>
            <a:off x="63420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51"/>
          <p:cNvSpPr>
            <a:spLocks noChangeArrowheads="1"/>
          </p:cNvSpPr>
          <p:nvPr userDrawn="1"/>
        </p:nvSpPr>
        <p:spPr bwMode="auto">
          <a:xfrm>
            <a:off x="64182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52"/>
          <p:cNvSpPr>
            <a:spLocks noChangeArrowheads="1"/>
          </p:cNvSpPr>
          <p:nvPr userDrawn="1"/>
        </p:nvSpPr>
        <p:spPr bwMode="auto">
          <a:xfrm>
            <a:off x="64928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53"/>
          <p:cNvSpPr>
            <a:spLocks noChangeArrowheads="1"/>
          </p:cNvSpPr>
          <p:nvPr userDrawn="1"/>
        </p:nvSpPr>
        <p:spPr bwMode="auto">
          <a:xfrm>
            <a:off x="65674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54"/>
          <p:cNvSpPr>
            <a:spLocks noChangeArrowheads="1"/>
          </p:cNvSpPr>
          <p:nvPr userDrawn="1"/>
        </p:nvSpPr>
        <p:spPr bwMode="auto">
          <a:xfrm>
            <a:off x="66421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55"/>
          <p:cNvSpPr>
            <a:spLocks noChangeArrowheads="1"/>
          </p:cNvSpPr>
          <p:nvPr userDrawn="1"/>
        </p:nvSpPr>
        <p:spPr bwMode="auto">
          <a:xfrm>
            <a:off x="67183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56"/>
          <p:cNvSpPr>
            <a:spLocks noChangeArrowheads="1"/>
          </p:cNvSpPr>
          <p:nvPr userDrawn="1"/>
        </p:nvSpPr>
        <p:spPr bwMode="auto">
          <a:xfrm>
            <a:off x="46243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57"/>
          <p:cNvSpPr>
            <a:spLocks noChangeArrowheads="1"/>
          </p:cNvSpPr>
          <p:nvPr userDrawn="1"/>
        </p:nvSpPr>
        <p:spPr bwMode="auto">
          <a:xfrm>
            <a:off x="47005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58"/>
          <p:cNvSpPr>
            <a:spLocks noChangeArrowheads="1"/>
          </p:cNvSpPr>
          <p:nvPr userDrawn="1"/>
        </p:nvSpPr>
        <p:spPr bwMode="auto">
          <a:xfrm>
            <a:off x="559593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59"/>
          <p:cNvSpPr>
            <a:spLocks noChangeArrowheads="1"/>
          </p:cNvSpPr>
          <p:nvPr userDrawn="1"/>
        </p:nvSpPr>
        <p:spPr bwMode="auto">
          <a:xfrm>
            <a:off x="5672138"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60"/>
          <p:cNvSpPr>
            <a:spLocks noChangeArrowheads="1"/>
          </p:cNvSpPr>
          <p:nvPr userDrawn="1"/>
        </p:nvSpPr>
        <p:spPr bwMode="auto">
          <a:xfrm>
            <a:off x="57467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61"/>
          <p:cNvSpPr>
            <a:spLocks noChangeArrowheads="1"/>
          </p:cNvSpPr>
          <p:nvPr userDrawn="1"/>
        </p:nvSpPr>
        <p:spPr bwMode="auto">
          <a:xfrm>
            <a:off x="58213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62"/>
          <p:cNvSpPr>
            <a:spLocks noChangeArrowheads="1"/>
          </p:cNvSpPr>
          <p:nvPr userDrawn="1"/>
        </p:nvSpPr>
        <p:spPr bwMode="auto">
          <a:xfrm>
            <a:off x="58959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63"/>
          <p:cNvSpPr>
            <a:spLocks noChangeArrowheads="1"/>
          </p:cNvSpPr>
          <p:nvPr userDrawn="1"/>
        </p:nvSpPr>
        <p:spPr bwMode="auto">
          <a:xfrm>
            <a:off x="5972175"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64"/>
          <p:cNvSpPr>
            <a:spLocks noChangeArrowheads="1"/>
          </p:cNvSpPr>
          <p:nvPr userDrawn="1"/>
        </p:nvSpPr>
        <p:spPr bwMode="auto">
          <a:xfrm>
            <a:off x="604678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65"/>
          <p:cNvSpPr>
            <a:spLocks noChangeArrowheads="1"/>
          </p:cNvSpPr>
          <p:nvPr userDrawn="1"/>
        </p:nvSpPr>
        <p:spPr bwMode="auto">
          <a:xfrm>
            <a:off x="6121400"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66"/>
          <p:cNvSpPr>
            <a:spLocks noChangeArrowheads="1"/>
          </p:cNvSpPr>
          <p:nvPr userDrawn="1"/>
        </p:nvSpPr>
        <p:spPr bwMode="auto">
          <a:xfrm>
            <a:off x="6196013"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67"/>
          <p:cNvSpPr>
            <a:spLocks noChangeArrowheads="1"/>
          </p:cNvSpPr>
          <p:nvPr userDrawn="1"/>
        </p:nvSpPr>
        <p:spPr bwMode="auto">
          <a:xfrm>
            <a:off x="62674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68"/>
          <p:cNvSpPr>
            <a:spLocks noChangeArrowheads="1"/>
          </p:cNvSpPr>
          <p:nvPr userDrawn="1"/>
        </p:nvSpPr>
        <p:spPr bwMode="auto">
          <a:xfrm>
            <a:off x="63420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69"/>
          <p:cNvSpPr>
            <a:spLocks noChangeArrowheads="1"/>
          </p:cNvSpPr>
          <p:nvPr userDrawn="1"/>
        </p:nvSpPr>
        <p:spPr bwMode="auto">
          <a:xfrm>
            <a:off x="64182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70"/>
          <p:cNvSpPr>
            <a:spLocks noChangeArrowheads="1"/>
          </p:cNvSpPr>
          <p:nvPr userDrawn="1"/>
        </p:nvSpPr>
        <p:spPr bwMode="auto">
          <a:xfrm>
            <a:off x="64928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71"/>
          <p:cNvSpPr>
            <a:spLocks noChangeArrowheads="1"/>
          </p:cNvSpPr>
          <p:nvPr userDrawn="1"/>
        </p:nvSpPr>
        <p:spPr bwMode="auto">
          <a:xfrm>
            <a:off x="65674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72"/>
          <p:cNvSpPr>
            <a:spLocks noChangeArrowheads="1"/>
          </p:cNvSpPr>
          <p:nvPr userDrawn="1"/>
        </p:nvSpPr>
        <p:spPr bwMode="auto">
          <a:xfrm>
            <a:off x="66421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73"/>
          <p:cNvSpPr>
            <a:spLocks noChangeArrowheads="1"/>
          </p:cNvSpPr>
          <p:nvPr userDrawn="1"/>
        </p:nvSpPr>
        <p:spPr bwMode="auto">
          <a:xfrm>
            <a:off x="67183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74"/>
          <p:cNvSpPr>
            <a:spLocks noChangeArrowheads="1"/>
          </p:cNvSpPr>
          <p:nvPr userDrawn="1"/>
        </p:nvSpPr>
        <p:spPr bwMode="auto">
          <a:xfrm>
            <a:off x="6867525"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75"/>
          <p:cNvSpPr>
            <a:spLocks noChangeArrowheads="1"/>
          </p:cNvSpPr>
          <p:nvPr userDrawn="1"/>
        </p:nvSpPr>
        <p:spPr bwMode="auto">
          <a:xfrm>
            <a:off x="6942138"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76"/>
          <p:cNvSpPr>
            <a:spLocks noChangeArrowheads="1"/>
          </p:cNvSpPr>
          <p:nvPr userDrawn="1"/>
        </p:nvSpPr>
        <p:spPr bwMode="auto">
          <a:xfrm>
            <a:off x="701833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77"/>
          <p:cNvSpPr>
            <a:spLocks noChangeArrowheads="1"/>
          </p:cNvSpPr>
          <p:nvPr userDrawn="1"/>
        </p:nvSpPr>
        <p:spPr bwMode="auto">
          <a:xfrm>
            <a:off x="72390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78"/>
          <p:cNvSpPr>
            <a:spLocks noChangeArrowheads="1"/>
          </p:cNvSpPr>
          <p:nvPr userDrawn="1"/>
        </p:nvSpPr>
        <p:spPr bwMode="auto">
          <a:xfrm>
            <a:off x="73136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79"/>
          <p:cNvSpPr>
            <a:spLocks noChangeArrowheads="1"/>
          </p:cNvSpPr>
          <p:nvPr userDrawn="1"/>
        </p:nvSpPr>
        <p:spPr bwMode="auto">
          <a:xfrm>
            <a:off x="7389813"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80"/>
          <p:cNvSpPr>
            <a:spLocks noChangeArrowheads="1"/>
          </p:cNvSpPr>
          <p:nvPr userDrawn="1"/>
        </p:nvSpPr>
        <p:spPr bwMode="auto">
          <a:xfrm>
            <a:off x="45497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81"/>
          <p:cNvSpPr>
            <a:spLocks noChangeArrowheads="1"/>
          </p:cNvSpPr>
          <p:nvPr userDrawn="1"/>
        </p:nvSpPr>
        <p:spPr bwMode="auto">
          <a:xfrm>
            <a:off x="462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82"/>
          <p:cNvSpPr>
            <a:spLocks noChangeArrowheads="1"/>
          </p:cNvSpPr>
          <p:nvPr userDrawn="1"/>
        </p:nvSpPr>
        <p:spPr bwMode="auto">
          <a:xfrm>
            <a:off x="47005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83"/>
          <p:cNvSpPr>
            <a:spLocks noChangeArrowheads="1"/>
          </p:cNvSpPr>
          <p:nvPr userDrawn="1"/>
        </p:nvSpPr>
        <p:spPr bwMode="auto">
          <a:xfrm>
            <a:off x="522446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84"/>
          <p:cNvSpPr>
            <a:spLocks noChangeArrowheads="1"/>
          </p:cNvSpPr>
          <p:nvPr userDrawn="1"/>
        </p:nvSpPr>
        <p:spPr bwMode="auto">
          <a:xfrm>
            <a:off x="5300663"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85"/>
          <p:cNvSpPr>
            <a:spLocks noChangeArrowheads="1"/>
          </p:cNvSpPr>
          <p:nvPr userDrawn="1"/>
        </p:nvSpPr>
        <p:spPr bwMode="auto">
          <a:xfrm>
            <a:off x="5375275"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86"/>
          <p:cNvSpPr>
            <a:spLocks noChangeArrowheads="1"/>
          </p:cNvSpPr>
          <p:nvPr userDrawn="1"/>
        </p:nvSpPr>
        <p:spPr bwMode="auto">
          <a:xfrm>
            <a:off x="55213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87"/>
          <p:cNvSpPr>
            <a:spLocks noChangeArrowheads="1"/>
          </p:cNvSpPr>
          <p:nvPr userDrawn="1"/>
        </p:nvSpPr>
        <p:spPr bwMode="auto">
          <a:xfrm>
            <a:off x="55959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88"/>
          <p:cNvSpPr>
            <a:spLocks noChangeArrowheads="1"/>
          </p:cNvSpPr>
          <p:nvPr userDrawn="1"/>
        </p:nvSpPr>
        <p:spPr bwMode="auto">
          <a:xfrm>
            <a:off x="5672138"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89"/>
          <p:cNvSpPr>
            <a:spLocks noChangeArrowheads="1"/>
          </p:cNvSpPr>
          <p:nvPr userDrawn="1"/>
        </p:nvSpPr>
        <p:spPr bwMode="auto">
          <a:xfrm>
            <a:off x="57467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90"/>
          <p:cNvSpPr>
            <a:spLocks noChangeArrowheads="1"/>
          </p:cNvSpPr>
          <p:nvPr userDrawn="1"/>
        </p:nvSpPr>
        <p:spPr bwMode="auto">
          <a:xfrm>
            <a:off x="58213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91"/>
          <p:cNvSpPr>
            <a:spLocks noChangeArrowheads="1"/>
          </p:cNvSpPr>
          <p:nvPr userDrawn="1"/>
        </p:nvSpPr>
        <p:spPr bwMode="auto">
          <a:xfrm>
            <a:off x="58959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92"/>
          <p:cNvSpPr>
            <a:spLocks noChangeArrowheads="1"/>
          </p:cNvSpPr>
          <p:nvPr userDrawn="1"/>
        </p:nvSpPr>
        <p:spPr bwMode="auto">
          <a:xfrm>
            <a:off x="59721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93"/>
          <p:cNvSpPr>
            <a:spLocks noChangeArrowheads="1"/>
          </p:cNvSpPr>
          <p:nvPr userDrawn="1"/>
        </p:nvSpPr>
        <p:spPr bwMode="auto">
          <a:xfrm>
            <a:off x="604678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94"/>
          <p:cNvSpPr>
            <a:spLocks noChangeArrowheads="1"/>
          </p:cNvSpPr>
          <p:nvPr userDrawn="1"/>
        </p:nvSpPr>
        <p:spPr bwMode="auto">
          <a:xfrm>
            <a:off x="6121400"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95"/>
          <p:cNvSpPr>
            <a:spLocks noChangeArrowheads="1"/>
          </p:cNvSpPr>
          <p:nvPr userDrawn="1"/>
        </p:nvSpPr>
        <p:spPr bwMode="auto">
          <a:xfrm>
            <a:off x="619601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96"/>
          <p:cNvSpPr>
            <a:spLocks noChangeArrowheads="1"/>
          </p:cNvSpPr>
          <p:nvPr userDrawn="1"/>
        </p:nvSpPr>
        <p:spPr bwMode="auto">
          <a:xfrm>
            <a:off x="62674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97"/>
          <p:cNvSpPr>
            <a:spLocks noChangeArrowheads="1"/>
          </p:cNvSpPr>
          <p:nvPr userDrawn="1"/>
        </p:nvSpPr>
        <p:spPr bwMode="auto">
          <a:xfrm>
            <a:off x="63420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98"/>
          <p:cNvSpPr>
            <a:spLocks noChangeArrowheads="1"/>
          </p:cNvSpPr>
          <p:nvPr userDrawn="1"/>
        </p:nvSpPr>
        <p:spPr bwMode="auto">
          <a:xfrm>
            <a:off x="64182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99"/>
          <p:cNvSpPr>
            <a:spLocks noChangeArrowheads="1"/>
          </p:cNvSpPr>
          <p:nvPr userDrawn="1"/>
        </p:nvSpPr>
        <p:spPr bwMode="auto">
          <a:xfrm>
            <a:off x="64928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00"/>
          <p:cNvSpPr>
            <a:spLocks noChangeArrowheads="1"/>
          </p:cNvSpPr>
          <p:nvPr userDrawn="1"/>
        </p:nvSpPr>
        <p:spPr bwMode="auto">
          <a:xfrm>
            <a:off x="65674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01"/>
          <p:cNvSpPr>
            <a:spLocks noChangeArrowheads="1"/>
          </p:cNvSpPr>
          <p:nvPr userDrawn="1"/>
        </p:nvSpPr>
        <p:spPr bwMode="auto">
          <a:xfrm>
            <a:off x="66421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02"/>
          <p:cNvSpPr>
            <a:spLocks noChangeArrowheads="1"/>
          </p:cNvSpPr>
          <p:nvPr userDrawn="1"/>
        </p:nvSpPr>
        <p:spPr bwMode="auto">
          <a:xfrm>
            <a:off x="67183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03"/>
          <p:cNvSpPr>
            <a:spLocks noChangeArrowheads="1"/>
          </p:cNvSpPr>
          <p:nvPr userDrawn="1"/>
        </p:nvSpPr>
        <p:spPr bwMode="auto">
          <a:xfrm>
            <a:off x="67929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04"/>
          <p:cNvSpPr>
            <a:spLocks noChangeArrowheads="1"/>
          </p:cNvSpPr>
          <p:nvPr userDrawn="1"/>
        </p:nvSpPr>
        <p:spPr bwMode="auto">
          <a:xfrm>
            <a:off x="6867525"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05"/>
          <p:cNvSpPr>
            <a:spLocks noChangeArrowheads="1"/>
          </p:cNvSpPr>
          <p:nvPr userDrawn="1"/>
        </p:nvSpPr>
        <p:spPr bwMode="auto">
          <a:xfrm>
            <a:off x="6942138"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06"/>
          <p:cNvSpPr>
            <a:spLocks noChangeArrowheads="1"/>
          </p:cNvSpPr>
          <p:nvPr userDrawn="1"/>
        </p:nvSpPr>
        <p:spPr bwMode="auto">
          <a:xfrm>
            <a:off x="701833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07"/>
          <p:cNvSpPr>
            <a:spLocks noChangeArrowheads="1"/>
          </p:cNvSpPr>
          <p:nvPr userDrawn="1"/>
        </p:nvSpPr>
        <p:spPr bwMode="auto">
          <a:xfrm>
            <a:off x="70897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8"/>
          <p:cNvSpPr>
            <a:spLocks noChangeArrowheads="1"/>
          </p:cNvSpPr>
          <p:nvPr userDrawn="1"/>
        </p:nvSpPr>
        <p:spPr bwMode="auto">
          <a:xfrm>
            <a:off x="716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9"/>
          <p:cNvSpPr>
            <a:spLocks noChangeArrowheads="1"/>
          </p:cNvSpPr>
          <p:nvPr userDrawn="1"/>
        </p:nvSpPr>
        <p:spPr bwMode="auto">
          <a:xfrm>
            <a:off x="72390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10"/>
          <p:cNvSpPr>
            <a:spLocks noChangeArrowheads="1"/>
          </p:cNvSpPr>
          <p:nvPr userDrawn="1"/>
        </p:nvSpPr>
        <p:spPr bwMode="auto">
          <a:xfrm>
            <a:off x="73136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11"/>
          <p:cNvSpPr>
            <a:spLocks noChangeArrowheads="1"/>
          </p:cNvSpPr>
          <p:nvPr userDrawn="1"/>
        </p:nvSpPr>
        <p:spPr bwMode="auto">
          <a:xfrm>
            <a:off x="7389813"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12"/>
          <p:cNvSpPr>
            <a:spLocks noChangeArrowheads="1"/>
          </p:cNvSpPr>
          <p:nvPr userDrawn="1"/>
        </p:nvSpPr>
        <p:spPr bwMode="auto">
          <a:xfrm>
            <a:off x="79105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13"/>
          <p:cNvSpPr>
            <a:spLocks noChangeArrowheads="1"/>
          </p:cNvSpPr>
          <p:nvPr userDrawn="1"/>
        </p:nvSpPr>
        <p:spPr bwMode="auto">
          <a:xfrm>
            <a:off x="79105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14"/>
          <p:cNvSpPr>
            <a:spLocks noChangeArrowheads="1"/>
          </p:cNvSpPr>
          <p:nvPr userDrawn="1"/>
        </p:nvSpPr>
        <p:spPr bwMode="auto">
          <a:xfrm>
            <a:off x="79851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15"/>
          <p:cNvSpPr>
            <a:spLocks noChangeArrowheads="1"/>
          </p:cNvSpPr>
          <p:nvPr userDrawn="1"/>
        </p:nvSpPr>
        <p:spPr bwMode="auto">
          <a:xfrm>
            <a:off x="80597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16"/>
          <p:cNvSpPr>
            <a:spLocks noChangeArrowheads="1"/>
          </p:cNvSpPr>
          <p:nvPr userDrawn="1"/>
        </p:nvSpPr>
        <p:spPr bwMode="auto">
          <a:xfrm>
            <a:off x="45497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17"/>
          <p:cNvSpPr>
            <a:spLocks noChangeArrowheads="1"/>
          </p:cNvSpPr>
          <p:nvPr userDrawn="1"/>
        </p:nvSpPr>
        <p:spPr bwMode="auto">
          <a:xfrm>
            <a:off x="462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8"/>
          <p:cNvSpPr>
            <a:spLocks noChangeArrowheads="1"/>
          </p:cNvSpPr>
          <p:nvPr userDrawn="1"/>
        </p:nvSpPr>
        <p:spPr bwMode="auto">
          <a:xfrm>
            <a:off x="47005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19"/>
          <p:cNvSpPr>
            <a:spLocks noChangeArrowheads="1"/>
          </p:cNvSpPr>
          <p:nvPr userDrawn="1"/>
        </p:nvSpPr>
        <p:spPr bwMode="auto">
          <a:xfrm>
            <a:off x="51498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0"/>
          <p:cNvSpPr>
            <a:spLocks noChangeArrowheads="1"/>
          </p:cNvSpPr>
          <p:nvPr userDrawn="1"/>
        </p:nvSpPr>
        <p:spPr bwMode="auto">
          <a:xfrm>
            <a:off x="522446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1"/>
          <p:cNvSpPr>
            <a:spLocks noChangeArrowheads="1"/>
          </p:cNvSpPr>
          <p:nvPr userDrawn="1"/>
        </p:nvSpPr>
        <p:spPr bwMode="auto">
          <a:xfrm>
            <a:off x="53006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2"/>
          <p:cNvSpPr>
            <a:spLocks noChangeArrowheads="1"/>
          </p:cNvSpPr>
          <p:nvPr userDrawn="1"/>
        </p:nvSpPr>
        <p:spPr bwMode="auto">
          <a:xfrm>
            <a:off x="5375275"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3"/>
          <p:cNvSpPr>
            <a:spLocks noChangeArrowheads="1"/>
          </p:cNvSpPr>
          <p:nvPr userDrawn="1"/>
        </p:nvSpPr>
        <p:spPr bwMode="auto">
          <a:xfrm>
            <a:off x="54467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4"/>
          <p:cNvSpPr>
            <a:spLocks noChangeArrowheads="1"/>
          </p:cNvSpPr>
          <p:nvPr userDrawn="1"/>
        </p:nvSpPr>
        <p:spPr bwMode="auto">
          <a:xfrm>
            <a:off x="55213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5"/>
          <p:cNvSpPr>
            <a:spLocks noChangeArrowheads="1"/>
          </p:cNvSpPr>
          <p:nvPr userDrawn="1"/>
        </p:nvSpPr>
        <p:spPr bwMode="auto">
          <a:xfrm>
            <a:off x="559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6"/>
          <p:cNvSpPr>
            <a:spLocks noChangeArrowheads="1"/>
          </p:cNvSpPr>
          <p:nvPr userDrawn="1"/>
        </p:nvSpPr>
        <p:spPr bwMode="auto">
          <a:xfrm>
            <a:off x="5672138"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7"/>
          <p:cNvSpPr>
            <a:spLocks noChangeArrowheads="1"/>
          </p:cNvSpPr>
          <p:nvPr userDrawn="1"/>
        </p:nvSpPr>
        <p:spPr bwMode="auto">
          <a:xfrm>
            <a:off x="57467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8"/>
          <p:cNvSpPr>
            <a:spLocks noChangeArrowheads="1"/>
          </p:cNvSpPr>
          <p:nvPr userDrawn="1"/>
        </p:nvSpPr>
        <p:spPr bwMode="auto">
          <a:xfrm>
            <a:off x="58213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29"/>
          <p:cNvSpPr>
            <a:spLocks noChangeArrowheads="1"/>
          </p:cNvSpPr>
          <p:nvPr userDrawn="1"/>
        </p:nvSpPr>
        <p:spPr bwMode="auto">
          <a:xfrm>
            <a:off x="58959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30"/>
          <p:cNvSpPr>
            <a:spLocks noChangeArrowheads="1"/>
          </p:cNvSpPr>
          <p:nvPr userDrawn="1"/>
        </p:nvSpPr>
        <p:spPr bwMode="auto">
          <a:xfrm>
            <a:off x="59721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31"/>
          <p:cNvSpPr>
            <a:spLocks noChangeArrowheads="1"/>
          </p:cNvSpPr>
          <p:nvPr userDrawn="1"/>
        </p:nvSpPr>
        <p:spPr bwMode="auto">
          <a:xfrm>
            <a:off x="604678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32"/>
          <p:cNvSpPr>
            <a:spLocks noChangeArrowheads="1"/>
          </p:cNvSpPr>
          <p:nvPr userDrawn="1"/>
        </p:nvSpPr>
        <p:spPr bwMode="auto">
          <a:xfrm>
            <a:off x="6121400"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33"/>
          <p:cNvSpPr>
            <a:spLocks noChangeArrowheads="1"/>
          </p:cNvSpPr>
          <p:nvPr userDrawn="1"/>
        </p:nvSpPr>
        <p:spPr bwMode="auto">
          <a:xfrm>
            <a:off x="619601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34"/>
          <p:cNvSpPr>
            <a:spLocks noChangeArrowheads="1"/>
          </p:cNvSpPr>
          <p:nvPr userDrawn="1"/>
        </p:nvSpPr>
        <p:spPr bwMode="auto">
          <a:xfrm>
            <a:off x="62674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35"/>
          <p:cNvSpPr>
            <a:spLocks noChangeArrowheads="1"/>
          </p:cNvSpPr>
          <p:nvPr userDrawn="1"/>
        </p:nvSpPr>
        <p:spPr bwMode="auto">
          <a:xfrm>
            <a:off x="63420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36"/>
          <p:cNvSpPr>
            <a:spLocks noChangeArrowheads="1"/>
          </p:cNvSpPr>
          <p:nvPr userDrawn="1"/>
        </p:nvSpPr>
        <p:spPr bwMode="auto">
          <a:xfrm>
            <a:off x="64182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137"/>
          <p:cNvSpPr>
            <a:spLocks noChangeArrowheads="1"/>
          </p:cNvSpPr>
          <p:nvPr userDrawn="1"/>
        </p:nvSpPr>
        <p:spPr bwMode="auto">
          <a:xfrm>
            <a:off x="64928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138"/>
          <p:cNvSpPr>
            <a:spLocks noChangeArrowheads="1"/>
          </p:cNvSpPr>
          <p:nvPr userDrawn="1"/>
        </p:nvSpPr>
        <p:spPr bwMode="auto">
          <a:xfrm>
            <a:off x="65674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139"/>
          <p:cNvSpPr>
            <a:spLocks noChangeArrowheads="1"/>
          </p:cNvSpPr>
          <p:nvPr userDrawn="1"/>
        </p:nvSpPr>
        <p:spPr bwMode="auto">
          <a:xfrm>
            <a:off x="66421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140"/>
          <p:cNvSpPr>
            <a:spLocks noChangeArrowheads="1"/>
          </p:cNvSpPr>
          <p:nvPr userDrawn="1"/>
        </p:nvSpPr>
        <p:spPr bwMode="auto">
          <a:xfrm>
            <a:off x="67183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141"/>
          <p:cNvSpPr>
            <a:spLocks noChangeArrowheads="1"/>
          </p:cNvSpPr>
          <p:nvPr userDrawn="1"/>
        </p:nvSpPr>
        <p:spPr bwMode="auto">
          <a:xfrm>
            <a:off x="67929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142"/>
          <p:cNvSpPr>
            <a:spLocks noChangeArrowheads="1"/>
          </p:cNvSpPr>
          <p:nvPr userDrawn="1"/>
        </p:nvSpPr>
        <p:spPr bwMode="auto">
          <a:xfrm>
            <a:off x="686752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143"/>
          <p:cNvSpPr>
            <a:spLocks noChangeArrowheads="1"/>
          </p:cNvSpPr>
          <p:nvPr userDrawn="1"/>
        </p:nvSpPr>
        <p:spPr bwMode="auto">
          <a:xfrm>
            <a:off x="6942138"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144"/>
          <p:cNvSpPr>
            <a:spLocks noChangeArrowheads="1"/>
          </p:cNvSpPr>
          <p:nvPr userDrawn="1"/>
        </p:nvSpPr>
        <p:spPr bwMode="auto">
          <a:xfrm>
            <a:off x="701833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145"/>
          <p:cNvSpPr>
            <a:spLocks noChangeArrowheads="1"/>
          </p:cNvSpPr>
          <p:nvPr userDrawn="1"/>
        </p:nvSpPr>
        <p:spPr bwMode="auto">
          <a:xfrm>
            <a:off x="70897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146"/>
          <p:cNvSpPr>
            <a:spLocks noChangeArrowheads="1"/>
          </p:cNvSpPr>
          <p:nvPr userDrawn="1"/>
        </p:nvSpPr>
        <p:spPr bwMode="auto">
          <a:xfrm>
            <a:off x="716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147"/>
          <p:cNvSpPr>
            <a:spLocks noChangeArrowheads="1"/>
          </p:cNvSpPr>
          <p:nvPr userDrawn="1"/>
        </p:nvSpPr>
        <p:spPr bwMode="auto">
          <a:xfrm>
            <a:off x="72390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148"/>
          <p:cNvSpPr>
            <a:spLocks noChangeArrowheads="1"/>
          </p:cNvSpPr>
          <p:nvPr userDrawn="1"/>
        </p:nvSpPr>
        <p:spPr bwMode="auto">
          <a:xfrm>
            <a:off x="73136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149"/>
          <p:cNvSpPr>
            <a:spLocks noChangeArrowheads="1"/>
          </p:cNvSpPr>
          <p:nvPr userDrawn="1"/>
        </p:nvSpPr>
        <p:spPr bwMode="auto">
          <a:xfrm>
            <a:off x="7389813"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150"/>
          <p:cNvSpPr>
            <a:spLocks noChangeArrowheads="1"/>
          </p:cNvSpPr>
          <p:nvPr userDrawn="1"/>
        </p:nvSpPr>
        <p:spPr bwMode="auto">
          <a:xfrm>
            <a:off x="74644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151"/>
          <p:cNvSpPr>
            <a:spLocks noChangeArrowheads="1"/>
          </p:cNvSpPr>
          <p:nvPr userDrawn="1"/>
        </p:nvSpPr>
        <p:spPr bwMode="auto">
          <a:xfrm>
            <a:off x="75390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152"/>
          <p:cNvSpPr>
            <a:spLocks noChangeArrowheads="1"/>
          </p:cNvSpPr>
          <p:nvPr userDrawn="1"/>
        </p:nvSpPr>
        <p:spPr bwMode="auto">
          <a:xfrm>
            <a:off x="76136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153"/>
          <p:cNvSpPr>
            <a:spLocks noChangeArrowheads="1"/>
          </p:cNvSpPr>
          <p:nvPr userDrawn="1"/>
        </p:nvSpPr>
        <p:spPr bwMode="auto">
          <a:xfrm>
            <a:off x="7689850"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154"/>
          <p:cNvSpPr>
            <a:spLocks noChangeArrowheads="1"/>
          </p:cNvSpPr>
          <p:nvPr userDrawn="1"/>
        </p:nvSpPr>
        <p:spPr bwMode="auto">
          <a:xfrm>
            <a:off x="77644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155"/>
          <p:cNvSpPr>
            <a:spLocks noChangeArrowheads="1"/>
          </p:cNvSpPr>
          <p:nvPr userDrawn="1"/>
        </p:nvSpPr>
        <p:spPr bwMode="auto">
          <a:xfrm>
            <a:off x="783907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156"/>
          <p:cNvSpPr>
            <a:spLocks noChangeArrowheads="1"/>
          </p:cNvSpPr>
          <p:nvPr userDrawn="1"/>
        </p:nvSpPr>
        <p:spPr bwMode="auto">
          <a:xfrm>
            <a:off x="79105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157"/>
          <p:cNvSpPr>
            <a:spLocks noChangeArrowheads="1"/>
          </p:cNvSpPr>
          <p:nvPr userDrawn="1"/>
        </p:nvSpPr>
        <p:spPr bwMode="auto">
          <a:xfrm>
            <a:off x="79851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158"/>
          <p:cNvSpPr>
            <a:spLocks noChangeArrowheads="1"/>
          </p:cNvSpPr>
          <p:nvPr userDrawn="1"/>
        </p:nvSpPr>
        <p:spPr bwMode="auto">
          <a:xfrm>
            <a:off x="80597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59"/>
          <p:cNvSpPr>
            <a:spLocks noChangeArrowheads="1"/>
          </p:cNvSpPr>
          <p:nvPr userDrawn="1"/>
        </p:nvSpPr>
        <p:spPr bwMode="auto">
          <a:xfrm>
            <a:off x="813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60"/>
          <p:cNvSpPr>
            <a:spLocks noChangeArrowheads="1"/>
          </p:cNvSpPr>
          <p:nvPr userDrawn="1"/>
        </p:nvSpPr>
        <p:spPr bwMode="auto">
          <a:xfrm>
            <a:off x="82105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61"/>
          <p:cNvSpPr>
            <a:spLocks noChangeArrowheads="1"/>
          </p:cNvSpPr>
          <p:nvPr userDrawn="1"/>
        </p:nvSpPr>
        <p:spPr bwMode="auto">
          <a:xfrm>
            <a:off x="82851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62"/>
          <p:cNvSpPr>
            <a:spLocks noChangeArrowheads="1"/>
          </p:cNvSpPr>
          <p:nvPr userDrawn="1"/>
        </p:nvSpPr>
        <p:spPr bwMode="auto">
          <a:xfrm>
            <a:off x="47005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63"/>
          <p:cNvSpPr>
            <a:spLocks noChangeArrowheads="1"/>
          </p:cNvSpPr>
          <p:nvPr userDrawn="1"/>
        </p:nvSpPr>
        <p:spPr bwMode="auto">
          <a:xfrm>
            <a:off x="47752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64"/>
          <p:cNvSpPr>
            <a:spLocks noChangeArrowheads="1"/>
          </p:cNvSpPr>
          <p:nvPr userDrawn="1"/>
        </p:nvSpPr>
        <p:spPr bwMode="auto">
          <a:xfrm>
            <a:off x="51498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165"/>
          <p:cNvSpPr>
            <a:spLocks noChangeArrowheads="1"/>
          </p:cNvSpPr>
          <p:nvPr userDrawn="1"/>
        </p:nvSpPr>
        <p:spPr bwMode="auto">
          <a:xfrm>
            <a:off x="522446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166"/>
          <p:cNvSpPr>
            <a:spLocks noChangeArrowheads="1"/>
          </p:cNvSpPr>
          <p:nvPr userDrawn="1"/>
        </p:nvSpPr>
        <p:spPr bwMode="auto">
          <a:xfrm>
            <a:off x="53006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167"/>
          <p:cNvSpPr>
            <a:spLocks noChangeArrowheads="1"/>
          </p:cNvSpPr>
          <p:nvPr userDrawn="1"/>
        </p:nvSpPr>
        <p:spPr bwMode="auto">
          <a:xfrm>
            <a:off x="5375275"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168"/>
          <p:cNvSpPr>
            <a:spLocks noChangeArrowheads="1"/>
          </p:cNvSpPr>
          <p:nvPr userDrawn="1"/>
        </p:nvSpPr>
        <p:spPr bwMode="auto">
          <a:xfrm>
            <a:off x="54467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169"/>
          <p:cNvSpPr>
            <a:spLocks noChangeArrowheads="1"/>
          </p:cNvSpPr>
          <p:nvPr userDrawn="1"/>
        </p:nvSpPr>
        <p:spPr bwMode="auto">
          <a:xfrm>
            <a:off x="55213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170"/>
          <p:cNvSpPr>
            <a:spLocks noChangeArrowheads="1"/>
          </p:cNvSpPr>
          <p:nvPr userDrawn="1"/>
        </p:nvSpPr>
        <p:spPr bwMode="auto">
          <a:xfrm>
            <a:off x="55959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171"/>
          <p:cNvSpPr>
            <a:spLocks noChangeArrowheads="1"/>
          </p:cNvSpPr>
          <p:nvPr userDrawn="1"/>
        </p:nvSpPr>
        <p:spPr bwMode="auto">
          <a:xfrm>
            <a:off x="5672138"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172"/>
          <p:cNvSpPr>
            <a:spLocks noChangeArrowheads="1"/>
          </p:cNvSpPr>
          <p:nvPr userDrawn="1"/>
        </p:nvSpPr>
        <p:spPr bwMode="auto">
          <a:xfrm>
            <a:off x="57467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173"/>
          <p:cNvSpPr>
            <a:spLocks noChangeArrowheads="1"/>
          </p:cNvSpPr>
          <p:nvPr userDrawn="1"/>
        </p:nvSpPr>
        <p:spPr bwMode="auto">
          <a:xfrm>
            <a:off x="58213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174"/>
          <p:cNvSpPr>
            <a:spLocks noChangeArrowheads="1"/>
          </p:cNvSpPr>
          <p:nvPr userDrawn="1"/>
        </p:nvSpPr>
        <p:spPr bwMode="auto">
          <a:xfrm>
            <a:off x="58959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175"/>
          <p:cNvSpPr>
            <a:spLocks noChangeArrowheads="1"/>
          </p:cNvSpPr>
          <p:nvPr userDrawn="1"/>
        </p:nvSpPr>
        <p:spPr bwMode="auto">
          <a:xfrm>
            <a:off x="59721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176"/>
          <p:cNvSpPr>
            <a:spLocks noChangeArrowheads="1"/>
          </p:cNvSpPr>
          <p:nvPr userDrawn="1"/>
        </p:nvSpPr>
        <p:spPr bwMode="auto">
          <a:xfrm>
            <a:off x="604678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177"/>
          <p:cNvSpPr>
            <a:spLocks noChangeArrowheads="1"/>
          </p:cNvSpPr>
          <p:nvPr userDrawn="1"/>
        </p:nvSpPr>
        <p:spPr bwMode="auto">
          <a:xfrm>
            <a:off x="6121400"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178"/>
          <p:cNvSpPr>
            <a:spLocks noChangeArrowheads="1"/>
          </p:cNvSpPr>
          <p:nvPr userDrawn="1"/>
        </p:nvSpPr>
        <p:spPr bwMode="auto">
          <a:xfrm>
            <a:off x="619601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179"/>
          <p:cNvSpPr>
            <a:spLocks noChangeArrowheads="1"/>
          </p:cNvSpPr>
          <p:nvPr userDrawn="1"/>
        </p:nvSpPr>
        <p:spPr bwMode="auto">
          <a:xfrm>
            <a:off x="62674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180"/>
          <p:cNvSpPr>
            <a:spLocks noChangeArrowheads="1"/>
          </p:cNvSpPr>
          <p:nvPr userDrawn="1"/>
        </p:nvSpPr>
        <p:spPr bwMode="auto">
          <a:xfrm>
            <a:off x="63420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181"/>
          <p:cNvSpPr>
            <a:spLocks noChangeArrowheads="1"/>
          </p:cNvSpPr>
          <p:nvPr userDrawn="1"/>
        </p:nvSpPr>
        <p:spPr bwMode="auto">
          <a:xfrm>
            <a:off x="64182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182"/>
          <p:cNvSpPr>
            <a:spLocks noChangeArrowheads="1"/>
          </p:cNvSpPr>
          <p:nvPr userDrawn="1"/>
        </p:nvSpPr>
        <p:spPr bwMode="auto">
          <a:xfrm>
            <a:off x="64928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183"/>
          <p:cNvSpPr>
            <a:spLocks noChangeArrowheads="1"/>
          </p:cNvSpPr>
          <p:nvPr userDrawn="1"/>
        </p:nvSpPr>
        <p:spPr bwMode="auto">
          <a:xfrm>
            <a:off x="65674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184"/>
          <p:cNvSpPr>
            <a:spLocks noChangeArrowheads="1"/>
          </p:cNvSpPr>
          <p:nvPr userDrawn="1"/>
        </p:nvSpPr>
        <p:spPr bwMode="auto">
          <a:xfrm>
            <a:off x="66421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185"/>
          <p:cNvSpPr>
            <a:spLocks noChangeArrowheads="1"/>
          </p:cNvSpPr>
          <p:nvPr userDrawn="1"/>
        </p:nvSpPr>
        <p:spPr bwMode="auto">
          <a:xfrm>
            <a:off x="67183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186"/>
          <p:cNvSpPr>
            <a:spLocks noChangeArrowheads="1"/>
          </p:cNvSpPr>
          <p:nvPr userDrawn="1"/>
        </p:nvSpPr>
        <p:spPr bwMode="auto">
          <a:xfrm>
            <a:off x="67929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87"/>
          <p:cNvSpPr>
            <a:spLocks noChangeArrowheads="1"/>
          </p:cNvSpPr>
          <p:nvPr userDrawn="1"/>
        </p:nvSpPr>
        <p:spPr bwMode="auto">
          <a:xfrm>
            <a:off x="686752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88"/>
          <p:cNvSpPr>
            <a:spLocks noChangeArrowheads="1"/>
          </p:cNvSpPr>
          <p:nvPr userDrawn="1"/>
        </p:nvSpPr>
        <p:spPr bwMode="auto">
          <a:xfrm>
            <a:off x="6942138"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89"/>
          <p:cNvSpPr>
            <a:spLocks noChangeArrowheads="1"/>
          </p:cNvSpPr>
          <p:nvPr userDrawn="1"/>
        </p:nvSpPr>
        <p:spPr bwMode="auto">
          <a:xfrm>
            <a:off x="701833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90"/>
          <p:cNvSpPr>
            <a:spLocks noChangeArrowheads="1"/>
          </p:cNvSpPr>
          <p:nvPr userDrawn="1"/>
        </p:nvSpPr>
        <p:spPr bwMode="auto">
          <a:xfrm>
            <a:off x="70897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91"/>
          <p:cNvSpPr>
            <a:spLocks noChangeArrowheads="1"/>
          </p:cNvSpPr>
          <p:nvPr userDrawn="1"/>
        </p:nvSpPr>
        <p:spPr bwMode="auto">
          <a:xfrm>
            <a:off x="71643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92"/>
          <p:cNvSpPr>
            <a:spLocks noChangeArrowheads="1"/>
          </p:cNvSpPr>
          <p:nvPr userDrawn="1"/>
        </p:nvSpPr>
        <p:spPr bwMode="auto">
          <a:xfrm>
            <a:off x="72390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93"/>
          <p:cNvSpPr>
            <a:spLocks noChangeArrowheads="1"/>
          </p:cNvSpPr>
          <p:nvPr userDrawn="1"/>
        </p:nvSpPr>
        <p:spPr bwMode="auto">
          <a:xfrm>
            <a:off x="73136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94"/>
          <p:cNvSpPr>
            <a:spLocks noChangeArrowheads="1"/>
          </p:cNvSpPr>
          <p:nvPr userDrawn="1"/>
        </p:nvSpPr>
        <p:spPr bwMode="auto">
          <a:xfrm>
            <a:off x="7389813"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95"/>
          <p:cNvSpPr>
            <a:spLocks noChangeArrowheads="1"/>
          </p:cNvSpPr>
          <p:nvPr userDrawn="1"/>
        </p:nvSpPr>
        <p:spPr bwMode="auto">
          <a:xfrm>
            <a:off x="74644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96"/>
          <p:cNvSpPr>
            <a:spLocks noChangeArrowheads="1"/>
          </p:cNvSpPr>
          <p:nvPr userDrawn="1"/>
        </p:nvSpPr>
        <p:spPr bwMode="auto">
          <a:xfrm>
            <a:off x="75390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97"/>
          <p:cNvSpPr>
            <a:spLocks noChangeArrowheads="1"/>
          </p:cNvSpPr>
          <p:nvPr userDrawn="1"/>
        </p:nvSpPr>
        <p:spPr bwMode="auto">
          <a:xfrm>
            <a:off x="76136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98"/>
          <p:cNvSpPr>
            <a:spLocks noChangeArrowheads="1"/>
          </p:cNvSpPr>
          <p:nvPr userDrawn="1"/>
        </p:nvSpPr>
        <p:spPr bwMode="auto">
          <a:xfrm>
            <a:off x="7689850"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99"/>
          <p:cNvSpPr>
            <a:spLocks noChangeArrowheads="1"/>
          </p:cNvSpPr>
          <p:nvPr userDrawn="1"/>
        </p:nvSpPr>
        <p:spPr bwMode="auto">
          <a:xfrm>
            <a:off x="77644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200"/>
          <p:cNvSpPr>
            <a:spLocks noChangeArrowheads="1"/>
          </p:cNvSpPr>
          <p:nvPr userDrawn="1"/>
        </p:nvSpPr>
        <p:spPr bwMode="auto">
          <a:xfrm>
            <a:off x="783907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201"/>
          <p:cNvSpPr>
            <a:spLocks noChangeArrowheads="1"/>
          </p:cNvSpPr>
          <p:nvPr userDrawn="1"/>
        </p:nvSpPr>
        <p:spPr bwMode="auto">
          <a:xfrm>
            <a:off x="79105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202"/>
          <p:cNvSpPr>
            <a:spLocks noChangeArrowheads="1"/>
          </p:cNvSpPr>
          <p:nvPr userDrawn="1"/>
        </p:nvSpPr>
        <p:spPr bwMode="auto">
          <a:xfrm>
            <a:off x="79851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203"/>
          <p:cNvSpPr>
            <a:spLocks noChangeArrowheads="1"/>
          </p:cNvSpPr>
          <p:nvPr userDrawn="1"/>
        </p:nvSpPr>
        <p:spPr bwMode="auto">
          <a:xfrm>
            <a:off x="80597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204"/>
          <p:cNvSpPr>
            <a:spLocks noChangeArrowheads="1"/>
          </p:cNvSpPr>
          <p:nvPr userDrawn="1"/>
        </p:nvSpPr>
        <p:spPr bwMode="auto">
          <a:xfrm>
            <a:off x="79105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205"/>
          <p:cNvSpPr>
            <a:spLocks noChangeArrowheads="1"/>
          </p:cNvSpPr>
          <p:nvPr userDrawn="1"/>
        </p:nvSpPr>
        <p:spPr bwMode="auto">
          <a:xfrm>
            <a:off x="798512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207"/>
          <p:cNvSpPr>
            <a:spLocks noChangeArrowheads="1"/>
          </p:cNvSpPr>
          <p:nvPr userDrawn="1"/>
        </p:nvSpPr>
        <p:spPr bwMode="auto">
          <a:xfrm>
            <a:off x="805973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208"/>
          <p:cNvSpPr>
            <a:spLocks noChangeArrowheads="1"/>
          </p:cNvSpPr>
          <p:nvPr userDrawn="1"/>
        </p:nvSpPr>
        <p:spPr bwMode="auto">
          <a:xfrm>
            <a:off x="7839076" y="25268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209"/>
          <p:cNvSpPr>
            <a:spLocks noChangeArrowheads="1"/>
          </p:cNvSpPr>
          <p:nvPr userDrawn="1"/>
        </p:nvSpPr>
        <p:spPr bwMode="auto">
          <a:xfrm>
            <a:off x="79105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210"/>
          <p:cNvSpPr>
            <a:spLocks noChangeArrowheads="1"/>
          </p:cNvSpPr>
          <p:nvPr userDrawn="1"/>
        </p:nvSpPr>
        <p:spPr bwMode="auto">
          <a:xfrm>
            <a:off x="813593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211"/>
          <p:cNvSpPr>
            <a:spLocks noChangeArrowheads="1"/>
          </p:cNvSpPr>
          <p:nvPr userDrawn="1"/>
        </p:nvSpPr>
        <p:spPr bwMode="auto">
          <a:xfrm>
            <a:off x="8210551"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212"/>
          <p:cNvSpPr>
            <a:spLocks noChangeArrowheads="1"/>
          </p:cNvSpPr>
          <p:nvPr userDrawn="1"/>
        </p:nvSpPr>
        <p:spPr bwMode="auto">
          <a:xfrm>
            <a:off x="8285163"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213"/>
          <p:cNvSpPr>
            <a:spLocks noChangeArrowheads="1"/>
          </p:cNvSpPr>
          <p:nvPr userDrawn="1"/>
        </p:nvSpPr>
        <p:spPr bwMode="auto">
          <a:xfrm>
            <a:off x="83597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214"/>
          <p:cNvSpPr>
            <a:spLocks noChangeArrowheads="1"/>
          </p:cNvSpPr>
          <p:nvPr userDrawn="1"/>
        </p:nvSpPr>
        <p:spPr bwMode="auto">
          <a:xfrm>
            <a:off x="84359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215"/>
          <p:cNvSpPr>
            <a:spLocks noChangeArrowheads="1"/>
          </p:cNvSpPr>
          <p:nvPr userDrawn="1"/>
        </p:nvSpPr>
        <p:spPr bwMode="auto">
          <a:xfrm>
            <a:off x="851058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216"/>
          <p:cNvSpPr>
            <a:spLocks noChangeArrowheads="1"/>
          </p:cNvSpPr>
          <p:nvPr userDrawn="1"/>
        </p:nvSpPr>
        <p:spPr bwMode="auto">
          <a:xfrm>
            <a:off x="8585201" y="2976115"/>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217"/>
          <p:cNvSpPr>
            <a:spLocks noChangeArrowheads="1"/>
          </p:cNvSpPr>
          <p:nvPr userDrawn="1"/>
        </p:nvSpPr>
        <p:spPr bwMode="auto">
          <a:xfrm>
            <a:off x="372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218"/>
          <p:cNvSpPr>
            <a:spLocks noChangeArrowheads="1"/>
          </p:cNvSpPr>
          <p:nvPr userDrawn="1"/>
        </p:nvSpPr>
        <p:spPr bwMode="auto">
          <a:xfrm>
            <a:off x="380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219"/>
          <p:cNvSpPr>
            <a:spLocks noChangeArrowheads="1"/>
          </p:cNvSpPr>
          <p:nvPr userDrawn="1"/>
        </p:nvSpPr>
        <p:spPr bwMode="auto">
          <a:xfrm>
            <a:off x="387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220"/>
          <p:cNvSpPr>
            <a:spLocks noChangeArrowheads="1"/>
          </p:cNvSpPr>
          <p:nvPr userDrawn="1"/>
        </p:nvSpPr>
        <p:spPr bwMode="auto">
          <a:xfrm>
            <a:off x="44783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221"/>
          <p:cNvSpPr>
            <a:spLocks noChangeArrowheads="1"/>
          </p:cNvSpPr>
          <p:nvPr userDrawn="1"/>
        </p:nvSpPr>
        <p:spPr bwMode="auto">
          <a:xfrm>
            <a:off x="492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222"/>
          <p:cNvSpPr>
            <a:spLocks noChangeArrowheads="1"/>
          </p:cNvSpPr>
          <p:nvPr userDrawn="1"/>
        </p:nvSpPr>
        <p:spPr bwMode="auto">
          <a:xfrm>
            <a:off x="50006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223"/>
          <p:cNvSpPr>
            <a:spLocks noChangeArrowheads="1"/>
          </p:cNvSpPr>
          <p:nvPr userDrawn="1"/>
        </p:nvSpPr>
        <p:spPr bwMode="auto">
          <a:xfrm>
            <a:off x="522446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224"/>
          <p:cNvSpPr>
            <a:spLocks noChangeArrowheads="1"/>
          </p:cNvSpPr>
          <p:nvPr userDrawn="1"/>
        </p:nvSpPr>
        <p:spPr bwMode="auto">
          <a:xfrm>
            <a:off x="53006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225"/>
          <p:cNvSpPr>
            <a:spLocks noChangeArrowheads="1"/>
          </p:cNvSpPr>
          <p:nvPr userDrawn="1"/>
        </p:nvSpPr>
        <p:spPr bwMode="auto">
          <a:xfrm>
            <a:off x="5375276"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226"/>
          <p:cNvSpPr>
            <a:spLocks noChangeArrowheads="1"/>
          </p:cNvSpPr>
          <p:nvPr userDrawn="1"/>
        </p:nvSpPr>
        <p:spPr bwMode="auto">
          <a:xfrm>
            <a:off x="544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227"/>
          <p:cNvSpPr>
            <a:spLocks noChangeArrowheads="1"/>
          </p:cNvSpPr>
          <p:nvPr userDrawn="1"/>
        </p:nvSpPr>
        <p:spPr bwMode="auto">
          <a:xfrm>
            <a:off x="55213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228"/>
          <p:cNvSpPr>
            <a:spLocks noChangeArrowheads="1"/>
          </p:cNvSpPr>
          <p:nvPr userDrawn="1"/>
        </p:nvSpPr>
        <p:spPr bwMode="auto">
          <a:xfrm>
            <a:off x="559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229"/>
          <p:cNvSpPr>
            <a:spLocks noChangeArrowheads="1"/>
          </p:cNvSpPr>
          <p:nvPr userDrawn="1"/>
        </p:nvSpPr>
        <p:spPr bwMode="auto">
          <a:xfrm>
            <a:off x="567213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230"/>
          <p:cNvSpPr>
            <a:spLocks noChangeArrowheads="1"/>
          </p:cNvSpPr>
          <p:nvPr userDrawn="1"/>
        </p:nvSpPr>
        <p:spPr bwMode="auto">
          <a:xfrm>
            <a:off x="57467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231"/>
          <p:cNvSpPr>
            <a:spLocks noChangeArrowheads="1"/>
          </p:cNvSpPr>
          <p:nvPr userDrawn="1"/>
        </p:nvSpPr>
        <p:spPr bwMode="auto">
          <a:xfrm>
            <a:off x="58213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232"/>
          <p:cNvSpPr>
            <a:spLocks noChangeArrowheads="1"/>
          </p:cNvSpPr>
          <p:nvPr userDrawn="1"/>
        </p:nvSpPr>
        <p:spPr bwMode="auto">
          <a:xfrm>
            <a:off x="589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233"/>
          <p:cNvSpPr>
            <a:spLocks noChangeArrowheads="1"/>
          </p:cNvSpPr>
          <p:nvPr userDrawn="1"/>
        </p:nvSpPr>
        <p:spPr bwMode="auto">
          <a:xfrm>
            <a:off x="59721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234"/>
          <p:cNvSpPr>
            <a:spLocks noChangeArrowheads="1"/>
          </p:cNvSpPr>
          <p:nvPr userDrawn="1"/>
        </p:nvSpPr>
        <p:spPr bwMode="auto">
          <a:xfrm>
            <a:off x="604678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235"/>
          <p:cNvSpPr>
            <a:spLocks noChangeArrowheads="1"/>
          </p:cNvSpPr>
          <p:nvPr userDrawn="1"/>
        </p:nvSpPr>
        <p:spPr bwMode="auto">
          <a:xfrm>
            <a:off x="61214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236"/>
          <p:cNvSpPr>
            <a:spLocks noChangeArrowheads="1"/>
          </p:cNvSpPr>
          <p:nvPr userDrawn="1"/>
        </p:nvSpPr>
        <p:spPr bwMode="auto">
          <a:xfrm>
            <a:off x="61960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237"/>
          <p:cNvSpPr>
            <a:spLocks noChangeArrowheads="1"/>
          </p:cNvSpPr>
          <p:nvPr userDrawn="1"/>
        </p:nvSpPr>
        <p:spPr bwMode="auto">
          <a:xfrm>
            <a:off x="62674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238"/>
          <p:cNvSpPr>
            <a:spLocks noChangeArrowheads="1"/>
          </p:cNvSpPr>
          <p:nvPr userDrawn="1"/>
        </p:nvSpPr>
        <p:spPr bwMode="auto">
          <a:xfrm>
            <a:off x="634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239"/>
          <p:cNvSpPr>
            <a:spLocks noChangeArrowheads="1"/>
          </p:cNvSpPr>
          <p:nvPr userDrawn="1"/>
        </p:nvSpPr>
        <p:spPr bwMode="auto">
          <a:xfrm>
            <a:off x="641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240"/>
          <p:cNvSpPr>
            <a:spLocks noChangeArrowheads="1"/>
          </p:cNvSpPr>
          <p:nvPr userDrawn="1"/>
        </p:nvSpPr>
        <p:spPr bwMode="auto">
          <a:xfrm>
            <a:off x="64928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241"/>
          <p:cNvSpPr>
            <a:spLocks noChangeArrowheads="1"/>
          </p:cNvSpPr>
          <p:nvPr userDrawn="1"/>
        </p:nvSpPr>
        <p:spPr bwMode="auto">
          <a:xfrm>
            <a:off x="65674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242"/>
          <p:cNvSpPr>
            <a:spLocks noChangeArrowheads="1"/>
          </p:cNvSpPr>
          <p:nvPr userDrawn="1"/>
        </p:nvSpPr>
        <p:spPr bwMode="auto">
          <a:xfrm>
            <a:off x="664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243"/>
          <p:cNvSpPr>
            <a:spLocks noChangeArrowheads="1"/>
          </p:cNvSpPr>
          <p:nvPr userDrawn="1"/>
        </p:nvSpPr>
        <p:spPr bwMode="auto">
          <a:xfrm>
            <a:off x="67183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244"/>
          <p:cNvSpPr>
            <a:spLocks noChangeArrowheads="1"/>
          </p:cNvSpPr>
          <p:nvPr userDrawn="1"/>
        </p:nvSpPr>
        <p:spPr bwMode="auto">
          <a:xfrm>
            <a:off x="67929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245"/>
          <p:cNvSpPr>
            <a:spLocks noChangeArrowheads="1"/>
          </p:cNvSpPr>
          <p:nvPr userDrawn="1"/>
        </p:nvSpPr>
        <p:spPr bwMode="auto">
          <a:xfrm>
            <a:off x="686752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246"/>
          <p:cNvSpPr>
            <a:spLocks noChangeArrowheads="1"/>
          </p:cNvSpPr>
          <p:nvPr userDrawn="1"/>
        </p:nvSpPr>
        <p:spPr bwMode="auto">
          <a:xfrm>
            <a:off x="69421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247"/>
          <p:cNvSpPr>
            <a:spLocks noChangeArrowheads="1"/>
          </p:cNvSpPr>
          <p:nvPr userDrawn="1"/>
        </p:nvSpPr>
        <p:spPr bwMode="auto">
          <a:xfrm>
            <a:off x="701833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248"/>
          <p:cNvSpPr>
            <a:spLocks noChangeArrowheads="1"/>
          </p:cNvSpPr>
          <p:nvPr userDrawn="1"/>
        </p:nvSpPr>
        <p:spPr bwMode="auto">
          <a:xfrm>
            <a:off x="70897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249"/>
          <p:cNvSpPr>
            <a:spLocks noChangeArrowheads="1"/>
          </p:cNvSpPr>
          <p:nvPr userDrawn="1"/>
        </p:nvSpPr>
        <p:spPr bwMode="auto">
          <a:xfrm>
            <a:off x="71643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250"/>
          <p:cNvSpPr>
            <a:spLocks noChangeArrowheads="1"/>
          </p:cNvSpPr>
          <p:nvPr userDrawn="1"/>
        </p:nvSpPr>
        <p:spPr bwMode="auto">
          <a:xfrm>
            <a:off x="72390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251"/>
          <p:cNvSpPr>
            <a:spLocks noChangeArrowheads="1"/>
          </p:cNvSpPr>
          <p:nvPr userDrawn="1"/>
        </p:nvSpPr>
        <p:spPr bwMode="auto">
          <a:xfrm>
            <a:off x="73136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252"/>
          <p:cNvSpPr>
            <a:spLocks noChangeArrowheads="1"/>
          </p:cNvSpPr>
          <p:nvPr userDrawn="1"/>
        </p:nvSpPr>
        <p:spPr bwMode="auto">
          <a:xfrm>
            <a:off x="7389813"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253"/>
          <p:cNvSpPr>
            <a:spLocks noChangeArrowheads="1"/>
          </p:cNvSpPr>
          <p:nvPr userDrawn="1"/>
        </p:nvSpPr>
        <p:spPr bwMode="auto">
          <a:xfrm>
            <a:off x="746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254"/>
          <p:cNvSpPr>
            <a:spLocks noChangeArrowheads="1"/>
          </p:cNvSpPr>
          <p:nvPr userDrawn="1"/>
        </p:nvSpPr>
        <p:spPr bwMode="auto">
          <a:xfrm>
            <a:off x="753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255"/>
          <p:cNvSpPr>
            <a:spLocks noChangeArrowheads="1"/>
          </p:cNvSpPr>
          <p:nvPr userDrawn="1"/>
        </p:nvSpPr>
        <p:spPr bwMode="auto">
          <a:xfrm>
            <a:off x="761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256"/>
          <p:cNvSpPr>
            <a:spLocks noChangeArrowheads="1"/>
          </p:cNvSpPr>
          <p:nvPr userDrawn="1"/>
        </p:nvSpPr>
        <p:spPr bwMode="auto">
          <a:xfrm>
            <a:off x="76898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257"/>
          <p:cNvSpPr>
            <a:spLocks noChangeArrowheads="1"/>
          </p:cNvSpPr>
          <p:nvPr userDrawn="1"/>
        </p:nvSpPr>
        <p:spPr bwMode="auto">
          <a:xfrm>
            <a:off x="77644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258"/>
          <p:cNvSpPr>
            <a:spLocks noChangeArrowheads="1"/>
          </p:cNvSpPr>
          <p:nvPr userDrawn="1"/>
        </p:nvSpPr>
        <p:spPr bwMode="auto">
          <a:xfrm>
            <a:off x="783907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259"/>
          <p:cNvSpPr>
            <a:spLocks noChangeArrowheads="1"/>
          </p:cNvSpPr>
          <p:nvPr userDrawn="1"/>
        </p:nvSpPr>
        <p:spPr bwMode="auto">
          <a:xfrm>
            <a:off x="79105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260"/>
          <p:cNvSpPr>
            <a:spLocks noChangeArrowheads="1"/>
          </p:cNvSpPr>
          <p:nvPr userDrawn="1"/>
        </p:nvSpPr>
        <p:spPr bwMode="auto">
          <a:xfrm>
            <a:off x="79851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261"/>
          <p:cNvSpPr>
            <a:spLocks noChangeArrowheads="1"/>
          </p:cNvSpPr>
          <p:nvPr userDrawn="1"/>
        </p:nvSpPr>
        <p:spPr bwMode="auto">
          <a:xfrm>
            <a:off x="80597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262"/>
          <p:cNvSpPr>
            <a:spLocks noChangeArrowheads="1"/>
          </p:cNvSpPr>
          <p:nvPr userDrawn="1"/>
        </p:nvSpPr>
        <p:spPr bwMode="auto">
          <a:xfrm>
            <a:off x="813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263"/>
          <p:cNvSpPr>
            <a:spLocks noChangeArrowheads="1"/>
          </p:cNvSpPr>
          <p:nvPr userDrawn="1"/>
        </p:nvSpPr>
        <p:spPr bwMode="auto">
          <a:xfrm>
            <a:off x="82105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264"/>
          <p:cNvSpPr>
            <a:spLocks noChangeArrowheads="1"/>
          </p:cNvSpPr>
          <p:nvPr userDrawn="1"/>
        </p:nvSpPr>
        <p:spPr bwMode="auto">
          <a:xfrm>
            <a:off x="82851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265"/>
          <p:cNvSpPr>
            <a:spLocks noChangeArrowheads="1"/>
          </p:cNvSpPr>
          <p:nvPr userDrawn="1"/>
        </p:nvSpPr>
        <p:spPr bwMode="auto">
          <a:xfrm>
            <a:off x="83597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266"/>
          <p:cNvSpPr>
            <a:spLocks noChangeArrowheads="1"/>
          </p:cNvSpPr>
          <p:nvPr userDrawn="1"/>
        </p:nvSpPr>
        <p:spPr bwMode="auto">
          <a:xfrm>
            <a:off x="843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267"/>
          <p:cNvSpPr>
            <a:spLocks noChangeArrowheads="1"/>
          </p:cNvSpPr>
          <p:nvPr userDrawn="1"/>
        </p:nvSpPr>
        <p:spPr bwMode="auto">
          <a:xfrm>
            <a:off x="85105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268"/>
          <p:cNvSpPr>
            <a:spLocks noChangeArrowheads="1"/>
          </p:cNvSpPr>
          <p:nvPr userDrawn="1"/>
        </p:nvSpPr>
        <p:spPr bwMode="auto">
          <a:xfrm>
            <a:off x="85852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269"/>
          <p:cNvSpPr>
            <a:spLocks noChangeArrowheads="1"/>
          </p:cNvSpPr>
          <p:nvPr userDrawn="1"/>
        </p:nvSpPr>
        <p:spPr bwMode="auto">
          <a:xfrm>
            <a:off x="86598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270"/>
          <p:cNvSpPr>
            <a:spLocks noChangeArrowheads="1"/>
          </p:cNvSpPr>
          <p:nvPr userDrawn="1"/>
        </p:nvSpPr>
        <p:spPr bwMode="auto">
          <a:xfrm>
            <a:off x="87312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271"/>
          <p:cNvSpPr>
            <a:spLocks noChangeArrowheads="1"/>
          </p:cNvSpPr>
          <p:nvPr userDrawn="1"/>
        </p:nvSpPr>
        <p:spPr bwMode="auto">
          <a:xfrm>
            <a:off x="88074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272"/>
          <p:cNvSpPr>
            <a:spLocks noChangeArrowheads="1"/>
          </p:cNvSpPr>
          <p:nvPr userDrawn="1"/>
        </p:nvSpPr>
        <p:spPr bwMode="auto">
          <a:xfrm>
            <a:off x="888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273"/>
          <p:cNvSpPr>
            <a:spLocks noChangeArrowheads="1"/>
          </p:cNvSpPr>
          <p:nvPr userDrawn="1"/>
        </p:nvSpPr>
        <p:spPr bwMode="auto">
          <a:xfrm>
            <a:off x="89566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274"/>
          <p:cNvSpPr>
            <a:spLocks noChangeArrowheads="1"/>
          </p:cNvSpPr>
          <p:nvPr userDrawn="1"/>
        </p:nvSpPr>
        <p:spPr bwMode="auto">
          <a:xfrm>
            <a:off x="90312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275"/>
          <p:cNvSpPr>
            <a:spLocks noChangeArrowheads="1"/>
          </p:cNvSpPr>
          <p:nvPr userDrawn="1"/>
        </p:nvSpPr>
        <p:spPr bwMode="auto">
          <a:xfrm>
            <a:off x="910748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276"/>
          <p:cNvSpPr>
            <a:spLocks noChangeArrowheads="1"/>
          </p:cNvSpPr>
          <p:nvPr userDrawn="1"/>
        </p:nvSpPr>
        <p:spPr bwMode="auto">
          <a:xfrm>
            <a:off x="918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277"/>
          <p:cNvSpPr>
            <a:spLocks noChangeArrowheads="1"/>
          </p:cNvSpPr>
          <p:nvPr userDrawn="1"/>
        </p:nvSpPr>
        <p:spPr bwMode="auto">
          <a:xfrm>
            <a:off x="925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278"/>
          <p:cNvSpPr>
            <a:spLocks noChangeArrowheads="1"/>
          </p:cNvSpPr>
          <p:nvPr userDrawn="1"/>
        </p:nvSpPr>
        <p:spPr bwMode="auto">
          <a:xfrm>
            <a:off x="372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279"/>
          <p:cNvSpPr>
            <a:spLocks noChangeArrowheads="1"/>
          </p:cNvSpPr>
          <p:nvPr userDrawn="1"/>
        </p:nvSpPr>
        <p:spPr bwMode="auto">
          <a:xfrm>
            <a:off x="380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280"/>
          <p:cNvSpPr>
            <a:spLocks noChangeArrowheads="1"/>
          </p:cNvSpPr>
          <p:nvPr userDrawn="1"/>
        </p:nvSpPr>
        <p:spPr bwMode="auto">
          <a:xfrm>
            <a:off x="387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281"/>
          <p:cNvSpPr>
            <a:spLocks noChangeArrowheads="1"/>
          </p:cNvSpPr>
          <p:nvPr userDrawn="1"/>
        </p:nvSpPr>
        <p:spPr bwMode="auto">
          <a:xfrm>
            <a:off x="39544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282"/>
          <p:cNvSpPr>
            <a:spLocks noChangeArrowheads="1"/>
          </p:cNvSpPr>
          <p:nvPr userDrawn="1"/>
        </p:nvSpPr>
        <p:spPr bwMode="auto">
          <a:xfrm>
            <a:off x="40290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283"/>
          <p:cNvSpPr>
            <a:spLocks noChangeArrowheads="1"/>
          </p:cNvSpPr>
          <p:nvPr userDrawn="1"/>
        </p:nvSpPr>
        <p:spPr bwMode="auto">
          <a:xfrm>
            <a:off x="42545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284"/>
          <p:cNvSpPr>
            <a:spLocks noChangeArrowheads="1"/>
          </p:cNvSpPr>
          <p:nvPr userDrawn="1"/>
        </p:nvSpPr>
        <p:spPr bwMode="auto">
          <a:xfrm>
            <a:off x="43291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285"/>
          <p:cNvSpPr>
            <a:spLocks noChangeArrowheads="1"/>
          </p:cNvSpPr>
          <p:nvPr userDrawn="1"/>
        </p:nvSpPr>
        <p:spPr bwMode="auto">
          <a:xfrm>
            <a:off x="454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286"/>
          <p:cNvSpPr>
            <a:spLocks noChangeArrowheads="1"/>
          </p:cNvSpPr>
          <p:nvPr userDrawn="1"/>
        </p:nvSpPr>
        <p:spPr bwMode="auto">
          <a:xfrm>
            <a:off x="462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287"/>
          <p:cNvSpPr>
            <a:spLocks noChangeArrowheads="1"/>
          </p:cNvSpPr>
          <p:nvPr userDrawn="1"/>
        </p:nvSpPr>
        <p:spPr bwMode="auto">
          <a:xfrm>
            <a:off x="470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288"/>
          <p:cNvSpPr>
            <a:spLocks noChangeArrowheads="1"/>
          </p:cNvSpPr>
          <p:nvPr userDrawn="1"/>
        </p:nvSpPr>
        <p:spPr bwMode="auto">
          <a:xfrm>
            <a:off x="47752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289"/>
          <p:cNvSpPr>
            <a:spLocks noChangeArrowheads="1"/>
          </p:cNvSpPr>
          <p:nvPr userDrawn="1"/>
        </p:nvSpPr>
        <p:spPr bwMode="auto">
          <a:xfrm>
            <a:off x="48498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290"/>
          <p:cNvSpPr>
            <a:spLocks noChangeArrowheads="1"/>
          </p:cNvSpPr>
          <p:nvPr userDrawn="1"/>
        </p:nvSpPr>
        <p:spPr bwMode="auto">
          <a:xfrm>
            <a:off x="492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291"/>
          <p:cNvSpPr>
            <a:spLocks noChangeArrowheads="1"/>
          </p:cNvSpPr>
          <p:nvPr userDrawn="1"/>
        </p:nvSpPr>
        <p:spPr bwMode="auto">
          <a:xfrm>
            <a:off x="50006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292"/>
          <p:cNvSpPr>
            <a:spLocks noChangeArrowheads="1"/>
          </p:cNvSpPr>
          <p:nvPr userDrawn="1"/>
        </p:nvSpPr>
        <p:spPr bwMode="auto">
          <a:xfrm>
            <a:off x="50752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293"/>
          <p:cNvSpPr>
            <a:spLocks noChangeArrowheads="1"/>
          </p:cNvSpPr>
          <p:nvPr userDrawn="1"/>
        </p:nvSpPr>
        <p:spPr bwMode="auto">
          <a:xfrm>
            <a:off x="51498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294"/>
          <p:cNvSpPr>
            <a:spLocks noChangeArrowheads="1"/>
          </p:cNvSpPr>
          <p:nvPr userDrawn="1"/>
        </p:nvSpPr>
        <p:spPr bwMode="auto">
          <a:xfrm>
            <a:off x="522446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295"/>
          <p:cNvSpPr>
            <a:spLocks noChangeArrowheads="1"/>
          </p:cNvSpPr>
          <p:nvPr userDrawn="1"/>
        </p:nvSpPr>
        <p:spPr bwMode="auto">
          <a:xfrm>
            <a:off x="53006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296"/>
          <p:cNvSpPr>
            <a:spLocks noChangeArrowheads="1"/>
          </p:cNvSpPr>
          <p:nvPr userDrawn="1"/>
        </p:nvSpPr>
        <p:spPr bwMode="auto">
          <a:xfrm>
            <a:off x="5375276"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297"/>
          <p:cNvSpPr>
            <a:spLocks noChangeArrowheads="1"/>
          </p:cNvSpPr>
          <p:nvPr userDrawn="1"/>
        </p:nvSpPr>
        <p:spPr bwMode="auto">
          <a:xfrm>
            <a:off x="544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298"/>
          <p:cNvSpPr>
            <a:spLocks noChangeArrowheads="1"/>
          </p:cNvSpPr>
          <p:nvPr userDrawn="1"/>
        </p:nvSpPr>
        <p:spPr bwMode="auto">
          <a:xfrm>
            <a:off x="552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299"/>
          <p:cNvSpPr>
            <a:spLocks noChangeArrowheads="1"/>
          </p:cNvSpPr>
          <p:nvPr userDrawn="1"/>
        </p:nvSpPr>
        <p:spPr bwMode="auto">
          <a:xfrm>
            <a:off x="559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300"/>
          <p:cNvSpPr>
            <a:spLocks noChangeArrowheads="1"/>
          </p:cNvSpPr>
          <p:nvPr userDrawn="1"/>
        </p:nvSpPr>
        <p:spPr bwMode="auto">
          <a:xfrm>
            <a:off x="567213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301"/>
          <p:cNvSpPr>
            <a:spLocks noChangeArrowheads="1"/>
          </p:cNvSpPr>
          <p:nvPr userDrawn="1"/>
        </p:nvSpPr>
        <p:spPr bwMode="auto">
          <a:xfrm>
            <a:off x="57467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302"/>
          <p:cNvSpPr>
            <a:spLocks noChangeArrowheads="1"/>
          </p:cNvSpPr>
          <p:nvPr userDrawn="1"/>
        </p:nvSpPr>
        <p:spPr bwMode="auto">
          <a:xfrm>
            <a:off x="58213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303"/>
          <p:cNvSpPr>
            <a:spLocks noChangeArrowheads="1"/>
          </p:cNvSpPr>
          <p:nvPr userDrawn="1"/>
        </p:nvSpPr>
        <p:spPr bwMode="auto">
          <a:xfrm>
            <a:off x="589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304"/>
          <p:cNvSpPr>
            <a:spLocks noChangeArrowheads="1"/>
          </p:cNvSpPr>
          <p:nvPr userDrawn="1"/>
        </p:nvSpPr>
        <p:spPr bwMode="auto">
          <a:xfrm>
            <a:off x="59721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305"/>
          <p:cNvSpPr>
            <a:spLocks noChangeArrowheads="1"/>
          </p:cNvSpPr>
          <p:nvPr userDrawn="1"/>
        </p:nvSpPr>
        <p:spPr bwMode="auto">
          <a:xfrm>
            <a:off x="604678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306"/>
          <p:cNvSpPr>
            <a:spLocks noChangeArrowheads="1"/>
          </p:cNvSpPr>
          <p:nvPr userDrawn="1"/>
        </p:nvSpPr>
        <p:spPr bwMode="auto">
          <a:xfrm>
            <a:off x="61214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307"/>
          <p:cNvSpPr>
            <a:spLocks noChangeArrowheads="1"/>
          </p:cNvSpPr>
          <p:nvPr userDrawn="1"/>
        </p:nvSpPr>
        <p:spPr bwMode="auto">
          <a:xfrm>
            <a:off x="61960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08"/>
          <p:cNvSpPr>
            <a:spLocks noChangeArrowheads="1"/>
          </p:cNvSpPr>
          <p:nvPr userDrawn="1"/>
        </p:nvSpPr>
        <p:spPr bwMode="auto">
          <a:xfrm>
            <a:off x="62674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09"/>
          <p:cNvSpPr>
            <a:spLocks noChangeArrowheads="1"/>
          </p:cNvSpPr>
          <p:nvPr userDrawn="1"/>
        </p:nvSpPr>
        <p:spPr bwMode="auto">
          <a:xfrm>
            <a:off x="634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10"/>
          <p:cNvSpPr>
            <a:spLocks noChangeArrowheads="1"/>
          </p:cNvSpPr>
          <p:nvPr userDrawn="1"/>
        </p:nvSpPr>
        <p:spPr bwMode="auto">
          <a:xfrm>
            <a:off x="641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11"/>
          <p:cNvSpPr>
            <a:spLocks noChangeArrowheads="1"/>
          </p:cNvSpPr>
          <p:nvPr userDrawn="1"/>
        </p:nvSpPr>
        <p:spPr bwMode="auto">
          <a:xfrm>
            <a:off x="64928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12"/>
          <p:cNvSpPr>
            <a:spLocks noChangeArrowheads="1"/>
          </p:cNvSpPr>
          <p:nvPr userDrawn="1"/>
        </p:nvSpPr>
        <p:spPr bwMode="auto">
          <a:xfrm>
            <a:off x="65674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13"/>
          <p:cNvSpPr>
            <a:spLocks noChangeArrowheads="1"/>
          </p:cNvSpPr>
          <p:nvPr userDrawn="1"/>
        </p:nvSpPr>
        <p:spPr bwMode="auto">
          <a:xfrm>
            <a:off x="664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14"/>
          <p:cNvSpPr>
            <a:spLocks noChangeArrowheads="1"/>
          </p:cNvSpPr>
          <p:nvPr userDrawn="1"/>
        </p:nvSpPr>
        <p:spPr bwMode="auto">
          <a:xfrm>
            <a:off x="67183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15"/>
          <p:cNvSpPr>
            <a:spLocks noChangeArrowheads="1"/>
          </p:cNvSpPr>
          <p:nvPr userDrawn="1"/>
        </p:nvSpPr>
        <p:spPr bwMode="auto">
          <a:xfrm>
            <a:off x="67929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16"/>
          <p:cNvSpPr>
            <a:spLocks noChangeArrowheads="1"/>
          </p:cNvSpPr>
          <p:nvPr userDrawn="1"/>
        </p:nvSpPr>
        <p:spPr bwMode="auto">
          <a:xfrm>
            <a:off x="686752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17"/>
          <p:cNvSpPr>
            <a:spLocks noChangeArrowheads="1"/>
          </p:cNvSpPr>
          <p:nvPr userDrawn="1"/>
        </p:nvSpPr>
        <p:spPr bwMode="auto">
          <a:xfrm>
            <a:off x="69421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18"/>
          <p:cNvSpPr>
            <a:spLocks noChangeArrowheads="1"/>
          </p:cNvSpPr>
          <p:nvPr userDrawn="1"/>
        </p:nvSpPr>
        <p:spPr bwMode="auto">
          <a:xfrm>
            <a:off x="701833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19"/>
          <p:cNvSpPr>
            <a:spLocks noChangeArrowheads="1"/>
          </p:cNvSpPr>
          <p:nvPr userDrawn="1"/>
        </p:nvSpPr>
        <p:spPr bwMode="auto">
          <a:xfrm>
            <a:off x="70897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20"/>
          <p:cNvSpPr>
            <a:spLocks noChangeArrowheads="1"/>
          </p:cNvSpPr>
          <p:nvPr userDrawn="1"/>
        </p:nvSpPr>
        <p:spPr bwMode="auto">
          <a:xfrm>
            <a:off x="716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21"/>
          <p:cNvSpPr>
            <a:spLocks noChangeArrowheads="1"/>
          </p:cNvSpPr>
          <p:nvPr userDrawn="1"/>
        </p:nvSpPr>
        <p:spPr bwMode="auto">
          <a:xfrm>
            <a:off x="72390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22"/>
          <p:cNvSpPr>
            <a:spLocks noChangeArrowheads="1"/>
          </p:cNvSpPr>
          <p:nvPr userDrawn="1"/>
        </p:nvSpPr>
        <p:spPr bwMode="auto">
          <a:xfrm>
            <a:off x="73136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23"/>
          <p:cNvSpPr>
            <a:spLocks noChangeArrowheads="1"/>
          </p:cNvSpPr>
          <p:nvPr userDrawn="1"/>
        </p:nvSpPr>
        <p:spPr bwMode="auto">
          <a:xfrm>
            <a:off x="7389813"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24"/>
          <p:cNvSpPr>
            <a:spLocks noChangeArrowheads="1"/>
          </p:cNvSpPr>
          <p:nvPr userDrawn="1"/>
        </p:nvSpPr>
        <p:spPr bwMode="auto">
          <a:xfrm>
            <a:off x="746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325"/>
          <p:cNvSpPr>
            <a:spLocks noChangeArrowheads="1"/>
          </p:cNvSpPr>
          <p:nvPr userDrawn="1"/>
        </p:nvSpPr>
        <p:spPr bwMode="auto">
          <a:xfrm>
            <a:off x="753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326"/>
          <p:cNvSpPr>
            <a:spLocks noChangeArrowheads="1"/>
          </p:cNvSpPr>
          <p:nvPr userDrawn="1"/>
        </p:nvSpPr>
        <p:spPr bwMode="auto">
          <a:xfrm>
            <a:off x="761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327"/>
          <p:cNvSpPr>
            <a:spLocks noChangeArrowheads="1"/>
          </p:cNvSpPr>
          <p:nvPr userDrawn="1"/>
        </p:nvSpPr>
        <p:spPr bwMode="auto">
          <a:xfrm>
            <a:off x="76898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328"/>
          <p:cNvSpPr>
            <a:spLocks noChangeArrowheads="1"/>
          </p:cNvSpPr>
          <p:nvPr userDrawn="1"/>
        </p:nvSpPr>
        <p:spPr bwMode="auto">
          <a:xfrm>
            <a:off x="77644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329"/>
          <p:cNvSpPr>
            <a:spLocks noChangeArrowheads="1"/>
          </p:cNvSpPr>
          <p:nvPr userDrawn="1"/>
        </p:nvSpPr>
        <p:spPr bwMode="auto">
          <a:xfrm>
            <a:off x="783907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330"/>
          <p:cNvSpPr>
            <a:spLocks noChangeArrowheads="1"/>
          </p:cNvSpPr>
          <p:nvPr userDrawn="1"/>
        </p:nvSpPr>
        <p:spPr bwMode="auto">
          <a:xfrm>
            <a:off x="79105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331"/>
          <p:cNvSpPr>
            <a:spLocks noChangeArrowheads="1"/>
          </p:cNvSpPr>
          <p:nvPr userDrawn="1"/>
        </p:nvSpPr>
        <p:spPr bwMode="auto">
          <a:xfrm>
            <a:off x="79851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332"/>
          <p:cNvSpPr>
            <a:spLocks noChangeArrowheads="1"/>
          </p:cNvSpPr>
          <p:nvPr userDrawn="1"/>
        </p:nvSpPr>
        <p:spPr bwMode="auto">
          <a:xfrm>
            <a:off x="80597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333"/>
          <p:cNvSpPr>
            <a:spLocks noChangeArrowheads="1"/>
          </p:cNvSpPr>
          <p:nvPr userDrawn="1"/>
        </p:nvSpPr>
        <p:spPr bwMode="auto">
          <a:xfrm>
            <a:off x="813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334"/>
          <p:cNvSpPr>
            <a:spLocks noChangeArrowheads="1"/>
          </p:cNvSpPr>
          <p:nvPr userDrawn="1"/>
        </p:nvSpPr>
        <p:spPr bwMode="auto">
          <a:xfrm>
            <a:off x="82105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335"/>
          <p:cNvSpPr>
            <a:spLocks noChangeArrowheads="1"/>
          </p:cNvSpPr>
          <p:nvPr userDrawn="1"/>
        </p:nvSpPr>
        <p:spPr bwMode="auto">
          <a:xfrm>
            <a:off x="82851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336"/>
          <p:cNvSpPr>
            <a:spLocks noChangeArrowheads="1"/>
          </p:cNvSpPr>
          <p:nvPr userDrawn="1"/>
        </p:nvSpPr>
        <p:spPr bwMode="auto">
          <a:xfrm>
            <a:off x="835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337"/>
          <p:cNvSpPr>
            <a:spLocks noChangeArrowheads="1"/>
          </p:cNvSpPr>
          <p:nvPr userDrawn="1"/>
        </p:nvSpPr>
        <p:spPr bwMode="auto">
          <a:xfrm>
            <a:off x="843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338"/>
          <p:cNvSpPr>
            <a:spLocks noChangeArrowheads="1"/>
          </p:cNvSpPr>
          <p:nvPr userDrawn="1"/>
        </p:nvSpPr>
        <p:spPr bwMode="auto">
          <a:xfrm>
            <a:off x="851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339"/>
          <p:cNvSpPr>
            <a:spLocks noChangeArrowheads="1"/>
          </p:cNvSpPr>
          <p:nvPr userDrawn="1"/>
        </p:nvSpPr>
        <p:spPr bwMode="auto">
          <a:xfrm>
            <a:off x="85852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340"/>
          <p:cNvSpPr>
            <a:spLocks noChangeArrowheads="1"/>
          </p:cNvSpPr>
          <p:nvPr userDrawn="1"/>
        </p:nvSpPr>
        <p:spPr bwMode="auto">
          <a:xfrm>
            <a:off x="86598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341"/>
          <p:cNvSpPr>
            <a:spLocks noChangeArrowheads="1"/>
          </p:cNvSpPr>
          <p:nvPr userDrawn="1"/>
        </p:nvSpPr>
        <p:spPr bwMode="auto">
          <a:xfrm>
            <a:off x="87312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342"/>
          <p:cNvSpPr>
            <a:spLocks noChangeArrowheads="1"/>
          </p:cNvSpPr>
          <p:nvPr userDrawn="1"/>
        </p:nvSpPr>
        <p:spPr bwMode="auto">
          <a:xfrm>
            <a:off x="88074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343"/>
          <p:cNvSpPr>
            <a:spLocks noChangeArrowheads="1"/>
          </p:cNvSpPr>
          <p:nvPr userDrawn="1"/>
        </p:nvSpPr>
        <p:spPr bwMode="auto">
          <a:xfrm>
            <a:off x="888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344"/>
          <p:cNvSpPr>
            <a:spLocks noChangeArrowheads="1"/>
          </p:cNvSpPr>
          <p:nvPr userDrawn="1"/>
        </p:nvSpPr>
        <p:spPr bwMode="auto">
          <a:xfrm>
            <a:off x="89566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345"/>
          <p:cNvSpPr>
            <a:spLocks noChangeArrowheads="1"/>
          </p:cNvSpPr>
          <p:nvPr userDrawn="1"/>
        </p:nvSpPr>
        <p:spPr bwMode="auto">
          <a:xfrm>
            <a:off x="90312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346"/>
          <p:cNvSpPr>
            <a:spLocks noChangeArrowheads="1"/>
          </p:cNvSpPr>
          <p:nvPr userDrawn="1"/>
        </p:nvSpPr>
        <p:spPr bwMode="auto">
          <a:xfrm>
            <a:off x="910748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347"/>
          <p:cNvSpPr>
            <a:spLocks noChangeArrowheads="1"/>
          </p:cNvSpPr>
          <p:nvPr userDrawn="1"/>
        </p:nvSpPr>
        <p:spPr bwMode="auto">
          <a:xfrm>
            <a:off x="918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348"/>
          <p:cNvSpPr>
            <a:spLocks noChangeArrowheads="1"/>
          </p:cNvSpPr>
          <p:nvPr userDrawn="1"/>
        </p:nvSpPr>
        <p:spPr bwMode="auto">
          <a:xfrm>
            <a:off x="925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349"/>
          <p:cNvSpPr>
            <a:spLocks noChangeArrowheads="1"/>
          </p:cNvSpPr>
          <p:nvPr userDrawn="1"/>
        </p:nvSpPr>
        <p:spPr bwMode="auto">
          <a:xfrm>
            <a:off x="933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350"/>
          <p:cNvSpPr>
            <a:spLocks noChangeArrowheads="1"/>
          </p:cNvSpPr>
          <p:nvPr userDrawn="1"/>
        </p:nvSpPr>
        <p:spPr bwMode="auto">
          <a:xfrm>
            <a:off x="94059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351"/>
          <p:cNvSpPr>
            <a:spLocks noChangeArrowheads="1"/>
          </p:cNvSpPr>
          <p:nvPr userDrawn="1"/>
        </p:nvSpPr>
        <p:spPr bwMode="auto">
          <a:xfrm>
            <a:off x="372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352"/>
          <p:cNvSpPr>
            <a:spLocks noChangeArrowheads="1"/>
          </p:cNvSpPr>
          <p:nvPr userDrawn="1"/>
        </p:nvSpPr>
        <p:spPr bwMode="auto">
          <a:xfrm>
            <a:off x="380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353"/>
          <p:cNvSpPr>
            <a:spLocks noChangeArrowheads="1"/>
          </p:cNvSpPr>
          <p:nvPr userDrawn="1"/>
        </p:nvSpPr>
        <p:spPr bwMode="auto">
          <a:xfrm>
            <a:off x="387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54"/>
          <p:cNvSpPr>
            <a:spLocks noChangeArrowheads="1"/>
          </p:cNvSpPr>
          <p:nvPr userDrawn="1"/>
        </p:nvSpPr>
        <p:spPr bwMode="auto">
          <a:xfrm>
            <a:off x="39544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55"/>
          <p:cNvSpPr>
            <a:spLocks noChangeArrowheads="1"/>
          </p:cNvSpPr>
          <p:nvPr userDrawn="1"/>
        </p:nvSpPr>
        <p:spPr bwMode="auto">
          <a:xfrm>
            <a:off x="40290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56"/>
          <p:cNvSpPr>
            <a:spLocks noChangeArrowheads="1"/>
          </p:cNvSpPr>
          <p:nvPr userDrawn="1"/>
        </p:nvSpPr>
        <p:spPr bwMode="auto">
          <a:xfrm>
            <a:off x="4029076" y="32729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57"/>
          <p:cNvSpPr>
            <a:spLocks noChangeArrowheads="1"/>
          </p:cNvSpPr>
          <p:nvPr userDrawn="1"/>
        </p:nvSpPr>
        <p:spPr bwMode="auto">
          <a:xfrm>
            <a:off x="41036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58"/>
          <p:cNvSpPr>
            <a:spLocks noChangeArrowheads="1"/>
          </p:cNvSpPr>
          <p:nvPr userDrawn="1"/>
        </p:nvSpPr>
        <p:spPr bwMode="auto">
          <a:xfrm>
            <a:off x="42545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59"/>
          <p:cNvSpPr>
            <a:spLocks noChangeArrowheads="1"/>
          </p:cNvSpPr>
          <p:nvPr userDrawn="1"/>
        </p:nvSpPr>
        <p:spPr bwMode="auto">
          <a:xfrm>
            <a:off x="43291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60"/>
          <p:cNvSpPr>
            <a:spLocks noChangeArrowheads="1"/>
          </p:cNvSpPr>
          <p:nvPr userDrawn="1"/>
        </p:nvSpPr>
        <p:spPr bwMode="auto">
          <a:xfrm>
            <a:off x="44037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61"/>
          <p:cNvSpPr>
            <a:spLocks noChangeArrowheads="1"/>
          </p:cNvSpPr>
          <p:nvPr userDrawn="1"/>
        </p:nvSpPr>
        <p:spPr bwMode="auto">
          <a:xfrm>
            <a:off x="44783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62"/>
          <p:cNvSpPr>
            <a:spLocks noChangeArrowheads="1"/>
          </p:cNvSpPr>
          <p:nvPr userDrawn="1"/>
        </p:nvSpPr>
        <p:spPr bwMode="auto">
          <a:xfrm>
            <a:off x="45497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63"/>
          <p:cNvSpPr>
            <a:spLocks noChangeArrowheads="1"/>
          </p:cNvSpPr>
          <p:nvPr userDrawn="1"/>
        </p:nvSpPr>
        <p:spPr bwMode="auto">
          <a:xfrm>
            <a:off x="462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64"/>
          <p:cNvSpPr>
            <a:spLocks noChangeArrowheads="1"/>
          </p:cNvSpPr>
          <p:nvPr userDrawn="1"/>
        </p:nvSpPr>
        <p:spPr bwMode="auto">
          <a:xfrm>
            <a:off x="47005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65"/>
          <p:cNvSpPr>
            <a:spLocks noChangeArrowheads="1"/>
          </p:cNvSpPr>
          <p:nvPr userDrawn="1"/>
        </p:nvSpPr>
        <p:spPr bwMode="auto">
          <a:xfrm>
            <a:off x="47752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66"/>
          <p:cNvSpPr>
            <a:spLocks noChangeArrowheads="1"/>
          </p:cNvSpPr>
          <p:nvPr userDrawn="1"/>
        </p:nvSpPr>
        <p:spPr bwMode="auto">
          <a:xfrm>
            <a:off x="48498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67"/>
          <p:cNvSpPr>
            <a:spLocks noChangeArrowheads="1"/>
          </p:cNvSpPr>
          <p:nvPr userDrawn="1"/>
        </p:nvSpPr>
        <p:spPr bwMode="auto">
          <a:xfrm>
            <a:off x="492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68"/>
          <p:cNvSpPr>
            <a:spLocks noChangeArrowheads="1"/>
          </p:cNvSpPr>
          <p:nvPr userDrawn="1"/>
        </p:nvSpPr>
        <p:spPr bwMode="auto">
          <a:xfrm>
            <a:off x="50006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69"/>
          <p:cNvSpPr>
            <a:spLocks noChangeArrowheads="1"/>
          </p:cNvSpPr>
          <p:nvPr userDrawn="1"/>
        </p:nvSpPr>
        <p:spPr bwMode="auto">
          <a:xfrm>
            <a:off x="50752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70"/>
          <p:cNvSpPr>
            <a:spLocks noChangeArrowheads="1"/>
          </p:cNvSpPr>
          <p:nvPr userDrawn="1"/>
        </p:nvSpPr>
        <p:spPr bwMode="auto">
          <a:xfrm>
            <a:off x="51498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71"/>
          <p:cNvSpPr>
            <a:spLocks noChangeArrowheads="1"/>
          </p:cNvSpPr>
          <p:nvPr userDrawn="1"/>
        </p:nvSpPr>
        <p:spPr bwMode="auto">
          <a:xfrm>
            <a:off x="522446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372"/>
          <p:cNvSpPr>
            <a:spLocks noChangeArrowheads="1"/>
          </p:cNvSpPr>
          <p:nvPr userDrawn="1"/>
        </p:nvSpPr>
        <p:spPr bwMode="auto">
          <a:xfrm>
            <a:off x="53006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373"/>
          <p:cNvSpPr>
            <a:spLocks noChangeArrowheads="1"/>
          </p:cNvSpPr>
          <p:nvPr userDrawn="1"/>
        </p:nvSpPr>
        <p:spPr bwMode="auto">
          <a:xfrm>
            <a:off x="5375276"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374"/>
          <p:cNvSpPr>
            <a:spLocks noChangeArrowheads="1"/>
          </p:cNvSpPr>
          <p:nvPr userDrawn="1"/>
        </p:nvSpPr>
        <p:spPr bwMode="auto">
          <a:xfrm>
            <a:off x="54467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375"/>
          <p:cNvSpPr>
            <a:spLocks noChangeArrowheads="1"/>
          </p:cNvSpPr>
          <p:nvPr userDrawn="1"/>
        </p:nvSpPr>
        <p:spPr bwMode="auto">
          <a:xfrm>
            <a:off x="55213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376"/>
          <p:cNvSpPr>
            <a:spLocks noChangeArrowheads="1"/>
          </p:cNvSpPr>
          <p:nvPr userDrawn="1"/>
        </p:nvSpPr>
        <p:spPr bwMode="auto">
          <a:xfrm>
            <a:off x="55959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377"/>
          <p:cNvSpPr>
            <a:spLocks noChangeArrowheads="1"/>
          </p:cNvSpPr>
          <p:nvPr userDrawn="1"/>
        </p:nvSpPr>
        <p:spPr bwMode="auto">
          <a:xfrm>
            <a:off x="5672138"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378"/>
          <p:cNvSpPr>
            <a:spLocks noChangeArrowheads="1"/>
          </p:cNvSpPr>
          <p:nvPr userDrawn="1"/>
        </p:nvSpPr>
        <p:spPr bwMode="auto">
          <a:xfrm>
            <a:off x="57467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379"/>
          <p:cNvSpPr>
            <a:spLocks noChangeArrowheads="1"/>
          </p:cNvSpPr>
          <p:nvPr userDrawn="1"/>
        </p:nvSpPr>
        <p:spPr bwMode="auto">
          <a:xfrm>
            <a:off x="58213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380"/>
          <p:cNvSpPr>
            <a:spLocks noChangeArrowheads="1"/>
          </p:cNvSpPr>
          <p:nvPr userDrawn="1"/>
        </p:nvSpPr>
        <p:spPr bwMode="auto">
          <a:xfrm>
            <a:off x="58959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381"/>
          <p:cNvSpPr>
            <a:spLocks noChangeArrowheads="1"/>
          </p:cNvSpPr>
          <p:nvPr userDrawn="1"/>
        </p:nvSpPr>
        <p:spPr bwMode="auto">
          <a:xfrm>
            <a:off x="59721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382"/>
          <p:cNvSpPr>
            <a:spLocks noChangeArrowheads="1"/>
          </p:cNvSpPr>
          <p:nvPr userDrawn="1"/>
        </p:nvSpPr>
        <p:spPr bwMode="auto">
          <a:xfrm>
            <a:off x="604678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383"/>
          <p:cNvSpPr>
            <a:spLocks noChangeArrowheads="1"/>
          </p:cNvSpPr>
          <p:nvPr userDrawn="1"/>
        </p:nvSpPr>
        <p:spPr bwMode="auto">
          <a:xfrm>
            <a:off x="6121401"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384"/>
          <p:cNvSpPr>
            <a:spLocks noChangeArrowheads="1"/>
          </p:cNvSpPr>
          <p:nvPr userDrawn="1"/>
        </p:nvSpPr>
        <p:spPr bwMode="auto">
          <a:xfrm>
            <a:off x="619601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385"/>
          <p:cNvSpPr>
            <a:spLocks noChangeArrowheads="1"/>
          </p:cNvSpPr>
          <p:nvPr userDrawn="1"/>
        </p:nvSpPr>
        <p:spPr bwMode="auto">
          <a:xfrm>
            <a:off x="62674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386"/>
          <p:cNvSpPr>
            <a:spLocks noChangeArrowheads="1"/>
          </p:cNvSpPr>
          <p:nvPr userDrawn="1"/>
        </p:nvSpPr>
        <p:spPr bwMode="auto">
          <a:xfrm>
            <a:off x="63420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387"/>
          <p:cNvSpPr>
            <a:spLocks noChangeArrowheads="1"/>
          </p:cNvSpPr>
          <p:nvPr userDrawn="1"/>
        </p:nvSpPr>
        <p:spPr bwMode="auto">
          <a:xfrm>
            <a:off x="641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388"/>
          <p:cNvSpPr>
            <a:spLocks noChangeArrowheads="1"/>
          </p:cNvSpPr>
          <p:nvPr userDrawn="1"/>
        </p:nvSpPr>
        <p:spPr bwMode="auto">
          <a:xfrm>
            <a:off x="64928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389"/>
          <p:cNvSpPr>
            <a:spLocks noChangeArrowheads="1"/>
          </p:cNvSpPr>
          <p:nvPr userDrawn="1"/>
        </p:nvSpPr>
        <p:spPr bwMode="auto">
          <a:xfrm>
            <a:off x="65674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390"/>
          <p:cNvSpPr>
            <a:spLocks noChangeArrowheads="1"/>
          </p:cNvSpPr>
          <p:nvPr userDrawn="1"/>
        </p:nvSpPr>
        <p:spPr bwMode="auto">
          <a:xfrm>
            <a:off x="66421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391"/>
          <p:cNvSpPr>
            <a:spLocks noChangeArrowheads="1"/>
          </p:cNvSpPr>
          <p:nvPr userDrawn="1"/>
        </p:nvSpPr>
        <p:spPr bwMode="auto">
          <a:xfrm>
            <a:off x="67183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392"/>
          <p:cNvSpPr>
            <a:spLocks noChangeArrowheads="1"/>
          </p:cNvSpPr>
          <p:nvPr userDrawn="1"/>
        </p:nvSpPr>
        <p:spPr bwMode="auto">
          <a:xfrm>
            <a:off x="67929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393"/>
          <p:cNvSpPr>
            <a:spLocks noChangeArrowheads="1"/>
          </p:cNvSpPr>
          <p:nvPr userDrawn="1"/>
        </p:nvSpPr>
        <p:spPr bwMode="auto">
          <a:xfrm>
            <a:off x="68675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394"/>
          <p:cNvSpPr>
            <a:spLocks noChangeArrowheads="1"/>
          </p:cNvSpPr>
          <p:nvPr userDrawn="1"/>
        </p:nvSpPr>
        <p:spPr bwMode="auto">
          <a:xfrm>
            <a:off x="69421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395"/>
          <p:cNvSpPr>
            <a:spLocks noChangeArrowheads="1"/>
          </p:cNvSpPr>
          <p:nvPr userDrawn="1"/>
        </p:nvSpPr>
        <p:spPr bwMode="auto">
          <a:xfrm>
            <a:off x="701833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396"/>
          <p:cNvSpPr>
            <a:spLocks noChangeArrowheads="1"/>
          </p:cNvSpPr>
          <p:nvPr userDrawn="1"/>
        </p:nvSpPr>
        <p:spPr bwMode="auto">
          <a:xfrm>
            <a:off x="70897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397"/>
          <p:cNvSpPr>
            <a:spLocks noChangeArrowheads="1"/>
          </p:cNvSpPr>
          <p:nvPr userDrawn="1"/>
        </p:nvSpPr>
        <p:spPr bwMode="auto">
          <a:xfrm>
            <a:off x="716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398"/>
          <p:cNvSpPr>
            <a:spLocks noChangeArrowheads="1"/>
          </p:cNvSpPr>
          <p:nvPr userDrawn="1"/>
        </p:nvSpPr>
        <p:spPr bwMode="auto">
          <a:xfrm>
            <a:off x="72390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399"/>
          <p:cNvSpPr>
            <a:spLocks noChangeArrowheads="1"/>
          </p:cNvSpPr>
          <p:nvPr userDrawn="1"/>
        </p:nvSpPr>
        <p:spPr bwMode="auto">
          <a:xfrm>
            <a:off x="73136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400"/>
          <p:cNvSpPr>
            <a:spLocks noChangeArrowheads="1"/>
          </p:cNvSpPr>
          <p:nvPr userDrawn="1"/>
        </p:nvSpPr>
        <p:spPr bwMode="auto">
          <a:xfrm>
            <a:off x="7389813"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401"/>
          <p:cNvSpPr>
            <a:spLocks noChangeArrowheads="1"/>
          </p:cNvSpPr>
          <p:nvPr userDrawn="1"/>
        </p:nvSpPr>
        <p:spPr bwMode="auto">
          <a:xfrm>
            <a:off x="746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402"/>
          <p:cNvSpPr>
            <a:spLocks noChangeArrowheads="1"/>
          </p:cNvSpPr>
          <p:nvPr userDrawn="1"/>
        </p:nvSpPr>
        <p:spPr bwMode="auto">
          <a:xfrm>
            <a:off x="753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403"/>
          <p:cNvSpPr>
            <a:spLocks noChangeArrowheads="1"/>
          </p:cNvSpPr>
          <p:nvPr userDrawn="1"/>
        </p:nvSpPr>
        <p:spPr bwMode="auto">
          <a:xfrm>
            <a:off x="761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404"/>
          <p:cNvSpPr>
            <a:spLocks noChangeArrowheads="1"/>
          </p:cNvSpPr>
          <p:nvPr userDrawn="1"/>
        </p:nvSpPr>
        <p:spPr bwMode="auto">
          <a:xfrm>
            <a:off x="7689851"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405"/>
          <p:cNvSpPr>
            <a:spLocks noChangeArrowheads="1"/>
          </p:cNvSpPr>
          <p:nvPr userDrawn="1"/>
        </p:nvSpPr>
        <p:spPr bwMode="auto">
          <a:xfrm>
            <a:off x="77644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406"/>
          <p:cNvSpPr>
            <a:spLocks noChangeArrowheads="1"/>
          </p:cNvSpPr>
          <p:nvPr userDrawn="1"/>
        </p:nvSpPr>
        <p:spPr bwMode="auto">
          <a:xfrm>
            <a:off x="783907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408"/>
          <p:cNvSpPr>
            <a:spLocks noChangeArrowheads="1"/>
          </p:cNvSpPr>
          <p:nvPr userDrawn="1"/>
        </p:nvSpPr>
        <p:spPr bwMode="auto">
          <a:xfrm>
            <a:off x="79105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9"/>
          <p:cNvSpPr>
            <a:spLocks noChangeArrowheads="1"/>
          </p:cNvSpPr>
          <p:nvPr userDrawn="1"/>
        </p:nvSpPr>
        <p:spPr bwMode="auto">
          <a:xfrm>
            <a:off x="79851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410"/>
          <p:cNvSpPr>
            <a:spLocks noChangeArrowheads="1"/>
          </p:cNvSpPr>
          <p:nvPr userDrawn="1"/>
        </p:nvSpPr>
        <p:spPr bwMode="auto">
          <a:xfrm>
            <a:off x="80597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411"/>
          <p:cNvSpPr>
            <a:spLocks noChangeArrowheads="1"/>
          </p:cNvSpPr>
          <p:nvPr userDrawn="1"/>
        </p:nvSpPr>
        <p:spPr bwMode="auto">
          <a:xfrm>
            <a:off x="81359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412"/>
          <p:cNvSpPr>
            <a:spLocks noChangeArrowheads="1"/>
          </p:cNvSpPr>
          <p:nvPr userDrawn="1"/>
        </p:nvSpPr>
        <p:spPr bwMode="auto">
          <a:xfrm>
            <a:off x="82105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413"/>
          <p:cNvSpPr>
            <a:spLocks noChangeArrowheads="1"/>
          </p:cNvSpPr>
          <p:nvPr userDrawn="1"/>
        </p:nvSpPr>
        <p:spPr bwMode="auto">
          <a:xfrm>
            <a:off x="82851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414"/>
          <p:cNvSpPr>
            <a:spLocks noChangeArrowheads="1"/>
          </p:cNvSpPr>
          <p:nvPr userDrawn="1"/>
        </p:nvSpPr>
        <p:spPr bwMode="auto">
          <a:xfrm>
            <a:off x="83597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415"/>
          <p:cNvSpPr>
            <a:spLocks noChangeArrowheads="1"/>
          </p:cNvSpPr>
          <p:nvPr userDrawn="1"/>
        </p:nvSpPr>
        <p:spPr bwMode="auto">
          <a:xfrm>
            <a:off x="84359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416"/>
          <p:cNvSpPr>
            <a:spLocks noChangeArrowheads="1"/>
          </p:cNvSpPr>
          <p:nvPr userDrawn="1"/>
        </p:nvSpPr>
        <p:spPr bwMode="auto">
          <a:xfrm>
            <a:off x="85105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417"/>
          <p:cNvSpPr>
            <a:spLocks noChangeArrowheads="1"/>
          </p:cNvSpPr>
          <p:nvPr userDrawn="1"/>
        </p:nvSpPr>
        <p:spPr bwMode="auto">
          <a:xfrm>
            <a:off x="8585201"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418"/>
          <p:cNvSpPr>
            <a:spLocks noChangeArrowheads="1"/>
          </p:cNvSpPr>
          <p:nvPr userDrawn="1"/>
        </p:nvSpPr>
        <p:spPr bwMode="auto">
          <a:xfrm>
            <a:off x="8659813"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419"/>
          <p:cNvSpPr>
            <a:spLocks noChangeArrowheads="1"/>
          </p:cNvSpPr>
          <p:nvPr userDrawn="1"/>
        </p:nvSpPr>
        <p:spPr bwMode="auto">
          <a:xfrm>
            <a:off x="87312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420"/>
          <p:cNvSpPr>
            <a:spLocks noChangeArrowheads="1"/>
          </p:cNvSpPr>
          <p:nvPr userDrawn="1"/>
        </p:nvSpPr>
        <p:spPr bwMode="auto">
          <a:xfrm>
            <a:off x="8807451"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421"/>
          <p:cNvSpPr>
            <a:spLocks noChangeArrowheads="1"/>
          </p:cNvSpPr>
          <p:nvPr userDrawn="1"/>
        </p:nvSpPr>
        <p:spPr bwMode="auto">
          <a:xfrm>
            <a:off x="88820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2"/>
          <p:cNvSpPr>
            <a:spLocks noChangeArrowheads="1"/>
          </p:cNvSpPr>
          <p:nvPr userDrawn="1"/>
        </p:nvSpPr>
        <p:spPr bwMode="auto">
          <a:xfrm>
            <a:off x="89566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3"/>
          <p:cNvSpPr>
            <a:spLocks noChangeArrowheads="1"/>
          </p:cNvSpPr>
          <p:nvPr userDrawn="1"/>
        </p:nvSpPr>
        <p:spPr bwMode="auto">
          <a:xfrm>
            <a:off x="90312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4"/>
          <p:cNvSpPr>
            <a:spLocks noChangeArrowheads="1"/>
          </p:cNvSpPr>
          <p:nvPr userDrawn="1"/>
        </p:nvSpPr>
        <p:spPr bwMode="auto">
          <a:xfrm>
            <a:off x="9107488"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5"/>
          <p:cNvSpPr>
            <a:spLocks noChangeArrowheads="1"/>
          </p:cNvSpPr>
          <p:nvPr userDrawn="1"/>
        </p:nvSpPr>
        <p:spPr bwMode="auto">
          <a:xfrm>
            <a:off x="918210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6"/>
          <p:cNvSpPr>
            <a:spLocks noChangeArrowheads="1"/>
          </p:cNvSpPr>
          <p:nvPr userDrawn="1"/>
        </p:nvSpPr>
        <p:spPr bwMode="auto">
          <a:xfrm>
            <a:off x="92567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7"/>
          <p:cNvSpPr>
            <a:spLocks noChangeArrowheads="1"/>
          </p:cNvSpPr>
          <p:nvPr userDrawn="1"/>
        </p:nvSpPr>
        <p:spPr bwMode="auto">
          <a:xfrm>
            <a:off x="93313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8"/>
          <p:cNvSpPr>
            <a:spLocks noChangeArrowheads="1"/>
          </p:cNvSpPr>
          <p:nvPr userDrawn="1"/>
        </p:nvSpPr>
        <p:spPr bwMode="auto">
          <a:xfrm>
            <a:off x="9405938"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9"/>
          <p:cNvSpPr>
            <a:spLocks noChangeArrowheads="1"/>
          </p:cNvSpPr>
          <p:nvPr userDrawn="1"/>
        </p:nvSpPr>
        <p:spPr bwMode="auto">
          <a:xfrm>
            <a:off x="9482138" y="3198366"/>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30"/>
          <p:cNvSpPr>
            <a:spLocks noChangeArrowheads="1"/>
          </p:cNvSpPr>
          <p:nvPr userDrawn="1"/>
        </p:nvSpPr>
        <p:spPr bwMode="auto">
          <a:xfrm>
            <a:off x="372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431"/>
          <p:cNvSpPr>
            <a:spLocks noChangeArrowheads="1"/>
          </p:cNvSpPr>
          <p:nvPr userDrawn="1"/>
        </p:nvSpPr>
        <p:spPr bwMode="auto">
          <a:xfrm>
            <a:off x="380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432"/>
          <p:cNvSpPr>
            <a:spLocks noChangeArrowheads="1"/>
          </p:cNvSpPr>
          <p:nvPr userDrawn="1"/>
        </p:nvSpPr>
        <p:spPr bwMode="auto">
          <a:xfrm>
            <a:off x="387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433"/>
          <p:cNvSpPr>
            <a:spLocks noChangeArrowheads="1"/>
          </p:cNvSpPr>
          <p:nvPr userDrawn="1"/>
        </p:nvSpPr>
        <p:spPr bwMode="auto">
          <a:xfrm>
            <a:off x="42545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434"/>
          <p:cNvSpPr>
            <a:spLocks noChangeArrowheads="1"/>
          </p:cNvSpPr>
          <p:nvPr userDrawn="1"/>
        </p:nvSpPr>
        <p:spPr bwMode="auto">
          <a:xfrm>
            <a:off x="43291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435"/>
          <p:cNvSpPr>
            <a:spLocks noChangeArrowheads="1"/>
          </p:cNvSpPr>
          <p:nvPr userDrawn="1"/>
        </p:nvSpPr>
        <p:spPr bwMode="auto">
          <a:xfrm>
            <a:off x="44037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436"/>
          <p:cNvSpPr>
            <a:spLocks noChangeArrowheads="1"/>
          </p:cNvSpPr>
          <p:nvPr userDrawn="1"/>
        </p:nvSpPr>
        <p:spPr bwMode="auto">
          <a:xfrm>
            <a:off x="44783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437"/>
          <p:cNvSpPr>
            <a:spLocks noChangeArrowheads="1"/>
          </p:cNvSpPr>
          <p:nvPr userDrawn="1"/>
        </p:nvSpPr>
        <p:spPr bwMode="auto">
          <a:xfrm>
            <a:off x="454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438"/>
          <p:cNvSpPr>
            <a:spLocks noChangeArrowheads="1"/>
          </p:cNvSpPr>
          <p:nvPr userDrawn="1"/>
        </p:nvSpPr>
        <p:spPr bwMode="auto">
          <a:xfrm>
            <a:off x="462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439"/>
          <p:cNvSpPr>
            <a:spLocks noChangeArrowheads="1"/>
          </p:cNvSpPr>
          <p:nvPr userDrawn="1"/>
        </p:nvSpPr>
        <p:spPr bwMode="auto">
          <a:xfrm>
            <a:off x="470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440"/>
          <p:cNvSpPr>
            <a:spLocks noChangeArrowheads="1"/>
          </p:cNvSpPr>
          <p:nvPr userDrawn="1"/>
        </p:nvSpPr>
        <p:spPr bwMode="auto">
          <a:xfrm>
            <a:off x="47752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441"/>
          <p:cNvSpPr>
            <a:spLocks noChangeArrowheads="1"/>
          </p:cNvSpPr>
          <p:nvPr userDrawn="1"/>
        </p:nvSpPr>
        <p:spPr bwMode="auto">
          <a:xfrm>
            <a:off x="48498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442"/>
          <p:cNvSpPr>
            <a:spLocks noChangeArrowheads="1"/>
          </p:cNvSpPr>
          <p:nvPr userDrawn="1"/>
        </p:nvSpPr>
        <p:spPr bwMode="auto">
          <a:xfrm>
            <a:off x="492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443"/>
          <p:cNvSpPr>
            <a:spLocks noChangeArrowheads="1"/>
          </p:cNvSpPr>
          <p:nvPr userDrawn="1"/>
        </p:nvSpPr>
        <p:spPr bwMode="auto">
          <a:xfrm>
            <a:off x="50006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444"/>
          <p:cNvSpPr>
            <a:spLocks noChangeArrowheads="1"/>
          </p:cNvSpPr>
          <p:nvPr userDrawn="1"/>
        </p:nvSpPr>
        <p:spPr bwMode="auto">
          <a:xfrm>
            <a:off x="50752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445"/>
          <p:cNvSpPr>
            <a:spLocks noChangeArrowheads="1"/>
          </p:cNvSpPr>
          <p:nvPr userDrawn="1"/>
        </p:nvSpPr>
        <p:spPr bwMode="auto">
          <a:xfrm>
            <a:off x="51498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446"/>
          <p:cNvSpPr>
            <a:spLocks noChangeArrowheads="1"/>
          </p:cNvSpPr>
          <p:nvPr userDrawn="1"/>
        </p:nvSpPr>
        <p:spPr bwMode="auto">
          <a:xfrm>
            <a:off x="522446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447"/>
          <p:cNvSpPr>
            <a:spLocks noChangeArrowheads="1"/>
          </p:cNvSpPr>
          <p:nvPr userDrawn="1"/>
        </p:nvSpPr>
        <p:spPr bwMode="auto">
          <a:xfrm>
            <a:off x="53006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448"/>
          <p:cNvSpPr>
            <a:spLocks noChangeArrowheads="1"/>
          </p:cNvSpPr>
          <p:nvPr userDrawn="1"/>
        </p:nvSpPr>
        <p:spPr bwMode="auto">
          <a:xfrm>
            <a:off x="5375276"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449"/>
          <p:cNvSpPr>
            <a:spLocks noChangeArrowheads="1"/>
          </p:cNvSpPr>
          <p:nvPr userDrawn="1"/>
        </p:nvSpPr>
        <p:spPr bwMode="auto">
          <a:xfrm>
            <a:off x="544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450"/>
          <p:cNvSpPr>
            <a:spLocks noChangeArrowheads="1"/>
          </p:cNvSpPr>
          <p:nvPr userDrawn="1"/>
        </p:nvSpPr>
        <p:spPr bwMode="auto">
          <a:xfrm>
            <a:off x="552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451"/>
          <p:cNvSpPr>
            <a:spLocks noChangeArrowheads="1"/>
          </p:cNvSpPr>
          <p:nvPr userDrawn="1"/>
        </p:nvSpPr>
        <p:spPr bwMode="auto">
          <a:xfrm>
            <a:off x="559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452"/>
          <p:cNvSpPr>
            <a:spLocks noChangeArrowheads="1"/>
          </p:cNvSpPr>
          <p:nvPr userDrawn="1"/>
        </p:nvSpPr>
        <p:spPr bwMode="auto">
          <a:xfrm>
            <a:off x="567213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53"/>
          <p:cNvSpPr>
            <a:spLocks noChangeArrowheads="1"/>
          </p:cNvSpPr>
          <p:nvPr userDrawn="1"/>
        </p:nvSpPr>
        <p:spPr bwMode="auto">
          <a:xfrm>
            <a:off x="57467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54"/>
          <p:cNvSpPr>
            <a:spLocks noChangeArrowheads="1"/>
          </p:cNvSpPr>
          <p:nvPr userDrawn="1"/>
        </p:nvSpPr>
        <p:spPr bwMode="auto">
          <a:xfrm>
            <a:off x="58213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55"/>
          <p:cNvSpPr>
            <a:spLocks noChangeArrowheads="1"/>
          </p:cNvSpPr>
          <p:nvPr userDrawn="1"/>
        </p:nvSpPr>
        <p:spPr bwMode="auto">
          <a:xfrm>
            <a:off x="589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456"/>
          <p:cNvSpPr>
            <a:spLocks noChangeArrowheads="1"/>
          </p:cNvSpPr>
          <p:nvPr userDrawn="1"/>
        </p:nvSpPr>
        <p:spPr bwMode="auto">
          <a:xfrm>
            <a:off x="59721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457"/>
          <p:cNvSpPr>
            <a:spLocks noChangeArrowheads="1"/>
          </p:cNvSpPr>
          <p:nvPr userDrawn="1"/>
        </p:nvSpPr>
        <p:spPr bwMode="auto">
          <a:xfrm>
            <a:off x="604678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458"/>
          <p:cNvSpPr>
            <a:spLocks noChangeArrowheads="1"/>
          </p:cNvSpPr>
          <p:nvPr userDrawn="1"/>
        </p:nvSpPr>
        <p:spPr bwMode="auto">
          <a:xfrm>
            <a:off x="61214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459"/>
          <p:cNvSpPr>
            <a:spLocks noChangeArrowheads="1"/>
          </p:cNvSpPr>
          <p:nvPr userDrawn="1"/>
        </p:nvSpPr>
        <p:spPr bwMode="auto">
          <a:xfrm>
            <a:off x="61960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460"/>
          <p:cNvSpPr>
            <a:spLocks noChangeArrowheads="1"/>
          </p:cNvSpPr>
          <p:nvPr userDrawn="1"/>
        </p:nvSpPr>
        <p:spPr bwMode="auto">
          <a:xfrm>
            <a:off x="62674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461"/>
          <p:cNvSpPr>
            <a:spLocks noChangeArrowheads="1"/>
          </p:cNvSpPr>
          <p:nvPr userDrawn="1"/>
        </p:nvSpPr>
        <p:spPr bwMode="auto">
          <a:xfrm>
            <a:off x="634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462"/>
          <p:cNvSpPr>
            <a:spLocks noChangeArrowheads="1"/>
          </p:cNvSpPr>
          <p:nvPr userDrawn="1"/>
        </p:nvSpPr>
        <p:spPr bwMode="auto">
          <a:xfrm>
            <a:off x="641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463"/>
          <p:cNvSpPr>
            <a:spLocks noChangeArrowheads="1"/>
          </p:cNvSpPr>
          <p:nvPr userDrawn="1"/>
        </p:nvSpPr>
        <p:spPr bwMode="auto">
          <a:xfrm>
            <a:off x="64928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464"/>
          <p:cNvSpPr>
            <a:spLocks noChangeArrowheads="1"/>
          </p:cNvSpPr>
          <p:nvPr userDrawn="1"/>
        </p:nvSpPr>
        <p:spPr bwMode="auto">
          <a:xfrm>
            <a:off x="65674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465"/>
          <p:cNvSpPr>
            <a:spLocks noChangeArrowheads="1"/>
          </p:cNvSpPr>
          <p:nvPr userDrawn="1"/>
        </p:nvSpPr>
        <p:spPr bwMode="auto">
          <a:xfrm>
            <a:off x="664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466"/>
          <p:cNvSpPr>
            <a:spLocks noChangeArrowheads="1"/>
          </p:cNvSpPr>
          <p:nvPr userDrawn="1"/>
        </p:nvSpPr>
        <p:spPr bwMode="auto">
          <a:xfrm>
            <a:off x="67183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467"/>
          <p:cNvSpPr>
            <a:spLocks noChangeArrowheads="1"/>
          </p:cNvSpPr>
          <p:nvPr userDrawn="1"/>
        </p:nvSpPr>
        <p:spPr bwMode="auto">
          <a:xfrm>
            <a:off x="67929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68"/>
          <p:cNvSpPr>
            <a:spLocks noChangeArrowheads="1"/>
          </p:cNvSpPr>
          <p:nvPr userDrawn="1"/>
        </p:nvSpPr>
        <p:spPr bwMode="auto">
          <a:xfrm>
            <a:off x="68675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69"/>
          <p:cNvSpPr>
            <a:spLocks noChangeArrowheads="1"/>
          </p:cNvSpPr>
          <p:nvPr userDrawn="1"/>
        </p:nvSpPr>
        <p:spPr bwMode="auto">
          <a:xfrm>
            <a:off x="69421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70"/>
          <p:cNvSpPr>
            <a:spLocks noChangeArrowheads="1"/>
          </p:cNvSpPr>
          <p:nvPr userDrawn="1"/>
        </p:nvSpPr>
        <p:spPr bwMode="auto">
          <a:xfrm>
            <a:off x="70183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71"/>
          <p:cNvSpPr>
            <a:spLocks noChangeArrowheads="1"/>
          </p:cNvSpPr>
          <p:nvPr userDrawn="1"/>
        </p:nvSpPr>
        <p:spPr bwMode="auto">
          <a:xfrm>
            <a:off x="70897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72"/>
          <p:cNvSpPr>
            <a:spLocks noChangeArrowheads="1"/>
          </p:cNvSpPr>
          <p:nvPr userDrawn="1"/>
        </p:nvSpPr>
        <p:spPr bwMode="auto">
          <a:xfrm>
            <a:off x="716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73"/>
          <p:cNvSpPr>
            <a:spLocks noChangeArrowheads="1"/>
          </p:cNvSpPr>
          <p:nvPr userDrawn="1"/>
        </p:nvSpPr>
        <p:spPr bwMode="auto">
          <a:xfrm>
            <a:off x="72390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74"/>
          <p:cNvSpPr>
            <a:spLocks noChangeArrowheads="1"/>
          </p:cNvSpPr>
          <p:nvPr userDrawn="1"/>
        </p:nvSpPr>
        <p:spPr bwMode="auto">
          <a:xfrm>
            <a:off x="73136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75"/>
          <p:cNvSpPr>
            <a:spLocks noChangeArrowheads="1"/>
          </p:cNvSpPr>
          <p:nvPr userDrawn="1"/>
        </p:nvSpPr>
        <p:spPr bwMode="auto">
          <a:xfrm>
            <a:off x="7389813"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76"/>
          <p:cNvSpPr>
            <a:spLocks noChangeArrowheads="1"/>
          </p:cNvSpPr>
          <p:nvPr userDrawn="1"/>
        </p:nvSpPr>
        <p:spPr bwMode="auto">
          <a:xfrm>
            <a:off x="746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77"/>
          <p:cNvSpPr>
            <a:spLocks noChangeArrowheads="1"/>
          </p:cNvSpPr>
          <p:nvPr userDrawn="1"/>
        </p:nvSpPr>
        <p:spPr bwMode="auto">
          <a:xfrm>
            <a:off x="753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78"/>
          <p:cNvSpPr>
            <a:spLocks noChangeArrowheads="1"/>
          </p:cNvSpPr>
          <p:nvPr userDrawn="1"/>
        </p:nvSpPr>
        <p:spPr bwMode="auto">
          <a:xfrm>
            <a:off x="761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479"/>
          <p:cNvSpPr>
            <a:spLocks noChangeArrowheads="1"/>
          </p:cNvSpPr>
          <p:nvPr userDrawn="1"/>
        </p:nvSpPr>
        <p:spPr bwMode="auto">
          <a:xfrm>
            <a:off x="76898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480"/>
          <p:cNvSpPr>
            <a:spLocks noChangeArrowheads="1"/>
          </p:cNvSpPr>
          <p:nvPr userDrawn="1"/>
        </p:nvSpPr>
        <p:spPr bwMode="auto">
          <a:xfrm>
            <a:off x="77644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481"/>
          <p:cNvSpPr>
            <a:spLocks noChangeArrowheads="1"/>
          </p:cNvSpPr>
          <p:nvPr userDrawn="1"/>
        </p:nvSpPr>
        <p:spPr bwMode="auto">
          <a:xfrm>
            <a:off x="783907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482"/>
          <p:cNvSpPr>
            <a:spLocks noChangeArrowheads="1"/>
          </p:cNvSpPr>
          <p:nvPr userDrawn="1"/>
        </p:nvSpPr>
        <p:spPr bwMode="auto">
          <a:xfrm>
            <a:off x="79105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483"/>
          <p:cNvSpPr>
            <a:spLocks noChangeArrowheads="1"/>
          </p:cNvSpPr>
          <p:nvPr userDrawn="1"/>
        </p:nvSpPr>
        <p:spPr bwMode="auto">
          <a:xfrm>
            <a:off x="79851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484"/>
          <p:cNvSpPr>
            <a:spLocks noChangeArrowheads="1"/>
          </p:cNvSpPr>
          <p:nvPr userDrawn="1"/>
        </p:nvSpPr>
        <p:spPr bwMode="auto">
          <a:xfrm>
            <a:off x="80597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485"/>
          <p:cNvSpPr>
            <a:spLocks noChangeArrowheads="1"/>
          </p:cNvSpPr>
          <p:nvPr userDrawn="1"/>
        </p:nvSpPr>
        <p:spPr bwMode="auto">
          <a:xfrm>
            <a:off x="813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486"/>
          <p:cNvSpPr>
            <a:spLocks noChangeArrowheads="1"/>
          </p:cNvSpPr>
          <p:nvPr userDrawn="1"/>
        </p:nvSpPr>
        <p:spPr bwMode="auto">
          <a:xfrm>
            <a:off x="82105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487"/>
          <p:cNvSpPr>
            <a:spLocks noChangeArrowheads="1"/>
          </p:cNvSpPr>
          <p:nvPr userDrawn="1"/>
        </p:nvSpPr>
        <p:spPr bwMode="auto">
          <a:xfrm>
            <a:off x="82851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488"/>
          <p:cNvSpPr>
            <a:spLocks noChangeArrowheads="1"/>
          </p:cNvSpPr>
          <p:nvPr userDrawn="1"/>
        </p:nvSpPr>
        <p:spPr bwMode="auto">
          <a:xfrm>
            <a:off x="835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489"/>
          <p:cNvSpPr>
            <a:spLocks noChangeArrowheads="1"/>
          </p:cNvSpPr>
          <p:nvPr userDrawn="1"/>
        </p:nvSpPr>
        <p:spPr bwMode="auto">
          <a:xfrm>
            <a:off x="843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490"/>
          <p:cNvSpPr>
            <a:spLocks noChangeArrowheads="1"/>
          </p:cNvSpPr>
          <p:nvPr userDrawn="1"/>
        </p:nvSpPr>
        <p:spPr bwMode="auto">
          <a:xfrm>
            <a:off x="851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491"/>
          <p:cNvSpPr>
            <a:spLocks noChangeArrowheads="1"/>
          </p:cNvSpPr>
          <p:nvPr userDrawn="1"/>
        </p:nvSpPr>
        <p:spPr bwMode="auto">
          <a:xfrm>
            <a:off x="85852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492"/>
          <p:cNvSpPr>
            <a:spLocks noChangeArrowheads="1"/>
          </p:cNvSpPr>
          <p:nvPr userDrawn="1"/>
        </p:nvSpPr>
        <p:spPr bwMode="auto">
          <a:xfrm>
            <a:off x="86598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493"/>
          <p:cNvSpPr>
            <a:spLocks noChangeArrowheads="1"/>
          </p:cNvSpPr>
          <p:nvPr userDrawn="1"/>
        </p:nvSpPr>
        <p:spPr bwMode="auto">
          <a:xfrm>
            <a:off x="87312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494"/>
          <p:cNvSpPr>
            <a:spLocks noChangeArrowheads="1"/>
          </p:cNvSpPr>
          <p:nvPr userDrawn="1"/>
        </p:nvSpPr>
        <p:spPr bwMode="auto">
          <a:xfrm>
            <a:off x="88074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495"/>
          <p:cNvSpPr>
            <a:spLocks noChangeArrowheads="1"/>
          </p:cNvSpPr>
          <p:nvPr userDrawn="1"/>
        </p:nvSpPr>
        <p:spPr bwMode="auto">
          <a:xfrm>
            <a:off x="888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496"/>
          <p:cNvSpPr>
            <a:spLocks noChangeArrowheads="1"/>
          </p:cNvSpPr>
          <p:nvPr userDrawn="1"/>
        </p:nvSpPr>
        <p:spPr bwMode="auto">
          <a:xfrm>
            <a:off x="89566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497"/>
          <p:cNvSpPr>
            <a:spLocks noChangeArrowheads="1"/>
          </p:cNvSpPr>
          <p:nvPr userDrawn="1"/>
        </p:nvSpPr>
        <p:spPr bwMode="auto">
          <a:xfrm>
            <a:off x="90312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498"/>
          <p:cNvSpPr>
            <a:spLocks noChangeArrowheads="1"/>
          </p:cNvSpPr>
          <p:nvPr userDrawn="1"/>
        </p:nvSpPr>
        <p:spPr bwMode="auto">
          <a:xfrm>
            <a:off x="910748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99"/>
          <p:cNvSpPr>
            <a:spLocks noChangeArrowheads="1"/>
          </p:cNvSpPr>
          <p:nvPr userDrawn="1"/>
        </p:nvSpPr>
        <p:spPr bwMode="auto">
          <a:xfrm>
            <a:off x="918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500"/>
          <p:cNvSpPr>
            <a:spLocks noChangeArrowheads="1"/>
          </p:cNvSpPr>
          <p:nvPr userDrawn="1"/>
        </p:nvSpPr>
        <p:spPr bwMode="auto">
          <a:xfrm>
            <a:off x="925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501"/>
          <p:cNvSpPr>
            <a:spLocks noChangeArrowheads="1"/>
          </p:cNvSpPr>
          <p:nvPr userDrawn="1"/>
        </p:nvSpPr>
        <p:spPr bwMode="auto">
          <a:xfrm>
            <a:off x="933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502"/>
          <p:cNvSpPr>
            <a:spLocks noChangeArrowheads="1"/>
          </p:cNvSpPr>
          <p:nvPr userDrawn="1"/>
        </p:nvSpPr>
        <p:spPr bwMode="auto">
          <a:xfrm>
            <a:off x="94059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503"/>
          <p:cNvSpPr>
            <a:spLocks noChangeArrowheads="1"/>
          </p:cNvSpPr>
          <p:nvPr userDrawn="1"/>
        </p:nvSpPr>
        <p:spPr bwMode="auto">
          <a:xfrm>
            <a:off x="94821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504"/>
          <p:cNvSpPr>
            <a:spLocks noChangeArrowheads="1"/>
          </p:cNvSpPr>
          <p:nvPr userDrawn="1"/>
        </p:nvSpPr>
        <p:spPr bwMode="auto">
          <a:xfrm>
            <a:off x="95535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505"/>
          <p:cNvSpPr>
            <a:spLocks noChangeArrowheads="1"/>
          </p:cNvSpPr>
          <p:nvPr userDrawn="1"/>
        </p:nvSpPr>
        <p:spPr bwMode="auto">
          <a:xfrm>
            <a:off x="96281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506"/>
          <p:cNvSpPr>
            <a:spLocks noChangeArrowheads="1"/>
          </p:cNvSpPr>
          <p:nvPr userDrawn="1"/>
        </p:nvSpPr>
        <p:spPr bwMode="auto">
          <a:xfrm>
            <a:off x="97028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507"/>
          <p:cNvSpPr>
            <a:spLocks noChangeArrowheads="1"/>
          </p:cNvSpPr>
          <p:nvPr userDrawn="1"/>
        </p:nvSpPr>
        <p:spPr bwMode="auto">
          <a:xfrm>
            <a:off x="380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508"/>
          <p:cNvSpPr>
            <a:spLocks noChangeArrowheads="1"/>
          </p:cNvSpPr>
          <p:nvPr userDrawn="1"/>
        </p:nvSpPr>
        <p:spPr bwMode="auto">
          <a:xfrm>
            <a:off x="387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509"/>
          <p:cNvSpPr>
            <a:spLocks noChangeArrowheads="1"/>
          </p:cNvSpPr>
          <p:nvPr userDrawn="1"/>
        </p:nvSpPr>
        <p:spPr bwMode="auto">
          <a:xfrm>
            <a:off x="417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510"/>
          <p:cNvSpPr>
            <a:spLocks noChangeArrowheads="1"/>
          </p:cNvSpPr>
          <p:nvPr userDrawn="1"/>
        </p:nvSpPr>
        <p:spPr bwMode="auto">
          <a:xfrm>
            <a:off x="42545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511"/>
          <p:cNvSpPr>
            <a:spLocks noChangeArrowheads="1"/>
          </p:cNvSpPr>
          <p:nvPr userDrawn="1"/>
        </p:nvSpPr>
        <p:spPr bwMode="auto">
          <a:xfrm>
            <a:off x="43291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512"/>
          <p:cNvSpPr>
            <a:spLocks noChangeArrowheads="1"/>
          </p:cNvSpPr>
          <p:nvPr userDrawn="1"/>
        </p:nvSpPr>
        <p:spPr bwMode="auto">
          <a:xfrm>
            <a:off x="44037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513"/>
          <p:cNvSpPr>
            <a:spLocks noChangeArrowheads="1"/>
          </p:cNvSpPr>
          <p:nvPr userDrawn="1"/>
        </p:nvSpPr>
        <p:spPr bwMode="auto">
          <a:xfrm>
            <a:off x="44783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514"/>
          <p:cNvSpPr>
            <a:spLocks noChangeArrowheads="1"/>
          </p:cNvSpPr>
          <p:nvPr userDrawn="1"/>
        </p:nvSpPr>
        <p:spPr bwMode="auto">
          <a:xfrm>
            <a:off x="454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15"/>
          <p:cNvSpPr>
            <a:spLocks noChangeArrowheads="1"/>
          </p:cNvSpPr>
          <p:nvPr userDrawn="1"/>
        </p:nvSpPr>
        <p:spPr bwMode="auto">
          <a:xfrm>
            <a:off x="462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516"/>
          <p:cNvSpPr>
            <a:spLocks noChangeArrowheads="1"/>
          </p:cNvSpPr>
          <p:nvPr userDrawn="1"/>
        </p:nvSpPr>
        <p:spPr bwMode="auto">
          <a:xfrm>
            <a:off x="470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517"/>
          <p:cNvSpPr>
            <a:spLocks noChangeArrowheads="1"/>
          </p:cNvSpPr>
          <p:nvPr userDrawn="1"/>
        </p:nvSpPr>
        <p:spPr bwMode="auto">
          <a:xfrm>
            <a:off x="47752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518"/>
          <p:cNvSpPr>
            <a:spLocks noChangeArrowheads="1"/>
          </p:cNvSpPr>
          <p:nvPr userDrawn="1"/>
        </p:nvSpPr>
        <p:spPr bwMode="auto">
          <a:xfrm>
            <a:off x="48498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519"/>
          <p:cNvSpPr>
            <a:spLocks noChangeArrowheads="1"/>
          </p:cNvSpPr>
          <p:nvPr userDrawn="1"/>
        </p:nvSpPr>
        <p:spPr bwMode="auto">
          <a:xfrm>
            <a:off x="492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520"/>
          <p:cNvSpPr>
            <a:spLocks noChangeArrowheads="1"/>
          </p:cNvSpPr>
          <p:nvPr userDrawn="1"/>
        </p:nvSpPr>
        <p:spPr bwMode="auto">
          <a:xfrm>
            <a:off x="50006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521"/>
          <p:cNvSpPr>
            <a:spLocks noChangeArrowheads="1"/>
          </p:cNvSpPr>
          <p:nvPr userDrawn="1"/>
        </p:nvSpPr>
        <p:spPr bwMode="auto">
          <a:xfrm>
            <a:off x="50752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522"/>
          <p:cNvSpPr>
            <a:spLocks noChangeArrowheads="1"/>
          </p:cNvSpPr>
          <p:nvPr userDrawn="1"/>
        </p:nvSpPr>
        <p:spPr bwMode="auto">
          <a:xfrm>
            <a:off x="51498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523"/>
          <p:cNvSpPr>
            <a:spLocks noChangeArrowheads="1"/>
          </p:cNvSpPr>
          <p:nvPr userDrawn="1"/>
        </p:nvSpPr>
        <p:spPr bwMode="auto">
          <a:xfrm>
            <a:off x="522446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524"/>
          <p:cNvSpPr>
            <a:spLocks noChangeArrowheads="1"/>
          </p:cNvSpPr>
          <p:nvPr userDrawn="1"/>
        </p:nvSpPr>
        <p:spPr bwMode="auto">
          <a:xfrm>
            <a:off x="53006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25"/>
          <p:cNvSpPr>
            <a:spLocks noChangeArrowheads="1"/>
          </p:cNvSpPr>
          <p:nvPr userDrawn="1"/>
        </p:nvSpPr>
        <p:spPr bwMode="auto">
          <a:xfrm>
            <a:off x="5375276"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26"/>
          <p:cNvSpPr>
            <a:spLocks noChangeArrowheads="1"/>
          </p:cNvSpPr>
          <p:nvPr userDrawn="1"/>
        </p:nvSpPr>
        <p:spPr bwMode="auto">
          <a:xfrm>
            <a:off x="544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27"/>
          <p:cNvSpPr>
            <a:spLocks noChangeArrowheads="1"/>
          </p:cNvSpPr>
          <p:nvPr userDrawn="1"/>
        </p:nvSpPr>
        <p:spPr bwMode="auto">
          <a:xfrm>
            <a:off x="552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528"/>
          <p:cNvSpPr>
            <a:spLocks noChangeArrowheads="1"/>
          </p:cNvSpPr>
          <p:nvPr userDrawn="1"/>
        </p:nvSpPr>
        <p:spPr bwMode="auto">
          <a:xfrm>
            <a:off x="559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529"/>
          <p:cNvSpPr>
            <a:spLocks noChangeArrowheads="1"/>
          </p:cNvSpPr>
          <p:nvPr userDrawn="1"/>
        </p:nvSpPr>
        <p:spPr bwMode="auto">
          <a:xfrm>
            <a:off x="567213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530"/>
          <p:cNvSpPr>
            <a:spLocks noChangeArrowheads="1"/>
          </p:cNvSpPr>
          <p:nvPr userDrawn="1"/>
        </p:nvSpPr>
        <p:spPr bwMode="auto">
          <a:xfrm>
            <a:off x="57467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531"/>
          <p:cNvSpPr>
            <a:spLocks noChangeArrowheads="1"/>
          </p:cNvSpPr>
          <p:nvPr userDrawn="1"/>
        </p:nvSpPr>
        <p:spPr bwMode="auto">
          <a:xfrm>
            <a:off x="58213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532"/>
          <p:cNvSpPr>
            <a:spLocks noChangeArrowheads="1"/>
          </p:cNvSpPr>
          <p:nvPr userDrawn="1"/>
        </p:nvSpPr>
        <p:spPr bwMode="auto">
          <a:xfrm>
            <a:off x="589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533"/>
          <p:cNvSpPr>
            <a:spLocks noChangeArrowheads="1"/>
          </p:cNvSpPr>
          <p:nvPr userDrawn="1"/>
        </p:nvSpPr>
        <p:spPr bwMode="auto">
          <a:xfrm>
            <a:off x="59721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534"/>
          <p:cNvSpPr>
            <a:spLocks noChangeArrowheads="1"/>
          </p:cNvSpPr>
          <p:nvPr userDrawn="1"/>
        </p:nvSpPr>
        <p:spPr bwMode="auto">
          <a:xfrm>
            <a:off x="604678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535"/>
          <p:cNvSpPr>
            <a:spLocks noChangeArrowheads="1"/>
          </p:cNvSpPr>
          <p:nvPr userDrawn="1"/>
        </p:nvSpPr>
        <p:spPr bwMode="auto">
          <a:xfrm>
            <a:off x="61214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536"/>
          <p:cNvSpPr>
            <a:spLocks noChangeArrowheads="1"/>
          </p:cNvSpPr>
          <p:nvPr userDrawn="1"/>
        </p:nvSpPr>
        <p:spPr bwMode="auto">
          <a:xfrm>
            <a:off x="61960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537"/>
          <p:cNvSpPr>
            <a:spLocks noChangeArrowheads="1"/>
          </p:cNvSpPr>
          <p:nvPr userDrawn="1"/>
        </p:nvSpPr>
        <p:spPr bwMode="auto">
          <a:xfrm>
            <a:off x="62674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538"/>
          <p:cNvSpPr>
            <a:spLocks noChangeArrowheads="1"/>
          </p:cNvSpPr>
          <p:nvPr userDrawn="1"/>
        </p:nvSpPr>
        <p:spPr bwMode="auto">
          <a:xfrm>
            <a:off x="634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539"/>
          <p:cNvSpPr>
            <a:spLocks noChangeArrowheads="1"/>
          </p:cNvSpPr>
          <p:nvPr userDrawn="1"/>
        </p:nvSpPr>
        <p:spPr bwMode="auto">
          <a:xfrm>
            <a:off x="641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540"/>
          <p:cNvSpPr>
            <a:spLocks noChangeArrowheads="1"/>
          </p:cNvSpPr>
          <p:nvPr userDrawn="1"/>
        </p:nvSpPr>
        <p:spPr bwMode="auto">
          <a:xfrm>
            <a:off x="64928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541"/>
          <p:cNvSpPr>
            <a:spLocks noChangeArrowheads="1"/>
          </p:cNvSpPr>
          <p:nvPr userDrawn="1"/>
        </p:nvSpPr>
        <p:spPr bwMode="auto">
          <a:xfrm>
            <a:off x="65674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542"/>
          <p:cNvSpPr>
            <a:spLocks noChangeArrowheads="1"/>
          </p:cNvSpPr>
          <p:nvPr userDrawn="1"/>
        </p:nvSpPr>
        <p:spPr bwMode="auto">
          <a:xfrm>
            <a:off x="664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543"/>
          <p:cNvSpPr>
            <a:spLocks noChangeArrowheads="1"/>
          </p:cNvSpPr>
          <p:nvPr userDrawn="1"/>
        </p:nvSpPr>
        <p:spPr bwMode="auto">
          <a:xfrm>
            <a:off x="671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544"/>
          <p:cNvSpPr>
            <a:spLocks noChangeArrowheads="1"/>
          </p:cNvSpPr>
          <p:nvPr userDrawn="1"/>
        </p:nvSpPr>
        <p:spPr bwMode="auto">
          <a:xfrm>
            <a:off x="67929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545"/>
          <p:cNvSpPr>
            <a:spLocks noChangeArrowheads="1"/>
          </p:cNvSpPr>
          <p:nvPr userDrawn="1"/>
        </p:nvSpPr>
        <p:spPr bwMode="auto">
          <a:xfrm>
            <a:off x="68675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546"/>
          <p:cNvSpPr>
            <a:spLocks noChangeArrowheads="1"/>
          </p:cNvSpPr>
          <p:nvPr userDrawn="1"/>
        </p:nvSpPr>
        <p:spPr bwMode="auto">
          <a:xfrm>
            <a:off x="69421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547"/>
          <p:cNvSpPr>
            <a:spLocks noChangeArrowheads="1"/>
          </p:cNvSpPr>
          <p:nvPr userDrawn="1"/>
        </p:nvSpPr>
        <p:spPr bwMode="auto">
          <a:xfrm>
            <a:off x="70183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548"/>
          <p:cNvSpPr>
            <a:spLocks noChangeArrowheads="1"/>
          </p:cNvSpPr>
          <p:nvPr userDrawn="1"/>
        </p:nvSpPr>
        <p:spPr bwMode="auto">
          <a:xfrm>
            <a:off x="70897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549"/>
          <p:cNvSpPr>
            <a:spLocks noChangeArrowheads="1"/>
          </p:cNvSpPr>
          <p:nvPr userDrawn="1"/>
        </p:nvSpPr>
        <p:spPr bwMode="auto">
          <a:xfrm>
            <a:off x="716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550"/>
          <p:cNvSpPr>
            <a:spLocks noChangeArrowheads="1"/>
          </p:cNvSpPr>
          <p:nvPr userDrawn="1"/>
        </p:nvSpPr>
        <p:spPr bwMode="auto">
          <a:xfrm>
            <a:off x="72390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551"/>
          <p:cNvSpPr>
            <a:spLocks noChangeArrowheads="1"/>
          </p:cNvSpPr>
          <p:nvPr userDrawn="1"/>
        </p:nvSpPr>
        <p:spPr bwMode="auto">
          <a:xfrm>
            <a:off x="73136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52"/>
          <p:cNvSpPr>
            <a:spLocks noChangeArrowheads="1"/>
          </p:cNvSpPr>
          <p:nvPr userDrawn="1"/>
        </p:nvSpPr>
        <p:spPr bwMode="auto">
          <a:xfrm>
            <a:off x="7389813"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53"/>
          <p:cNvSpPr>
            <a:spLocks noChangeArrowheads="1"/>
          </p:cNvSpPr>
          <p:nvPr userDrawn="1"/>
        </p:nvSpPr>
        <p:spPr bwMode="auto">
          <a:xfrm>
            <a:off x="746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54"/>
          <p:cNvSpPr>
            <a:spLocks noChangeArrowheads="1"/>
          </p:cNvSpPr>
          <p:nvPr userDrawn="1"/>
        </p:nvSpPr>
        <p:spPr bwMode="auto">
          <a:xfrm>
            <a:off x="75390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555"/>
          <p:cNvSpPr>
            <a:spLocks noChangeArrowheads="1"/>
          </p:cNvSpPr>
          <p:nvPr userDrawn="1"/>
        </p:nvSpPr>
        <p:spPr bwMode="auto">
          <a:xfrm>
            <a:off x="761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556"/>
          <p:cNvSpPr>
            <a:spLocks noChangeArrowheads="1"/>
          </p:cNvSpPr>
          <p:nvPr userDrawn="1"/>
        </p:nvSpPr>
        <p:spPr bwMode="auto">
          <a:xfrm>
            <a:off x="76898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557"/>
          <p:cNvSpPr>
            <a:spLocks noChangeArrowheads="1"/>
          </p:cNvSpPr>
          <p:nvPr userDrawn="1"/>
        </p:nvSpPr>
        <p:spPr bwMode="auto">
          <a:xfrm>
            <a:off x="77644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558"/>
          <p:cNvSpPr>
            <a:spLocks noChangeArrowheads="1"/>
          </p:cNvSpPr>
          <p:nvPr userDrawn="1"/>
        </p:nvSpPr>
        <p:spPr bwMode="auto">
          <a:xfrm>
            <a:off x="783907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559"/>
          <p:cNvSpPr>
            <a:spLocks noChangeArrowheads="1"/>
          </p:cNvSpPr>
          <p:nvPr userDrawn="1"/>
        </p:nvSpPr>
        <p:spPr bwMode="auto">
          <a:xfrm>
            <a:off x="79105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560"/>
          <p:cNvSpPr>
            <a:spLocks noChangeArrowheads="1"/>
          </p:cNvSpPr>
          <p:nvPr userDrawn="1"/>
        </p:nvSpPr>
        <p:spPr bwMode="auto">
          <a:xfrm>
            <a:off x="79851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561"/>
          <p:cNvSpPr>
            <a:spLocks noChangeArrowheads="1"/>
          </p:cNvSpPr>
          <p:nvPr userDrawn="1"/>
        </p:nvSpPr>
        <p:spPr bwMode="auto">
          <a:xfrm>
            <a:off x="80597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562"/>
          <p:cNvSpPr>
            <a:spLocks noChangeArrowheads="1"/>
          </p:cNvSpPr>
          <p:nvPr userDrawn="1"/>
        </p:nvSpPr>
        <p:spPr bwMode="auto">
          <a:xfrm>
            <a:off x="813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563"/>
          <p:cNvSpPr>
            <a:spLocks noChangeArrowheads="1"/>
          </p:cNvSpPr>
          <p:nvPr userDrawn="1"/>
        </p:nvSpPr>
        <p:spPr bwMode="auto">
          <a:xfrm>
            <a:off x="82105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564"/>
          <p:cNvSpPr>
            <a:spLocks noChangeArrowheads="1"/>
          </p:cNvSpPr>
          <p:nvPr userDrawn="1"/>
        </p:nvSpPr>
        <p:spPr bwMode="auto">
          <a:xfrm>
            <a:off x="82851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565"/>
          <p:cNvSpPr>
            <a:spLocks noChangeArrowheads="1"/>
          </p:cNvSpPr>
          <p:nvPr userDrawn="1"/>
        </p:nvSpPr>
        <p:spPr bwMode="auto">
          <a:xfrm>
            <a:off x="835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566"/>
          <p:cNvSpPr>
            <a:spLocks noChangeArrowheads="1"/>
          </p:cNvSpPr>
          <p:nvPr userDrawn="1"/>
        </p:nvSpPr>
        <p:spPr bwMode="auto">
          <a:xfrm>
            <a:off x="843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567"/>
          <p:cNvSpPr>
            <a:spLocks noChangeArrowheads="1"/>
          </p:cNvSpPr>
          <p:nvPr userDrawn="1"/>
        </p:nvSpPr>
        <p:spPr bwMode="auto">
          <a:xfrm>
            <a:off x="851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568"/>
          <p:cNvSpPr>
            <a:spLocks noChangeArrowheads="1"/>
          </p:cNvSpPr>
          <p:nvPr userDrawn="1"/>
        </p:nvSpPr>
        <p:spPr bwMode="auto">
          <a:xfrm>
            <a:off x="85852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69"/>
          <p:cNvSpPr>
            <a:spLocks noChangeArrowheads="1"/>
          </p:cNvSpPr>
          <p:nvPr userDrawn="1"/>
        </p:nvSpPr>
        <p:spPr bwMode="auto">
          <a:xfrm>
            <a:off x="86598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70"/>
          <p:cNvSpPr>
            <a:spLocks noChangeArrowheads="1"/>
          </p:cNvSpPr>
          <p:nvPr userDrawn="1"/>
        </p:nvSpPr>
        <p:spPr bwMode="auto">
          <a:xfrm>
            <a:off x="87312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71"/>
          <p:cNvSpPr>
            <a:spLocks noChangeArrowheads="1"/>
          </p:cNvSpPr>
          <p:nvPr userDrawn="1"/>
        </p:nvSpPr>
        <p:spPr bwMode="auto">
          <a:xfrm>
            <a:off x="88074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572"/>
          <p:cNvSpPr>
            <a:spLocks noChangeArrowheads="1"/>
          </p:cNvSpPr>
          <p:nvPr userDrawn="1"/>
        </p:nvSpPr>
        <p:spPr bwMode="auto">
          <a:xfrm>
            <a:off x="888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573"/>
          <p:cNvSpPr>
            <a:spLocks noChangeArrowheads="1"/>
          </p:cNvSpPr>
          <p:nvPr userDrawn="1"/>
        </p:nvSpPr>
        <p:spPr bwMode="auto">
          <a:xfrm>
            <a:off x="89566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574"/>
          <p:cNvSpPr>
            <a:spLocks noChangeArrowheads="1"/>
          </p:cNvSpPr>
          <p:nvPr userDrawn="1"/>
        </p:nvSpPr>
        <p:spPr bwMode="auto">
          <a:xfrm>
            <a:off x="90312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575"/>
          <p:cNvSpPr>
            <a:spLocks noChangeArrowheads="1"/>
          </p:cNvSpPr>
          <p:nvPr userDrawn="1"/>
        </p:nvSpPr>
        <p:spPr bwMode="auto">
          <a:xfrm>
            <a:off x="910748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576"/>
          <p:cNvSpPr>
            <a:spLocks noChangeArrowheads="1"/>
          </p:cNvSpPr>
          <p:nvPr userDrawn="1"/>
        </p:nvSpPr>
        <p:spPr bwMode="auto">
          <a:xfrm>
            <a:off x="918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577"/>
          <p:cNvSpPr>
            <a:spLocks noChangeArrowheads="1"/>
          </p:cNvSpPr>
          <p:nvPr userDrawn="1"/>
        </p:nvSpPr>
        <p:spPr bwMode="auto">
          <a:xfrm>
            <a:off x="925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578"/>
          <p:cNvSpPr>
            <a:spLocks noChangeArrowheads="1"/>
          </p:cNvSpPr>
          <p:nvPr userDrawn="1"/>
        </p:nvSpPr>
        <p:spPr bwMode="auto">
          <a:xfrm>
            <a:off x="933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579"/>
          <p:cNvSpPr>
            <a:spLocks noChangeArrowheads="1"/>
          </p:cNvSpPr>
          <p:nvPr userDrawn="1"/>
        </p:nvSpPr>
        <p:spPr bwMode="auto">
          <a:xfrm>
            <a:off x="94059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580"/>
          <p:cNvSpPr>
            <a:spLocks noChangeArrowheads="1"/>
          </p:cNvSpPr>
          <p:nvPr userDrawn="1"/>
        </p:nvSpPr>
        <p:spPr bwMode="auto">
          <a:xfrm>
            <a:off x="94821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581"/>
          <p:cNvSpPr>
            <a:spLocks noChangeArrowheads="1"/>
          </p:cNvSpPr>
          <p:nvPr userDrawn="1"/>
        </p:nvSpPr>
        <p:spPr bwMode="auto">
          <a:xfrm>
            <a:off x="95535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82"/>
          <p:cNvSpPr>
            <a:spLocks noChangeArrowheads="1"/>
          </p:cNvSpPr>
          <p:nvPr userDrawn="1"/>
        </p:nvSpPr>
        <p:spPr bwMode="auto">
          <a:xfrm>
            <a:off x="96281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3"/>
          <p:cNvSpPr>
            <a:spLocks noChangeArrowheads="1"/>
          </p:cNvSpPr>
          <p:nvPr userDrawn="1"/>
        </p:nvSpPr>
        <p:spPr bwMode="auto">
          <a:xfrm>
            <a:off x="97028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84"/>
          <p:cNvSpPr>
            <a:spLocks noChangeArrowheads="1"/>
          </p:cNvSpPr>
          <p:nvPr userDrawn="1"/>
        </p:nvSpPr>
        <p:spPr bwMode="auto">
          <a:xfrm>
            <a:off x="38036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585"/>
          <p:cNvSpPr>
            <a:spLocks noChangeArrowheads="1"/>
          </p:cNvSpPr>
          <p:nvPr userDrawn="1"/>
        </p:nvSpPr>
        <p:spPr bwMode="auto">
          <a:xfrm>
            <a:off x="38782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586"/>
          <p:cNvSpPr>
            <a:spLocks noChangeArrowheads="1"/>
          </p:cNvSpPr>
          <p:nvPr userDrawn="1"/>
        </p:nvSpPr>
        <p:spPr bwMode="auto">
          <a:xfrm>
            <a:off x="39544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587"/>
          <p:cNvSpPr>
            <a:spLocks noChangeArrowheads="1"/>
          </p:cNvSpPr>
          <p:nvPr userDrawn="1"/>
        </p:nvSpPr>
        <p:spPr bwMode="auto">
          <a:xfrm>
            <a:off x="40290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588"/>
          <p:cNvSpPr>
            <a:spLocks noChangeArrowheads="1"/>
          </p:cNvSpPr>
          <p:nvPr userDrawn="1"/>
        </p:nvSpPr>
        <p:spPr bwMode="auto">
          <a:xfrm>
            <a:off x="41036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589"/>
          <p:cNvSpPr>
            <a:spLocks noChangeArrowheads="1"/>
          </p:cNvSpPr>
          <p:nvPr userDrawn="1"/>
        </p:nvSpPr>
        <p:spPr bwMode="auto">
          <a:xfrm>
            <a:off x="41783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590"/>
          <p:cNvSpPr>
            <a:spLocks noChangeArrowheads="1"/>
          </p:cNvSpPr>
          <p:nvPr userDrawn="1"/>
        </p:nvSpPr>
        <p:spPr bwMode="auto">
          <a:xfrm>
            <a:off x="42545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591"/>
          <p:cNvSpPr>
            <a:spLocks noChangeArrowheads="1"/>
          </p:cNvSpPr>
          <p:nvPr userDrawn="1"/>
        </p:nvSpPr>
        <p:spPr bwMode="auto">
          <a:xfrm>
            <a:off x="43291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592"/>
          <p:cNvSpPr>
            <a:spLocks noChangeArrowheads="1"/>
          </p:cNvSpPr>
          <p:nvPr userDrawn="1"/>
        </p:nvSpPr>
        <p:spPr bwMode="auto">
          <a:xfrm>
            <a:off x="4403726"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593"/>
          <p:cNvSpPr>
            <a:spLocks noChangeArrowheads="1"/>
          </p:cNvSpPr>
          <p:nvPr userDrawn="1"/>
        </p:nvSpPr>
        <p:spPr bwMode="auto">
          <a:xfrm>
            <a:off x="4478338"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594"/>
          <p:cNvSpPr>
            <a:spLocks noChangeArrowheads="1"/>
          </p:cNvSpPr>
          <p:nvPr userDrawn="1"/>
        </p:nvSpPr>
        <p:spPr bwMode="auto">
          <a:xfrm>
            <a:off x="45497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595"/>
          <p:cNvSpPr>
            <a:spLocks noChangeArrowheads="1"/>
          </p:cNvSpPr>
          <p:nvPr userDrawn="1"/>
        </p:nvSpPr>
        <p:spPr bwMode="auto">
          <a:xfrm>
            <a:off x="46243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96"/>
          <p:cNvSpPr>
            <a:spLocks noChangeArrowheads="1"/>
          </p:cNvSpPr>
          <p:nvPr userDrawn="1"/>
        </p:nvSpPr>
        <p:spPr bwMode="auto">
          <a:xfrm>
            <a:off x="47005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97"/>
          <p:cNvSpPr>
            <a:spLocks noChangeArrowheads="1"/>
          </p:cNvSpPr>
          <p:nvPr userDrawn="1"/>
        </p:nvSpPr>
        <p:spPr bwMode="auto">
          <a:xfrm>
            <a:off x="47752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8"/>
          <p:cNvSpPr>
            <a:spLocks noChangeArrowheads="1"/>
          </p:cNvSpPr>
          <p:nvPr userDrawn="1"/>
        </p:nvSpPr>
        <p:spPr bwMode="auto">
          <a:xfrm>
            <a:off x="48498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599"/>
          <p:cNvSpPr>
            <a:spLocks noChangeArrowheads="1"/>
          </p:cNvSpPr>
          <p:nvPr userDrawn="1"/>
        </p:nvSpPr>
        <p:spPr bwMode="auto">
          <a:xfrm>
            <a:off x="49244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00"/>
          <p:cNvSpPr>
            <a:spLocks noChangeArrowheads="1"/>
          </p:cNvSpPr>
          <p:nvPr userDrawn="1"/>
        </p:nvSpPr>
        <p:spPr bwMode="auto">
          <a:xfrm>
            <a:off x="50006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01"/>
          <p:cNvSpPr>
            <a:spLocks noChangeArrowheads="1"/>
          </p:cNvSpPr>
          <p:nvPr userDrawn="1"/>
        </p:nvSpPr>
        <p:spPr bwMode="auto">
          <a:xfrm>
            <a:off x="507523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02"/>
          <p:cNvSpPr>
            <a:spLocks noChangeArrowheads="1"/>
          </p:cNvSpPr>
          <p:nvPr userDrawn="1"/>
        </p:nvSpPr>
        <p:spPr bwMode="auto">
          <a:xfrm>
            <a:off x="51498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03"/>
          <p:cNvSpPr>
            <a:spLocks noChangeArrowheads="1"/>
          </p:cNvSpPr>
          <p:nvPr userDrawn="1"/>
        </p:nvSpPr>
        <p:spPr bwMode="auto">
          <a:xfrm>
            <a:off x="5224463"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04"/>
          <p:cNvSpPr>
            <a:spLocks noChangeArrowheads="1"/>
          </p:cNvSpPr>
          <p:nvPr userDrawn="1"/>
        </p:nvSpPr>
        <p:spPr bwMode="auto">
          <a:xfrm>
            <a:off x="5300663"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05"/>
          <p:cNvSpPr>
            <a:spLocks noChangeArrowheads="1"/>
          </p:cNvSpPr>
          <p:nvPr userDrawn="1"/>
        </p:nvSpPr>
        <p:spPr bwMode="auto">
          <a:xfrm>
            <a:off x="5375276"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06"/>
          <p:cNvSpPr>
            <a:spLocks noChangeArrowheads="1"/>
          </p:cNvSpPr>
          <p:nvPr userDrawn="1"/>
        </p:nvSpPr>
        <p:spPr bwMode="auto">
          <a:xfrm>
            <a:off x="54467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607"/>
          <p:cNvSpPr>
            <a:spLocks noChangeArrowheads="1"/>
          </p:cNvSpPr>
          <p:nvPr userDrawn="1"/>
        </p:nvSpPr>
        <p:spPr bwMode="auto">
          <a:xfrm>
            <a:off x="55213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09"/>
          <p:cNvSpPr>
            <a:spLocks noChangeArrowheads="1"/>
          </p:cNvSpPr>
          <p:nvPr userDrawn="1"/>
        </p:nvSpPr>
        <p:spPr bwMode="auto">
          <a:xfrm>
            <a:off x="559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10"/>
          <p:cNvSpPr>
            <a:spLocks noChangeArrowheads="1"/>
          </p:cNvSpPr>
          <p:nvPr userDrawn="1"/>
        </p:nvSpPr>
        <p:spPr bwMode="auto">
          <a:xfrm>
            <a:off x="567213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11"/>
          <p:cNvSpPr>
            <a:spLocks noChangeArrowheads="1"/>
          </p:cNvSpPr>
          <p:nvPr userDrawn="1"/>
        </p:nvSpPr>
        <p:spPr bwMode="auto">
          <a:xfrm>
            <a:off x="57467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612"/>
          <p:cNvSpPr>
            <a:spLocks noChangeArrowheads="1"/>
          </p:cNvSpPr>
          <p:nvPr userDrawn="1"/>
        </p:nvSpPr>
        <p:spPr bwMode="auto">
          <a:xfrm>
            <a:off x="58213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613"/>
          <p:cNvSpPr>
            <a:spLocks noChangeArrowheads="1"/>
          </p:cNvSpPr>
          <p:nvPr userDrawn="1"/>
        </p:nvSpPr>
        <p:spPr bwMode="auto">
          <a:xfrm>
            <a:off x="589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614"/>
          <p:cNvSpPr>
            <a:spLocks noChangeArrowheads="1"/>
          </p:cNvSpPr>
          <p:nvPr userDrawn="1"/>
        </p:nvSpPr>
        <p:spPr bwMode="auto">
          <a:xfrm>
            <a:off x="59721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615"/>
          <p:cNvSpPr>
            <a:spLocks noChangeArrowheads="1"/>
          </p:cNvSpPr>
          <p:nvPr userDrawn="1"/>
        </p:nvSpPr>
        <p:spPr bwMode="auto">
          <a:xfrm>
            <a:off x="604678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616"/>
          <p:cNvSpPr>
            <a:spLocks noChangeArrowheads="1"/>
          </p:cNvSpPr>
          <p:nvPr userDrawn="1"/>
        </p:nvSpPr>
        <p:spPr bwMode="auto">
          <a:xfrm>
            <a:off x="61214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617"/>
          <p:cNvSpPr>
            <a:spLocks noChangeArrowheads="1"/>
          </p:cNvSpPr>
          <p:nvPr userDrawn="1"/>
        </p:nvSpPr>
        <p:spPr bwMode="auto">
          <a:xfrm>
            <a:off x="61960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618"/>
          <p:cNvSpPr>
            <a:spLocks noChangeArrowheads="1"/>
          </p:cNvSpPr>
          <p:nvPr userDrawn="1"/>
        </p:nvSpPr>
        <p:spPr bwMode="auto">
          <a:xfrm>
            <a:off x="62674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619"/>
          <p:cNvSpPr>
            <a:spLocks noChangeArrowheads="1"/>
          </p:cNvSpPr>
          <p:nvPr userDrawn="1"/>
        </p:nvSpPr>
        <p:spPr bwMode="auto">
          <a:xfrm>
            <a:off x="634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620"/>
          <p:cNvSpPr>
            <a:spLocks noChangeArrowheads="1"/>
          </p:cNvSpPr>
          <p:nvPr userDrawn="1"/>
        </p:nvSpPr>
        <p:spPr bwMode="auto">
          <a:xfrm>
            <a:off x="64182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621"/>
          <p:cNvSpPr>
            <a:spLocks noChangeArrowheads="1"/>
          </p:cNvSpPr>
          <p:nvPr userDrawn="1"/>
        </p:nvSpPr>
        <p:spPr bwMode="auto">
          <a:xfrm>
            <a:off x="64928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22"/>
          <p:cNvSpPr>
            <a:spLocks noChangeArrowheads="1"/>
          </p:cNvSpPr>
          <p:nvPr userDrawn="1"/>
        </p:nvSpPr>
        <p:spPr bwMode="auto">
          <a:xfrm>
            <a:off x="65674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23"/>
          <p:cNvSpPr>
            <a:spLocks noChangeArrowheads="1"/>
          </p:cNvSpPr>
          <p:nvPr userDrawn="1"/>
        </p:nvSpPr>
        <p:spPr bwMode="auto">
          <a:xfrm>
            <a:off x="664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4"/>
          <p:cNvSpPr>
            <a:spLocks noChangeArrowheads="1"/>
          </p:cNvSpPr>
          <p:nvPr userDrawn="1"/>
        </p:nvSpPr>
        <p:spPr bwMode="auto">
          <a:xfrm>
            <a:off x="67183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25"/>
          <p:cNvSpPr>
            <a:spLocks noChangeArrowheads="1"/>
          </p:cNvSpPr>
          <p:nvPr userDrawn="1"/>
        </p:nvSpPr>
        <p:spPr bwMode="auto">
          <a:xfrm>
            <a:off x="67929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26"/>
          <p:cNvSpPr>
            <a:spLocks noChangeArrowheads="1"/>
          </p:cNvSpPr>
          <p:nvPr userDrawn="1"/>
        </p:nvSpPr>
        <p:spPr bwMode="auto">
          <a:xfrm>
            <a:off x="686752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27"/>
          <p:cNvSpPr>
            <a:spLocks noChangeArrowheads="1"/>
          </p:cNvSpPr>
          <p:nvPr userDrawn="1"/>
        </p:nvSpPr>
        <p:spPr bwMode="auto">
          <a:xfrm>
            <a:off x="6942138"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28"/>
          <p:cNvSpPr>
            <a:spLocks noChangeArrowheads="1"/>
          </p:cNvSpPr>
          <p:nvPr userDrawn="1"/>
        </p:nvSpPr>
        <p:spPr bwMode="auto">
          <a:xfrm>
            <a:off x="701833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29"/>
          <p:cNvSpPr>
            <a:spLocks noChangeArrowheads="1"/>
          </p:cNvSpPr>
          <p:nvPr userDrawn="1"/>
        </p:nvSpPr>
        <p:spPr bwMode="auto">
          <a:xfrm>
            <a:off x="70897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630"/>
          <p:cNvSpPr>
            <a:spLocks noChangeArrowheads="1"/>
          </p:cNvSpPr>
          <p:nvPr userDrawn="1"/>
        </p:nvSpPr>
        <p:spPr bwMode="auto">
          <a:xfrm>
            <a:off x="71643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631"/>
          <p:cNvSpPr>
            <a:spLocks noChangeArrowheads="1"/>
          </p:cNvSpPr>
          <p:nvPr userDrawn="1"/>
        </p:nvSpPr>
        <p:spPr bwMode="auto">
          <a:xfrm>
            <a:off x="72390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632"/>
          <p:cNvSpPr>
            <a:spLocks noChangeArrowheads="1"/>
          </p:cNvSpPr>
          <p:nvPr userDrawn="1"/>
        </p:nvSpPr>
        <p:spPr bwMode="auto">
          <a:xfrm>
            <a:off x="73136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633"/>
          <p:cNvSpPr>
            <a:spLocks noChangeArrowheads="1"/>
          </p:cNvSpPr>
          <p:nvPr userDrawn="1"/>
        </p:nvSpPr>
        <p:spPr bwMode="auto">
          <a:xfrm>
            <a:off x="7389813"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634"/>
          <p:cNvSpPr>
            <a:spLocks noChangeArrowheads="1"/>
          </p:cNvSpPr>
          <p:nvPr userDrawn="1"/>
        </p:nvSpPr>
        <p:spPr bwMode="auto">
          <a:xfrm>
            <a:off x="74644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35"/>
          <p:cNvSpPr>
            <a:spLocks noChangeArrowheads="1"/>
          </p:cNvSpPr>
          <p:nvPr userDrawn="1"/>
        </p:nvSpPr>
        <p:spPr bwMode="auto">
          <a:xfrm>
            <a:off x="75390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36"/>
          <p:cNvSpPr>
            <a:spLocks noChangeArrowheads="1"/>
          </p:cNvSpPr>
          <p:nvPr userDrawn="1"/>
        </p:nvSpPr>
        <p:spPr bwMode="auto">
          <a:xfrm>
            <a:off x="76136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37"/>
          <p:cNvSpPr>
            <a:spLocks noChangeArrowheads="1"/>
          </p:cNvSpPr>
          <p:nvPr userDrawn="1"/>
        </p:nvSpPr>
        <p:spPr bwMode="auto">
          <a:xfrm>
            <a:off x="76898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8"/>
          <p:cNvSpPr>
            <a:spLocks noChangeArrowheads="1"/>
          </p:cNvSpPr>
          <p:nvPr userDrawn="1"/>
        </p:nvSpPr>
        <p:spPr bwMode="auto">
          <a:xfrm>
            <a:off x="7764463"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39"/>
          <p:cNvSpPr>
            <a:spLocks noChangeArrowheads="1"/>
          </p:cNvSpPr>
          <p:nvPr userDrawn="1"/>
        </p:nvSpPr>
        <p:spPr bwMode="auto">
          <a:xfrm>
            <a:off x="783907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40"/>
          <p:cNvSpPr>
            <a:spLocks noChangeArrowheads="1"/>
          </p:cNvSpPr>
          <p:nvPr userDrawn="1"/>
        </p:nvSpPr>
        <p:spPr bwMode="auto">
          <a:xfrm>
            <a:off x="79105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41"/>
          <p:cNvSpPr>
            <a:spLocks noChangeArrowheads="1"/>
          </p:cNvSpPr>
          <p:nvPr userDrawn="1"/>
        </p:nvSpPr>
        <p:spPr bwMode="auto">
          <a:xfrm>
            <a:off x="79851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42"/>
          <p:cNvSpPr>
            <a:spLocks noChangeArrowheads="1"/>
          </p:cNvSpPr>
          <p:nvPr userDrawn="1"/>
        </p:nvSpPr>
        <p:spPr bwMode="auto">
          <a:xfrm>
            <a:off x="80597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643"/>
          <p:cNvSpPr>
            <a:spLocks noChangeArrowheads="1"/>
          </p:cNvSpPr>
          <p:nvPr userDrawn="1"/>
        </p:nvSpPr>
        <p:spPr bwMode="auto">
          <a:xfrm>
            <a:off x="813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644"/>
          <p:cNvSpPr>
            <a:spLocks noChangeArrowheads="1"/>
          </p:cNvSpPr>
          <p:nvPr userDrawn="1"/>
        </p:nvSpPr>
        <p:spPr bwMode="auto">
          <a:xfrm>
            <a:off x="82105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645"/>
          <p:cNvSpPr>
            <a:spLocks noChangeArrowheads="1"/>
          </p:cNvSpPr>
          <p:nvPr userDrawn="1"/>
        </p:nvSpPr>
        <p:spPr bwMode="auto">
          <a:xfrm>
            <a:off x="82851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646"/>
          <p:cNvSpPr>
            <a:spLocks noChangeArrowheads="1"/>
          </p:cNvSpPr>
          <p:nvPr userDrawn="1"/>
        </p:nvSpPr>
        <p:spPr bwMode="auto">
          <a:xfrm>
            <a:off x="83597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647"/>
          <p:cNvSpPr>
            <a:spLocks noChangeArrowheads="1"/>
          </p:cNvSpPr>
          <p:nvPr userDrawn="1"/>
        </p:nvSpPr>
        <p:spPr bwMode="auto">
          <a:xfrm>
            <a:off x="843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48"/>
          <p:cNvSpPr>
            <a:spLocks noChangeArrowheads="1"/>
          </p:cNvSpPr>
          <p:nvPr userDrawn="1"/>
        </p:nvSpPr>
        <p:spPr bwMode="auto">
          <a:xfrm>
            <a:off x="85105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49"/>
          <p:cNvSpPr>
            <a:spLocks noChangeArrowheads="1"/>
          </p:cNvSpPr>
          <p:nvPr userDrawn="1"/>
        </p:nvSpPr>
        <p:spPr bwMode="auto">
          <a:xfrm>
            <a:off x="85852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50"/>
          <p:cNvSpPr>
            <a:spLocks noChangeArrowheads="1"/>
          </p:cNvSpPr>
          <p:nvPr userDrawn="1"/>
        </p:nvSpPr>
        <p:spPr bwMode="auto">
          <a:xfrm>
            <a:off x="86598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51"/>
          <p:cNvSpPr>
            <a:spLocks noChangeArrowheads="1"/>
          </p:cNvSpPr>
          <p:nvPr userDrawn="1"/>
        </p:nvSpPr>
        <p:spPr bwMode="auto">
          <a:xfrm>
            <a:off x="87312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52"/>
          <p:cNvSpPr>
            <a:spLocks noChangeArrowheads="1"/>
          </p:cNvSpPr>
          <p:nvPr userDrawn="1"/>
        </p:nvSpPr>
        <p:spPr bwMode="auto">
          <a:xfrm>
            <a:off x="88074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3"/>
          <p:cNvSpPr>
            <a:spLocks noChangeArrowheads="1"/>
          </p:cNvSpPr>
          <p:nvPr userDrawn="1"/>
        </p:nvSpPr>
        <p:spPr bwMode="auto">
          <a:xfrm>
            <a:off x="888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654"/>
          <p:cNvSpPr>
            <a:spLocks noChangeArrowheads="1"/>
          </p:cNvSpPr>
          <p:nvPr userDrawn="1"/>
        </p:nvSpPr>
        <p:spPr bwMode="auto">
          <a:xfrm>
            <a:off x="89566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655"/>
          <p:cNvSpPr>
            <a:spLocks noChangeArrowheads="1"/>
          </p:cNvSpPr>
          <p:nvPr userDrawn="1"/>
        </p:nvSpPr>
        <p:spPr bwMode="auto">
          <a:xfrm>
            <a:off x="90312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656"/>
          <p:cNvSpPr>
            <a:spLocks noChangeArrowheads="1"/>
          </p:cNvSpPr>
          <p:nvPr userDrawn="1"/>
        </p:nvSpPr>
        <p:spPr bwMode="auto">
          <a:xfrm>
            <a:off x="910748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657"/>
          <p:cNvSpPr>
            <a:spLocks noChangeArrowheads="1"/>
          </p:cNvSpPr>
          <p:nvPr userDrawn="1"/>
        </p:nvSpPr>
        <p:spPr bwMode="auto">
          <a:xfrm>
            <a:off x="918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658"/>
          <p:cNvSpPr>
            <a:spLocks noChangeArrowheads="1"/>
          </p:cNvSpPr>
          <p:nvPr userDrawn="1"/>
        </p:nvSpPr>
        <p:spPr bwMode="auto">
          <a:xfrm>
            <a:off x="92567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659"/>
          <p:cNvSpPr>
            <a:spLocks noChangeArrowheads="1"/>
          </p:cNvSpPr>
          <p:nvPr userDrawn="1"/>
        </p:nvSpPr>
        <p:spPr bwMode="auto">
          <a:xfrm>
            <a:off x="93313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660"/>
          <p:cNvSpPr>
            <a:spLocks noChangeArrowheads="1"/>
          </p:cNvSpPr>
          <p:nvPr userDrawn="1"/>
        </p:nvSpPr>
        <p:spPr bwMode="auto">
          <a:xfrm>
            <a:off x="96281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661"/>
          <p:cNvSpPr>
            <a:spLocks noChangeArrowheads="1"/>
          </p:cNvSpPr>
          <p:nvPr userDrawn="1"/>
        </p:nvSpPr>
        <p:spPr bwMode="auto">
          <a:xfrm>
            <a:off x="97028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662"/>
          <p:cNvSpPr>
            <a:spLocks noChangeArrowheads="1"/>
          </p:cNvSpPr>
          <p:nvPr userDrawn="1"/>
        </p:nvSpPr>
        <p:spPr bwMode="auto">
          <a:xfrm>
            <a:off x="380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663"/>
          <p:cNvSpPr>
            <a:spLocks noChangeArrowheads="1"/>
          </p:cNvSpPr>
          <p:nvPr userDrawn="1"/>
        </p:nvSpPr>
        <p:spPr bwMode="auto">
          <a:xfrm>
            <a:off x="387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664"/>
          <p:cNvSpPr>
            <a:spLocks noChangeArrowheads="1"/>
          </p:cNvSpPr>
          <p:nvPr userDrawn="1"/>
        </p:nvSpPr>
        <p:spPr bwMode="auto">
          <a:xfrm>
            <a:off x="39544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665"/>
          <p:cNvSpPr>
            <a:spLocks noChangeArrowheads="1"/>
          </p:cNvSpPr>
          <p:nvPr userDrawn="1"/>
        </p:nvSpPr>
        <p:spPr bwMode="auto">
          <a:xfrm>
            <a:off x="40290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666"/>
          <p:cNvSpPr>
            <a:spLocks noChangeArrowheads="1"/>
          </p:cNvSpPr>
          <p:nvPr userDrawn="1"/>
        </p:nvSpPr>
        <p:spPr bwMode="auto">
          <a:xfrm>
            <a:off x="41036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667"/>
          <p:cNvSpPr>
            <a:spLocks noChangeArrowheads="1"/>
          </p:cNvSpPr>
          <p:nvPr userDrawn="1"/>
        </p:nvSpPr>
        <p:spPr bwMode="auto">
          <a:xfrm>
            <a:off x="417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668"/>
          <p:cNvSpPr>
            <a:spLocks noChangeArrowheads="1"/>
          </p:cNvSpPr>
          <p:nvPr userDrawn="1"/>
        </p:nvSpPr>
        <p:spPr bwMode="auto">
          <a:xfrm>
            <a:off x="42545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669"/>
          <p:cNvSpPr>
            <a:spLocks noChangeArrowheads="1"/>
          </p:cNvSpPr>
          <p:nvPr userDrawn="1"/>
        </p:nvSpPr>
        <p:spPr bwMode="auto">
          <a:xfrm>
            <a:off x="43291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670"/>
          <p:cNvSpPr>
            <a:spLocks noChangeArrowheads="1"/>
          </p:cNvSpPr>
          <p:nvPr userDrawn="1"/>
        </p:nvSpPr>
        <p:spPr bwMode="auto">
          <a:xfrm>
            <a:off x="44037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671"/>
          <p:cNvSpPr>
            <a:spLocks noChangeArrowheads="1"/>
          </p:cNvSpPr>
          <p:nvPr userDrawn="1"/>
        </p:nvSpPr>
        <p:spPr bwMode="auto">
          <a:xfrm>
            <a:off x="44783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672"/>
          <p:cNvSpPr>
            <a:spLocks noChangeArrowheads="1"/>
          </p:cNvSpPr>
          <p:nvPr userDrawn="1"/>
        </p:nvSpPr>
        <p:spPr bwMode="auto">
          <a:xfrm>
            <a:off x="454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673"/>
          <p:cNvSpPr>
            <a:spLocks noChangeArrowheads="1"/>
          </p:cNvSpPr>
          <p:nvPr userDrawn="1"/>
        </p:nvSpPr>
        <p:spPr bwMode="auto">
          <a:xfrm>
            <a:off x="462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674"/>
          <p:cNvSpPr>
            <a:spLocks noChangeArrowheads="1"/>
          </p:cNvSpPr>
          <p:nvPr userDrawn="1"/>
        </p:nvSpPr>
        <p:spPr bwMode="auto">
          <a:xfrm>
            <a:off x="470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675"/>
          <p:cNvSpPr>
            <a:spLocks noChangeArrowheads="1"/>
          </p:cNvSpPr>
          <p:nvPr userDrawn="1"/>
        </p:nvSpPr>
        <p:spPr bwMode="auto">
          <a:xfrm>
            <a:off x="47752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676"/>
          <p:cNvSpPr>
            <a:spLocks noChangeArrowheads="1"/>
          </p:cNvSpPr>
          <p:nvPr userDrawn="1"/>
        </p:nvSpPr>
        <p:spPr bwMode="auto">
          <a:xfrm>
            <a:off x="48498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677"/>
          <p:cNvSpPr>
            <a:spLocks noChangeArrowheads="1"/>
          </p:cNvSpPr>
          <p:nvPr userDrawn="1"/>
        </p:nvSpPr>
        <p:spPr bwMode="auto">
          <a:xfrm>
            <a:off x="492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678"/>
          <p:cNvSpPr>
            <a:spLocks noChangeArrowheads="1"/>
          </p:cNvSpPr>
          <p:nvPr userDrawn="1"/>
        </p:nvSpPr>
        <p:spPr bwMode="auto">
          <a:xfrm>
            <a:off x="50006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79"/>
          <p:cNvSpPr>
            <a:spLocks noChangeArrowheads="1"/>
          </p:cNvSpPr>
          <p:nvPr userDrawn="1"/>
        </p:nvSpPr>
        <p:spPr bwMode="auto">
          <a:xfrm>
            <a:off x="50752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80"/>
          <p:cNvSpPr>
            <a:spLocks noChangeArrowheads="1"/>
          </p:cNvSpPr>
          <p:nvPr userDrawn="1"/>
        </p:nvSpPr>
        <p:spPr bwMode="auto">
          <a:xfrm>
            <a:off x="51498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81"/>
          <p:cNvSpPr>
            <a:spLocks noChangeArrowheads="1"/>
          </p:cNvSpPr>
          <p:nvPr userDrawn="1"/>
        </p:nvSpPr>
        <p:spPr bwMode="auto">
          <a:xfrm>
            <a:off x="522446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82"/>
          <p:cNvSpPr>
            <a:spLocks noChangeArrowheads="1"/>
          </p:cNvSpPr>
          <p:nvPr userDrawn="1"/>
        </p:nvSpPr>
        <p:spPr bwMode="auto">
          <a:xfrm>
            <a:off x="53006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83"/>
          <p:cNvSpPr>
            <a:spLocks noChangeArrowheads="1"/>
          </p:cNvSpPr>
          <p:nvPr userDrawn="1"/>
        </p:nvSpPr>
        <p:spPr bwMode="auto">
          <a:xfrm>
            <a:off x="5375276"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84"/>
          <p:cNvSpPr>
            <a:spLocks noChangeArrowheads="1"/>
          </p:cNvSpPr>
          <p:nvPr userDrawn="1"/>
        </p:nvSpPr>
        <p:spPr bwMode="auto">
          <a:xfrm>
            <a:off x="544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85"/>
          <p:cNvSpPr>
            <a:spLocks noChangeArrowheads="1"/>
          </p:cNvSpPr>
          <p:nvPr userDrawn="1"/>
        </p:nvSpPr>
        <p:spPr bwMode="auto">
          <a:xfrm>
            <a:off x="552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86"/>
          <p:cNvSpPr>
            <a:spLocks noChangeArrowheads="1"/>
          </p:cNvSpPr>
          <p:nvPr userDrawn="1"/>
        </p:nvSpPr>
        <p:spPr bwMode="auto">
          <a:xfrm>
            <a:off x="559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87"/>
          <p:cNvSpPr>
            <a:spLocks noChangeArrowheads="1"/>
          </p:cNvSpPr>
          <p:nvPr userDrawn="1"/>
        </p:nvSpPr>
        <p:spPr bwMode="auto">
          <a:xfrm>
            <a:off x="567213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688"/>
          <p:cNvSpPr>
            <a:spLocks noChangeArrowheads="1"/>
          </p:cNvSpPr>
          <p:nvPr userDrawn="1"/>
        </p:nvSpPr>
        <p:spPr bwMode="auto">
          <a:xfrm>
            <a:off x="57467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89"/>
          <p:cNvSpPr>
            <a:spLocks noChangeArrowheads="1"/>
          </p:cNvSpPr>
          <p:nvPr userDrawn="1"/>
        </p:nvSpPr>
        <p:spPr bwMode="auto">
          <a:xfrm>
            <a:off x="58213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90"/>
          <p:cNvSpPr>
            <a:spLocks noChangeArrowheads="1"/>
          </p:cNvSpPr>
          <p:nvPr userDrawn="1"/>
        </p:nvSpPr>
        <p:spPr bwMode="auto">
          <a:xfrm>
            <a:off x="589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91"/>
          <p:cNvSpPr>
            <a:spLocks noChangeArrowheads="1"/>
          </p:cNvSpPr>
          <p:nvPr userDrawn="1"/>
        </p:nvSpPr>
        <p:spPr bwMode="auto">
          <a:xfrm>
            <a:off x="59721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92"/>
          <p:cNvSpPr>
            <a:spLocks noChangeArrowheads="1"/>
          </p:cNvSpPr>
          <p:nvPr userDrawn="1"/>
        </p:nvSpPr>
        <p:spPr bwMode="auto">
          <a:xfrm>
            <a:off x="604678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93"/>
          <p:cNvSpPr>
            <a:spLocks noChangeArrowheads="1"/>
          </p:cNvSpPr>
          <p:nvPr userDrawn="1"/>
        </p:nvSpPr>
        <p:spPr bwMode="auto">
          <a:xfrm>
            <a:off x="61214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94"/>
          <p:cNvSpPr>
            <a:spLocks noChangeArrowheads="1"/>
          </p:cNvSpPr>
          <p:nvPr userDrawn="1"/>
        </p:nvSpPr>
        <p:spPr bwMode="auto">
          <a:xfrm>
            <a:off x="61960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95"/>
          <p:cNvSpPr>
            <a:spLocks noChangeArrowheads="1"/>
          </p:cNvSpPr>
          <p:nvPr userDrawn="1"/>
        </p:nvSpPr>
        <p:spPr bwMode="auto">
          <a:xfrm>
            <a:off x="62674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96"/>
          <p:cNvSpPr>
            <a:spLocks noChangeArrowheads="1"/>
          </p:cNvSpPr>
          <p:nvPr userDrawn="1"/>
        </p:nvSpPr>
        <p:spPr bwMode="auto">
          <a:xfrm>
            <a:off x="634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697"/>
          <p:cNvSpPr>
            <a:spLocks noChangeArrowheads="1"/>
          </p:cNvSpPr>
          <p:nvPr userDrawn="1"/>
        </p:nvSpPr>
        <p:spPr bwMode="auto">
          <a:xfrm>
            <a:off x="641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698"/>
          <p:cNvSpPr>
            <a:spLocks noChangeArrowheads="1"/>
          </p:cNvSpPr>
          <p:nvPr userDrawn="1"/>
        </p:nvSpPr>
        <p:spPr bwMode="auto">
          <a:xfrm>
            <a:off x="64928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699"/>
          <p:cNvSpPr>
            <a:spLocks noChangeArrowheads="1"/>
          </p:cNvSpPr>
          <p:nvPr userDrawn="1"/>
        </p:nvSpPr>
        <p:spPr bwMode="auto">
          <a:xfrm>
            <a:off x="65674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700"/>
          <p:cNvSpPr>
            <a:spLocks noChangeArrowheads="1"/>
          </p:cNvSpPr>
          <p:nvPr userDrawn="1"/>
        </p:nvSpPr>
        <p:spPr bwMode="auto">
          <a:xfrm>
            <a:off x="664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701"/>
          <p:cNvSpPr>
            <a:spLocks noChangeArrowheads="1"/>
          </p:cNvSpPr>
          <p:nvPr userDrawn="1"/>
        </p:nvSpPr>
        <p:spPr bwMode="auto">
          <a:xfrm>
            <a:off x="671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702"/>
          <p:cNvSpPr>
            <a:spLocks noChangeArrowheads="1"/>
          </p:cNvSpPr>
          <p:nvPr userDrawn="1"/>
        </p:nvSpPr>
        <p:spPr bwMode="auto">
          <a:xfrm>
            <a:off x="67929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703"/>
          <p:cNvSpPr>
            <a:spLocks noChangeArrowheads="1"/>
          </p:cNvSpPr>
          <p:nvPr userDrawn="1"/>
        </p:nvSpPr>
        <p:spPr bwMode="auto">
          <a:xfrm>
            <a:off x="68675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704"/>
          <p:cNvSpPr>
            <a:spLocks noChangeArrowheads="1"/>
          </p:cNvSpPr>
          <p:nvPr userDrawn="1"/>
        </p:nvSpPr>
        <p:spPr bwMode="auto">
          <a:xfrm>
            <a:off x="69421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705"/>
          <p:cNvSpPr>
            <a:spLocks noChangeArrowheads="1"/>
          </p:cNvSpPr>
          <p:nvPr userDrawn="1"/>
        </p:nvSpPr>
        <p:spPr bwMode="auto">
          <a:xfrm>
            <a:off x="701833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706"/>
          <p:cNvSpPr>
            <a:spLocks noChangeArrowheads="1"/>
          </p:cNvSpPr>
          <p:nvPr userDrawn="1"/>
        </p:nvSpPr>
        <p:spPr bwMode="auto">
          <a:xfrm>
            <a:off x="70897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707"/>
          <p:cNvSpPr>
            <a:spLocks noChangeArrowheads="1"/>
          </p:cNvSpPr>
          <p:nvPr userDrawn="1"/>
        </p:nvSpPr>
        <p:spPr bwMode="auto">
          <a:xfrm>
            <a:off x="716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708"/>
          <p:cNvSpPr>
            <a:spLocks noChangeArrowheads="1"/>
          </p:cNvSpPr>
          <p:nvPr userDrawn="1"/>
        </p:nvSpPr>
        <p:spPr bwMode="auto">
          <a:xfrm>
            <a:off x="72390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709"/>
          <p:cNvSpPr>
            <a:spLocks noChangeArrowheads="1"/>
          </p:cNvSpPr>
          <p:nvPr userDrawn="1"/>
        </p:nvSpPr>
        <p:spPr bwMode="auto">
          <a:xfrm>
            <a:off x="73136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710"/>
          <p:cNvSpPr>
            <a:spLocks noChangeArrowheads="1"/>
          </p:cNvSpPr>
          <p:nvPr userDrawn="1"/>
        </p:nvSpPr>
        <p:spPr bwMode="auto">
          <a:xfrm>
            <a:off x="7389813"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711"/>
          <p:cNvSpPr>
            <a:spLocks noChangeArrowheads="1"/>
          </p:cNvSpPr>
          <p:nvPr userDrawn="1"/>
        </p:nvSpPr>
        <p:spPr bwMode="auto">
          <a:xfrm>
            <a:off x="746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712"/>
          <p:cNvSpPr>
            <a:spLocks noChangeArrowheads="1"/>
          </p:cNvSpPr>
          <p:nvPr userDrawn="1"/>
        </p:nvSpPr>
        <p:spPr bwMode="auto">
          <a:xfrm>
            <a:off x="75390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713"/>
          <p:cNvSpPr>
            <a:spLocks noChangeArrowheads="1"/>
          </p:cNvSpPr>
          <p:nvPr userDrawn="1"/>
        </p:nvSpPr>
        <p:spPr bwMode="auto">
          <a:xfrm>
            <a:off x="761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714"/>
          <p:cNvSpPr>
            <a:spLocks noChangeArrowheads="1"/>
          </p:cNvSpPr>
          <p:nvPr userDrawn="1"/>
        </p:nvSpPr>
        <p:spPr bwMode="auto">
          <a:xfrm>
            <a:off x="76898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715"/>
          <p:cNvSpPr>
            <a:spLocks noChangeArrowheads="1"/>
          </p:cNvSpPr>
          <p:nvPr userDrawn="1"/>
        </p:nvSpPr>
        <p:spPr bwMode="auto">
          <a:xfrm>
            <a:off x="77644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716"/>
          <p:cNvSpPr>
            <a:spLocks noChangeArrowheads="1"/>
          </p:cNvSpPr>
          <p:nvPr userDrawn="1"/>
        </p:nvSpPr>
        <p:spPr bwMode="auto">
          <a:xfrm>
            <a:off x="783907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717"/>
          <p:cNvSpPr>
            <a:spLocks noChangeArrowheads="1"/>
          </p:cNvSpPr>
          <p:nvPr userDrawn="1"/>
        </p:nvSpPr>
        <p:spPr bwMode="auto">
          <a:xfrm>
            <a:off x="79105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718"/>
          <p:cNvSpPr>
            <a:spLocks noChangeArrowheads="1"/>
          </p:cNvSpPr>
          <p:nvPr userDrawn="1"/>
        </p:nvSpPr>
        <p:spPr bwMode="auto">
          <a:xfrm>
            <a:off x="79851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719"/>
          <p:cNvSpPr>
            <a:spLocks noChangeArrowheads="1"/>
          </p:cNvSpPr>
          <p:nvPr userDrawn="1"/>
        </p:nvSpPr>
        <p:spPr bwMode="auto">
          <a:xfrm>
            <a:off x="80597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720"/>
          <p:cNvSpPr>
            <a:spLocks noChangeArrowheads="1"/>
          </p:cNvSpPr>
          <p:nvPr userDrawn="1"/>
        </p:nvSpPr>
        <p:spPr bwMode="auto">
          <a:xfrm>
            <a:off x="813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721"/>
          <p:cNvSpPr>
            <a:spLocks noChangeArrowheads="1"/>
          </p:cNvSpPr>
          <p:nvPr userDrawn="1"/>
        </p:nvSpPr>
        <p:spPr bwMode="auto">
          <a:xfrm>
            <a:off x="82105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722"/>
          <p:cNvSpPr>
            <a:spLocks noChangeArrowheads="1"/>
          </p:cNvSpPr>
          <p:nvPr userDrawn="1"/>
        </p:nvSpPr>
        <p:spPr bwMode="auto">
          <a:xfrm>
            <a:off x="82851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723"/>
          <p:cNvSpPr>
            <a:spLocks noChangeArrowheads="1"/>
          </p:cNvSpPr>
          <p:nvPr userDrawn="1"/>
        </p:nvSpPr>
        <p:spPr bwMode="auto">
          <a:xfrm>
            <a:off x="835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724"/>
          <p:cNvSpPr>
            <a:spLocks noChangeArrowheads="1"/>
          </p:cNvSpPr>
          <p:nvPr userDrawn="1"/>
        </p:nvSpPr>
        <p:spPr bwMode="auto">
          <a:xfrm>
            <a:off x="843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725"/>
          <p:cNvSpPr>
            <a:spLocks noChangeArrowheads="1"/>
          </p:cNvSpPr>
          <p:nvPr userDrawn="1"/>
        </p:nvSpPr>
        <p:spPr bwMode="auto">
          <a:xfrm>
            <a:off x="851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726"/>
          <p:cNvSpPr>
            <a:spLocks noChangeArrowheads="1"/>
          </p:cNvSpPr>
          <p:nvPr userDrawn="1"/>
        </p:nvSpPr>
        <p:spPr bwMode="auto">
          <a:xfrm>
            <a:off x="85852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727"/>
          <p:cNvSpPr>
            <a:spLocks noChangeArrowheads="1"/>
          </p:cNvSpPr>
          <p:nvPr userDrawn="1"/>
        </p:nvSpPr>
        <p:spPr bwMode="auto">
          <a:xfrm>
            <a:off x="86598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728"/>
          <p:cNvSpPr>
            <a:spLocks noChangeArrowheads="1"/>
          </p:cNvSpPr>
          <p:nvPr userDrawn="1"/>
        </p:nvSpPr>
        <p:spPr bwMode="auto">
          <a:xfrm>
            <a:off x="87312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729"/>
          <p:cNvSpPr>
            <a:spLocks noChangeArrowheads="1"/>
          </p:cNvSpPr>
          <p:nvPr userDrawn="1"/>
        </p:nvSpPr>
        <p:spPr bwMode="auto">
          <a:xfrm>
            <a:off x="88074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730"/>
          <p:cNvSpPr>
            <a:spLocks noChangeArrowheads="1"/>
          </p:cNvSpPr>
          <p:nvPr userDrawn="1"/>
        </p:nvSpPr>
        <p:spPr bwMode="auto">
          <a:xfrm>
            <a:off x="888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731"/>
          <p:cNvSpPr>
            <a:spLocks noChangeArrowheads="1"/>
          </p:cNvSpPr>
          <p:nvPr userDrawn="1"/>
        </p:nvSpPr>
        <p:spPr bwMode="auto">
          <a:xfrm>
            <a:off x="89566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732"/>
          <p:cNvSpPr>
            <a:spLocks noChangeArrowheads="1"/>
          </p:cNvSpPr>
          <p:nvPr userDrawn="1"/>
        </p:nvSpPr>
        <p:spPr bwMode="auto">
          <a:xfrm>
            <a:off x="90312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733"/>
          <p:cNvSpPr>
            <a:spLocks noChangeArrowheads="1"/>
          </p:cNvSpPr>
          <p:nvPr userDrawn="1"/>
        </p:nvSpPr>
        <p:spPr bwMode="auto">
          <a:xfrm>
            <a:off x="910748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734"/>
          <p:cNvSpPr>
            <a:spLocks noChangeArrowheads="1"/>
          </p:cNvSpPr>
          <p:nvPr userDrawn="1"/>
        </p:nvSpPr>
        <p:spPr bwMode="auto">
          <a:xfrm>
            <a:off x="918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735"/>
          <p:cNvSpPr>
            <a:spLocks noChangeArrowheads="1"/>
          </p:cNvSpPr>
          <p:nvPr userDrawn="1"/>
        </p:nvSpPr>
        <p:spPr bwMode="auto">
          <a:xfrm>
            <a:off x="925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736"/>
          <p:cNvSpPr>
            <a:spLocks noChangeArrowheads="1"/>
          </p:cNvSpPr>
          <p:nvPr userDrawn="1"/>
        </p:nvSpPr>
        <p:spPr bwMode="auto">
          <a:xfrm>
            <a:off x="933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737"/>
          <p:cNvSpPr>
            <a:spLocks noChangeArrowheads="1"/>
          </p:cNvSpPr>
          <p:nvPr userDrawn="1"/>
        </p:nvSpPr>
        <p:spPr bwMode="auto">
          <a:xfrm>
            <a:off x="97774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738"/>
          <p:cNvSpPr>
            <a:spLocks noChangeArrowheads="1"/>
          </p:cNvSpPr>
          <p:nvPr userDrawn="1"/>
        </p:nvSpPr>
        <p:spPr bwMode="auto">
          <a:xfrm>
            <a:off x="372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739"/>
          <p:cNvSpPr>
            <a:spLocks noChangeArrowheads="1"/>
          </p:cNvSpPr>
          <p:nvPr userDrawn="1"/>
        </p:nvSpPr>
        <p:spPr bwMode="auto">
          <a:xfrm>
            <a:off x="380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740"/>
          <p:cNvSpPr>
            <a:spLocks noChangeArrowheads="1"/>
          </p:cNvSpPr>
          <p:nvPr userDrawn="1"/>
        </p:nvSpPr>
        <p:spPr bwMode="auto">
          <a:xfrm>
            <a:off x="387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741"/>
          <p:cNvSpPr>
            <a:spLocks noChangeArrowheads="1"/>
          </p:cNvSpPr>
          <p:nvPr userDrawn="1"/>
        </p:nvSpPr>
        <p:spPr bwMode="auto">
          <a:xfrm>
            <a:off x="39544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742"/>
          <p:cNvSpPr>
            <a:spLocks noChangeArrowheads="1"/>
          </p:cNvSpPr>
          <p:nvPr userDrawn="1"/>
        </p:nvSpPr>
        <p:spPr bwMode="auto">
          <a:xfrm>
            <a:off x="40290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743"/>
          <p:cNvSpPr>
            <a:spLocks noChangeArrowheads="1"/>
          </p:cNvSpPr>
          <p:nvPr userDrawn="1"/>
        </p:nvSpPr>
        <p:spPr bwMode="auto">
          <a:xfrm>
            <a:off x="41036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744"/>
          <p:cNvSpPr>
            <a:spLocks noChangeArrowheads="1"/>
          </p:cNvSpPr>
          <p:nvPr userDrawn="1"/>
        </p:nvSpPr>
        <p:spPr bwMode="auto">
          <a:xfrm>
            <a:off x="417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745"/>
          <p:cNvSpPr>
            <a:spLocks noChangeArrowheads="1"/>
          </p:cNvSpPr>
          <p:nvPr userDrawn="1"/>
        </p:nvSpPr>
        <p:spPr bwMode="auto">
          <a:xfrm>
            <a:off x="42545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746"/>
          <p:cNvSpPr>
            <a:spLocks noChangeArrowheads="1"/>
          </p:cNvSpPr>
          <p:nvPr userDrawn="1"/>
        </p:nvSpPr>
        <p:spPr bwMode="auto">
          <a:xfrm>
            <a:off x="43291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747"/>
          <p:cNvSpPr>
            <a:spLocks noChangeArrowheads="1"/>
          </p:cNvSpPr>
          <p:nvPr userDrawn="1"/>
        </p:nvSpPr>
        <p:spPr bwMode="auto">
          <a:xfrm>
            <a:off x="44037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748"/>
          <p:cNvSpPr>
            <a:spLocks noChangeArrowheads="1"/>
          </p:cNvSpPr>
          <p:nvPr userDrawn="1"/>
        </p:nvSpPr>
        <p:spPr bwMode="auto">
          <a:xfrm>
            <a:off x="44783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749"/>
          <p:cNvSpPr>
            <a:spLocks noChangeArrowheads="1"/>
          </p:cNvSpPr>
          <p:nvPr userDrawn="1"/>
        </p:nvSpPr>
        <p:spPr bwMode="auto">
          <a:xfrm>
            <a:off x="454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750"/>
          <p:cNvSpPr>
            <a:spLocks noChangeArrowheads="1"/>
          </p:cNvSpPr>
          <p:nvPr userDrawn="1"/>
        </p:nvSpPr>
        <p:spPr bwMode="auto">
          <a:xfrm>
            <a:off x="462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751"/>
          <p:cNvSpPr>
            <a:spLocks noChangeArrowheads="1"/>
          </p:cNvSpPr>
          <p:nvPr userDrawn="1"/>
        </p:nvSpPr>
        <p:spPr bwMode="auto">
          <a:xfrm>
            <a:off x="470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752"/>
          <p:cNvSpPr>
            <a:spLocks noChangeArrowheads="1"/>
          </p:cNvSpPr>
          <p:nvPr userDrawn="1"/>
        </p:nvSpPr>
        <p:spPr bwMode="auto">
          <a:xfrm>
            <a:off x="47752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753"/>
          <p:cNvSpPr>
            <a:spLocks noChangeArrowheads="1"/>
          </p:cNvSpPr>
          <p:nvPr userDrawn="1"/>
        </p:nvSpPr>
        <p:spPr bwMode="auto">
          <a:xfrm>
            <a:off x="48498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754"/>
          <p:cNvSpPr>
            <a:spLocks noChangeArrowheads="1"/>
          </p:cNvSpPr>
          <p:nvPr userDrawn="1"/>
        </p:nvSpPr>
        <p:spPr bwMode="auto">
          <a:xfrm>
            <a:off x="492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755"/>
          <p:cNvSpPr>
            <a:spLocks noChangeArrowheads="1"/>
          </p:cNvSpPr>
          <p:nvPr userDrawn="1"/>
        </p:nvSpPr>
        <p:spPr bwMode="auto">
          <a:xfrm>
            <a:off x="50006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756"/>
          <p:cNvSpPr>
            <a:spLocks noChangeArrowheads="1"/>
          </p:cNvSpPr>
          <p:nvPr userDrawn="1"/>
        </p:nvSpPr>
        <p:spPr bwMode="auto">
          <a:xfrm>
            <a:off x="50752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757"/>
          <p:cNvSpPr>
            <a:spLocks noChangeArrowheads="1"/>
          </p:cNvSpPr>
          <p:nvPr userDrawn="1"/>
        </p:nvSpPr>
        <p:spPr bwMode="auto">
          <a:xfrm>
            <a:off x="51498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758"/>
          <p:cNvSpPr>
            <a:spLocks noChangeArrowheads="1"/>
          </p:cNvSpPr>
          <p:nvPr userDrawn="1"/>
        </p:nvSpPr>
        <p:spPr bwMode="auto">
          <a:xfrm>
            <a:off x="522446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759"/>
          <p:cNvSpPr>
            <a:spLocks noChangeArrowheads="1"/>
          </p:cNvSpPr>
          <p:nvPr userDrawn="1"/>
        </p:nvSpPr>
        <p:spPr bwMode="auto">
          <a:xfrm>
            <a:off x="53006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760"/>
          <p:cNvSpPr>
            <a:spLocks noChangeArrowheads="1"/>
          </p:cNvSpPr>
          <p:nvPr userDrawn="1"/>
        </p:nvSpPr>
        <p:spPr bwMode="auto">
          <a:xfrm>
            <a:off x="5375276"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761"/>
          <p:cNvSpPr>
            <a:spLocks noChangeArrowheads="1"/>
          </p:cNvSpPr>
          <p:nvPr userDrawn="1"/>
        </p:nvSpPr>
        <p:spPr bwMode="auto">
          <a:xfrm>
            <a:off x="54467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762"/>
          <p:cNvSpPr>
            <a:spLocks noChangeArrowheads="1"/>
          </p:cNvSpPr>
          <p:nvPr userDrawn="1"/>
        </p:nvSpPr>
        <p:spPr bwMode="auto">
          <a:xfrm>
            <a:off x="55213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763"/>
          <p:cNvSpPr>
            <a:spLocks noChangeArrowheads="1"/>
          </p:cNvSpPr>
          <p:nvPr userDrawn="1"/>
        </p:nvSpPr>
        <p:spPr bwMode="auto">
          <a:xfrm>
            <a:off x="559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764"/>
          <p:cNvSpPr>
            <a:spLocks noChangeArrowheads="1"/>
          </p:cNvSpPr>
          <p:nvPr userDrawn="1"/>
        </p:nvSpPr>
        <p:spPr bwMode="auto">
          <a:xfrm>
            <a:off x="5672138"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765"/>
          <p:cNvSpPr>
            <a:spLocks noChangeArrowheads="1"/>
          </p:cNvSpPr>
          <p:nvPr userDrawn="1"/>
        </p:nvSpPr>
        <p:spPr bwMode="auto">
          <a:xfrm>
            <a:off x="57467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766"/>
          <p:cNvSpPr>
            <a:spLocks noChangeArrowheads="1"/>
          </p:cNvSpPr>
          <p:nvPr userDrawn="1"/>
        </p:nvSpPr>
        <p:spPr bwMode="auto">
          <a:xfrm>
            <a:off x="58213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767"/>
          <p:cNvSpPr>
            <a:spLocks noChangeArrowheads="1"/>
          </p:cNvSpPr>
          <p:nvPr userDrawn="1"/>
        </p:nvSpPr>
        <p:spPr bwMode="auto">
          <a:xfrm>
            <a:off x="589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768"/>
          <p:cNvSpPr>
            <a:spLocks noChangeArrowheads="1"/>
          </p:cNvSpPr>
          <p:nvPr userDrawn="1"/>
        </p:nvSpPr>
        <p:spPr bwMode="auto">
          <a:xfrm>
            <a:off x="59721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769"/>
          <p:cNvSpPr>
            <a:spLocks noChangeArrowheads="1"/>
          </p:cNvSpPr>
          <p:nvPr userDrawn="1"/>
        </p:nvSpPr>
        <p:spPr bwMode="auto">
          <a:xfrm>
            <a:off x="604678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770"/>
          <p:cNvSpPr>
            <a:spLocks noChangeArrowheads="1"/>
          </p:cNvSpPr>
          <p:nvPr userDrawn="1"/>
        </p:nvSpPr>
        <p:spPr bwMode="auto">
          <a:xfrm>
            <a:off x="61214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771"/>
          <p:cNvSpPr>
            <a:spLocks noChangeArrowheads="1"/>
          </p:cNvSpPr>
          <p:nvPr userDrawn="1"/>
        </p:nvSpPr>
        <p:spPr bwMode="auto">
          <a:xfrm>
            <a:off x="61960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772"/>
          <p:cNvSpPr>
            <a:spLocks noChangeArrowheads="1"/>
          </p:cNvSpPr>
          <p:nvPr userDrawn="1"/>
        </p:nvSpPr>
        <p:spPr bwMode="auto">
          <a:xfrm>
            <a:off x="62674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773"/>
          <p:cNvSpPr>
            <a:spLocks noChangeArrowheads="1"/>
          </p:cNvSpPr>
          <p:nvPr userDrawn="1"/>
        </p:nvSpPr>
        <p:spPr bwMode="auto">
          <a:xfrm>
            <a:off x="634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774"/>
          <p:cNvSpPr>
            <a:spLocks noChangeArrowheads="1"/>
          </p:cNvSpPr>
          <p:nvPr userDrawn="1"/>
        </p:nvSpPr>
        <p:spPr bwMode="auto">
          <a:xfrm>
            <a:off x="641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775"/>
          <p:cNvSpPr>
            <a:spLocks noChangeArrowheads="1"/>
          </p:cNvSpPr>
          <p:nvPr userDrawn="1"/>
        </p:nvSpPr>
        <p:spPr bwMode="auto">
          <a:xfrm>
            <a:off x="64928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776"/>
          <p:cNvSpPr>
            <a:spLocks noChangeArrowheads="1"/>
          </p:cNvSpPr>
          <p:nvPr userDrawn="1"/>
        </p:nvSpPr>
        <p:spPr bwMode="auto">
          <a:xfrm>
            <a:off x="65674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777"/>
          <p:cNvSpPr>
            <a:spLocks noChangeArrowheads="1"/>
          </p:cNvSpPr>
          <p:nvPr userDrawn="1"/>
        </p:nvSpPr>
        <p:spPr bwMode="auto">
          <a:xfrm>
            <a:off x="66421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778"/>
          <p:cNvSpPr>
            <a:spLocks noChangeArrowheads="1"/>
          </p:cNvSpPr>
          <p:nvPr userDrawn="1"/>
        </p:nvSpPr>
        <p:spPr bwMode="auto">
          <a:xfrm>
            <a:off x="671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779"/>
          <p:cNvSpPr>
            <a:spLocks noChangeArrowheads="1"/>
          </p:cNvSpPr>
          <p:nvPr userDrawn="1"/>
        </p:nvSpPr>
        <p:spPr bwMode="auto">
          <a:xfrm>
            <a:off x="67929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780"/>
          <p:cNvSpPr>
            <a:spLocks noChangeArrowheads="1"/>
          </p:cNvSpPr>
          <p:nvPr userDrawn="1"/>
        </p:nvSpPr>
        <p:spPr bwMode="auto">
          <a:xfrm>
            <a:off x="68675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781"/>
          <p:cNvSpPr>
            <a:spLocks noChangeArrowheads="1"/>
          </p:cNvSpPr>
          <p:nvPr userDrawn="1"/>
        </p:nvSpPr>
        <p:spPr bwMode="auto">
          <a:xfrm>
            <a:off x="69421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782"/>
          <p:cNvSpPr>
            <a:spLocks noChangeArrowheads="1"/>
          </p:cNvSpPr>
          <p:nvPr userDrawn="1"/>
        </p:nvSpPr>
        <p:spPr bwMode="auto">
          <a:xfrm>
            <a:off x="701833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783"/>
          <p:cNvSpPr>
            <a:spLocks noChangeArrowheads="1"/>
          </p:cNvSpPr>
          <p:nvPr userDrawn="1"/>
        </p:nvSpPr>
        <p:spPr bwMode="auto">
          <a:xfrm>
            <a:off x="70897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784"/>
          <p:cNvSpPr>
            <a:spLocks noChangeArrowheads="1"/>
          </p:cNvSpPr>
          <p:nvPr userDrawn="1"/>
        </p:nvSpPr>
        <p:spPr bwMode="auto">
          <a:xfrm>
            <a:off x="716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785"/>
          <p:cNvSpPr>
            <a:spLocks noChangeArrowheads="1"/>
          </p:cNvSpPr>
          <p:nvPr userDrawn="1"/>
        </p:nvSpPr>
        <p:spPr bwMode="auto">
          <a:xfrm>
            <a:off x="72390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786"/>
          <p:cNvSpPr>
            <a:spLocks noChangeArrowheads="1"/>
          </p:cNvSpPr>
          <p:nvPr userDrawn="1"/>
        </p:nvSpPr>
        <p:spPr bwMode="auto">
          <a:xfrm>
            <a:off x="73136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787"/>
          <p:cNvSpPr>
            <a:spLocks noChangeArrowheads="1"/>
          </p:cNvSpPr>
          <p:nvPr userDrawn="1"/>
        </p:nvSpPr>
        <p:spPr bwMode="auto">
          <a:xfrm>
            <a:off x="7389813"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788"/>
          <p:cNvSpPr>
            <a:spLocks noChangeArrowheads="1"/>
          </p:cNvSpPr>
          <p:nvPr userDrawn="1"/>
        </p:nvSpPr>
        <p:spPr bwMode="auto">
          <a:xfrm>
            <a:off x="746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789"/>
          <p:cNvSpPr>
            <a:spLocks noChangeArrowheads="1"/>
          </p:cNvSpPr>
          <p:nvPr userDrawn="1"/>
        </p:nvSpPr>
        <p:spPr bwMode="auto">
          <a:xfrm>
            <a:off x="753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790"/>
          <p:cNvSpPr>
            <a:spLocks noChangeArrowheads="1"/>
          </p:cNvSpPr>
          <p:nvPr userDrawn="1"/>
        </p:nvSpPr>
        <p:spPr bwMode="auto">
          <a:xfrm>
            <a:off x="761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791"/>
          <p:cNvSpPr>
            <a:spLocks noChangeArrowheads="1"/>
          </p:cNvSpPr>
          <p:nvPr userDrawn="1"/>
        </p:nvSpPr>
        <p:spPr bwMode="auto">
          <a:xfrm>
            <a:off x="76898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792"/>
          <p:cNvSpPr>
            <a:spLocks noChangeArrowheads="1"/>
          </p:cNvSpPr>
          <p:nvPr userDrawn="1"/>
        </p:nvSpPr>
        <p:spPr bwMode="auto">
          <a:xfrm>
            <a:off x="77644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793"/>
          <p:cNvSpPr>
            <a:spLocks noChangeArrowheads="1"/>
          </p:cNvSpPr>
          <p:nvPr userDrawn="1"/>
        </p:nvSpPr>
        <p:spPr bwMode="auto">
          <a:xfrm>
            <a:off x="783907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794"/>
          <p:cNvSpPr>
            <a:spLocks noChangeArrowheads="1"/>
          </p:cNvSpPr>
          <p:nvPr userDrawn="1"/>
        </p:nvSpPr>
        <p:spPr bwMode="auto">
          <a:xfrm>
            <a:off x="79105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795"/>
          <p:cNvSpPr>
            <a:spLocks noChangeArrowheads="1"/>
          </p:cNvSpPr>
          <p:nvPr userDrawn="1"/>
        </p:nvSpPr>
        <p:spPr bwMode="auto">
          <a:xfrm>
            <a:off x="79851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796"/>
          <p:cNvSpPr>
            <a:spLocks noChangeArrowheads="1"/>
          </p:cNvSpPr>
          <p:nvPr userDrawn="1"/>
        </p:nvSpPr>
        <p:spPr bwMode="auto">
          <a:xfrm>
            <a:off x="80597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797"/>
          <p:cNvSpPr>
            <a:spLocks noChangeArrowheads="1"/>
          </p:cNvSpPr>
          <p:nvPr userDrawn="1"/>
        </p:nvSpPr>
        <p:spPr bwMode="auto">
          <a:xfrm>
            <a:off x="813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798"/>
          <p:cNvSpPr>
            <a:spLocks noChangeArrowheads="1"/>
          </p:cNvSpPr>
          <p:nvPr userDrawn="1"/>
        </p:nvSpPr>
        <p:spPr bwMode="auto">
          <a:xfrm>
            <a:off x="82105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799"/>
          <p:cNvSpPr>
            <a:spLocks noChangeArrowheads="1"/>
          </p:cNvSpPr>
          <p:nvPr userDrawn="1"/>
        </p:nvSpPr>
        <p:spPr bwMode="auto">
          <a:xfrm>
            <a:off x="82851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00"/>
          <p:cNvSpPr>
            <a:spLocks noChangeArrowheads="1"/>
          </p:cNvSpPr>
          <p:nvPr userDrawn="1"/>
        </p:nvSpPr>
        <p:spPr bwMode="auto">
          <a:xfrm>
            <a:off x="835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01"/>
          <p:cNvSpPr>
            <a:spLocks noChangeArrowheads="1"/>
          </p:cNvSpPr>
          <p:nvPr userDrawn="1"/>
        </p:nvSpPr>
        <p:spPr bwMode="auto">
          <a:xfrm>
            <a:off x="843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02"/>
          <p:cNvSpPr>
            <a:spLocks noChangeArrowheads="1"/>
          </p:cNvSpPr>
          <p:nvPr userDrawn="1"/>
        </p:nvSpPr>
        <p:spPr bwMode="auto">
          <a:xfrm>
            <a:off x="851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03"/>
          <p:cNvSpPr>
            <a:spLocks noChangeArrowheads="1"/>
          </p:cNvSpPr>
          <p:nvPr userDrawn="1"/>
        </p:nvSpPr>
        <p:spPr bwMode="auto">
          <a:xfrm>
            <a:off x="85852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04"/>
          <p:cNvSpPr>
            <a:spLocks noChangeArrowheads="1"/>
          </p:cNvSpPr>
          <p:nvPr userDrawn="1"/>
        </p:nvSpPr>
        <p:spPr bwMode="auto">
          <a:xfrm>
            <a:off x="86598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05"/>
          <p:cNvSpPr>
            <a:spLocks noChangeArrowheads="1"/>
          </p:cNvSpPr>
          <p:nvPr userDrawn="1"/>
        </p:nvSpPr>
        <p:spPr bwMode="auto">
          <a:xfrm>
            <a:off x="87312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06"/>
          <p:cNvSpPr>
            <a:spLocks noChangeArrowheads="1"/>
          </p:cNvSpPr>
          <p:nvPr userDrawn="1"/>
        </p:nvSpPr>
        <p:spPr bwMode="auto">
          <a:xfrm>
            <a:off x="88074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07"/>
          <p:cNvSpPr>
            <a:spLocks noChangeArrowheads="1"/>
          </p:cNvSpPr>
          <p:nvPr userDrawn="1"/>
        </p:nvSpPr>
        <p:spPr bwMode="auto">
          <a:xfrm>
            <a:off x="888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808"/>
          <p:cNvSpPr>
            <a:spLocks noChangeArrowheads="1"/>
          </p:cNvSpPr>
          <p:nvPr userDrawn="1"/>
        </p:nvSpPr>
        <p:spPr bwMode="auto">
          <a:xfrm>
            <a:off x="89566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10"/>
          <p:cNvSpPr>
            <a:spLocks noChangeArrowheads="1"/>
          </p:cNvSpPr>
          <p:nvPr userDrawn="1"/>
        </p:nvSpPr>
        <p:spPr bwMode="auto">
          <a:xfrm>
            <a:off x="9031288"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11"/>
          <p:cNvSpPr>
            <a:spLocks noChangeArrowheads="1"/>
          </p:cNvSpPr>
          <p:nvPr userDrawn="1"/>
        </p:nvSpPr>
        <p:spPr bwMode="auto">
          <a:xfrm>
            <a:off x="9107488" y="35730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12"/>
          <p:cNvSpPr>
            <a:spLocks noChangeArrowheads="1"/>
          </p:cNvSpPr>
          <p:nvPr userDrawn="1"/>
        </p:nvSpPr>
        <p:spPr bwMode="auto">
          <a:xfrm>
            <a:off x="9182100"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13"/>
          <p:cNvSpPr>
            <a:spLocks noChangeArrowheads="1"/>
          </p:cNvSpPr>
          <p:nvPr userDrawn="1"/>
        </p:nvSpPr>
        <p:spPr bwMode="auto">
          <a:xfrm>
            <a:off x="372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14"/>
          <p:cNvSpPr>
            <a:spLocks noChangeArrowheads="1"/>
          </p:cNvSpPr>
          <p:nvPr userDrawn="1"/>
        </p:nvSpPr>
        <p:spPr bwMode="auto">
          <a:xfrm>
            <a:off x="380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815"/>
          <p:cNvSpPr>
            <a:spLocks noChangeArrowheads="1"/>
          </p:cNvSpPr>
          <p:nvPr userDrawn="1"/>
        </p:nvSpPr>
        <p:spPr bwMode="auto">
          <a:xfrm>
            <a:off x="387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816"/>
          <p:cNvSpPr>
            <a:spLocks noChangeArrowheads="1"/>
          </p:cNvSpPr>
          <p:nvPr userDrawn="1"/>
        </p:nvSpPr>
        <p:spPr bwMode="auto">
          <a:xfrm>
            <a:off x="39544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817"/>
          <p:cNvSpPr>
            <a:spLocks noChangeArrowheads="1"/>
          </p:cNvSpPr>
          <p:nvPr userDrawn="1"/>
        </p:nvSpPr>
        <p:spPr bwMode="auto">
          <a:xfrm>
            <a:off x="40290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818"/>
          <p:cNvSpPr>
            <a:spLocks noChangeArrowheads="1"/>
          </p:cNvSpPr>
          <p:nvPr userDrawn="1"/>
        </p:nvSpPr>
        <p:spPr bwMode="auto">
          <a:xfrm>
            <a:off x="41036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819"/>
          <p:cNvSpPr>
            <a:spLocks noChangeArrowheads="1"/>
          </p:cNvSpPr>
          <p:nvPr userDrawn="1"/>
        </p:nvSpPr>
        <p:spPr bwMode="auto">
          <a:xfrm>
            <a:off x="417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820"/>
          <p:cNvSpPr>
            <a:spLocks noChangeArrowheads="1"/>
          </p:cNvSpPr>
          <p:nvPr userDrawn="1"/>
        </p:nvSpPr>
        <p:spPr bwMode="auto">
          <a:xfrm>
            <a:off x="42545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821"/>
          <p:cNvSpPr>
            <a:spLocks noChangeArrowheads="1"/>
          </p:cNvSpPr>
          <p:nvPr userDrawn="1"/>
        </p:nvSpPr>
        <p:spPr bwMode="auto">
          <a:xfrm>
            <a:off x="43291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822"/>
          <p:cNvSpPr>
            <a:spLocks noChangeArrowheads="1"/>
          </p:cNvSpPr>
          <p:nvPr userDrawn="1"/>
        </p:nvSpPr>
        <p:spPr bwMode="auto">
          <a:xfrm>
            <a:off x="44037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823"/>
          <p:cNvSpPr>
            <a:spLocks noChangeArrowheads="1"/>
          </p:cNvSpPr>
          <p:nvPr userDrawn="1"/>
        </p:nvSpPr>
        <p:spPr bwMode="auto">
          <a:xfrm>
            <a:off x="44783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824"/>
          <p:cNvSpPr>
            <a:spLocks noChangeArrowheads="1"/>
          </p:cNvSpPr>
          <p:nvPr userDrawn="1"/>
        </p:nvSpPr>
        <p:spPr bwMode="auto">
          <a:xfrm>
            <a:off x="454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825"/>
          <p:cNvSpPr>
            <a:spLocks noChangeArrowheads="1"/>
          </p:cNvSpPr>
          <p:nvPr userDrawn="1"/>
        </p:nvSpPr>
        <p:spPr bwMode="auto">
          <a:xfrm>
            <a:off x="462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826"/>
          <p:cNvSpPr>
            <a:spLocks noChangeArrowheads="1"/>
          </p:cNvSpPr>
          <p:nvPr userDrawn="1"/>
        </p:nvSpPr>
        <p:spPr bwMode="auto">
          <a:xfrm>
            <a:off x="47005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827"/>
          <p:cNvSpPr>
            <a:spLocks noChangeArrowheads="1"/>
          </p:cNvSpPr>
          <p:nvPr userDrawn="1"/>
        </p:nvSpPr>
        <p:spPr bwMode="auto">
          <a:xfrm>
            <a:off x="47752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828"/>
          <p:cNvSpPr>
            <a:spLocks noChangeArrowheads="1"/>
          </p:cNvSpPr>
          <p:nvPr userDrawn="1"/>
        </p:nvSpPr>
        <p:spPr bwMode="auto">
          <a:xfrm>
            <a:off x="48498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829"/>
          <p:cNvSpPr>
            <a:spLocks noChangeArrowheads="1"/>
          </p:cNvSpPr>
          <p:nvPr userDrawn="1"/>
        </p:nvSpPr>
        <p:spPr bwMode="auto">
          <a:xfrm>
            <a:off x="492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830"/>
          <p:cNvSpPr>
            <a:spLocks noChangeArrowheads="1"/>
          </p:cNvSpPr>
          <p:nvPr userDrawn="1"/>
        </p:nvSpPr>
        <p:spPr bwMode="auto">
          <a:xfrm>
            <a:off x="50006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831"/>
          <p:cNvSpPr>
            <a:spLocks noChangeArrowheads="1"/>
          </p:cNvSpPr>
          <p:nvPr userDrawn="1"/>
        </p:nvSpPr>
        <p:spPr bwMode="auto">
          <a:xfrm>
            <a:off x="50752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832"/>
          <p:cNvSpPr>
            <a:spLocks noChangeArrowheads="1"/>
          </p:cNvSpPr>
          <p:nvPr userDrawn="1"/>
        </p:nvSpPr>
        <p:spPr bwMode="auto">
          <a:xfrm>
            <a:off x="51498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833"/>
          <p:cNvSpPr>
            <a:spLocks noChangeArrowheads="1"/>
          </p:cNvSpPr>
          <p:nvPr userDrawn="1"/>
        </p:nvSpPr>
        <p:spPr bwMode="auto">
          <a:xfrm>
            <a:off x="522446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834"/>
          <p:cNvSpPr>
            <a:spLocks noChangeArrowheads="1"/>
          </p:cNvSpPr>
          <p:nvPr userDrawn="1"/>
        </p:nvSpPr>
        <p:spPr bwMode="auto">
          <a:xfrm>
            <a:off x="53006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35"/>
          <p:cNvSpPr>
            <a:spLocks noChangeArrowheads="1"/>
          </p:cNvSpPr>
          <p:nvPr userDrawn="1"/>
        </p:nvSpPr>
        <p:spPr bwMode="auto">
          <a:xfrm>
            <a:off x="5375275"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36"/>
          <p:cNvSpPr>
            <a:spLocks noChangeArrowheads="1"/>
          </p:cNvSpPr>
          <p:nvPr userDrawn="1"/>
        </p:nvSpPr>
        <p:spPr bwMode="auto">
          <a:xfrm>
            <a:off x="54467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7"/>
          <p:cNvSpPr>
            <a:spLocks noChangeArrowheads="1"/>
          </p:cNvSpPr>
          <p:nvPr userDrawn="1"/>
        </p:nvSpPr>
        <p:spPr bwMode="auto">
          <a:xfrm>
            <a:off x="55213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38"/>
          <p:cNvSpPr>
            <a:spLocks noChangeArrowheads="1"/>
          </p:cNvSpPr>
          <p:nvPr userDrawn="1"/>
        </p:nvSpPr>
        <p:spPr bwMode="auto">
          <a:xfrm>
            <a:off x="559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39"/>
          <p:cNvSpPr>
            <a:spLocks noChangeArrowheads="1"/>
          </p:cNvSpPr>
          <p:nvPr userDrawn="1"/>
        </p:nvSpPr>
        <p:spPr bwMode="auto">
          <a:xfrm>
            <a:off x="5672138"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40"/>
          <p:cNvSpPr>
            <a:spLocks noChangeArrowheads="1"/>
          </p:cNvSpPr>
          <p:nvPr userDrawn="1"/>
        </p:nvSpPr>
        <p:spPr bwMode="auto">
          <a:xfrm>
            <a:off x="57467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41"/>
          <p:cNvSpPr>
            <a:spLocks noChangeArrowheads="1"/>
          </p:cNvSpPr>
          <p:nvPr userDrawn="1"/>
        </p:nvSpPr>
        <p:spPr bwMode="auto">
          <a:xfrm>
            <a:off x="58213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2"/>
          <p:cNvSpPr>
            <a:spLocks noChangeArrowheads="1"/>
          </p:cNvSpPr>
          <p:nvPr userDrawn="1"/>
        </p:nvSpPr>
        <p:spPr bwMode="auto">
          <a:xfrm>
            <a:off x="589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43"/>
          <p:cNvSpPr>
            <a:spLocks noChangeArrowheads="1"/>
          </p:cNvSpPr>
          <p:nvPr userDrawn="1"/>
        </p:nvSpPr>
        <p:spPr bwMode="auto">
          <a:xfrm>
            <a:off x="59721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4"/>
          <p:cNvSpPr>
            <a:spLocks noChangeArrowheads="1"/>
          </p:cNvSpPr>
          <p:nvPr userDrawn="1"/>
        </p:nvSpPr>
        <p:spPr bwMode="auto">
          <a:xfrm>
            <a:off x="604678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45"/>
          <p:cNvSpPr>
            <a:spLocks noChangeArrowheads="1"/>
          </p:cNvSpPr>
          <p:nvPr userDrawn="1"/>
        </p:nvSpPr>
        <p:spPr bwMode="auto">
          <a:xfrm>
            <a:off x="61214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46"/>
          <p:cNvSpPr>
            <a:spLocks noChangeArrowheads="1"/>
          </p:cNvSpPr>
          <p:nvPr userDrawn="1"/>
        </p:nvSpPr>
        <p:spPr bwMode="auto">
          <a:xfrm>
            <a:off x="61960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47"/>
          <p:cNvSpPr>
            <a:spLocks noChangeArrowheads="1"/>
          </p:cNvSpPr>
          <p:nvPr userDrawn="1"/>
        </p:nvSpPr>
        <p:spPr bwMode="auto">
          <a:xfrm>
            <a:off x="62674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48"/>
          <p:cNvSpPr>
            <a:spLocks noChangeArrowheads="1"/>
          </p:cNvSpPr>
          <p:nvPr userDrawn="1"/>
        </p:nvSpPr>
        <p:spPr bwMode="auto">
          <a:xfrm>
            <a:off x="634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49"/>
          <p:cNvSpPr>
            <a:spLocks noChangeArrowheads="1"/>
          </p:cNvSpPr>
          <p:nvPr userDrawn="1"/>
        </p:nvSpPr>
        <p:spPr bwMode="auto">
          <a:xfrm>
            <a:off x="641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850"/>
          <p:cNvSpPr>
            <a:spLocks noChangeArrowheads="1"/>
          </p:cNvSpPr>
          <p:nvPr userDrawn="1"/>
        </p:nvSpPr>
        <p:spPr bwMode="auto">
          <a:xfrm>
            <a:off x="64928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851"/>
          <p:cNvSpPr>
            <a:spLocks noChangeArrowheads="1"/>
          </p:cNvSpPr>
          <p:nvPr userDrawn="1"/>
        </p:nvSpPr>
        <p:spPr bwMode="auto">
          <a:xfrm>
            <a:off x="65674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852"/>
          <p:cNvSpPr>
            <a:spLocks noChangeArrowheads="1"/>
          </p:cNvSpPr>
          <p:nvPr userDrawn="1"/>
        </p:nvSpPr>
        <p:spPr bwMode="auto">
          <a:xfrm>
            <a:off x="66421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853"/>
          <p:cNvSpPr>
            <a:spLocks noChangeArrowheads="1"/>
          </p:cNvSpPr>
          <p:nvPr userDrawn="1"/>
        </p:nvSpPr>
        <p:spPr bwMode="auto">
          <a:xfrm>
            <a:off x="671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854"/>
          <p:cNvSpPr>
            <a:spLocks noChangeArrowheads="1"/>
          </p:cNvSpPr>
          <p:nvPr userDrawn="1"/>
        </p:nvSpPr>
        <p:spPr bwMode="auto">
          <a:xfrm>
            <a:off x="67929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855"/>
          <p:cNvSpPr>
            <a:spLocks noChangeArrowheads="1"/>
          </p:cNvSpPr>
          <p:nvPr userDrawn="1"/>
        </p:nvSpPr>
        <p:spPr bwMode="auto">
          <a:xfrm>
            <a:off x="68675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856"/>
          <p:cNvSpPr>
            <a:spLocks noChangeArrowheads="1"/>
          </p:cNvSpPr>
          <p:nvPr userDrawn="1"/>
        </p:nvSpPr>
        <p:spPr bwMode="auto">
          <a:xfrm>
            <a:off x="69421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857"/>
          <p:cNvSpPr>
            <a:spLocks noChangeArrowheads="1"/>
          </p:cNvSpPr>
          <p:nvPr userDrawn="1"/>
        </p:nvSpPr>
        <p:spPr bwMode="auto">
          <a:xfrm>
            <a:off x="701833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858"/>
          <p:cNvSpPr>
            <a:spLocks noChangeArrowheads="1"/>
          </p:cNvSpPr>
          <p:nvPr userDrawn="1"/>
        </p:nvSpPr>
        <p:spPr bwMode="auto">
          <a:xfrm>
            <a:off x="70897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859"/>
          <p:cNvSpPr>
            <a:spLocks noChangeArrowheads="1"/>
          </p:cNvSpPr>
          <p:nvPr userDrawn="1"/>
        </p:nvSpPr>
        <p:spPr bwMode="auto">
          <a:xfrm>
            <a:off x="716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860"/>
          <p:cNvSpPr>
            <a:spLocks noChangeArrowheads="1"/>
          </p:cNvSpPr>
          <p:nvPr userDrawn="1"/>
        </p:nvSpPr>
        <p:spPr bwMode="auto">
          <a:xfrm>
            <a:off x="72390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861"/>
          <p:cNvSpPr>
            <a:spLocks noChangeArrowheads="1"/>
          </p:cNvSpPr>
          <p:nvPr userDrawn="1"/>
        </p:nvSpPr>
        <p:spPr bwMode="auto">
          <a:xfrm>
            <a:off x="73136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862"/>
          <p:cNvSpPr>
            <a:spLocks noChangeArrowheads="1"/>
          </p:cNvSpPr>
          <p:nvPr userDrawn="1"/>
        </p:nvSpPr>
        <p:spPr bwMode="auto">
          <a:xfrm>
            <a:off x="7389813"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863"/>
          <p:cNvSpPr>
            <a:spLocks noChangeArrowheads="1"/>
          </p:cNvSpPr>
          <p:nvPr userDrawn="1"/>
        </p:nvSpPr>
        <p:spPr bwMode="auto">
          <a:xfrm>
            <a:off x="746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864"/>
          <p:cNvSpPr>
            <a:spLocks noChangeArrowheads="1"/>
          </p:cNvSpPr>
          <p:nvPr userDrawn="1"/>
        </p:nvSpPr>
        <p:spPr bwMode="auto">
          <a:xfrm>
            <a:off x="753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865"/>
          <p:cNvSpPr>
            <a:spLocks noChangeArrowheads="1"/>
          </p:cNvSpPr>
          <p:nvPr userDrawn="1"/>
        </p:nvSpPr>
        <p:spPr bwMode="auto">
          <a:xfrm>
            <a:off x="761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866"/>
          <p:cNvSpPr>
            <a:spLocks noChangeArrowheads="1"/>
          </p:cNvSpPr>
          <p:nvPr userDrawn="1"/>
        </p:nvSpPr>
        <p:spPr bwMode="auto">
          <a:xfrm>
            <a:off x="76898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67"/>
          <p:cNvSpPr>
            <a:spLocks noChangeArrowheads="1"/>
          </p:cNvSpPr>
          <p:nvPr userDrawn="1"/>
        </p:nvSpPr>
        <p:spPr bwMode="auto">
          <a:xfrm>
            <a:off x="77644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868"/>
          <p:cNvSpPr>
            <a:spLocks noChangeArrowheads="1"/>
          </p:cNvSpPr>
          <p:nvPr userDrawn="1"/>
        </p:nvSpPr>
        <p:spPr bwMode="auto">
          <a:xfrm>
            <a:off x="783907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869"/>
          <p:cNvSpPr>
            <a:spLocks noChangeArrowheads="1"/>
          </p:cNvSpPr>
          <p:nvPr userDrawn="1"/>
        </p:nvSpPr>
        <p:spPr bwMode="auto">
          <a:xfrm>
            <a:off x="79105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870"/>
          <p:cNvSpPr>
            <a:spLocks noChangeArrowheads="1"/>
          </p:cNvSpPr>
          <p:nvPr userDrawn="1"/>
        </p:nvSpPr>
        <p:spPr bwMode="auto">
          <a:xfrm>
            <a:off x="79851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871"/>
          <p:cNvSpPr>
            <a:spLocks noChangeArrowheads="1"/>
          </p:cNvSpPr>
          <p:nvPr userDrawn="1"/>
        </p:nvSpPr>
        <p:spPr bwMode="auto">
          <a:xfrm>
            <a:off x="80597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872"/>
          <p:cNvSpPr>
            <a:spLocks noChangeArrowheads="1"/>
          </p:cNvSpPr>
          <p:nvPr userDrawn="1"/>
        </p:nvSpPr>
        <p:spPr bwMode="auto">
          <a:xfrm>
            <a:off x="813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873"/>
          <p:cNvSpPr>
            <a:spLocks noChangeArrowheads="1"/>
          </p:cNvSpPr>
          <p:nvPr userDrawn="1"/>
        </p:nvSpPr>
        <p:spPr bwMode="auto">
          <a:xfrm>
            <a:off x="82105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874"/>
          <p:cNvSpPr>
            <a:spLocks noChangeArrowheads="1"/>
          </p:cNvSpPr>
          <p:nvPr userDrawn="1"/>
        </p:nvSpPr>
        <p:spPr bwMode="auto">
          <a:xfrm>
            <a:off x="82851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875"/>
          <p:cNvSpPr>
            <a:spLocks noChangeArrowheads="1"/>
          </p:cNvSpPr>
          <p:nvPr userDrawn="1"/>
        </p:nvSpPr>
        <p:spPr bwMode="auto">
          <a:xfrm>
            <a:off x="835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876"/>
          <p:cNvSpPr>
            <a:spLocks noChangeArrowheads="1"/>
          </p:cNvSpPr>
          <p:nvPr userDrawn="1"/>
        </p:nvSpPr>
        <p:spPr bwMode="auto">
          <a:xfrm>
            <a:off x="843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877"/>
          <p:cNvSpPr>
            <a:spLocks noChangeArrowheads="1"/>
          </p:cNvSpPr>
          <p:nvPr userDrawn="1"/>
        </p:nvSpPr>
        <p:spPr bwMode="auto">
          <a:xfrm>
            <a:off x="86598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878"/>
          <p:cNvSpPr>
            <a:spLocks noChangeArrowheads="1"/>
          </p:cNvSpPr>
          <p:nvPr userDrawn="1"/>
        </p:nvSpPr>
        <p:spPr bwMode="auto">
          <a:xfrm>
            <a:off x="87312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879"/>
          <p:cNvSpPr>
            <a:spLocks noChangeArrowheads="1"/>
          </p:cNvSpPr>
          <p:nvPr userDrawn="1"/>
        </p:nvSpPr>
        <p:spPr bwMode="auto">
          <a:xfrm>
            <a:off x="88074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80"/>
          <p:cNvSpPr>
            <a:spLocks noChangeArrowheads="1"/>
          </p:cNvSpPr>
          <p:nvPr userDrawn="1"/>
        </p:nvSpPr>
        <p:spPr bwMode="auto">
          <a:xfrm>
            <a:off x="888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81"/>
          <p:cNvSpPr>
            <a:spLocks noChangeArrowheads="1"/>
          </p:cNvSpPr>
          <p:nvPr userDrawn="1"/>
        </p:nvSpPr>
        <p:spPr bwMode="auto">
          <a:xfrm>
            <a:off x="89566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82"/>
          <p:cNvSpPr>
            <a:spLocks noChangeArrowheads="1"/>
          </p:cNvSpPr>
          <p:nvPr userDrawn="1"/>
        </p:nvSpPr>
        <p:spPr bwMode="auto">
          <a:xfrm>
            <a:off x="90312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83"/>
          <p:cNvSpPr>
            <a:spLocks noChangeArrowheads="1"/>
          </p:cNvSpPr>
          <p:nvPr userDrawn="1"/>
        </p:nvSpPr>
        <p:spPr bwMode="auto">
          <a:xfrm>
            <a:off x="372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84"/>
          <p:cNvSpPr>
            <a:spLocks noChangeArrowheads="1"/>
          </p:cNvSpPr>
          <p:nvPr userDrawn="1"/>
        </p:nvSpPr>
        <p:spPr bwMode="auto">
          <a:xfrm>
            <a:off x="380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85"/>
          <p:cNvSpPr>
            <a:spLocks noChangeArrowheads="1"/>
          </p:cNvSpPr>
          <p:nvPr userDrawn="1"/>
        </p:nvSpPr>
        <p:spPr bwMode="auto">
          <a:xfrm>
            <a:off x="387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86"/>
          <p:cNvSpPr>
            <a:spLocks noChangeArrowheads="1"/>
          </p:cNvSpPr>
          <p:nvPr userDrawn="1"/>
        </p:nvSpPr>
        <p:spPr bwMode="auto">
          <a:xfrm>
            <a:off x="39544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7"/>
          <p:cNvSpPr>
            <a:spLocks noChangeArrowheads="1"/>
          </p:cNvSpPr>
          <p:nvPr userDrawn="1"/>
        </p:nvSpPr>
        <p:spPr bwMode="auto">
          <a:xfrm>
            <a:off x="40290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88"/>
          <p:cNvSpPr>
            <a:spLocks noChangeArrowheads="1"/>
          </p:cNvSpPr>
          <p:nvPr userDrawn="1"/>
        </p:nvSpPr>
        <p:spPr bwMode="auto">
          <a:xfrm>
            <a:off x="41036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9"/>
          <p:cNvSpPr>
            <a:spLocks noChangeArrowheads="1"/>
          </p:cNvSpPr>
          <p:nvPr userDrawn="1"/>
        </p:nvSpPr>
        <p:spPr bwMode="auto">
          <a:xfrm>
            <a:off x="417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0"/>
          <p:cNvSpPr>
            <a:spLocks noChangeArrowheads="1"/>
          </p:cNvSpPr>
          <p:nvPr userDrawn="1"/>
        </p:nvSpPr>
        <p:spPr bwMode="auto">
          <a:xfrm>
            <a:off x="42545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891"/>
          <p:cNvSpPr>
            <a:spLocks noChangeArrowheads="1"/>
          </p:cNvSpPr>
          <p:nvPr userDrawn="1"/>
        </p:nvSpPr>
        <p:spPr bwMode="auto">
          <a:xfrm>
            <a:off x="43291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892"/>
          <p:cNvSpPr>
            <a:spLocks noChangeArrowheads="1"/>
          </p:cNvSpPr>
          <p:nvPr userDrawn="1"/>
        </p:nvSpPr>
        <p:spPr bwMode="auto">
          <a:xfrm>
            <a:off x="44037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893"/>
          <p:cNvSpPr>
            <a:spLocks noChangeArrowheads="1"/>
          </p:cNvSpPr>
          <p:nvPr userDrawn="1"/>
        </p:nvSpPr>
        <p:spPr bwMode="auto">
          <a:xfrm>
            <a:off x="44783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894"/>
          <p:cNvSpPr>
            <a:spLocks noChangeArrowheads="1"/>
          </p:cNvSpPr>
          <p:nvPr userDrawn="1"/>
        </p:nvSpPr>
        <p:spPr bwMode="auto">
          <a:xfrm>
            <a:off x="454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895"/>
          <p:cNvSpPr>
            <a:spLocks noChangeArrowheads="1"/>
          </p:cNvSpPr>
          <p:nvPr userDrawn="1"/>
        </p:nvSpPr>
        <p:spPr bwMode="auto">
          <a:xfrm>
            <a:off x="462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896"/>
          <p:cNvSpPr>
            <a:spLocks noChangeArrowheads="1"/>
          </p:cNvSpPr>
          <p:nvPr userDrawn="1"/>
        </p:nvSpPr>
        <p:spPr bwMode="auto">
          <a:xfrm>
            <a:off x="47005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897"/>
          <p:cNvSpPr>
            <a:spLocks noChangeArrowheads="1"/>
          </p:cNvSpPr>
          <p:nvPr userDrawn="1"/>
        </p:nvSpPr>
        <p:spPr bwMode="auto">
          <a:xfrm>
            <a:off x="47752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898"/>
          <p:cNvSpPr>
            <a:spLocks noChangeArrowheads="1"/>
          </p:cNvSpPr>
          <p:nvPr userDrawn="1"/>
        </p:nvSpPr>
        <p:spPr bwMode="auto">
          <a:xfrm>
            <a:off x="48498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899"/>
          <p:cNvSpPr>
            <a:spLocks noChangeArrowheads="1"/>
          </p:cNvSpPr>
          <p:nvPr userDrawn="1"/>
        </p:nvSpPr>
        <p:spPr bwMode="auto">
          <a:xfrm>
            <a:off x="492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900"/>
          <p:cNvSpPr>
            <a:spLocks noChangeArrowheads="1"/>
          </p:cNvSpPr>
          <p:nvPr userDrawn="1"/>
        </p:nvSpPr>
        <p:spPr bwMode="auto">
          <a:xfrm>
            <a:off x="50006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901"/>
          <p:cNvSpPr>
            <a:spLocks noChangeArrowheads="1"/>
          </p:cNvSpPr>
          <p:nvPr userDrawn="1"/>
        </p:nvSpPr>
        <p:spPr bwMode="auto">
          <a:xfrm>
            <a:off x="50752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902"/>
          <p:cNvSpPr>
            <a:spLocks noChangeArrowheads="1"/>
          </p:cNvSpPr>
          <p:nvPr userDrawn="1"/>
        </p:nvSpPr>
        <p:spPr bwMode="auto">
          <a:xfrm>
            <a:off x="51498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903"/>
          <p:cNvSpPr>
            <a:spLocks noChangeArrowheads="1"/>
          </p:cNvSpPr>
          <p:nvPr userDrawn="1"/>
        </p:nvSpPr>
        <p:spPr bwMode="auto">
          <a:xfrm>
            <a:off x="522446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904"/>
          <p:cNvSpPr>
            <a:spLocks noChangeArrowheads="1"/>
          </p:cNvSpPr>
          <p:nvPr userDrawn="1"/>
        </p:nvSpPr>
        <p:spPr bwMode="auto">
          <a:xfrm>
            <a:off x="53006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905"/>
          <p:cNvSpPr>
            <a:spLocks noChangeArrowheads="1"/>
          </p:cNvSpPr>
          <p:nvPr userDrawn="1"/>
        </p:nvSpPr>
        <p:spPr bwMode="auto">
          <a:xfrm>
            <a:off x="5375275"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906"/>
          <p:cNvSpPr>
            <a:spLocks noChangeArrowheads="1"/>
          </p:cNvSpPr>
          <p:nvPr userDrawn="1"/>
        </p:nvSpPr>
        <p:spPr bwMode="auto">
          <a:xfrm>
            <a:off x="54467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907"/>
          <p:cNvSpPr>
            <a:spLocks noChangeArrowheads="1"/>
          </p:cNvSpPr>
          <p:nvPr userDrawn="1"/>
        </p:nvSpPr>
        <p:spPr bwMode="auto">
          <a:xfrm>
            <a:off x="55213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908"/>
          <p:cNvSpPr>
            <a:spLocks noChangeArrowheads="1"/>
          </p:cNvSpPr>
          <p:nvPr userDrawn="1"/>
        </p:nvSpPr>
        <p:spPr bwMode="auto">
          <a:xfrm>
            <a:off x="559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909"/>
          <p:cNvSpPr>
            <a:spLocks noChangeArrowheads="1"/>
          </p:cNvSpPr>
          <p:nvPr userDrawn="1"/>
        </p:nvSpPr>
        <p:spPr bwMode="auto">
          <a:xfrm>
            <a:off x="5672138"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910"/>
          <p:cNvSpPr>
            <a:spLocks noChangeArrowheads="1"/>
          </p:cNvSpPr>
          <p:nvPr userDrawn="1"/>
        </p:nvSpPr>
        <p:spPr bwMode="auto">
          <a:xfrm>
            <a:off x="57467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911"/>
          <p:cNvSpPr>
            <a:spLocks noChangeArrowheads="1"/>
          </p:cNvSpPr>
          <p:nvPr userDrawn="1"/>
        </p:nvSpPr>
        <p:spPr bwMode="auto">
          <a:xfrm>
            <a:off x="58213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912"/>
          <p:cNvSpPr>
            <a:spLocks noChangeArrowheads="1"/>
          </p:cNvSpPr>
          <p:nvPr userDrawn="1"/>
        </p:nvSpPr>
        <p:spPr bwMode="auto">
          <a:xfrm>
            <a:off x="58959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913"/>
          <p:cNvSpPr>
            <a:spLocks noChangeArrowheads="1"/>
          </p:cNvSpPr>
          <p:nvPr userDrawn="1"/>
        </p:nvSpPr>
        <p:spPr bwMode="auto">
          <a:xfrm>
            <a:off x="59721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914"/>
          <p:cNvSpPr>
            <a:spLocks noChangeArrowheads="1"/>
          </p:cNvSpPr>
          <p:nvPr userDrawn="1"/>
        </p:nvSpPr>
        <p:spPr bwMode="auto">
          <a:xfrm>
            <a:off x="604678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915"/>
          <p:cNvSpPr>
            <a:spLocks noChangeArrowheads="1"/>
          </p:cNvSpPr>
          <p:nvPr userDrawn="1"/>
        </p:nvSpPr>
        <p:spPr bwMode="auto">
          <a:xfrm>
            <a:off x="61214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916"/>
          <p:cNvSpPr>
            <a:spLocks noChangeArrowheads="1"/>
          </p:cNvSpPr>
          <p:nvPr userDrawn="1"/>
        </p:nvSpPr>
        <p:spPr bwMode="auto">
          <a:xfrm>
            <a:off x="61960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917"/>
          <p:cNvSpPr>
            <a:spLocks noChangeArrowheads="1"/>
          </p:cNvSpPr>
          <p:nvPr userDrawn="1"/>
        </p:nvSpPr>
        <p:spPr bwMode="auto">
          <a:xfrm>
            <a:off x="62674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918"/>
          <p:cNvSpPr>
            <a:spLocks noChangeArrowheads="1"/>
          </p:cNvSpPr>
          <p:nvPr userDrawn="1"/>
        </p:nvSpPr>
        <p:spPr bwMode="auto">
          <a:xfrm>
            <a:off x="63420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919"/>
          <p:cNvSpPr>
            <a:spLocks noChangeArrowheads="1"/>
          </p:cNvSpPr>
          <p:nvPr userDrawn="1"/>
        </p:nvSpPr>
        <p:spPr bwMode="auto">
          <a:xfrm>
            <a:off x="641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920"/>
          <p:cNvSpPr>
            <a:spLocks noChangeArrowheads="1"/>
          </p:cNvSpPr>
          <p:nvPr userDrawn="1"/>
        </p:nvSpPr>
        <p:spPr bwMode="auto">
          <a:xfrm>
            <a:off x="64928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21"/>
          <p:cNvSpPr>
            <a:spLocks noChangeArrowheads="1"/>
          </p:cNvSpPr>
          <p:nvPr userDrawn="1"/>
        </p:nvSpPr>
        <p:spPr bwMode="auto">
          <a:xfrm>
            <a:off x="65674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22"/>
          <p:cNvSpPr>
            <a:spLocks noChangeArrowheads="1"/>
          </p:cNvSpPr>
          <p:nvPr userDrawn="1"/>
        </p:nvSpPr>
        <p:spPr bwMode="auto">
          <a:xfrm>
            <a:off x="66421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923"/>
          <p:cNvSpPr>
            <a:spLocks noChangeArrowheads="1"/>
          </p:cNvSpPr>
          <p:nvPr userDrawn="1"/>
        </p:nvSpPr>
        <p:spPr bwMode="auto">
          <a:xfrm>
            <a:off x="671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924"/>
          <p:cNvSpPr>
            <a:spLocks noChangeArrowheads="1"/>
          </p:cNvSpPr>
          <p:nvPr userDrawn="1"/>
        </p:nvSpPr>
        <p:spPr bwMode="auto">
          <a:xfrm>
            <a:off x="67929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925"/>
          <p:cNvSpPr>
            <a:spLocks noChangeArrowheads="1"/>
          </p:cNvSpPr>
          <p:nvPr userDrawn="1"/>
        </p:nvSpPr>
        <p:spPr bwMode="auto">
          <a:xfrm>
            <a:off x="68675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926"/>
          <p:cNvSpPr>
            <a:spLocks noChangeArrowheads="1"/>
          </p:cNvSpPr>
          <p:nvPr userDrawn="1"/>
        </p:nvSpPr>
        <p:spPr bwMode="auto">
          <a:xfrm>
            <a:off x="69421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927"/>
          <p:cNvSpPr>
            <a:spLocks noChangeArrowheads="1"/>
          </p:cNvSpPr>
          <p:nvPr userDrawn="1"/>
        </p:nvSpPr>
        <p:spPr bwMode="auto">
          <a:xfrm>
            <a:off x="701833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928"/>
          <p:cNvSpPr>
            <a:spLocks noChangeArrowheads="1"/>
          </p:cNvSpPr>
          <p:nvPr userDrawn="1"/>
        </p:nvSpPr>
        <p:spPr bwMode="auto">
          <a:xfrm>
            <a:off x="70897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929"/>
          <p:cNvSpPr>
            <a:spLocks noChangeArrowheads="1"/>
          </p:cNvSpPr>
          <p:nvPr userDrawn="1"/>
        </p:nvSpPr>
        <p:spPr bwMode="auto">
          <a:xfrm>
            <a:off x="716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930"/>
          <p:cNvSpPr>
            <a:spLocks noChangeArrowheads="1"/>
          </p:cNvSpPr>
          <p:nvPr userDrawn="1"/>
        </p:nvSpPr>
        <p:spPr bwMode="auto">
          <a:xfrm>
            <a:off x="72390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931"/>
          <p:cNvSpPr>
            <a:spLocks noChangeArrowheads="1"/>
          </p:cNvSpPr>
          <p:nvPr userDrawn="1"/>
        </p:nvSpPr>
        <p:spPr bwMode="auto">
          <a:xfrm>
            <a:off x="73136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932"/>
          <p:cNvSpPr>
            <a:spLocks noChangeArrowheads="1"/>
          </p:cNvSpPr>
          <p:nvPr userDrawn="1"/>
        </p:nvSpPr>
        <p:spPr bwMode="auto">
          <a:xfrm>
            <a:off x="7389813"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33"/>
          <p:cNvSpPr>
            <a:spLocks noChangeArrowheads="1"/>
          </p:cNvSpPr>
          <p:nvPr userDrawn="1"/>
        </p:nvSpPr>
        <p:spPr bwMode="auto">
          <a:xfrm>
            <a:off x="746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34"/>
          <p:cNvSpPr>
            <a:spLocks noChangeArrowheads="1"/>
          </p:cNvSpPr>
          <p:nvPr userDrawn="1"/>
        </p:nvSpPr>
        <p:spPr bwMode="auto">
          <a:xfrm>
            <a:off x="753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935"/>
          <p:cNvSpPr>
            <a:spLocks noChangeArrowheads="1"/>
          </p:cNvSpPr>
          <p:nvPr userDrawn="1"/>
        </p:nvSpPr>
        <p:spPr bwMode="auto">
          <a:xfrm>
            <a:off x="761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936"/>
          <p:cNvSpPr>
            <a:spLocks noChangeArrowheads="1"/>
          </p:cNvSpPr>
          <p:nvPr userDrawn="1"/>
        </p:nvSpPr>
        <p:spPr bwMode="auto">
          <a:xfrm>
            <a:off x="7689850"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937"/>
          <p:cNvSpPr>
            <a:spLocks noChangeArrowheads="1"/>
          </p:cNvSpPr>
          <p:nvPr userDrawn="1"/>
        </p:nvSpPr>
        <p:spPr bwMode="auto">
          <a:xfrm>
            <a:off x="77644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38"/>
          <p:cNvSpPr>
            <a:spLocks noChangeArrowheads="1"/>
          </p:cNvSpPr>
          <p:nvPr userDrawn="1"/>
        </p:nvSpPr>
        <p:spPr bwMode="auto">
          <a:xfrm>
            <a:off x="783907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939"/>
          <p:cNvSpPr>
            <a:spLocks noChangeArrowheads="1"/>
          </p:cNvSpPr>
          <p:nvPr userDrawn="1"/>
        </p:nvSpPr>
        <p:spPr bwMode="auto">
          <a:xfrm>
            <a:off x="79105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940"/>
          <p:cNvSpPr>
            <a:spLocks noChangeArrowheads="1"/>
          </p:cNvSpPr>
          <p:nvPr userDrawn="1"/>
        </p:nvSpPr>
        <p:spPr bwMode="auto">
          <a:xfrm>
            <a:off x="813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941"/>
          <p:cNvSpPr>
            <a:spLocks noChangeArrowheads="1"/>
          </p:cNvSpPr>
          <p:nvPr userDrawn="1"/>
        </p:nvSpPr>
        <p:spPr bwMode="auto">
          <a:xfrm>
            <a:off x="82105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942"/>
          <p:cNvSpPr>
            <a:spLocks noChangeArrowheads="1"/>
          </p:cNvSpPr>
          <p:nvPr userDrawn="1"/>
        </p:nvSpPr>
        <p:spPr bwMode="auto">
          <a:xfrm>
            <a:off x="82851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943"/>
          <p:cNvSpPr>
            <a:spLocks noChangeArrowheads="1"/>
          </p:cNvSpPr>
          <p:nvPr userDrawn="1"/>
        </p:nvSpPr>
        <p:spPr bwMode="auto">
          <a:xfrm>
            <a:off x="835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944"/>
          <p:cNvSpPr>
            <a:spLocks noChangeArrowheads="1"/>
          </p:cNvSpPr>
          <p:nvPr userDrawn="1"/>
        </p:nvSpPr>
        <p:spPr bwMode="auto">
          <a:xfrm>
            <a:off x="86598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945"/>
          <p:cNvSpPr>
            <a:spLocks noChangeArrowheads="1"/>
          </p:cNvSpPr>
          <p:nvPr userDrawn="1"/>
        </p:nvSpPr>
        <p:spPr bwMode="auto">
          <a:xfrm>
            <a:off x="87312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946"/>
          <p:cNvSpPr>
            <a:spLocks noChangeArrowheads="1"/>
          </p:cNvSpPr>
          <p:nvPr userDrawn="1"/>
        </p:nvSpPr>
        <p:spPr bwMode="auto">
          <a:xfrm>
            <a:off x="372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947"/>
          <p:cNvSpPr>
            <a:spLocks noChangeArrowheads="1"/>
          </p:cNvSpPr>
          <p:nvPr userDrawn="1"/>
        </p:nvSpPr>
        <p:spPr bwMode="auto">
          <a:xfrm>
            <a:off x="380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948"/>
          <p:cNvSpPr>
            <a:spLocks noChangeArrowheads="1"/>
          </p:cNvSpPr>
          <p:nvPr userDrawn="1"/>
        </p:nvSpPr>
        <p:spPr bwMode="auto">
          <a:xfrm>
            <a:off x="387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949"/>
          <p:cNvSpPr>
            <a:spLocks noChangeArrowheads="1"/>
          </p:cNvSpPr>
          <p:nvPr userDrawn="1"/>
        </p:nvSpPr>
        <p:spPr bwMode="auto">
          <a:xfrm>
            <a:off x="39544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950"/>
          <p:cNvSpPr>
            <a:spLocks noChangeArrowheads="1"/>
          </p:cNvSpPr>
          <p:nvPr userDrawn="1"/>
        </p:nvSpPr>
        <p:spPr bwMode="auto">
          <a:xfrm>
            <a:off x="40290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951"/>
          <p:cNvSpPr>
            <a:spLocks noChangeArrowheads="1"/>
          </p:cNvSpPr>
          <p:nvPr userDrawn="1"/>
        </p:nvSpPr>
        <p:spPr bwMode="auto">
          <a:xfrm>
            <a:off x="41036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952"/>
          <p:cNvSpPr>
            <a:spLocks noChangeArrowheads="1"/>
          </p:cNvSpPr>
          <p:nvPr userDrawn="1"/>
        </p:nvSpPr>
        <p:spPr bwMode="auto">
          <a:xfrm>
            <a:off x="417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953"/>
          <p:cNvSpPr>
            <a:spLocks noChangeArrowheads="1"/>
          </p:cNvSpPr>
          <p:nvPr userDrawn="1"/>
        </p:nvSpPr>
        <p:spPr bwMode="auto">
          <a:xfrm>
            <a:off x="42545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954"/>
          <p:cNvSpPr>
            <a:spLocks noChangeArrowheads="1"/>
          </p:cNvSpPr>
          <p:nvPr userDrawn="1"/>
        </p:nvSpPr>
        <p:spPr bwMode="auto">
          <a:xfrm>
            <a:off x="43291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955"/>
          <p:cNvSpPr>
            <a:spLocks noChangeArrowheads="1"/>
          </p:cNvSpPr>
          <p:nvPr userDrawn="1"/>
        </p:nvSpPr>
        <p:spPr bwMode="auto">
          <a:xfrm>
            <a:off x="44037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956"/>
          <p:cNvSpPr>
            <a:spLocks noChangeArrowheads="1"/>
          </p:cNvSpPr>
          <p:nvPr userDrawn="1"/>
        </p:nvSpPr>
        <p:spPr bwMode="auto">
          <a:xfrm>
            <a:off x="44783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957"/>
          <p:cNvSpPr>
            <a:spLocks noChangeArrowheads="1"/>
          </p:cNvSpPr>
          <p:nvPr userDrawn="1"/>
        </p:nvSpPr>
        <p:spPr bwMode="auto">
          <a:xfrm>
            <a:off x="45497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958"/>
          <p:cNvSpPr>
            <a:spLocks noChangeArrowheads="1"/>
          </p:cNvSpPr>
          <p:nvPr userDrawn="1"/>
        </p:nvSpPr>
        <p:spPr bwMode="auto">
          <a:xfrm>
            <a:off x="462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959"/>
          <p:cNvSpPr>
            <a:spLocks noChangeArrowheads="1"/>
          </p:cNvSpPr>
          <p:nvPr userDrawn="1"/>
        </p:nvSpPr>
        <p:spPr bwMode="auto">
          <a:xfrm>
            <a:off x="47005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60"/>
          <p:cNvSpPr>
            <a:spLocks noChangeArrowheads="1"/>
          </p:cNvSpPr>
          <p:nvPr userDrawn="1"/>
        </p:nvSpPr>
        <p:spPr bwMode="auto">
          <a:xfrm>
            <a:off x="47752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61"/>
          <p:cNvSpPr>
            <a:spLocks noChangeArrowheads="1"/>
          </p:cNvSpPr>
          <p:nvPr userDrawn="1"/>
        </p:nvSpPr>
        <p:spPr bwMode="auto">
          <a:xfrm>
            <a:off x="48498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962"/>
          <p:cNvSpPr>
            <a:spLocks noChangeArrowheads="1"/>
          </p:cNvSpPr>
          <p:nvPr userDrawn="1"/>
        </p:nvSpPr>
        <p:spPr bwMode="auto">
          <a:xfrm>
            <a:off x="492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963"/>
          <p:cNvSpPr>
            <a:spLocks noChangeArrowheads="1"/>
          </p:cNvSpPr>
          <p:nvPr userDrawn="1"/>
        </p:nvSpPr>
        <p:spPr bwMode="auto">
          <a:xfrm>
            <a:off x="50006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964"/>
          <p:cNvSpPr>
            <a:spLocks noChangeArrowheads="1"/>
          </p:cNvSpPr>
          <p:nvPr userDrawn="1"/>
        </p:nvSpPr>
        <p:spPr bwMode="auto">
          <a:xfrm>
            <a:off x="50752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965"/>
          <p:cNvSpPr>
            <a:spLocks noChangeArrowheads="1"/>
          </p:cNvSpPr>
          <p:nvPr userDrawn="1"/>
        </p:nvSpPr>
        <p:spPr bwMode="auto">
          <a:xfrm>
            <a:off x="51498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966"/>
          <p:cNvSpPr>
            <a:spLocks noChangeArrowheads="1"/>
          </p:cNvSpPr>
          <p:nvPr userDrawn="1"/>
        </p:nvSpPr>
        <p:spPr bwMode="auto">
          <a:xfrm>
            <a:off x="522446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967"/>
          <p:cNvSpPr>
            <a:spLocks noChangeArrowheads="1"/>
          </p:cNvSpPr>
          <p:nvPr userDrawn="1"/>
        </p:nvSpPr>
        <p:spPr bwMode="auto">
          <a:xfrm>
            <a:off x="53006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968"/>
          <p:cNvSpPr>
            <a:spLocks noChangeArrowheads="1"/>
          </p:cNvSpPr>
          <p:nvPr userDrawn="1"/>
        </p:nvSpPr>
        <p:spPr bwMode="auto">
          <a:xfrm>
            <a:off x="5375275"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969"/>
          <p:cNvSpPr>
            <a:spLocks noChangeArrowheads="1"/>
          </p:cNvSpPr>
          <p:nvPr userDrawn="1"/>
        </p:nvSpPr>
        <p:spPr bwMode="auto">
          <a:xfrm>
            <a:off x="54467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970"/>
          <p:cNvSpPr>
            <a:spLocks noChangeArrowheads="1"/>
          </p:cNvSpPr>
          <p:nvPr userDrawn="1"/>
        </p:nvSpPr>
        <p:spPr bwMode="auto">
          <a:xfrm>
            <a:off x="55213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971"/>
          <p:cNvSpPr>
            <a:spLocks noChangeArrowheads="1"/>
          </p:cNvSpPr>
          <p:nvPr userDrawn="1"/>
        </p:nvSpPr>
        <p:spPr bwMode="auto">
          <a:xfrm>
            <a:off x="55959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972"/>
          <p:cNvSpPr>
            <a:spLocks noChangeArrowheads="1"/>
          </p:cNvSpPr>
          <p:nvPr userDrawn="1"/>
        </p:nvSpPr>
        <p:spPr bwMode="auto">
          <a:xfrm>
            <a:off x="5672138"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973"/>
          <p:cNvSpPr>
            <a:spLocks noChangeArrowheads="1"/>
          </p:cNvSpPr>
          <p:nvPr userDrawn="1"/>
        </p:nvSpPr>
        <p:spPr bwMode="auto">
          <a:xfrm>
            <a:off x="57467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974"/>
          <p:cNvSpPr>
            <a:spLocks noChangeArrowheads="1"/>
          </p:cNvSpPr>
          <p:nvPr userDrawn="1"/>
        </p:nvSpPr>
        <p:spPr bwMode="auto">
          <a:xfrm>
            <a:off x="58213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975"/>
          <p:cNvSpPr>
            <a:spLocks noChangeArrowheads="1"/>
          </p:cNvSpPr>
          <p:nvPr userDrawn="1"/>
        </p:nvSpPr>
        <p:spPr bwMode="auto">
          <a:xfrm>
            <a:off x="58959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976"/>
          <p:cNvSpPr>
            <a:spLocks noChangeArrowheads="1"/>
          </p:cNvSpPr>
          <p:nvPr userDrawn="1"/>
        </p:nvSpPr>
        <p:spPr bwMode="auto">
          <a:xfrm>
            <a:off x="59721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77"/>
          <p:cNvSpPr>
            <a:spLocks noChangeArrowheads="1"/>
          </p:cNvSpPr>
          <p:nvPr userDrawn="1"/>
        </p:nvSpPr>
        <p:spPr bwMode="auto">
          <a:xfrm>
            <a:off x="604678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78"/>
          <p:cNvSpPr>
            <a:spLocks noChangeArrowheads="1"/>
          </p:cNvSpPr>
          <p:nvPr userDrawn="1"/>
        </p:nvSpPr>
        <p:spPr bwMode="auto">
          <a:xfrm>
            <a:off x="61214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979"/>
          <p:cNvSpPr>
            <a:spLocks noChangeArrowheads="1"/>
          </p:cNvSpPr>
          <p:nvPr userDrawn="1"/>
        </p:nvSpPr>
        <p:spPr bwMode="auto">
          <a:xfrm>
            <a:off x="61960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980"/>
          <p:cNvSpPr>
            <a:spLocks noChangeArrowheads="1"/>
          </p:cNvSpPr>
          <p:nvPr userDrawn="1"/>
        </p:nvSpPr>
        <p:spPr bwMode="auto">
          <a:xfrm>
            <a:off x="62674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981"/>
          <p:cNvSpPr>
            <a:spLocks noChangeArrowheads="1"/>
          </p:cNvSpPr>
          <p:nvPr userDrawn="1"/>
        </p:nvSpPr>
        <p:spPr bwMode="auto">
          <a:xfrm>
            <a:off x="63420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982"/>
          <p:cNvSpPr>
            <a:spLocks noChangeArrowheads="1"/>
          </p:cNvSpPr>
          <p:nvPr userDrawn="1"/>
        </p:nvSpPr>
        <p:spPr bwMode="auto">
          <a:xfrm>
            <a:off x="641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983"/>
          <p:cNvSpPr>
            <a:spLocks noChangeArrowheads="1"/>
          </p:cNvSpPr>
          <p:nvPr userDrawn="1"/>
        </p:nvSpPr>
        <p:spPr bwMode="auto">
          <a:xfrm>
            <a:off x="64928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984"/>
          <p:cNvSpPr>
            <a:spLocks noChangeArrowheads="1"/>
          </p:cNvSpPr>
          <p:nvPr userDrawn="1"/>
        </p:nvSpPr>
        <p:spPr bwMode="auto">
          <a:xfrm>
            <a:off x="65674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985"/>
          <p:cNvSpPr>
            <a:spLocks noChangeArrowheads="1"/>
          </p:cNvSpPr>
          <p:nvPr userDrawn="1"/>
        </p:nvSpPr>
        <p:spPr bwMode="auto">
          <a:xfrm>
            <a:off x="66421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986"/>
          <p:cNvSpPr>
            <a:spLocks noChangeArrowheads="1"/>
          </p:cNvSpPr>
          <p:nvPr userDrawn="1"/>
        </p:nvSpPr>
        <p:spPr bwMode="auto">
          <a:xfrm>
            <a:off x="671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987"/>
          <p:cNvSpPr>
            <a:spLocks noChangeArrowheads="1"/>
          </p:cNvSpPr>
          <p:nvPr userDrawn="1"/>
        </p:nvSpPr>
        <p:spPr bwMode="auto">
          <a:xfrm>
            <a:off x="67929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988"/>
          <p:cNvSpPr>
            <a:spLocks noChangeArrowheads="1"/>
          </p:cNvSpPr>
          <p:nvPr userDrawn="1"/>
        </p:nvSpPr>
        <p:spPr bwMode="auto">
          <a:xfrm>
            <a:off x="68675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989"/>
          <p:cNvSpPr>
            <a:spLocks noChangeArrowheads="1"/>
          </p:cNvSpPr>
          <p:nvPr userDrawn="1"/>
        </p:nvSpPr>
        <p:spPr bwMode="auto">
          <a:xfrm>
            <a:off x="69421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990"/>
          <p:cNvSpPr>
            <a:spLocks noChangeArrowheads="1"/>
          </p:cNvSpPr>
          <p:nvPr userDrawn="1"/>
        </p:nvSpPr>
        <p:spPr bwMode="auto">
          <a:xfrm>
            <a:off x="701833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991"/>
          <p:cNvSpPr>
            <a:spLocks noChangeArrowheads="1"/>
          </p:cNvSpPr>
          <p:nvPr userDrawn="1"/>
        </p:nvSpPr>
        <p:spPr bwMode="auto">
          <a:xfrm>
            <a:off x="70897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992"/>
          <p:cNvSpPr>
            <a:spLocks noChangeArrowheads="1"/>
          </p:cNvSpPr>
          <p:nvPr userDrawn="1"/>
        </p:nvSpPr>
        <p:spPr bwMode="auto">
          <a:xfrm>
            <a:off x="716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993"/>
          <p:cNvSpPr>
            <a:spLocks noChangeArrowheads="1"/>
          </p:cNvSpPr>
          <p:nvPr userDrawn="1"/>
        </p:nvSpPr>
        <p:spPr bwMode="auto">
          <a:xfrm>
            <a:off x="72390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994"/>
          <p:cNvSpPr>
            <a:spLocks noChangeArrowheads="1"/>
          </p:cNvSpPr>
          <p:nvPr userDrawn="1"/>
        </p:nvSpPr>
        <p:spPr bwMode="auto">
          <a:xfrm>
            <a:off x="73136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995"/>
          <p:cNvSpPr>
            <a:spLocks noChangeArrowheads="1"/>
          </p:cNvSpPr>
          <p:nvPr userDrawn="1"/>
        </p:nvSpPr>
        <p:spPr bwMode="auto">
          <a:xfrm>
            <a:off x="7389813"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96"/>
          <p:cNvSpPr>
            <a:spLocks noChangeArrowheads="1"/>
          </p:cNvSpPr>
          <p:nvPr userDrawn="1"/>
        </p:nvSpPr>
        <p:spPr bwMode="auto">
          <a:xfrm>
            <a:off x="746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97"/>
          <p:cNvSpPr>
            <a:spLocks noChangeArrowheads="1"/>
          </p:cNvSpPr>
          <p:nvPr userDrawn="1"/>
        </p:nvSpPr>
        <p:spPr bwMode="auto">
          <a:xfrm>
            <a:off x="753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998"/>
          <p:cNvSpPr>
            <a:spLocks noChangeArrowheads="1"/>
          </p:cNvSpPr>
          <p:nvPr userDrawn="1"/>
        </p:nvSpPr>
        <p:spPr bwMode="auto">
          <a:xfrm>
            <a:off x="761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999"/>
          <p:cNvSpPr>
            <a:spLocks noChangeArrowheads="1"/>
          </p:cNvSpPr>
          <p:nvPr userDrawn="1"/>
        </p:nvSpPr>
        <p:spPr bwMode="auto">
          <a:xfrm>
            <a:off x="7689850"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00"/>
          <p:cNvSpPr>
            <a:spLocks noChangeArrowheads="1"/>
          </p:cNvSpPr>
          <p:nvPr userDrawn="1"/>
        </p:nvSpPr>
        <p:spPr bwMode="auto">
          <a:xfrm>
            <a:off x="77644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01"/>
          <p:cNvSpPr>
            <a:spLocks noChangeArrowheads="1"/>
          </p:cNvSpPr>
          <p:nvPr userDrawn="1"/>
        </p:nvSpPr>
        <p:spPr bwMode="auto">
          <a:xfrm>
            <a:off x="783907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02"/>
          <p:cNvSpPr>
            <a:spLocks noChangeArrowheads="1"/>
          </p:cNvSpPr>
          <p:nvPr userDrawn="1"/>
        </p:nvSpPr>
        <p:spPr bwMode="auto">
          <a:xfrm>
            <a:off x="85852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03"/>
          <p:cNvSpPr>
            <a:spLocks noChangeArrowheads="1"/>
          </p:cNvSpPr>
          <p:nvPr userDrawn="1"/>
        </p:nvSpPr>
        <p:spPr bwMode="auto">
          <a:xfrm>
            <a:off x="86598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04"/>
          <p:cNvSpPr>
            <a:spLocks noChangeArrowheads="1"/>
          </p:cNvSpPr>
          <p:nvPr userDrawn="1"/>
        </p:nvSpPr>
        <p:spPr bwMode="auto">
          <a:xfrm>
            <a:off x="87312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05"/>
          <p:cNvSpPr>
            <a:spLocks noChangeArrowheads="1"/>
          </p:cNvSpPr>
          <p:nvPr userDrawn="1"/>
        </p:nvSpPr>
        <p:spPr bwMode="auto">
          <a:xfrm>
            <a:off x="372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06"/>
          <p:cNvSpPr>
            <a:spLocks noChangeArrowheads="1"/>
          </p:cNvSpPr>
          <p:nvPr userDrawn="1"/>
        </p:nvSpPr>
        <p:spPr bwMode="auto">
          <a:xfrm>
            <a:off x="36576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07"/>
          <p:cNvSpPr>
            <a:spLocks noChangeArrowheads="1"/>
          </p:cNvSpPr>
          <p:nvPr userDrawn="1"/>
        </p:nvSpPr>
        <p:spPr bwMode="auto">
          <a:xfrm>
            <a:off x="36576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008"/>
          <p:cNvSpPr>
            <a:spLocks noChangeArrowheads="1"/>
          </p:cNvSpPr>
          <p:nvPr userDrawn="1"/>
        </p:nvSpPr>
        <p:spPr bwMode="auto">
          <a:xfrm>
            <a:off x="36576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09"/>
          <p:cNvSpPr>
            <a:spLocks noChangeArrowheads="1"/>
          </p:cNvSpPr>
          <p:nvPr userDrawn="1"/>
        </p:nvSpPr>
        <p:spPr bwMode="auto">
          <a:xfrm>
            <a:off x="3657600"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011"/>
          <p:cNvSpPr>
            <a:spLocks noChangeArrowheads="1"/>
          </p:cNvSpPr>
          <p:nvPr userDrawn="1"/>
        </p:nvSpPr>
        <p:spPr bwMode="auto">
          <a:xfrm>
            <a:off x="380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012"/>
          <p:cNvSpPr>
            <a:spLocks noChangeArrowheads="1"/>
          </p:cNvSpPr>
          <p:nvPr userDrawn="1"/>
        </p:nvSpPr>
        <p:spPr bwMode="auto">
          <a:xfrm>
            <a:off x="387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013"/>
          <p:cNvSpPr>
            <a:spLocks noChangeArrowheads="1"/>
          </p:cNvSpPr>
          <p:nvPr userDrawn="1"/>
        </p:nvSpPr>
        <p:spPr bwMode="auto">
          <a:xfrm>
            <a:off x="39544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014"/>
          <p:cNvSpPr>
            <a:spLocks noChangeArrowheads="1"/>
          </p:cNvSpPr>
          <p:nvPr userDrawn="1"/>
        </p:nvSpPr>
        <p:spPr bwMode="auto">
          <a:xfrm>
            <a:off x="40290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015"/>
          <p:cNvSpPr>
            <a:spLocks noChangeArrowheads="1"/>
          </p:cNvSpPr>
          <p:nvPr userDrawn="1"/>
        </p:nvSpPr>
        <p:spPr bwMode="auto">
          <a:xfrm>
            <a:off x="41036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016"/>
          <p:cNvSpPr>
            <a:spLocks noChangeArrowheads="1"/>
          </p:cNvSpPr>
          <p:nvPr userDrawn="1"/>
        </p:nvSpPr>
        <p:spPr bwMode="auto">
          <a:xfrm>
            <a:off x="417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1017"/>
          <p:cNvSpPr>
            <a:spLocks noChangeArrowheads="1"/>
          </p:cNvSpPr>
          <p:nvPr userDrawn="1"/>
        </p:nvSpPr>
        <p:spPr bwMode="auto">
          <a:xfrm>
            <a:off x="42545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1018"/>
          <p:cNvSpPr>
            <a:spLocks noChangeArrowheads="1"/>
          </p:cNvSpPr>
          <p:nvPr userDrawn="1"/>
        </p:nvSpPr>
        <p:spPr bwMode="auto">
          <a:xfrm>
            <a:off x="43291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1019"/>
          <p:cNvSpPr>
            <a:spLocks noChangeArrowheads="1"/>
          </p:cNvSpPr>
          <p:nvPr userDrawn="1"/>
        </p:nvSpPr>
        <p:spPr bwMode="auto">
          <a:xfrm>
            <a:off x="44037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1020"/>
          <p:cNvSpPr>
            <a:spLocks noChangeArrowheads="1"/>
          </p:cNvSpPr>
          <p:nvPr userDrawn="1"/>
        </p:nvSpPr>
        <p:spPr bwMode="auto">
          <a:xfrm>
            <a:off x="44783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1021"/>
          <p:cNvSpPr>
            <a:spLocks noChangeArrowheads="1"/>
          </p:cNvSpPr>
          <p:nvPr userDrawn="1"/>
        </p:nvSpPr>
        <p:spPr bwMode="auto">
          <a:xfrm>
            <a:off x="45497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1022"/>
          <p:cNvSpPr>
            <a:spLocks noChangeArrowheads="1"/>
          </p:cNvSpPr>
          <p:nvPr userDrawn="1"/>
        </p:nvSpPr>
        <p:spPr bwMode="auto">
          <a:xfrm>
            <a:off x="462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1023"/>
          <p:cNvSpPr>
            <a:spLocks noChangeArrowheads="1"/>
          </p:cNvSpPr>
          <p:nvPr userDrawn="1"/>
        </p:nvSpPr>
        <p:spPr bwMode="auto">
          <a:xfrm>
            <a:off x="470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24"/>
          <p:cNvSpPr>
            <a:spLocks noChangeArrowheads="1"/>
          </p:cNvSpPr>
          <p:nvPr userDrawn="1"/>
        </p:nvSpPr>
        <p:spPr bwMode="auto">
          <a:xfrm>
            <a:off x="47752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25"/>
          <p:cNvSpPr>
            <a:spLocks noChangeArrowheads="1"/>
          </p:cNvSpPr>
          <p:nvPr userDrawn="1"/>
        </p:nvSpPr>
        <p:spPr bwMode="auto">
          <a:xfrm>
            <a:off x="48498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6"/>
          <p:cNvSpPr>
            <a:spLocks noChangeArrowheads="1"/>
          </p:cNvSpPr>
          <p:nvPr userDrawn="1"/>
        </p:nvSpPr>
        <p:spPr bwMode="auto">
          <a:xfrm>
            <a:off x="492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27"/>
          <p:cNvSpPr>
            <a:spLocks noChangeArrowheads="1"/>
          </p:cNvSpPr>
          <p:nvPr userDrawn="1"/>
        </p:nvSpPr>
        <p:spPr bwMode="auto">
          <a:xfrm>
            <a:off x="50006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28"/>
          <p:cNvSpPr>
            <a:spLocks noChangeArrowheads="1"/>
          </p:cNvSpPr>
          <p:nvPr userDrawn="1"/>
        </p:nvSpPr>
        <p:spPr bwMode="auto">
          <a:xfrm>
            <a:off x="50752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29"/>
          <p:cNvSpPr>
            <a:spLocks noChangeArrowheads="1"/>
          </p:cNvSpPr>
          <p:nvPr userDrawn="1"/>
        </p:nvSpPr>
        <p:spPr bwMode="auto">
          <a:xfrm>
            <a:off x="51498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30"/>
          <p:cNvSpPr>
            <a:spLocks noChangeArrowheads="1"/>
          </p:cNvSpPr>
          <p:nvPr userDrawn="1"/>
        </p:nvSpPr>
        <p:spPr bwMode="auto">
          <a:xfrm>
            <a:off x="522446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31"/>
          <p:cNvSpPr>
            <a:spLocks noChangeArrowheads="1"/>
          </p:cNvSpPr>
          <p:nvPr userDrawn="1"/>
        </p:nvSpPr>
        <p:spPr bwMode="auto">
          <a:xfrm>
            <a:off x="53006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32"/>
          <p:cNvSpPr>
            <a:spLocks noChangeArrowheads="1"/>
          </p:cNvSpPr>
          <p:nvPr userDrawn="1"/>
        </p:nvSpPr>
        <p:spPr bwMode="auto">
          <a:xfrm>
            <a:off x="5375276"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33"/>
          <p:cNvSpPr>
            <a:spLocks noChangeArrowheads="1"/>
          </p:cNvSpPr>
          <p:nvPr userDrawn="1"/>
        </p:nvSpPr>
        <p:spPr bwMode="auto">
          <a:xfrm>
            <a:off x="54467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4"/>
          <p:cNvSpPr>
            <a:spLocks noChangeArrowheads="1"/>
          </p:cNvSpPr>
          <p:nvPr userDrawn="1"/>
        </p:nvSpPr>
        <p:spPr bwMode="auto">
          <a:xfrm>
            <a:off x="55213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35"/>
          <p:cNvSpPr>
            <a:spLocks noChangeArrowheads="1"/>
          </p:cNvSpPr>
          <p:nvPr userDrawn="1"/>
        </p:nvSpPr>
        <p:spPr bwMode="auto">
          <a:xfrm>
            <a:off x="55959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36"/>
          <p:cNvSpPr>
            <a:spLocks noChangeArrowheads="1"/>
          </p:cNvSpPr>
          <p:nvPr userDrawn="1"/>
        </p:nvSpPr>
        <p:spPr bwMode="auto">
          <a:xfrm>
            <a:off x="5672138"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37"/>
          <p:cNvSpPr>
            <a:spLocks noChangeArrowheads="1"/>
          </p:cNvSpPr>
          <p:nvPr userDrawn="1"/>
        </p:nvSpPr>
        <p:spPr bwMode="auto">
          <a:xfrm>
            <a:off x="57467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38"/>
          <p:cNvSpPr>
            <a:spLocks noChangeArrowheads="1"/>
          </p:cNvSpPr>
          <p:nvPr userDrawn="1"/>
        </p:nvSpPr>
        <p:spPr bwMode="auto">
          <a:xfrm>
            <a:off x="58213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39"/>
          <p:cNvSpPr>
            <a:spLocks noChangeArrowheads="1"/>
          </p:cNvSpPr>
          <p:nvPr userDrawn="1"/>
        </p:nvSpPr>
        <p:spPr bwMode="auto">
          <a:xfrm>
            <a:off x="58959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040"/>
          <p:cNvSpPr>
            <a:spLocks noChangeArrowheads="1"/>
          </p:cNvSpPr>
          <p:nvPr userDrawn="1"/>
        </p:nvSpPr>
        <p:spPr bwMode="auto">
          <a:xfrm>
            <a:off x="59721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041"/>
          <p:cNvSpPr>
            <a:spLocks noChangeArrowheads="1"/>
          </p:cNvSpPr>
          <p:nvPr userDrawn="1"/>
        </p:nvSpPr>
        <p:spPr bwMode="auto">
          <a:xfrm>
            <a:off x="604678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042"/>
          <p:cNvSpPr>
            <a:spLocks noChangeArrowheads="1"/>
          </p:cNvSpPr>
          <p:nvPr userDrawn="1"/>
        </p:nvSpPr>
        <p:spPr bwMode="auto">
          <a:xfrm>
            <a:off x="61214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043"/>
          <p:cNvSpPr>
            <a:spLocks noChangeArrowheads="1"/>
          </p:cNvSpPr>
          <p:nvPr userDrawn="1"/>
        </p:nvSpPr>
        <p:spPr bwMode="auto">
          <a:xfrm>
            <a:off x="61960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044"/>
          <p:cNvSpPr>
            <a:spLocks noChangeArrowheads="1"/>
          </p:cNvSpPr>
          <p:nvPr userDrawn="1"/>
        </p:nvSpPr>
        <p:spPr bwMode="auto">
          <a:xfrm>
            <a:off x="62674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045"/>
          <p:cNvSpPr>
            <a:spLocks noChangeArrowheads="1"/>
          </p:cNvSpPr>
          <p:nvPr userDrawn="1"/>
        </p:nvSpPr>
        <p:spPr bwMode="auto">
          <a:xfrm>
            <a:off x="63420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1046"/>
          <p:cNvSpPr>
            <a:spLocks noChangeArrowheads="1"/>
          </p:cNvSpPr>
          <p:nvPr userDrawn="1"/>
        </p:nvSpPr>
        <p:spPr bwMode="auto">
          <a:xfrm>
            <a:off x="641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1047"/>
          <p:cNvSpPr>
            <a:spLocks noChangeArrowheads="1"/>
          </p:cNvSpPr>
          <p:nvPr userDrawn="1"/>
        </p:nvSpPr>
        <p:spPr bwMode="auto">
          <a:xfrm>
            <a:off x="64928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1048"/>
          <p:cNvSpPr>
            <a:spLocks noChangeArrowheads="1"/>
          </p:cNvSpPr>
          <p:nvPr userDrawn="1"/>
        </p:nvSpPr>
        <p:spPr bwMode="auto">
          <a:xfrm>
            <a:off x="65674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1049"/>
          <p:cNvSpPr>
            <a:spLocks noChangeArrowheads="1"/>
          </p:cNvSpPr>
          <p:nvPr userDrawn="1"/>
        </p:nvSpPr>
        <p:spPr bwMode="auto">
          <a:xfrm>
            <a:off x="66421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1050"/>
          <p:cNvSpPr>
            <a:spLocks noChangeArrowheads="1"/>
          </p:cNvSpPr>
          <p:nvPr userDrawn="1"/>
        </p:nvSpPr>
        <p:spPr bwMode="auto">
          <a:xfrm>
            <a:off x="671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1051"/>
          <p:cNvSpPr>
            <a:spLocks noChangeArrowheads="1"/>
          </p:cNvSpPr>
          <p:nvPr userDrawn="1"/>
        </p:nvSpPr>
        <p:spPr bwMode="auto">
          <a:xfrm>
            <a:off x="67929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1052"/>
          <p:cNvSpPr>
            <a:spLocks noChangeArrowheads="1"/>
          </p:cNvSpPr>
          <p:nvPr userDrawn="1"/>
        </p:nvSpPr>
        <p:spPr bwMode="auto">
          <a:xfrm>
            <a:off x="68675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53"/>
          <p:cNvSpPr>
            <a:spLocks noChangeArrowheads="1"/>
          </p:cNvSpPr>
          <p:nvPr userDrawn="1"/>
        </p:nvSpPr>
        <p:spPr bwMode="auto">
          <a:xfrm>
            <a:off x="69421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54"/>
          <p:cNvSpPr>
            <a:spLocks noChangeArrowheads="1"/>
          </p:cNvSpPr>
          <p:nvPr userDrawn="1"/>
        </p:nvSpPr>
        <p:spPr bwMode="auto">
          <a:xfrm>
            <a:off x="701833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55"/>
          <p:cNvSpPr>
            <a:spLocks noChangeArrowheads="1"/>
          </p:cNvSpPr>
          <p:nvPr userDrawn="1"/>
        </p:nvSpPr>
        <p:spPr bwMode="auto">
          <a:xfrm>
            <a:off x="70897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56"/>
          <p:cNvSpPr>
            <a:spLocks noChangeArrowheads="1"/>
          </p:cNvSpPr>
          <p:nvPr userDrawn="1"/>
        </p:nvSpPr>
        <p:spPr bwMode="auto">
          <a:xfrm>
            <a:off x="716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57"/>
          <p:cNvSpPr>
            <a:spLocks noChangeArrowheads="1"/>
          </p:cNvSpPr>
          <p:nvPr userDrawn="1"/>
        </p:nvSpPr>
        <p:spPr bwMode="auto">
          <a:xfrm>
            <a:off x="72390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8"/>
          <p:cNvSpPr>
            <a:spLocks noChangeArrowheads="1"/>
          </p:cNvSpPr>
          <p:nvPr userDrawn="1"/>
        </p:nvSpPr>
        <p:spPr bwMode="auto">
          <a:xfrm>
            <a:off x="73136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59"/>
          <p:cNvSpPr>
            <a:spLocks noChangeArrowheads="1"/>
          </p:cNvSpPr>
          <p:nvPr userDrawn="1"/>
        </p:nvSpPr>
        <p:spPr bwMode="auto">
          <a:xfrm>
            <a:off x="7389813"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60"/>
          <p:cNvSpPr>
            <a:spLocks noChangeArrowheads="1"/>
          </p:cNvSpPr>
          <p:nvPr userDrawn="1"/>
        </p:nvSpPr>
        <p:spPr bwMode="auto">
          <a:xfrm>
            <a:off x="746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61"/>
          <p:cNvSpPr>
            <a:spLocks noChangeArrowheads="1"/>
          </p:cNvSpPr>
          <p:nvPr userDrawn="1"/>
        </p:nvSpPr>
        <p:spPr bwMode="auto">
          <a:xfrm>
            <a:off x="753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62"/>
          <p:cNvSpPr>
            <a:spLocks noChangeArrowheads="1"/>
          </p:cNvSpPr>
          <p:nvPr userDrawn="1"/>
        </p:nvSpPr>
        <p:spPr bwMode="auto">
          <a:xfrm>
            <a:off x="761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063"/>
          <p:cNvSpPr>
            <a:spLocks noChangeArrowheads="1"/>
          </p:cNvSpPr>
          <p:nvPr userDrawn="1"/>
        </p:nvSpPr>
        <p:spPr bwMode="auto">
          <a:xfrm>
            <a:off x="7689851"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064"/>
          <p:cNvSpPr>
            <a:spLocks noChangeArrowheads="1"/>
          </p:cNvSpPr>
          <p:nvPr userDrawn="1"/>
        </p:nvSpPr>
        <p:spPr bwMode="auto">
          <a:xfrm>
            <a:off x="77644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065"/>
          <p:cNvSpPr>
            <a:spLocks noChangeArrowheads="1"/>
          </p:cNvSpPr>
          <p:nvPr userDrawn="1"/>
        </p:nvSpPr>
        <p:spPr bwMode="auto">
          <a:xfrm>
            <a:off x="851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066"/>
          <p:cNvSpPr>
            <a:spLocks noChangeArrowheads="1"/>
          </p:cNvSpPr>
          <p:nvPr userDrawn="1"/>
        </p:nvSpPr>
        <p:spPr bwMode="auto">
          <a:xfrm>
            <a:off x="85852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067"/>
          <p:cNvSpPr>
            <a:spLocks noChangeArrowheads="1"/>
          </p:cNvSpPr>
          <p:nvPr userDrawn="1"/>
        </p:nvSpPr>
        <p:spPr bwMode="auto">
          <a:xfrm>
            <a:off x="86598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068"/>
          <p:cNvSpPr>
            <a:spLocks noChangeArrowheads="1"/>
          </p:cNvSpPr>
          <p:nvPr userDrawn="1"/>
        </p:nvSpPr>
        <p:spPr bwMode="auto">
          <a:xfrm>
            <a:off x="87312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069"/>
          <p:cNvSpPr>
            <a:spLocks noChangeArrowheads="1"/>
          </p:cNvSpPr>
          <p:nvPr userDrawn="1"/>
        </p:nvSpPr>
        <p:spPr bwMode="auto">
          <a:xfrm>
            <a:off x="372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070"/>
          <p:cNvSpPr>
            <a:spLocks noChangeArrowheads="1"/>
          </p:cNvSpPr>
          <p:nvPr userDrawn="1"/>
        </p:nvSpPr>
        <p:spPr bwMode="auto">
          <a:xfrm>
            <a:off x="380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071"/>
          <p:cNvSpPr>
            <a:spLocks noChangeArrowheads="1"/>
          </p:cNvSpPr>
          <p:nvPr userDrawn="1"/>
        </p:nvSpPr>
        <p:spPr bwMode="auto">
          <a:xfrm>
            <a:off x="387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072"/>
          <p:cNvSpPr>
            <a:spLocks noChangeArrowheads="1"/>
          </p:cNvSpPr>
          <p:nvPr userDrawn="1"/>
        </p:nvSpPr>
        <p:spPr bwMode="auto">
          <a:xfrm>
            <a:off x="39544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073"/>
          <p:cNvSpPr>
            <a:spLocks noChangeArrowheads="1"/>
          </p:cNvSpPr>
          <p:nvPr userDrawn="1"/>
        </p:nvSpPr>
        <p:spPr bwMode="auto">
          <a:xfrm>
            <a:off x="40290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074"/>
          <p:cNvSpPr>
            <a:spLocks noChangeArrowheads="1"/>
          </p:cNvSpPr>
          <p:nvPr userDrawn="1"/>
        </p:nvSpPr>
        <p:spPr bwMode="auto">
          <a:xfrm>
            <a:off x="41036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1075"/>
          <p:cNvSpPr>
            <a:spLocks noChangeArrowheads="1"/>
          </p:cNvSpPr>
          <p:nvPr userDrawn="1"/>
        </p:nvSpPr>
        <p:spPr bwMode="auto">
          <a:xfrm>
            <a:off x="417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1076"/>
          <p:cNvSpPr>
            <a:spLocks noChangeArrowheads="1"/>
          </p:cNvSpPr>
          <p:nvPr userDrawn="1"/>
        </p:nvSpPr>
        <p:spPr bwMode="auto">
          <a:xfrm>
            <a:off x="42545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1077"/>
          <p:cNvSpPr>
            <a:spLocks noChangeArrowheads="1"/>
          </p:cNvSpPr>
          <p:nvPr userDrawn="1"/>
        </p:nvSpPr>
        <p:spPr bwMode="auto">
          <a:xfrm>
            <a:off x="43291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1078"/>
          <p:cNvSpPr>
            <a:spLocks noChangeArrowheads="1"/>
          </p:cNvSpPr>
          <p:nvPr userDrawn="1"/>
        </p:nvSpPr>
        <p:spPr bwMode="auto">
          <a:xfrm>
            <a:off x="44037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1079"/>
          <p:cNvSpPr>
            <a:spLocks noChangeArrowheads="1"/>
          </p:cNvSpPr>
          <p:nvPr userDrawn="1"/>
        </p:nvSpPr>
        <p:spPr bwMode="auto">
          <a:xfrm>
            <a:off x="44783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1080"/>
          <p:cNvSpPr>
            <a:spLocks noChangeArrowheads="1"/>
          </p:cNvSpPr>
          <p:nvPr userDrawn="1"/>
        </p:nvSpPr>
        <p:spPr bwMode="auto">
          <a:xfrm>
            <a:off x="45497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1081"/>
          <p:cNvSpPr>
            <a:spLocks noChangeArrowheads="1"/>
          </p:cNvSpPr>
          <p:nvPr userDrawn="1"/>
        </p:nvSpPr>
        <p:spPr bwMode="auto">
          <a:xfrm>
            <a:off x="462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1082"/>
          <p:cNvSpPr>
            <a:spLocks noChangeArrowheads="1"/>
          </p:cNvSpPr>
          <p:nvPr userDrawn="1"/>
        </p:nvSpPr>
        <p:spPr bwMode="auto">
          <a:xfrm>
            <a:off x="470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1083"/>
          <p:cNvSpPr>
            <a:spLocks noChangeArrowheads="1"/>
          </p:cNvSpPr>
          <p:nvPr userDrawn="1"/>
        </p:nvSpPr>
        <p:spPr bwMode="auto">
          <a:xfrm>
            <a:off x="47752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1084"/>
          <p:cNvSpPr>
            <a:spLocks noChangeArrowheads="1"/>
          </p:cNvSpPr>
          <p:nvPr userDrawn="1"/>
        </p:nvSpPr>
        <p:spPr bwMode="auto">
          <a:xfrm>
            <a:off x="48498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1085"/>
          <p:cNvSpPr>
            <a:spLocks noChangeArrowheads="1"/>
          </p:cNvSpPr>
          <p:nvPr userDrawn="1"/>
        </p:nvSpPr>
        <p:spPr bwMode="auto">
          <a:xfrm>
            <a:off x="492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1086"/>
          <p:cNvSpPr>
            <a:spLocks noChangeArrowheads="1"/>
          </p:cNvSpPr>
          <p:nvPr userDrawn="1"/>
        </p:nvSpPr>
        <p:spPr bwMode="auto">
          <a:xfrm>
            <a:off x="50006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87"/>
          <p:cNvSpPr>
            <a:spLocks noChangeArrowheads="1"/>
          </p:cNvSpPr>
          <p:nvPr userDrawn="1"/>
        </p:nvSpPr>
        <p:spPr bwMode="auto">
          <a:xfrm>
            <a:off x="50752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88"/>
          <p:cNvSpPr>
            <a:spLocks noChangeArrowheads="1"/>
          </p:cNvSpPr>
          <p:nvPr userDrawn="1"/>
        </p:nvSpPr>
        <p:spPr bwMode="auto">
          <a:xfrm>
            <a:off x="51498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89"/>
          <p:cNvSpPr>
            <a:spLocks noChangeArrowheads="1"/>
          </p:cNvSpPr>
          <p:nvPr userDrawn="1"/>
        </p:nvSpPr>
        <p:spPr bwMode="auto">
          <a:xfrm>
            <a:off x="522446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90"/>
          <p:cNvSpPr>
            <a:spLocks noChangeArrowheads="1"/>
          </p:cNvSpPr>
          <p:nvPr userDrawn="1"/>
        </p:nvSpPr>
        <p:spPr bwMode="auto">
          <a:xfrm>
            <a:off x="5300663"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91"/>
          <p:cNvSpPr>
            <a:spLocks noChangeArrowheads="1"/>
          </p:cNvSpPr>
          <p:nvPr userDrawn="1"/>
        </p:nvSpPr>
        <p:spPr bwMode="auto">
          <a:xfrm>
            <a:off x="5375276"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92"/>
          <p:cNvSpPr>
            <a:spLocks noChangeArrowheads="1"/>
          </p:cNvSpPr>
          <p:nvPr userDrawn="1"/>
        </p:nvSpPr>
        <p:spPr bwMode="auto">
          <a:xfrm>
            <a:off x="54467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93"/>
          <p:cNvSpPr>
            <a:spLocks noChangeArrowheads="1"/>
          </p:cNvSpPr>
          <p:nvPr userDrawn="1"/>
        </p:nvSpPr>
        <p:spPr bwMode="auto">
          <a:xfrm>
            <a:off x="55213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4"/>
          <p:cNvSpPr>
            <a:spLocks noChangeArrowheads="1"/>
          </p:cNvSpPr>
          <p:nvPr userDrawn="1"/>
        </p:nvSpPr>
        <p:spPr bwMode="auto">
          <a:xfrm>
            <a:off x="55959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95"/>
          <p:cNvSpPr>
            <a:spLocks noChangeArrowheads="1"/>
          </p:cNvSpPr>
          <p:nvPr userDrawn="1"/>
        </p:nvSpPr>
        <p:spPr bwMode="auto">
          <a:xfrm>
            <a:off x="5672138"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96"/>
          <p:cNvSpPr>
            <a:spLocks noChangeArrowheads="1"/>
          </p:cNvSpPr>
          <p:nvPr userDrawn="1"/>
        </p:nvSpPr>
        <p:spPr bwMode="auto">
          <a:xfrm>
            <a:off x="57467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97"/>
          <p:cNvSpPr>
            <a:spLocks noChangeArrowheads="1"/>
          </p:cNvSpPr>
          <p:nvPr userDrawn="1"/>
        </p:nvSpPr>
        <p:spPr bwMode="auto">
          <a:xfrm>
            <a:off x="58213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98"/>
          <p:cNvSpPr>
            <a:spLocks noChangeArrowheads="1"/>
          </p:cNvSpPr>
          <p:nvPr userDrawn="1"/>
        </p:nvSpPr>
        <p:spPr bwMode="auto">
          <a:xfrm>
            <a:off x="58959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99"/>
          <p:cNvSpPr>
            <a:spLocks noChangeArrowheads="1"/>
          </p:cNvSpPr>
          <p:nvPr userDrawn="1"/>
        </p:nvSpPr>
        <p:spPr bwMode="auto">
          <a:xfrm>
            <a:off x="59721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100"/>
          <p:cNvSpPr>
            <a:spLocks noChangeArrowheads="1"/>
          </p:cNvSpPr>
          <p:nvPr userDrawn="1"/>
        </p:nvSpPr>
        <p:spPr bwMode="auto">
          <a:xfrm>
            <a:off x="604678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101"/>
          <p:cNvSpPr>
            <a:spLocks noChangeArrowheads="1"/>
          </p:cNvSpPr>
          <p:nvPr userDrawn="1"/>
        </p:nvSpPr>
        <p:spPr bwMode="auto">
          <a:xfrm>
            <a:off x="61214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102"/>
          <p:cNvSpPr>
            <a:spLocks noChangeArrowheads="1"/>
          </p:cNvSpPr>
          <p:nvPr userDrawn="1"/>
        </p:nvSpPr>
        <p:spPr bwMode="auto">
          <a:xfrm>
            <a:off x="61960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3"/>
          <p:cNvSpPr>
            <a:spLocks noChangeArrowheads="1"/>
          </p:cNvSpPr>
          <p:nvPr userDrawn="1"/>
        </p:nvSpPr>
        <p:spPr bwMode="auto">
          <a:xfrm>
            <a:off x="62674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104"/>
          <p:cNvSpPr>
            <a:spLocks noChangeArrowheads="1"/>
          </p:cNvSpPr>
          <p:nvPr userDrawn="1"/>
        </p:nvSpPr>
        <p:spPr bwMode="auto">
          <a:xfrm>
            <a:off x="63420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105"/>
          <p:cNvSpPr>
            <a:spLocks noChangeArrowheads="1"/>
          </p:cNvSpPr>
          <p:nvPr userDrawn="1"/>
        </p:nvSpPr>
        <p:spPr bwMode="auto">
          <a:xfrm>
            <a:off x="641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106"/>
          <p:cNvSpPr>
            <a:spLocks noChangeArrowheads="1"/>
          </p:cNvSpPr>
          <p:nvPr userDrawn="1"/>
        </p:nvSpPr>
        <p:spPr bwMode="auto">
          <a:xfrm>
            <a:off x="64928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107"/>
          <p:cNvSpPr>
            <a:spLocks noChangeArrowheads="1"/>
          </p:cNvSpPr>
          <p:nvPr userDrawn="1"/>
        </p:nvSpPr>
        <p:spPr bwMode="auto">
          <a:xfrm>
            <a:off x="65674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108"/>
          <p:cNvSpPr>
            <a:spLocks noChangeArrowheads="1"/>
          </p:cNvSpPr>
          <p:nvPr userDrawn="1"/>
        </p:nvSpPr>
        <p:spPr bwMode="auto">
          <a:xfrm>
            <a:off x="66421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109"/>
          <p:cNvSpPr>
            <a:spLocks noChangeArrowheads="1"/>
          </p:cNvSpPr>
          <p:nvPr userDrawn="1"/>
        </p:nvSpPr>
        <p:spPr bwMode="auto">
          <a:xfrm>
            <a:off x="671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110"/>
          <p:cNvSpPr>
            <a:spLocks noChangeArrowheads="1"/>
          </p:cNvSpPr>
          <p:nvPr userDrawn="1"/>
        </p:nvSpPr>
        <p:spPr bwMode="auto">
          <a:xfrm>
            <a:off x="67929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111"/>
          <p:cNvSpPr>
            <a:spLocks noChangeArrowheads="1"/>
          </p:cNvSpPr>
          <p:nvPr userDrawn="1"/>
        </p:nvSpPr>
        <p:spPr bwMode="auto">
          <a:xfrm>
            <a:off x="68675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112"/>
          <p:cNvSpPr>
            <a:spLocks noChangeArrowheads="1"/>
          </p:cNvSpPr>
          <p:nvPr userDrawn="1"/>
        </p:nvSpPr>
        <p:spPr bwMode="auto">
          <a:xfrm>
            <a:off x="69421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113"/>
          <p:cNvSpPr>
            <a:spLocks noChangeArrowheads="1"/>
          </p:cNvSpPr>
          <p:nvPr userDrawn="1"/>
        </p:nvSpPr>
        <p:spPr bwMode="auto">
          <a:xfrm>
            <a:off x="701833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14"/>
          <p:cNvSpPr>
            <a:spLocks noChangeArrowheads="1"/>
          </p:cNvSpPr>
          <p:nvPr userDrawn="1"/>
        </p:nvSpPr>
        <p:spPr bwMode="auto">
          <a:xfrm>
            <a:off x="70897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1115"/>
          <p:cNvSpPr>
            <a:spLocks noChangeArrowheads="1"/>
          </p:cNvSpPr>
          <p:nvPr userDrawn="1"/>
        </p:nvSpPr>
        <p:spPr bwMode="auto">
          <a:xfrm>
            <a:off x="716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1116"/>
          <p:cNvSpPr>
            <a:spLocks noChangeArrowheads="1"/>
          </p:cNvSpPr>
          <p:nvPr userDrawn="1"/>
        </p:nvSpPr>
        <p:spPr bwMode="auto">
          <a:xfrm>
            <a:off x="72390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1117"/>
          <p:cNvSpPr>
            <a:spLocks noChangeArrowheads="1"/>
          </p:cNvSpPr>
          <p:nvPr userDrawn="1"/>
        </p:nvSpPr>
        <p:spPr bwMode="auto">
          <a:xfrm>
            <a:off x="73136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1118"/>
          <p:cNvSpPr>
            <a:spLocks noChangeArrowheads="1"/>
          </p:cNvSpPr>
          <p:nvPr userDrawn="1"/>
        </p:nvSpPr>
        <p:spPr bwMode="auto">
          <a:xfrm>
            <a:off x="7389813"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1119"/>
          <p:cNvSpPr>
            <a:spLocks noChangeArrowheads="1"/>
          </p:cNvSpPr>
          <p:nvPr userDrawn="1"/>
        </p:nvSpPr>
        <p:spPr bwMode="auto">
          <a:xfrm>
            <a:off x="746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120"/>
          <p:cNvSpPr>
            <a:spLocks noChangeArrowheads="1"/>
          </p:cNvSpPr>
          <p:nvPr userDrawn="1"/>
        </p:nvSpPr>
        <p:spPr bwMode="auto">
          <a:xfrm>
            <a:off x="753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121"/>
          <p:cNvSpPr>
            <a:spLocks noChangeArrowheads="1"/>
          </p:cNvSpPr>
          <p:nvPr userDrawn="1"/>
        </p:nvSpPr>
        <p:spPr bwMode="auto">
          <a:xfrm>
            <a:off x="761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1122"/>
          <p:cNvSpPr>
            <a:spLocks noChangeArrowheads="1"/>
          </p:cNvSpPr>
          <p:nvPr userDrawn="1"/>
        </p:nvSpPr>
        <p:spPr bwMode="auto">
          <a:xfrm>
            <a:off x="7689851"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1123"/>
          <p:cNvSpPr>
            <a:spLocks noChangeArrowheads="1"/>
          </p:cNvSpPr>
          <p:nvPr userDrawn="1"/>
        </p:nvSpPr>
        <p:spPr bwMode="auto">
          <a:xfrm>
            <a:off x="851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1124"/>
          <p:cNvSpPr>
            <a:spLocks noChangeArrowheads="1"/>
          </p:cNvSpPr>
          <p:nvPr userDrawn="1"/>
        </p:nvSpPr>
        <p:spPr bwMode="auto">
          <a:xfrm>
            <a:off x="85852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1125"/>
          <p:cNvSpPr>
            <a:spLocks noChangeArrowheads="1"/>
          </p:cNvSpPr>
          <p:nvPr userDrawn="1"/>
        </p:nvSpPr>
        <p:spPr bwMode="auto">
          <a:xfrm>
            <a:off x="86598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126"/>
          <p:cNvSpPr>
            <a:spLocks noChangeArrowheads="1"/>
          </p:cNvSpPr>
          <p:nvPr userDrawn="1"/>
        </p:nvSpPr>
        <p:spPr bwMode="auto">
          <a:xfrm>
            <a:off x="87312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127"/>
          <p:cNvSpPr>
            <a:spLocks noChangeArrowheads="1"/>
          </p:cNvSpPr>
          <p:nvPr userDrawn="1"/>
        </p:nvSpPr>
        <p:spPr bwMode="auto">
          <a:xfrm>
            <a:off x="380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128"/>
          <p:cNvSpPr>
            <a:spLocks noChangeArrowheads="1"/>
          </p:cNvSpPr>
          <p:nvPr userDrawn="1"/>
        </p:nvSpPr>
        <p:spPr bwMode="auto">
          <a:xfrm>
            <a:off x="387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129"/>
          <p:cNvSpPr>
            <a:spLocks noChangeArrowheads="1"/>
          </p:cNvSpPr>
          <p:nvPr userDrawn="1"/>
        </p:nvSpPr>
        <p:spPr bwMode="auto">
          <a:xfrm>
            <a:off x="39544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130"/>
          <p:cNvSpPr>
            <a:spLocks noChangeArrowheads="1"/>
          </p:cNvSpPr>
          <p:nvPr userDrawn="1"/>
        </p:nvSpPr>
        <p:spPr bwMode="auto">
          <a:xfrm>
            <a:off x="40290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131"/>
          <p:cNvSpPr>
            <a:spLocks noChangeArrowheads="1"/>
          </p:cNvSpPr>
          <p:nvPr userDrawn="1"/>
        </p:nvSpPr>
        <p:spPr bwMode="auto">
          <a:xfrm>
            <a:off x="41036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132"/>
          <p:cNvSpPr>
            <a:spLocks noChangeArrowheads="1"/>
          </p:cNvSpPr>
          <p:nvPr userDrawn="1"/>
        </p:nvSpPr>
        <p:spPr bwMode="auto">
          <a:xfrm>
            <a:off x="417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133"/>
          <p:cNvSpPr>
            <a:spLocks noChangeArrowheads="1"/>
          </p:cNvSpPr>
          <p:nvPr userDrawn="1"/>
        </p:nvSpPr>
        <p:spPr bwMode="auto">
          <a:xfrm>
            <a:off x="42545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134"/>
          <p:cNvSpPr>
            <a:spLocks noChangeArrowheads="1"/>
          </p:cNvSpPr>
          <p:nvPr userDrawn="1"/>
        </p:nvSpPr>
        <p:spPr bwMode="auto">
          <a:xfrm>
            <a:off x="43291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135"/>
          <p:cNvSpPr>
            <a:spLocks noChangeArrowheads="1"/>
          </p:cNvSpPr>
          <p:nvPr userDrawn="1"/>
        </p:nvSpPr>
        <p:spPr bwMode="auto">
          <a:xfrm>
            <a:off x="44037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136"/>
          <p:cNvSpPr>
            <a:spLocks noChangeArrowheads="1"/>
          </p:cNvSpPr>
          <p:nvPr userDrawn="1"/>
        </p:nvSpPr>
        <p:spPr bwMode="auto">
          <a:xfrm>
            <a:off x="44783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37"/>
          <p:cNvSpPr>
            <a:spLocks noChangeArrowheads="1"/>
          </p:cNvSpPr>
          <p:nvPr userDrawn="1"/>
        </p:nvSpPr>
        <p:spPr bwMode="auto">
          <a:xfrm>
            <a:off x="45497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138"/>
          <p:cNvSpPr>
            <a:spLocks noChangeArrowheads="1"/>
          </p:cNvSpPr>
          <p:nvPr userDrawn="1"/>
        </p:nvSpPr>
        <p:spPr bwMode="auto">
          <a:xfrm>
            <a:off x="462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139"/>
          <p:cNvSpPr>
            <a:spLocks noChangeArrowheads="1"/>
          </p:cNvSpPr>
          <p:nvPr userDrawn="1"/>
        </p:nvSpPr>
        <p:spPr bwMode="auto">
          <a:xfrm>
            <a:off x="470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140"/>
          <p:cNvSpPr>
            <a:spLocks noChangeArrowheads="1"/>
          </p:cNvSpPr>
          <p:nvPr userDrawn="1"/>
        </p:nvSpPr>
        <p:spPr bwMode="auto">
          <a:xfrm>
            <a:off x="47752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141"/>
          <p:cNvSpPr>
            <a:spLocks noChangeArrowheads="1"/>
          </p:cNvSpPr>
          <p:nvPr userDrawn="1"/>
        </p:nvSpPr>
        <p:spPr bwMode="auto">
          <a:xfrm>
            <a:off x="48498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142"/>
          <p:cNvSpPr>
            <a:spLocks noChangeArrowheads="1"/>
          </p:cNvSpPr>
          <p:nvPr userDrawn="1"/>
        </p:nvSpPr>
        <p:spPr bwMode="auto">
          <a:xfrm>
            <a:off x="492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143"/>
          <p:cNvSpPr>
            <a:spLocks noChangeArrowheads="1"/>
          </p:cNvSpPr>
          <p:nvPr userDrawn="1"/>
        </p:nvSpPr>
        <p:spPr bwMode="auto">
          <a:xfrm>
            <a:off x="50006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144"/>
          <p:cNvSpPr>
            <a:spLocks noChangeArrowheads="1"/>
          </p:cNvSpPr>
          <p:nvPr userDrawn="1"/>
        </p:nvSpPr>
        <p:spPr bwMode="auto">
          <a:xfrm>
            <a:off x="50752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145"/>
          <p:cNvSpPr>
            <a:spLocks noChangeArrowheads="1"/>
          </p:cNvSpPr>
          <p:nvPr userDrawn="1"/>
        </p:nvSpPr>
        <p:spPr bwMode="auto">
          <a:xfrm>
            <a:off x="522446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146"/>
          <p:cNvSpPr>
            <a:spLocks noChangeArrowheads="1"/>
          </p:cNvSpPr>
          <p:nvPr userDrawn="1"/>
        </p:nvSpPr>
        <p:spPr bwMode="auto">
          <a:xfrm>
            <a:off x="5300663"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47"/>
          <p:cNvSpPr>
            <a:spLocks noChangeArrowheads="1"/>
          </p:cNvSpPr>
          <p:nvPr userDrawn="1"/>
        </p:nvSpPr>
        <p:spPr bwMode="auto">
          <a:xfrm>
            <a:off x="5375276"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148"/>
          <p:cNvSpPr>
            <a:spLocks noChangeArrowheads="1"/>
          </p:cNvSpPr>
          <p:nvPr userDrawn="1"/>
        </p:nvSpPr>
        <p:spPr bwMode="auto">
          <a:xfrm>
            <a:off x="54467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149"/>
          <p:cNvSpPr>
            <a:spLocks noChangeArrowheads="1"/>
          </p:cNvSpPr>
          <p:nvPr userDrawn="1"/>
        </p:nvSpPr>
        <p:spPr bwMode="auto">
          <a:xfrm>
            <a:off x="55213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150"/>
          <p:cNvSpPr>
            <a:spLocks noChangeArrowheads="1"/>
          </p:cNvSpPr>
          <p:nvPr userDrawn="1"/>
        </p:nvSpPr>
        <p:spPr bwMode="auto">
          <a:xfrm>
            <a:off x="55959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151"/>
          <p:cNvSpPr>
            <a:spLocks noChangeArrowheads="1"/>
          </p:cNvSpPr>
          <p:nvPr userDrawn="1"/>
        </p:nvSpPr>
        <p:spPr bwMode="auto">
          <a:xfrm>
            <a:off x="5672138"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152"/>
          <p:cNvSpPr>
            <a:spLocks noChangeArrowheads="1"/>
          </p:cNvSpPr>
          <p:nvPr userDrawn="1"/>
        </p:nvSpPr>
        <p:spPr bwMode="auto">
          <a:xfrm>
            <a:off x="57467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153"/>
          <p:cNvSpPr>
            <a:spLocks noChangeArrowheads="1"/>
          </p:cNvSpPr>
          <p:nvPr userDrawn="1"/>
        </p:nvSpPr>
        <p:spPr bwMode="auto">
          <a:xfrm>
            <a:off x="58213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154"/>
          <p:cNvSpPr>
            <a:spLocks noChangeArrowheads="1"/>
          </p:cNvSpPr>
          <p:nvPr userDrawn="1"/>
        </p:nvSpPr>
        <p:spPr bwMode="auto">
          <a:xfrm>
            <a:off x="58959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155"/>
          <p:cNvSpPr>
            <a:spLocks noChangeArrowheads="1"/>
          </p:cNvSpPr>
          <p:nvPr userDrawn="1"/>
        </p:nvSpPr>
        <p:spPr bwMode="auto">
          <a:xfrm>
            <a:off x="59721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156"/>
          <p:cNvSpPr>
            <a:spLocks noChangeArrowheads="1"/>
          </p:cNvSpPr>
          <p:nvPr userDrawn="1"/>
        </p:nvSpPr>
        <p:spPr bwMode="auto">
          <a:xfrm>
            <a:off x="604678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157"/>
          <p:cNvSpPr>
            <a:spLocks noChangeArrowheads="1"/>
          </p:cNvSpPr>
          <p:nvPr userDrawn="1"/>
        </p:nvSpPr>
        <p:spPr bwMode="auto">
          <a:xfrm>
            <a:off x="61214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58"/>
          <p:cNvSpPr>
            <a:spLocks noChangeArrowheads="1"/>
          </p:cNvSpPr>
          <p:nvPr userDrawn="1"/>
        </p:nvSpPr>
        <p:spPr bwMode="auto">
          <a:xfrm>
            <a:off x="61960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159"/>
          <p:cNvSpPr>
            <a:spLocks noChangeArrowheads="1"/>
          </p:cNvSpPr>
          <p:nvPr userDrawn="1"/>
        </p:nvSpPr>
        <p:spPr bwMode="auto">
          <a:xfrm>
            <a:off x="62674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160"/>
          <p:cNvSpPr>
            <a:spLocks noChangeArrowheads="1"/>
          </p:cNvSpPr>
          <p:nvPr userDrawn="1"/>
        </p:nvSpPr>
        <p:spPr bwMode="auto">
          <a:xfrm>
            <a:off x="63420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161"/>
          <p:cNvSpPr>
            <a:spLocks noChangeArrowheads="1"/>
          </p:cNvSpPr>
          <p:nvPr userDrawn="1"/>
        </p:nvSpPr>
        <p:spPr bwMode="auto">
          <a:xfrm>
            <a:off x="641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162"/>
          <p:cNvSpPr>
            <a:spLocks noChangeArrowheads="1"/>
          </p:cNvSpPr>
          <p:nvPr userDrawn="1"/>
        </p:nvSpPr>
        <p:spPr bwMode="auto">
          <a:xfrm>
            <a:off x="64928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1163"/>
          <p:cNvSpPr>
            <a:spLocks noChangeArrowheads="1"/>
          </p:cNvSpPr>
          <p:nvPr userDrawn="1"/>
        </p:nvSpPr>
        <p:spPr bwMode="auto">
          <a:xfrm>
            <a:off x="65674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1164"/>
          <p:cNvSpPr>
            <a:spLocks noChangeArrowheads="1"/>
          </p:cNvSpPr>
          <p:nvPr userDrawn="1"/>
        </p:nvSpPr>
        <p:spPr bwMode="auto">
          <a:xfrm>
            <a:off x="66421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1165"/>
          <p:cNvSpPr>
            <a:spLocks noChangeArrowheads="1"/>
          </p:cNvSpPr>
          <p:nvPr userDrawn="1"/>
        </p:nvSpPr>
        <p:spPr bwMode="auto">
          <a:xfrm>
            <a:off x="671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1166"/>
          <p:cNvSpPr>
            <a:spLocks noChangeArrowheads="1"/>
          </p:cNvSpPr>
          <p:nvPr userDrawn="1"/>
        </p:nvSpPr>
        <p:spPr bwMode="auto">
          <a:xfrm>
            <a:off x="67929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167"/>
          <p:cNvSpPr>
            <a:spLocks noChangeArrowheads="1"/>
          </p:cNvSpPr>
          <p:nvPr userDrawn="1"/>
        </p:nvSpPr>
        <p:spPr bwMode="auto">
          <a:xfrm>
            <a:off x="68675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168"/>
          <p:cNvSpPr>
            <a:spLocks noChangeArrowheads="1"/>
          </p:cNvSpPr>
          <p:nvPr userDrawn="1"/>
        </p:nvSpPr>
        <p:spPr bwMode="auto">
          <a:xfrm>
            <a:off x="69421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169"/>
          <p:cNvSpPr>
            <a:spLocks noChangeArrowheads="1"/>
          </p:cNvSpPr>
          <p:nvPr userDrawn="1"/>
        </p:nvSpPr>
        <p:spPr bwMode="auto">
          <a:xfrm>
            <a:off x="701833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170"/>
          <p:cNvSpPr>
            <a:spLocks noChangeArrowheads="1"/>
          </p:cNvSpPr>
          <p:nvPr userDrawn="1"/>
        </p:nvSpPr>
        <p:spPr bwMode="auto">
          <a:xfrm>
            <a:off x="70897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171"/>
          <p:cNvSpPr>
            <a:spLocks noChangeArrowheads="1"/>
          </p:cNvSpPr>
          <p:nvPr userDrawn="1"/>
        </p:nvSpPr>
        <p:spPr bwMode="auto">
          <a:xfrm>
            <a:off x="716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172"/>
          <p:cNvSpPr>
            <a:spLocks noChangeArrowheads="1"/>
          </p:cNvSpPr>
          <p:nvPr userDrawn="1"/>
        </p:nvSpPr>
        <p:spPr bwMode="auto">
          <a:xfrm>
            <a:off x="72390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173"/>
          <p:cNvSpPr>
            <a:spLocks noChangeArrowheads="1"/>
          </p:cNvSpPr>
          <p:nvPr userDrawn="1"/>
        </p:nvSpPr>
        <p:spPr bwMode="auto">
          <a:xfrm>
            <a:off x="73136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174"/>
          <p:cNvSpPr>
            <a:spLocks noChangeArrowheads="1"/>
          </p:cNvSpPr>
          <p:nvPr userDrawn="1"/>
        </p:nvSpPr>
        <p:spPr bwMode="auto">
          <a:xfrm>
            <a:off x="7389813"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175"/>
          <p:cNvSpPr>
            <a:spLocks noChangeArrowheads="1"/>
          </p:cNvSpPr>
          <p:nvPr userDrawn="1"/>
        </p:nvSpPr>
        <p:spPr bwMode="auto">
          <a:xfrm>
            <a:off x="746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176"/>
          <p:cNvSpPr>
            <a:spLocks noChangeArrowheads="1"/>
          </p:cNvSpPr>
          <p:nvPr userDrawn="1"/>
        </p:nvSpPr>
        <p:spPr bwMode="auto">
          <a:xfrm>
            <a:off x="75390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177"/>
          <p:cNvSpPr>
            <a:spLocks noChangeArrowheads="1"/>
          </p:cNvSpPr>
          <p:nvPr userDrawn="1"/>
        </p:nvSpPr>
        <p:spPr bwMode="auto">
          <a:xfrm>
            <a:off x="761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178"/>
          <p:cNvSpPr>
            <a:spLocks noChangeArrowheads="1"/>
          </p:cNvSpPr>
          <p:nvPr userDrawn="1"/>
        </p:nvSpPr>
        <p:spPr bwMode="auto">
          <a:xfrm>
            <a:off x="7689851"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179"/>
          <p:cNvSpPr>
            <a:spLocks noChangeArrowheads="1"/>
          </p:cNvSpPr>
          <p:nvPr userDrawn="1"/>
        </p:nvSpPr>
        <p:spPr bwMode="auto">
          <a:xfrm>
            <a:off x="851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180"/>
          <p:cNvSpPr>
            <a:spLocks noChangeArrowheads="1"/>
          </p:cNvSpPr>
          <p:nvPr userDrawn="1"/>
        </p:nvSpPr>
        <p:spPr bwMode="auto">
          <a:xfrm>
            <a:off x="85852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81"/>
          <p:cNvSpPr>
            <a:spLocks noChangeArrowheads="1"/>
          </p:cNvSpPr>
          <p:nvPr userDrawn="1"/>
        </p:nvSpPr>
        <p:spPr bwMode="auto">
          <a:xfrm>
            <a:off x="86598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182"/>
          <p:cNvSpPr>
            <a:spLocks noChangeArrowheads="1"/>
          </p:cNvSpPr>
          <p:nvPr userDrawn="1"/>
        </p:nvSpPr>
        <p:spPr bwMode="auto">
          <a:xfrm>
            <a:off x="38036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83"/>
          <p:cNvSpPr>
            <a:spLocks noChangeArrowheads="1"/>
          </p:cNvSpPr>
          <p:nvPr userDrawn="1"/>
        </p:nvSpPr>
        <p:spPr bwMode="auto">
          <a:xfrm>
            <a:off x="387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184"/>
          <p:cNvSpPr>
            <a:spLocks noChangeArrowheads="1"/>
          </p:cNvSpPr>
          <p:nvPr userDrawn="1"/>
        </p:nvSpPr>
        <p:spPr bwMode="auto">
          <a:xfrm>
            <a:off x="39544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185"/>
          <p:cNvSpPr>
            <a:spLocks noChangeArrowheads="1"/>
          </p:cNvSpPr>
          <p:nvPr userDrawn="1"/>
        </p:nvSpPr>
        <p:spPr bwMode="auto">
          <a:xfrm>
            <a:off x="40290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186"/>
          <p:cNvSpPr>
            <a:spLocks noChangeArrowheads="1"/>
          </p:cNvSpPr>
          <p:nvPr userDrawn="1"/>
        </p:nvSpPr>
        <p:spPr bwMode="auto">
          <a:xfrm>
            <a:off x="41036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187"/>
          <p:cNvSpPr>
            <a:spLocks noChangeArrowheads="1"/>
          </p:cNvSpPr>
          <p:nvPr userDrawn="1"/>
        </p:nvSpPr>
        <p:spPr bwMode="auto">
          <a:xfrm>
            <a:off x="41783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188"/>
          <p:cNvSpPr>
            <a:spLocks noChangeArrowheads="1"/>
          </p:cNvSpPr>
          <p:nvPr userDrawn="1"/>
        </p:nvSpPr>
        <p:spPr bwMode="auto">
          <a:xfrm>
            <a:off x="42545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189"/>
          <p:cNvSpPr>
            <a:spLocks noChangeArrowheads="1"/>
          </p:cNvSpPr>
          <p:nvPr userDrawn="1"/>
        </p:nvSpPr>
        <p:spPr bwMode="auto">
          <a:xfrm>
            <a:off x="43291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190"/>
          <p:cNvSpPr>
            <a:spLocks noChangeArrowheads="1"/>
          </p:cNvSpPr>
          <p:nvPr userDrawn="1"/>
        </p:nvSpPr>
        <p:spPr bwMode="auto">
          <a:xfrm>
            <a:off x="4403726"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191"/>
          <p:cNvSpPr>
            <a:spLocks noChangeArrowheads="1"/>
          </p:cNvSpPr>
          <p:nvPr userDrawn="1"/>
        </p:nvSpPr>
        <p:spPr bwMode="auto">
          <a:xfrm>
            <a:off x="4478338"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192"/>
          <p:cNvSpPr>
            <a:spLocks noChangeArrowheads="1"/>
          </p:cNvSpPr>
          <p:nvPr userDrawn="1"/>
        </p:nvSpPr>
        <p:spPr bwMode="auto">
          <a:xfrm>
            <a:off x="45497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193"/>
          <p:cNvSpPr>
            <a:spLocks noChangeArrowheads="1"/>
          </p:cNvSpPr>
          <p:nvPr userDrawn="1"/>
        </p:nvSpPr>
        <p:spPr bwMode="auto">
          <a:xfrm>
            <a:off x="46243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194"/>
          <p:cNvSpPr>
            <a:spLocks noChangeArrowheads="1"/>
          </p:cNvSpPr>
          <p:nvPr userDrawn="1"/>
        </p:nvSpPr>
        <p:spPr bwMode="auto">
          <a:xfrm>
            <a:off x="47005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195"/>
          <p:cNvSpPr>
            <a:spLocks noChangeArrowheads="1"/>
          </p:cNvSpPr>
          <p:nvPr userDrawn="1"/>
        </p:nvSpPr>
        <p:spPr bwMode="auto">
          <a:xfrm>
            <a:off x="47752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196"/>
          <p:cNvSpPr>
            <a:spLocks noChangeArrowheads="1"/>
          </p:cNvSpPr>
          <p:nvPr userDrawn="1"/>
        </p:nvSpPr>
        <p:spPr bwMode="auto">
          <a:xfrm>
            <a:off x="48498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197"/>
          <p:cNvSpPr>
            <a:spLocks noChangeArrowheads="1"/>
          </p:cNvSpPr>
          <p:nvPr userDrawn="1"/>
        </p:nvSpPr>
        <p:spPr bwMode="auto">
          <a:xfrm>
            <a:off x="552132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198"/>
          <p:cNvSpPr>
            <a:spLocks noChangeArrowheads="1"/>
          </p:cNvSpPr>
          <p:nvPr userDrawn="1"/>
        </p:nvSpPr>
        <p:spPr bwMode="auto">
          <a:xfrm>
            <a:off x="559593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199"/>
          <p:cNvSpPr>
            <a:spLocks noChangeArrowheads="1"/>
          </p:cNvSpPr>
          <p:nvPr userDrawn="1"/>
        </p:nvSpPr>
        <p:spPr bwMode="auto">
          <a:xfrm>
            <a:off x="5672138"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0"/>
          <p:cNvSpPr>
            <a:spLocks noChangeArrowheads="1"/>
          </p:cNvSpPr>
          <p:nvPr userDrawn="1"/>
        </p:nvSpPr>
        <p:spPr bwMode="auto">
          <a:xfrm>
            <a:off x="57467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01"/>
          <p:cNvSpPr>
            <a:spLocks noChangeArrowheads="1"/>
          </p:cNvSpPr>
          <p:nvPr userDrawn="1"/>
        </p:nvSpPr>
        <p:spPr bwMode="auto">
          <a:xfrm>
            <a:off x="58213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02"/>
          <p:cNvSpPr>
            <a:spLocks noChangeArrowheads="1"/>
          </p:cNvSpPr>
          <p:nvPr userDrawn="1"/>
        </p:nvSpPr>
        <p:spPr bwMode="auto">
          <a:xfrm>
            <a:off x="58959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03"/>
          <p:cNvSpPr>
            <a:spLocks noChangeArrowheads="1"/>
          </p:cNvSpPr>
          <p:nvPr userDrawn="1"/>
        </p:nvSpPr>
        <p:spPr bwMode="auto">
          <a:xfrm>
            <a:off x="5972176"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04"/>
          <p:cNvSpPr>
            <a:spLocks noChangeArrowheads="1"/>
          </p:cNvSpPr>
          <p:nvPr userDrawn="1"/>
        </p:nvSpPr>
        <p:spPr bwMode="auto">
          <a:xfrm>
            <a:off x="6046788" y="40937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05"/>
          <p:cNvSpPr>
            <a:spLocks noChangeArrowheads="1"/>
          </p:cNvSpPr>
          <p:nvPr userDrawn="1"/>
        </p:nvSpPr>
        <p:spPr bwMode="auto">
          <a:xfrm>
            <a:off x="6121401"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06"/>
          <p:cNvSpPr>
            <a:spLocks noChangeArrowheads="1"/>
          </p:cNvSpPr>
          <p:nvPr userDrawn="1"/>
        </p:nvSpPr>
        <p:spPr bwMode="auto">
          <a:xfrm>
            <a:off x="6196013"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207"/>
          <p:cNvSpPr>
            <a:spLocks noChangeArrowheads="1"/>
          </p:cNvSpPr>
          <p:nvPr userDrawn="1"/>
        </p:nvSpPr>
        <p:spPr bwMode="auto">
          <a:xfrm>
            <a:off x="62674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208"/>
          <p:cNvSpPr>
            <a:spLocks noChangeArrowheads="1"/>
          </p:cNvSpPr>
          <p:nvPr userDrawn="1"/>
        </p:nvSpPr>
        <p:spPr bwMode="auto">
          <a:xfrm>
            <a:off x="63420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209"/>
          <p:cNvSpPr>
            <a:spLocks noChangeArrowheads="1"/>
          </p:cNvSpPr>
          <p:nvPr userDrawn="1"/>
        </p:nvSpPr>
        <p:spPr bwMode="auto">
          <a:xfrm>
            <a:off x="641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210"/>
          <p:cNvSpPr>
            <a:spLocks noChangeArrowheads="1"/>
          </p:cNvSpPr>
          <p:nvPr userDrawn="1"/>
        </p:nvSpPr>
        <p:spPr bwMode="auto">
          <a:xfrm>
            <a:off x="64928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Oval 1212"/>
          <p:cNvSpPr>
            <a:spLocks noChangeArrowheads="1"/>
          </p:cNvSpPr>
          <p:nvPr userDrawn="1"/>
        </p:nvSpPr>
        <p:spPr bwMode="auto">
          <a:xfrm>
            <a:off x="65674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Oval 1213"/>
          <p:cNvSpPr>
            <a:spLocks noChangeArrowheads="1"/>
          </p:cNvSpPr>
          <p:nvPr userDrawn="1"/>
        </p:nvSpPr>
        <p:spPr bwMode="auto">
          <a:xfrm>
            <a:off x="66421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Oval 1214"/>
          <p:cNvSpPr>
            <a:spLocks noChangeArrowheads="1"/>
          </p:cNvSpPr>
          <p:nvPr userDrawn="1"/>
        </p:nvSpPr>
        <p:spPr bwMode="auto">
          <a:xfrm>
            <a:off x="67183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Oval 1215"/>
          <p:cNvSpPr>
            <a:spLocks noChangeArrowheads="1"/>
          </p:cNvSpPr>
          <p:nvPr userDrawn="1"/>
        </p:nvSpPr>
        <p:spPr bwMode="auto">
          <a:xfrm>
            <a:off x="67929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Oval 1216"/>
          <p:cNvSpPr>
            <a:spLocks noChangeArrowheads="1"/>
          </p:cNvSpPr>
          <p:nvPr userDrawn="1"/>
        </p:nvSpPr>
        <p:spPr bwMode="auto">
          <a:xfrm>
            <a:off x="686752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Oval 1217"/>
          <p:cNvSpPr>
            <a:spLocks noChangeArrowheads="1"/>
          </p:cNvSpPr>
          <p:nvPr userDrawn="1"/>
        </p:nvSpPr>
        <p:spPr bwMode="auto">
          <a:xfrm>
            <a:off x="6942138"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Oval 1218"/>
          <p:cNvSpPr>
            <a:spLocks noChangeArrowheads="1"/>
          </p:cNvSpPr>
          <p:nvPr userDrawn="1"/>
        </p:nvSpPr>
        <p:spPr bwMode="auto">
          <a:xfrm>
            <a:off x="7018338"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Oval 1219"/>
          <p:cNvSpPr>
            <a:spLocks noChangeArrowheads="1"/>
          </p:cNvSpPr>
          <p:nvPr userDrawn="1"/>
        </p:nvSpPr>
        <p:spPr bwMode="auto">
          <a:xfrm>
            <a:off x="7089775"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Oval 1220"/>
          <p:cNvSpPr>
            <a:spLocks noChangeArrowheads="1"/>
          </p:cNvSpPr>
          <p:nvPr userDrawn="1"/>
        </p:nvSpPr>
        <p:spPr bwMode="auto">
          <a:xfrm>
            <a:off x="71643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Oval 1221"/>
          <p:cNvSpPr>
            <a:spLocks noChangeArrowheads="1"/>
          </p:cNvSpPr>
          <p:nvPr userDrawn="1"/>
        </p:nvSpPr>
        <p:spPr bwMode="auto">
          <a:xfrm>
            <a:off x="73136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Oval 1222"/>
          <p:cNvSpPr>
            <a:spLocks noChangeArrowheads="1"/>
          </p:cNvSpPr>
          <p:nvPr userDrawn="1"/>
        </p:nvSpPr>
        <p:spPr bwMode="auto">
          <a:xfrm>
            <a:off x="7389813"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Oval 1223"/>
          <p:cNvSpPr>
            <a:spLocks noChangeArrowheads="1"/>
          </p:cNvSpPr>
          <p:nvPr userDrawn="1"/>
        </p:nvSpPr>
        <p:spPr bwMode="auto">
          <a:xfrm>
            <a:off x="74644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val 1224"/>
          <p:cNvSpPr>
            <a:spLocks noChangeArrowheads="1"/>
          </p:cNvSpPr>
          <p:nvPr userDrawn="1"/>
        </p:nvSpPr>
        <p:spPr bwMode="auto">
          <a:xfrm>
            <a:off x="753903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Oval 1225"/>
          <p:cNvSpPr>
            <a:spLocks noChangeArrowheads="1"/>
          </p:cNvSpPr>
          <p:nvPr userDrawn="1"/>
        </p:nvSpPr>
        <p:spPr bwMode="auto">
          <a:xfrm>
            <a:off x="761365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Oval 1226"/>
          <p:cNvSpPr>
            <a:spLocks noChangeArrowheads="1"/>
          </p:cNvSpPr>
          <p:nvPr userDrawn="1"/>
        </p:nvSpPr>
        <p:spPr bwMode="auto">
          <a:xfrm>
            <a:off x="7689850"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Oval 1227"/>
          <p:cNvSpPr>
            <a:spLocks noChangeArrowheads="1"/>
          </p:cNvSpPr>
          <p:nvPr userDrawn="1"/>
        </p:nvSpPr>
        <p:spPr bwMode="auto">
          <a:xfrm>
            <a:off x="7764463"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Oval 1228"/>
          <p:cNvSpPr>
            <a:spLocks noChangeArrowheads="1"/>
          </p:cNvSpPr>
          <p:nvPr userDrawn="1"/>
        </p:nvSpPr>
        <p:spPr bwMode="auto">
          <a:xfrm>
            <a:off x="783907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Oval 1229"/>
          <p:cNvSpPr>
            <a:spLocks noChangeArrowheads="1"/>
          </p:cNvSpPr>
          <p:nvPr userDrawn="1"/>
        </p:nvSpPr>
        <p:spPr bwMode="auto">
          <a:xfrm>
            <a:off x="7839075" y="401910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1230"/>
          <p:cNvSpPr>
            <a:spLocks noChangeArrowheads="1"/>
          </p:cNvSpPr>
          <p:nvPr userDrawn="1"/>
        </p:nvSpPr>
        <p:spPr bwMode="auto">
          <a:xfrm>
            <a:off x="79851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1231"/>
          <p:cNvSpPr>
            <a:spLocks noChangeArrowheads="1"/>
          </p:cNvSpPr>
          <p:nvPr userDrawn="1"/>
        </p:nvSpPr>
        <p:spPr bwMode="auto">
          <a:xfrm>
            <a:off x="85105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1232"/>
          <p:cNvSpPr>
            <a:spLocks noChangeArrowheads="1"/>
          </p:cNvSpPr>
          <p:nvPr userDrawn="1"/>
        </p:nvSpPr>
        <p:spPr bwMode="auto">
          <a:xfrm>
            <a:off x="8585200"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33"/>
          <p:cNvSpPr>
            <a:spLocks noChangeArrowheads="1"/>
          </p:cNvSpPr>
          <p:nvPr userDrawn="1"/>
        </p:nvSpPr>
        <p:spPr bwMode="auto">
          <a:xfrm>
            <a:off x="8659813"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234"/>
          <p:cNvSpPr>
            <a:spLocks noChangeArrowheads="1"/>
          </p:cNvSpPr>
          <p:nvPr userDrawn="1"/>
        </p:nvSpPr>
        <p:spPr bwMode="auto">
          <a:xfrm>
            <a:off x="387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235"/>
          <p:cNvSpPr>
            <a:spLocks noChangeArrowheads="1"/>
          </p:cNvSpPr>
          <p:nvPr userDrawn="1"/>
        </p:nvSpPr>
        <p:spPr bwMode="auto">
          <a:xfrm>
            <a:off x="39544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6"/>
          <p:cNvSpPr>
            <a:spLocks noChangeArrowheads="1"/>
          </p:cNvSpPr>
          <p:nvPr userDrawn="1"/>
        </p:nvSpPr>
        <p:spPr bwMode="auto">
          <a:xfrm>
            <a:off x="40290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37"/>
          <p:cNvSpPr>
            <a:spLocks noChangeArrowheads="1"/>
          </p:cNvSpPr>
          <p:nvPr userDrawn="1"/>
        </p:nvSpPr>
        <p:spPr bwMode="auto">
          <a:xfrm>
            <a:off x="41036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38"/>
          <p:cNvSpPr>
            <a:spLocks noChangeArrowheads="1"/>
          </p:cNvSpPr>
          <p:nvPr userDrawn="1"/>
        </p:nvSpPr>
        <p:spPr bwMode="auto">
          <a:xfrm>
            <a:off x="417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39"/>
          <p:cNvSpPr>
            <a:spLocks noChangeArrowheads="1"/>
          </p:cNvSpPr>
          <p:nvPr userDrawn="1"/>
        </p:nvSpPr>
        <p:spPr bwMode="auto">
          <a:xfrm>
            <a:off x="42545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40"/>
          <p:cNvSpPr>
            <a:spLocks noChangeArrowheads="1"/>
          </p:cNvSpPr>
          <p:nvPr userDrawn="1"/>
        </p:nvSpPr>
        <p:spPr bwMode="auto">
          <a:xfrm>
            <a:off x="43291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41"/>
          <p:cNvSpPr>
            <a:spLocks noChangeArrowheads="1"/>
          </p:cNvSpPr>
          <p:nvPr userDrawn="1"/>
        </p:nvSpPr>
        <p:spPr bwMode="auto">
          <a:xfrm>
            <a:off x="44037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42"/>
          <p:cNvSpPr>
            <a:spLocks noChangeArrowheads="1"/>
          </p:cNvSpPr>
          <p:nvPr userDrawn="1"/>
        </p:nvSpPr>
        <p:spPr bwMode="auto">
          <a:xfrm>
            <a:off x="44783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243"/>
          <p:cNvSpPr>
            <a:spLocks noChangeArrowheads="1"/>
          </p:cNvSpPr>
          <p:nvPr userDrawn="1"/>
        </p:nvSpPr>
        <p:spPr bwMode="auto">
          <a:xfrm>
            <a:off x="470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244"/>
          <p:cNvSpPr>
            <a:spLocks noChangeArrowheads="1"/>
          </p:cNvSpPr>
          <p:nvPr userDrawn="1"/>
        </p:nvSpPr>
        <p:spPr bwMode="auto">
          <a:xfrm>
            <a:off x="47752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245"/>
          <p:cNvSpPr>
            <a:spLocks noChangeArrowheads="1"/>
          </p:cNvSpPr>
          <p:nvPr userDrawn="1"/>
        </p:nvSpPr>
        <p:spPr bwMode="auto">
          <a:xfrm>
            <a:off x="48498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246"/>
          <p:cNvSpPr>
            <a:spLocks noChangeArrowheads="1"/>
          </p:cNvSpPr>
          <p:nvPr userDrawn="1"/>
        </p:nvSpPr>
        <p:spPr bwMode="auto">
          <a:xfrm>
            <a:off x="55959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247"/>
          <p:cNvSpPr>
            <a:spLocks noChangeArrowheads="1"/>
          </p:cNvSpPr>
          <p:nvPr userDrawn="1"/>
        </p:nvSpPr>
        <p:spPr bwMode="auto">
          <a:xfrm>
            <a:off x="5672138"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248"/>
          <p:cNvSpPr>
            <a:spLocks noChangeArrowheads="1"/>
          </p:cNvSpPr>
          <p:nvPr userDrawn="1"/>
        </p:nvSpPr>
        <p:spPr bwMode="auto">
          <a:xfrm>
            <a:off x="57467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249"/>
          <p:cNvSpPr>
            <a:spLocks noChangeArrowheads="1"/>
          </p:cNvSpPr>
          <p:nvPr userDrawn="1"/>
        </p:nvSpPr>
        <p:spPr bwMode="auto">
          <a:xfrm>
            <a:off x="58213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50"/>
          <p:cNvSpPr>
            <a:spLocks noChangeArrowheads="1"/>
          </p:cNvSpPr>
          <p:nvPr userDrawn="1"/>
        </p:nvSpPr>
        <p:spPr bwMode="auto">
          <a:xfrm>
            <a:off x="58959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51"/>
          <p:cNvSpPr>
            <a:spLocks noChangeArrowheads="1"/>
          </p:cNvSpPr>
          <p:nvPr userDrawn="1"/>
        </p:nvSpPr>
        <p:spPr bwMode="auto">
          <a:xfrm>
            <a:off x="59721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52"/>
          <p:cNvSpPr>
            <a:spLocks noChangeArrowheads="1"/>
          </p:cNvSpPr>
          <p:nvPr userDrawn="1"/>
        </p:nvSpPr>
        <p:spPr bwMode="auto">
          <a:xfrm>
            <a:off x="604678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53"/>
          <p:cNvSpPr>
            <a:spLocks noChangeArrowheads="1"/>
          </p:cNvSpPr>
          <p:nvPr userDrawn="1"/>
        </p:nvSpPr>
        <p:spPr bwMode="auto">
          <a:xfrm>
            <a:off x="61214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54"/>
          <p:cNvSpPr>
            <a:spLocks noChangeArrowheads="1"/>
          </p:cNvSpPr>
          <p:nvPr userDrawn="1"/>
        </p:nvSpPr>
        <p:spPr bwMode="auto">
          <a:xfrm>
            <a:off x="6196013"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5"/>
          <p:cNvSpPr>
            <a:spLocks noChangeArrowheads="1"/>
          </p:cNvSpPr>
          <p:nvPr userDrawn="1"/>
        </p:nvSpPr>
        <p:spPr bwMode="auto">
          <a:xfrm>
            <a:off x="62674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56"/>
          <p:cNvSpPr>
            <a:spLocks noChangeArrowheads="1"/>
          </p:cNvSpPr>
          <p:nvPr userDrawn="1"/>
        </p:nvSpPr>
        <p:spPr bwMode="auto">
          <a:xfrm>
            <a:off x="641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57"/>
          <p:cNvSpPr>
            <a:spLocks noChangeArrowheads="1"/>
          </p:cNvSpPr>
          <p:nvPr userDrawn="1"/>
        </p:nvSpPr>
        <p:spPr bwMode="auto">
          <a:xfrm>
            <a:off x="64928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58"/>
          <p:cNvSpPr>
            <a:spLocks noChangeArrowheads="1"/>
          </p:cNvSpPr>
          <p:nvPr userDrawn="1"/>
        </p:nvSpPr>
        <p:spPr bwMode="auto">
          <a:xfrm>
            <a:off x="65674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59"/>
          <p:cNvSpPr>
            <a:spLocks noChangeArrowheads="1"/>
          </p:cNvSpPr>
          <p:nvPr userDrawn="1"/>
        </p:nvSpPr>
        <p:spPr bwMode="auto">
          <a:xfrm>
            <a:off x="66421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260"/>
          <p:cNvSpPr>
            <a:spLocks noChangeArrowheads="1"/>
          </p:cNvSpPr>
          <p:nvPr userDrawn="1"/>
        </p:nvSpPr>
        <p:spPr bwMode="auto">
          <a:xfrm>
            <a:off x="671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1261"/>
          <p:cNvSpPr>
            <a:spLocks noChangeArrowheads="1"/>
          </p:cNvSpPr>
          <p:nvPr userDrawn="1"/>
        </p:nvSpPr>
        <p:spPr bwMode="auto">
          <a:xfrm>
            <a:off x="67929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1262"/>
          <p:cNvSpPr>
            <a:spLocks noChangeArrowheads="1"/>
          </p:cNvSpPr>
          <p:nvPr userDrawn="1"/>
        </p:nvSpPr>
        <p:spPr bwMode="auto">
          <a:xfrm>
            <a:off x="68675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1263"/>
          <p:cNvSpPr>
            <a:spLocks noChangeArrowheads="1"/>
          </p:cNvSpPr>
          <p:nvPr userDrawn="1"/>
        </p:nvSpPr>
        <p:spPr bwMode="auto">
          <a:xfrm>
            <a:off x="69421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1264"/>
          <p:cNvSpPr>
            <a:spLocks noChangeArrowheads="1"/>
          </p:cNvSpPr>
          <p:nvPr userDrawn="1"/>
        </p:nvSpPr>
        <p:spPr bwMode="auto">
          <a:xfrm>
            <a:off x="701833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1265"/>
          <p:cNvSpPr>
            <a:spLocks noChangeArrowheads="1"/>
          </p:cNvSpPr>
          <p:nvPr userDrawn="1"/>
        </p:nvSpPr>
        <p:spPr bwMode="auto">
          <a:xfrm>
            <a:off x="70897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266"/>
          <p:cNvSpPr>
            <a:spLocks noChangeArrowheads="1"/>
          </p:cNvSpPr>
          <p:nvPr userDrawn="1"/>
        </p:nvSpPr>
        <p:spPr bwMode="auto">
          <a:xfrm>
            <a:off x="7389813"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267"/>
          <p:cNvSpPr>
            <a:spLocks noChangeArrowheads="1"/>
          </p:cNvSpPr>
          <p:nvPr userDrawn="1"/>
        </p:nvSpPr>
        <p:spPr bwMode="auto">
          <a:xfrm>
            <a:off x="74644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268"/>
          <p:cNvSpPr>
            <a:spLocks noChangeArrowheads="1"/>
          </p:cNvSpPr>
          <p:nvPr userDrawn="1"/>
        </p:nvSpPr>
        <p:spPr bwMode="auto">
          <a:xfrm>
            <a:off x="75390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269"/>
          <p:cNvSpPr>
            <a:spLocks noChangeArrowheads="1"/>
          </p:cNvSpPr>
          <p:nvPr userDrawn="1"/>
        </p:nvSpPr>
        <p:spPr bwMode="auto">
          <a:xfrm>
            <a:off x="76136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270"/>
          <p:cNvSpPr>
            <a:spLocks noChangeArrowheads="1"/>
          </p:cNvSpPr>
          <p:nvPr userDrawn="1"/>
        </p:nvSpPr>
        <p:spPr bwMode="auto">
          <a:xfrm>
            <a:off x="7689850"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271"/>
          <p:cNvSpPr>
            <a:spLocks noChangeArrowheads="1"/>
          </p:cNvSpPr>
          <p:nvPr userDrawn="1"/>
        </p:nvSpPr>
        <p:spPr bwMode="auto">
          <a:xfrm>
            <a:off x="7764463"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272"/>
          <p:cNvSpPr>
            <a:spLocks noChangeArrowheads="1"/>
          </p:cNvSpPr>
          <p:nvPr userDrawn="1"/>
        </p:nvSpPr>
        <p:spPr bwMode="auto">
          <a:xfrm>
            <a:off x="783907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273"/>
          <p:cNvSpPr>
            <a:spLocks noChangeArrowheads="1"/>
          </p:cNvSpPr>
          <p:nvPr userDrawn="1"/>
        </p:nvSpPr>
        <p:spPr bwMode="auto">
          <a:xfrm>
            <a:off x="79851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274"/>
          <p:cNvSpPr>
            <a:spLocks noChangeArrowheads="1"/>
          </p:cNvSpPr>
          <p:nvPr userDrawn="1"/>
        </p:nvSpPr>
        <p:spPr bwMode="auto">
          <a:xfrm>
            <a:off x="851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1275"/>
          <p:cNvSpPr>
            <a:spLocks noChangeArrowheads="1"/>
          </p:cNvSpPr>
          <p:nvPr userDrawn="1"/>
        </p:nvSpPr>
        <p:spPr bwMode="auto">
          <a:xfrm>
            <a:off x="85852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276"/>
          <p:cNvSpPr>
            <a:spLocks noChangeArrowheads="1"/>
          </p:cNvSpPr>
          <p:nvPr userDrawn="1"/>
        </p:nvSpPr>
        <p:spPr bwMode="auto">
          <a:xfrm>
            <a:off x="39544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277"/>
          <p:cNvSpPr>
            <a:spLocks noChangeArrowheads="1"/>
          </p:cNvSpPr>
          <p:nvPr userDrawn="1"/>
        </p:nvSpPr>
        <p:spPr bwMode="auto">
          <a:xfrm>
            <a:off x="40290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278"/>
          <p:cNvSpPr>
            <a:spLocks noChangeArrowheads="1"/>
          </p:cNvSpPr>
          <p:nvPr userDrawn="1"/>
        </p:nvSpPr>
        <p:spPr bwMode="auto">
          <a:xfrm>
            <a:off x="41036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279"/>
          <p:cNvSpPr>
            <a:spLocks noChangeArrowheads="1"/>
          </p:cNvSpPr>
          <p:nvPr userDrawn="1"/>
        </p:nvSpPr>
        <p:spPr bwMode="auto">
          <a:xfrm>
            <a:off x="417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280"/>
          <p:cNvSpPr>
            <a:spLocks noChangeArrowheads="1"/>
          </p:cNvSpPr>
          <p:nvPr userDrawn="1"/>
        </p:nvSpPr>
        <p:spPr bwMode="auto">
          <a:xfrm>
            <a:off x="42545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281"/>
          <p:cNvSpPr>
            <a:spLocks noChangeArrowheads="1"/>
          </p:cNvSpPr>
          <p:nvPr userDrawn="1"/>
        </p:nvSpPr>
        <p:spPr bwMode="auto">
          <a:xfrm>
            <a:off x="43291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282"/>
          <p:cNvSpPr>
            <a:spLocks noChangeArrowheads="1"/>
          </p:cNvSpPr>
          <p:nvPr userDrawn="1"/>
        </p:nvSpPr>
        <p:spPr bwMode="auto">
          <a:xfrm>
            <a:off x="44037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283"/>
          <p:cNvSpPr>
            <a:spLocks noChangeArrowheads="1"/>
          </p:cNvSpPr>
          <p:nvPr userDrawn="1"/>
        </p:nvSpPr>
        <p:spPr bwMode="auto">
          <a:xfrm>
            <a:off x="57467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284"/>
          <p:cNvSpPr>
            <a:spLocks noChangeArrowheads="1"/>
          </p:cNvSpPr>
          <p:nvPr userDrawn="1"/>
        </p:nvSpPr>
        <p:spPr bwMode="auto">
          <a:xfrm>
            <a:off x="58213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285"/>
          <p:cNvSpPr>
            <a:spLocks noChangeArrowheads="1"/>
          </p:cNvSpPr>
          <p:nvPr userDrawn="1"/>
        </p:nvSpPr>
        <p:spPr bwMode="auto">
          <a:xfrm>
            <a:off x="58959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86"/>
          <p:cNvSpPr>
            <a:spLocks noChangeArrowheads="1"/>
          </p:cNvSpPr>
          <p:nvPr userDrawn="1"/>
        </p:nvSpPr>
        <p:spPr bwMode="auto">
          <a:xfrm>
            <a:off x="59721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87"/>
          <p:cNvSpPr>
            <a:spLocks noChangeArrowheads="1"/>
          </p:cNvSpPr>
          <p:nvPr userDrawn="1"/>
        </p:nvSpPr>
        <p:spPr bwMode="auto">
          <a:xfrm>
            <a:off x="6196013"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88"/>
          <p:cNvSpPr>
            <a:spLocks noChangeArrowheads="1"/>
          </p:cNvSpPr>
          <p:nvPr userDrawn="1"/>
        </p:nvSpPr>
        <p:spPr bwMode="auto">
          <a:xfrm>
            <a:off x="62674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89"/>
          <p:cNvSpPr>
            <a:spLocks noChangeArrowheads="1"/>
          </p:cNvSpPr>
          <p:nvPr userDrawn="1"/>
        </p:nvSpPr>
        <p:spPr bwMode="auto">
          <a:xfrm>
            <a:off x="64928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90"/>
          <p:cNvSpPr>
            <a:spLocks noChangeArrowheads="1"/>
          </p:cNvSpPr>
          <p:nvPr userDrawn="1"/>
        </p:nvSpPr>
        <p:spPr bwMode="auto">
          <a:xfrm>
            <a:off x="65674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91"/>
          <p:cNvSpPr>
            <a:spLocks noChangeArrowheads="1"/>
          </p:cNvSpPr>
          <p:nvPr userDrawn="1"/>
        </p:nvSpPr>
        <p:spPr bwMode="auto">
          <a:xfrm>
            <a:off x="66421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92"/>
          <p:cNvSpPr>
            <a:spLocks noChangeArrowheads="1"/>
          </p:cNvSpPr>
          <p:nvPr userDrawn="1"/>
        </p:nvSpPr>
        <p:spPr bwMode="auto">
          <a:xfrm>
            <a:off x="671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3"/>
          <p:cNvSpPr>
            <a:spLocks noChangeArrowheads="1"/>
          </p:cNvSpPr>
          <p:nvPr userDrawn="1"/>
        </p:nvSpPr>
        <p:spPr bwMode="auto">
          <a:xfrm>
            <a:off x="67929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94"/>
          <p:cNvSpPr>
            <a:spLocks noChangeArrowheads="1"/>
          </p:cNvSpPr>
          <p:nvPr userDrawn="1"/>
        </p:nvSpPr>
        <p:spPr bwMode="auto">
          <a:xfrm>
            <a:off x="68675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95"/>
          <p:cNvSpPr>
            <a:spLocks noChangeArrowheads="1"/>
          </p:cNvSpPr>
          <p:nvPr userDrawn="1"/>
        </p:nvSpPr>
        <p:spPr bwMode="auto">
          <a:xfrm>
            <a:off x="6942138"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6"/>
          <p:cNvSpPr>
            <a:spLocks noChangeArrowheads="1"/>
          </p:cNvSpPr>
          <p:nvPr userDrawn="1"/>
        </p:nvSpPr>
        <p:spPr bwMode="auto">
          <a:xfrm>
            <a:off x="7018338"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97"/>
          <p:cNvSpPr>
            <a:spLocks noChangeArrowheads="1"/>
          </p:cNvSpPr>
          <p:nvPr userDrawn="1"/>
        </p:nvSpPr>
        <p:spPr bwMode="auto">
          <a:xfrm>
            <a:off x="70897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98"/>
          <p:cNvSpPr>
            <a:spLocks noChangeArrowheads="1"/>
          </p:cNvSpPr>
          <p:nvPr userDrawn="1"/>
        </p:nvSpPr>
        <p:spPr bwMode="auto">
          <a:xfrm>
            <a:off x="74644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9"/>
          <p:cNvSpPr>
            <a:spLocks noChangeArrowheads="1"/>
          </p:cNvSpPr>
          <p:nvPr userDrawn="1"/>
        </p:nvSpPr>
        <p:spPr bwMode="auto">
          <a:xfrm>
            <a:off x="753903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0"/>
          <p:cNvSpPr>
            <a:spLocks noChangeArrowheads="1"/>
          </p:cNvSpPr>
          <p:nvPr userDrawn="1"/>
        </p:nvSpPr>
        <p:spPr bwMode="auto">
          <a:xfrm>
            <a:off x="76136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1301"/>
          <p:cNvSpPr>
            <a:spLocks noChangeArrowheads="1"/>
          </p:cNvSpPr>
          <p:nvPr userDrawn="1"/>
        </p:nvSpPr>
        <p:spPr bwMode="auto">
          <a:xfrm>
            <a:off x="7689850"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1302"/>
          <p:cNvSpPr>
            <a:spLocks noChangeArrowheads="1"/>
          </p:cNvSpPr>
          <p:nvPr userDrawn="1"/>
        </p:nvSpPr>
        <p:spPr bwMode="auto">
          <a:xfrm>
            <a:off x="7764463"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1303"/>
          <p:cNvSpPr>
            <a:spLocks noChangeArrowheads="1"/>
          </p:cNvSpPr>
          <p:nvPr userDrawn="1"/>
        </p:nvSpPr>
        <p:spPr bwMode="auto">
          <a:xfrm>
            <a:off x="783907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1304"/>
          <p:cNvSpPr>
            <a:spLocks noChangeArrowheads="1"/>
          </p:cNvSpPr>
          <p:nvPr userDrawn="1"/>
        </p:nvSpPr>
        <p:spPr bwMode="auto">
          <a:xfrm>
            <a:off x="79851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1305"/>
          <p:cNvSpPr>
            <a:spLocks noChangeArrowheads="1"/>
          </p:cNvSpPr>
          <p:nvPr userDrawn="1"/>
        </p:nvSpPr>
        <p:spPr bwMode="auto">
          <a:xfrm>
            <a:off x="85105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6"/>
          <p:cNvSpPr>
            <a:spLocks noChangeArrowheads="1"/>
          </p:cNvSpPr>
          <p:nvPr userDrawn="1"/>
        </p:nvSpPr>
        <p:spPr bwMode="auto">
          <a:xfrm>
            <a:off x="410368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307"/>
          <p:cNvSpPr>
            <a:spLocks noChangeArrowheads="1"/>
          </p:cNvSpPr>
          <p:nvPr userDrawn="1"/>
        </p:nvSpPr>
        <p:spPr bwMode="auto">
          <a:xfrm>
            <a:off x="41783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308"/>
          <p:cNvSpPr>
            <a:spLocks noChangeArrowheads="1"/>
          </p:cNvSpPr>
          <p:nvPr userDrawn="1"/>
        </p:nvSpPr>
        <p:spPr bwMode="auto">
          <a:xfrm>
            <a:off x="42545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9"/>
          <p:cNvSpPr>
            <a:spLocks noChangeArrowheads="1"/>
          </p:cNvSpPr>
          <p:nvPr userDrawn="1"/>
        </p:nvSpPr>
        <p:spPr bwMode="auto">
          <a:xfrm>
            <a:off x="4329113"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1310"/>
          <p:cNvSpPr>
            <a:spLocks noChangeArrowheads="1"/>
          </p:cNvSpPr>
          <p:nvPr userDrawn="1"/>
        </p:nvSpPr>
        <p:spPr bwMode="auto">
          <a:xfrm>
            <a:off x="753903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311"/>
          <p:cNvSpPr>
            <a:spLocks noChangeArrowheads="1"/>
          </p:cNvSpPr>
          <p:nvPr userDrawn="1"/>
        </p:nvSpPr>
        <p:spPr bwMode="auto">
          <a:xfrm>
            <a:off x="761365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12"/>
          <p:cNvSpPr>
            <a:spLocks noChangeArrowheads="1"/>
          </p:cNvSpPr>
          <p:nvPr userDrawn="1"/>
        </p:nvSpPr>
        <p:spPr bwMode="auto">
          <a:xfrm>
            <a:off x="7689850" y="4319141"/>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313"/>
          <p:cNvSpPr>
            <a:spLocks noChangeArrowheads="1"/>
          </p:cNvSpPr>
          <p:nvPr userDrawn="1"/>
        </p:nvSpPr>
        <p:spPr bwMode="auto">
          <a:xfrm>
            <a:off x="7764463" y="4319141"/>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314"/>
          <p:cNvSpPr>
            <a:spLocks noChangeArrowheads="1"/>
          </p:cNvSpPr>
          <p:nvPr userDrawn="1"/>
        </p:nvSpPr>
        <p:spPr bwMode="auto">
          <a:xfrm>
            <a:off x="7839075" y="43191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315"/>
          <p:cNvSpPr>
            <a:spLocks noChangeArrowheads="1"/>
          </p:cNvSpPr>
          <p:nvPr userDrawn="1"/>
        </p:nvSpPr>
        <p:spPr bwMode="auto">
          <a:xfrm>
            <a:off x="7985125"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316"/>
          <p:cNvSpPr>
            <a:spLocks noChangeArrowheads="1"/>
          </p:cNvSpPr>
          <p:nvPr userDrawn="1"/>
        </p:nvSpPr>
        <p:spPr bwMode="auto">
          <a:xfrm>
            <a:off x="410368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317"/>
          <p:cNvSpPr>
            <a:spLocks noChangeArrowheads="1"/>
          </p:cNvSpPr>
          <p:nvPr userDrawn="1"/>
        </p:nvSpPr>
        <p:spPr bwMode="auto">
          <a:xfrm>
            <a:off x="41783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318"/>
          <p:cNvSpPr>
            <a:spLocks noChangeArrowheads="1"/>
          </p:cNvSpPr>
          <p:nvPr userDrawn="1"/>
        </p:nvSpPr>
        <p:spPr bwMode="auto">
          <a:xfrm>
            <a:off x="42545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19"/>
          <p:cNvSpPr>
            <a:spLocks noChangeArrowheads="1"/>
          </p:cNvSpPr>
          <p:nvPr userDrawn="1"/>
        </p:nvSpPr>
        <p:spPr bwMode="auto">
          <a:xfrm>
            <a:off x="4329113"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320"/>
          <p:cNvSpPr>
            <a:spLocks noChangeArrowheads="1"/>
          </p:cNvSpPr>
          <p:nvPr userDrawn="1"/>
        </p:nvSpPr>
        <p:spPr bwMode="auto">
          <a:xfrm>
            <a:off x="753903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321"/>
          <p:cNvSpPr>
            <a:spLocks noChangeArrowheads="1"/>
          </p:cNvSpPr>
          <p:nvPr userDrawn="1"/>
        </p:nvSpPr>
        <p:spPr bwMode="auto">
          <a:xfrm>
            <a:off x="761365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322"/>
          <p:cNvSpPr>
            <a:spLocks noChangeArrowheads="1"/>
          </p:cNvSpPr>
          <p:nvPr userDrawn="1"/>
        </p:nvSpPr>
        <p:spPr bwMode="auto">
          <a:xfrm>
            <a:off x="7689850" y="4393753"/>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323"/>
          <p:cNvSpPr>
            <a:spLocks noChangeArrowheads="1"/>
          </p:cNvSpPr>
          <p:nvPr userDrawn="1"/>
        </p:nvSpPr>
        <p:spPr bwMode="auto">
          <a:xfrm>
            <a:off x="7764463" y="4393753"/>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324"/>
          <p:cNvSpPr>
            <a:spLocks noChangeArrowheads="1"/>
          </p:cNvSpPr>
          <p:nvPr userDrawn="1"/>
        </p:nvSpPr>
        <p:spPr bwMode="auto">
          <a:xfrm>
            <a:off x="7839075" y="439375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325"/>
          <p:cNvSpPr>
            <a:spLocks noChangeArrowheads="1"/>
          </p:cNvSpPr>
          <p:nvPr userDrawn="1"/>
        </p:nvSpPr>
        <p:spPr bwMode="auto">
          <a:xfrm>
            <a:off x="7985125"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26"/>
          <p:cNvSpPr>
            <a:spLocks noChangeArrowheads="1"/>
          </p:cNvSpPr>
          <p:nvPr userDrawn="1"/>
        </p:nvSpPr>
        <p:spPr bwMode="auto">
          <a:xfrm>
            <a:off x="402907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327"/>
          <p:cNvSpPr>
            <a:spLocks noChangeArrowheads="1"/>
          </p:cNvSpPr>
          <p:nvPr userDrawn="1"/>
        </p:nvSpPr>
        <p:spPr bwMode="auto">
          <a:xfrm>
            <a:off x="4103688"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328"/>
          <p:cNvSpPr>
            <a:spLocks noChangeArrowheads="1"/>
          </p:cNvSpPr>
          <p:nvPr userDrawn="1"/>
        </p:nvSpPr>
        <p:spPr bwMode="auto">
          <a:xfrm>
            <a:off x="41783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1329"/>
          <p:cNvSpPr>
            <a:spLocks noChangeArrowheads="1"/>
          </p:cNvSpPr>
          <p:nvPr userDrawn="1"/>
        </p:nvSpPr>
        <p:spPr bwMode="auto">
          <a:xfrm>
            <a:off x="42545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1330"/>
          <p:cNvSpPr>
            <a:spLocks noChangeArrowheads="1"/>
          </p:cNvSpPr>
          <p:nvPr userDrawn="1"/>
        </p:nvSpPr>
        <p:spPr bwMode="auto">
          <a:xfrm>
            <a:off x="4329113"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1331"/>
          <p:cNvSpPr>
            <a:spLocks noChangeArrowheads="1"/>
          </p:cNvSpPr>
          <p:nvPr userDrawn="1"/>
        </p:nvSpPr>
        <p:spPr bwMode="auto">
          <a:xfrm>
            <a:off x="4403725" y="4469953"/>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332"/>
          <p:cNvSpPr>
            <a:spLocks noChangeArrowheads="1"/>
          </p:cNvSpPr>
          <p:nvPr userDrawn="1"/>
        </p:nvSpPr>
        <p:spPr bwMode="auto">
          <a:xfrm>
            <a:off x="761365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333"/>
          <p:cNvSpPr>
            <a:spLocks noChangeArrowheads="1"/>
          </p:cNvSpPr>
          <p:nvPr userDrawn="1"/>
        </p:nvSpPr>
        <p:spPr bwMode="auto">
          <a:xfrm>
            <a:off x="7689850" y="4469953"/>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334"/>
          <p:cNvSpPr>
            <a:spLocks noChangeArrowheads="1"/>
          </p:cNvSpPr>
          <p:nvPr userDrawn="1"/>
        </p:nvSpPr>
        <p:spPr bwMode="auto">
          <a:xfrm>
            <a:off x="7764463" y="4469953"/>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335"/>
          <p:cNvSpPr>
            <a:spLocks noChangeArrowheads="1"/>
          </p:cNvSpPr>
          <p:nvPr userDrawn="1"/>
        </p:nvSpPr>
        <p:spPr bwMode="auto">
          <a:xfrm>
            <a:off x="798512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336"/>
          <p:cNvSpPr>
            <a:spLocks noChangeArrowheads="1"/>
          </p:cNvSpPr>
          <p:nvPr userDrawn="1"/>
        </p:nvSpPr>
        <p:spPr bwMode="auto">
          <a:xfrm>
            <a:off x="402907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337"/>
          <p:cNvSpPr>
            <a:spLocks noChangeArrowheads="1"/>
          </p:cNvSpPr>
          <p:nvPr userDrawn="1"/>
        </p:nvSpPr>
        <p:spPr bwMode="auto">
          <a:xfrm>
            <a:off x="410368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338"/>
          <p:cNvSpPr>
            <a:spLocks noChangeArrowheads="1"/>
          </p:cNvSpPr>
          <p:nvPr userDrawn="1"/>
        </p:nvSpPr>
        <p:spPr bwMode="auto">
          <a:xfrm>
            <a:off x="41783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339"/>
          <p:cNvSpPr>
            <a:spLocks noChangeArrowheads="1"/>
          </p:cNvSpPr>
          <p:nvPr userDrawn="1"/>
        </p:nvSpPr>
        <p:spPr bwMode="auto">
          <a:xfrm>
            <a:off x="42545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340"/>
          <p:cNvSpPr>
            <a:spLocks noChangeArrowheads="1"/>
          </p:cNvSpPr>
          <p:nvPr userDrawn="1"/>
        </p:nvSpPr>
        <p:spPr bwMode="auto">
          <a:xfrm>
            <a:off x="4329113"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341"/>
          <p:cNvSpPr>
            <a:spLocks noChangeArrowheads="1"/>
          </p:cNvSpPr>
          <p:nvPr userDrawn="1"/>
        </p:nvSpPr>
        <p:spPr bwMode="auto">
          <a:xfrm>
            <a:off x="753903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342"/>
          <p:cNvSpPr>
            <a:spLocks noChangeArrowheads="1"/>
          </p:cNvSpPr>
          <p:nvPr userDrawn="1"/>
        </p:nvSpPr>
        <p:spPr bwMode="auto">
          <a:xfrm>
            <a:off x="761365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343"/>
          <p:cNvSpPr>
            <a:spLocks noChangeArrowheads="1"/>
          </p:cNvSpPr>
          <p:nvPr userDrawn="1"/>
        </p:nvSpPr>
        <p:spPr bwMode="auto">
          <a:xfrm>
            <a:off x="7689850" y="4544566"/>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344"/>
          <p:cNvSpPr>
            <a:spLocks noChangeArrowheads="1"/>
          </p:cNvSpPr>
          <p:nvPr userDrawn="1"/>
        </p:nvSpPr>
        <p:spPr bwMode="auto">
          <a:xfrm>
            <a:off x="798512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345"/>
          <p:cNvSpPr>
            <a:spLocks noChangeArrowheads="1"/>
          </p:cNvSpPr>
          <p:nvPr userDrawn="1"/>
        </p:nvSpPr>
        <p:spPr bwMode="auto">
          <a:xfrm>
            <a:off x="410368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346"/>
          <p:cNvSpPr>
            <a:spLocks noChangeArrowheads="1"/>
          </p:cNvSpPr>
          <p:nvPr userDrawn="1"/>
        </p:nvSpPr>
        <p:spPr bwMode="auto">
          <a:xfrm>
            <a:off x="41783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347"/>
          <p:cNvSpPr>
            <a:spLocks noChangeArrowheads="1"/>
          </p:cNvSpPr>
          <p:nvPr userDrawn="1"/>
        </p:nvSpPr>
        <p:spPr bwMode="auto">
          <a:xfrm>
            <a:off x="42545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348"/>
          <p:cNvSpPr>
            <a:spLocks noChangeArrowheads="1"/>
          </p:cNvSpPr>
          <p:nvPr userDrawn="1"/>
        </p:nvSpPr>
        <p:spPr bwMode="auto">
          <a:xfrm>
            <a:off x="4329113"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349"/>
          <p:cNvSpPr>
            <a:spLocks noChangeArrowheads="1"/>
          </p:cNvSpPr>
          <p:nvPr userDrawn="1"/>
        </p:nvSpPr>
        <p:spPr bwMode="auto">
          <a:xfrm>
            <a:off x="753903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350"/>
          <p:cNvSpPr>
            <a:spLocks noChangeArrowheads="1"/>
          </p:cNvSpPr>
          <p:nvPr userDrawn="1"/>
        </p:nvSpPr>
        <p:spPr bwMode="auto">
          <a:xfrm>
            <a:off x="761365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51"/>
          <p:cNvSpPr>
            <a:spLocks noChangeArrowheads="1"/>
          </p:cNvSpPr>
          <p:nvPr userDrawn="1"/>
        </p:nvSpPr>
        <p:spPr bwMode="auto">
          <a:xfrm>
            <a:off x="7689850" y="4619178"/>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352"/>
          <p:cNvSpPr>
            <a:spLocks noChangeArrowheads="1"/>
          </p:cNvSpPr>
          <p:nvPr userDrawn="1"/>
        </p:nvSpPr>
        <p:spPr bwMode="auto">
          <a:xfrm>
            <a:off x="4329113"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353"/>
          <p:cNvSpPr>
            <a:spLocks noChangeArrowheads="1"/>
          </p:cNvSpPr>
          <p:nvPr userDrawn="1"/>
        </p:nvSpPr>
        <p:spPr bwMode="auto">
          <a:xfrm>
            <a:off x="4403725" y="469379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354"/>
          <p:cNvSpPr>
            <a:spLocks noChangeArrowheads="1"/>
          </p:cNvSpPr>
          <p:nvPr userDrawn="1"/>
        </p:nvSpPr>
        <p:spPr bwMode="auto">
          <a:xfrm>
            <a:off x="7539038"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355"/>
          <p:cNvSpPr>
            <a:spLocks noChangeArrowheads="1"/>
          </p:cNvSpPr>
          <p:nvPr userDrawn="1"/>
        </p:nvSpPr>
        <p:spPr bwMode="auto">
          <a:xfrm>
            <a:off x="7613650"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356"/>
          <p:cNvSpPr>
            <a:spLocks noChangeArrowheads="1"/>
          </p:cNvSpPr>
          <p:nvPr userDrawn="1"/>
        </p:nvSpPr>
        <p:spPr bwMode="auto">
          <a:xfrm>
            <a:off x="4403725" y="47652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357"/>
          <p:cNvSpPr>
            <a:spLocks noChangeArrowheads="1"/>
          </p:cNvSpPr>
          <p:nvPr userDrawn="1"/>
        </p:nvSpPr>
        <p:spPr bwMode="auto">
          <a:xfrm>
            <a:off x="4478338" y="48398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883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5385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15680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oleObject11.bin"/><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443.xml"/><Relationship Id="rId21" Type="http://schemas.openxmlformats.org/officeDocument/2006/relationships/tags" Target="../tags/tag347.xml"/><Relationship Id="rId42" Type="http://schemas.openxmlformats.org/officeDocument/2006/relationships/tags" Target="../tags/tag368.xml"/><Relationship Id="rId63" Type="http://schemas.openxmlformats.org/officeDocument/2006/relationships/tags" Target="../tags/tag389.xml"/><Relationship Id="rId84" Type="http://schemas.openxmlformats.org/officeDocument/2006/relationships/tags" Target="../tags/tag410.xml"/><Relationship Id="rId138" Type="http://schemas.openxmlformats.org/officeDocument/2006/relationships/tags" Target="../tags/tag464.xml"/><Relationship Id="rId159" Type="http://schemas.openxmlformats.org/officeDocument/2006/relationships/tags" Target="../tags/tag485.xml"/><Relationship Id="rId170" Type="http://schemas.openxmlformats.org/officeDocument/2006/relationships/tags" Target="../tags/tag496.xml"/><Relationship Id="rId107" Type="http://schemas.openxmlformats.org/officeDocument/2006/relationships/tags" Target="../tags/tag433.xml"/><Relationship Id="rId11" Type="http://schemas.openxmlformats.org/officeDocument/2006/relationships/tags" Target="../tags/tag337.xml"/><Relationship Id="rId32" Type="http://schemas.openxmlformats.org/officeDocument/2006/relationships/tags" Target="../tags/tag358.xml"/><Relationship Id="rId53" Type="http://schemas.openxmlformats.org/officeDocument/2006/relationships/tags" Target="../tags/tag379.xml"/><Relationship Id="rId74" Type="http://schemas.openxmlformats.org/officeDocument/2006/relationships/tags" Target="../tags/tag400.xml"/><Relationship Id="rId128" Type="http://schemas.openxmlformats.org/officeDocument/2006/relationships/tags" Target="../tags/tag454.xml"/><Relationship Id="rId149" Type="http://schemas.openxmlformats.org/officeDocument/2006/relationships/tags" Target="../tags/tag475.xml"/><Relationship Id="rId5" Type="http://schemas.openxmlformats.org/officeDocument/2006/relationships/tags" Target="../tags/tag331.xml"/><Relationship Id="rId95" Type="http://schemas.openxmlformats.org/officeDocument/2006/relationships/tags" Target="../tags/tag421.xml"/><Relationship Id="rId160" Type="http://schemas.openxmlformats.org/officeDocument/2006/relationships/tags" Target="../tags/tag486.xml"/><Relationship Id="rId181" Type="http://schemas.openxmlformats.org/officeDocument/2006/relationships/tags" Target="../tags/tag507.xml"/><Relationship Id="rId22" Type="http://schemas.openxmlformats.org/officeDocument/2006/relationships/tags" Target="../tags/tag348.xml"/><Relationship Id="rId43" Type="http://schemas.openxmlformats.org/officeDocument/2006/relationships/tags" Target="../tags/tag369.xml"/><Relationship Id="rId64" Type="http://schemas.openxmlformats.org/officeDocument/2006/relationships/tags" Target="../tags/tag390.xml"/><Relationship Id="rId118" Type="http://schemas.openxmlformats.org/officeDocument/2006/relationships/tags" Target="../tags/tag444.xml"/><Relationship Id="rId139" Type="http://schemas.openxmlformats.org/officeDocument/2006/relationships/tags" Target="../tags/tag465.xml"/><Relationship Id="rId85" Type="http://schemas.openxmlformats.org/officeDocument/2006/relationships/tags" Target="../tags/tag411.xml"/><Relationship Id="rId150" Type="http://schemas.openxmlformats.org/officeDocument/2006/relationships/tags" Target="../tags/tag476.xml"/><Relationship Id="rId171" Type="http://schemas.openxmlformats.org/officeDocument/2006/relationships/tags" Target="../tags/tag497.xml"/><Relationship Id="rId12" Type="http://schemas.openxmlformats.org/officeDocument/2006/relationships/tags" Target="../tags/tag338.xml"/><Relationship Id="rId33" Type="http://schemas.openxmlformats.org/officeDocument/2006/relationships/tags" Target="../tags/tag359.xml"/><Relationship Id="rId108" Type="http://schemas.openxmlformats.org/officeDocument/2006/relationships/tags" Target="../tags/tag434.xml"/><Relationship Id="rId129" Type="http://schemas.openxmlformats.org/officeDocument/2006/relationships/tags" Target="../tags/tag455.xml"/><Relationship Id="rId54" Type="http://schemas.openxmlformats.org/officeDocument/2006/relationships/tags" Target="../tags/tag380.xml"/><Relationship Id="rId75" Type="http://schemas.openxmlformats.org/officeDocument/2006/relationships/tags" Target="../tags/tag401.xml"/><Relationship Id="rId96" Type="http://schemas.openxmlformats.org/officeDocument/2006/relationships/tags" Target="../tags/tag422.xml"/><Relationship Id="rId140" Type="http://schemas.openxmlformats.org/officeDocument/2006/relationships/tags" Target="../tags/tag466.xml"/><Relationship Id="rId161" Type="http://schemas.openxmlformats.org/officeDocument/2006/relationships/tags" Target="../tags/tag487.xml"/><Relationship Id="rId182" Type="http://schemas.openxmlformats.org/officeDocument/2006/relationships/slideLayout" Target="../slideLayouts/slideLayout3.xml"/><Relationship Id="rId6" Type="http://schemas.openxmlformats.org/officeDocument/2006/relationships/tags" Target="../tags/tag332.xml"/><Relationship Id="rId23" Type="http://schemas.openxmlformats.org/officeDocument/2006/relationships/tags" Target="../tags/tag349.xml"/><Relationship Id="rId119" Type="http://schemas.openxmlformats.org/officeDocument/2006/relationships/tags" Target="../tags/tag445.xml"/><Relationship Id="rId44" Type="http://schemas.openxmlformats.org/officeDocument/2006/relationships/tags" Target="../tags/tag370.xml"/><Relationship Id="rId65" Type="http://schemas.openxmlformats.org/officeDocument/2006/relationships/tags" Target="../tags/tag391.xml"/><Relationship Id="rId86" Type="http://schemas.openxmlformats.org/officeDocument/2006/relationships/tags" Target="../tags/tag412.xml"/><Relationship Id="rId130" Type="http://schemas.openxmlformats.org/officeDocument/2006/relationships/tags" Target="../tags/tag456.xml"/><Relationship Id="rId151" Type="http://schemas.openxmlformats.org/officeDocument/2006/relationships/tags" Target="../tags/tag477.xml"/><Relationship Id="rId172" Type="http://schemas.openxmlformats.org/officeDocument/2006/relationships/tags" Target="../tags/tag498.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 Id="rId109" Type="http://schemas.openxmlformats.org/officeDocument/2006/relationships/tags" Target="../tags/tag435.xml"/><Relationship Id="rId34" Type="http://schemas.openxmlformats.org/officeDocument/2006/relationships/tags" Target="../tags/tag360.xml"/><Relationship Id="rId50" Type="http://schemas.openxmlformats.org/officeDocument/2006/relationships/tags" Target="../tags/tag376.xml"/><Relationship Id="rId55" Type="http://schemas.openxmlformats.org/officeDocument/2006/relationships/tags" Target="../tags/tag381.xml"/><Relationship Id="rId76" Type="http://schemas.openxmlformats.org/officeDocument/2006/relationships/tags" Target="../tags/tag402.xml"/><Relationship Id="rId97" Type="http://schemas.openxmlformats.org/officeDocument/2006/relationships/tags" Target="../tags/tag423.xml"/><Relationship Id="rId104" Type="http://schemas.openxmlformats.org/officeDocument/2006/relationships/tags" Target="../tags/tag430.xml"/><Relationship Id="rId120" Type="http://schemas.openxmlformats.org/officeDocument/2006/relationships/tags" Target="../tags/tag446.xml"/><Relationship Id="rId125" Type="http://schemas.openxmlformats.org/officeDocument/2006/relationships/tags" Target="../tags/tag451.xml"/><Relationship Id="rId141" Type="http://schemas.openxmlformats.org/officeDocument/2006/relationships/tags" Target="../tags/tag467.xml"/><Relationship Id="rId146" Type="http://schemas.openxmlformats.org/officeDocument/2006/relationships/tags" Target="../tags/tag472.xml"/><Relationship Id="rId167" Type="http://schemas.openxmlformats.org/officeDocument/2006/relationships/tags" Target="../tags/tag493.xml"/><Relationship Id="rId188" Type="http://schemas.openxmlformats.org/officeDocument/2006/relationships/chart" Target="../charts/chart9.xml"/><Relationship Id="rId7" Type="http://schemas.openxmlformats.org/officeDocument/2006/relationships/tags" Target="../tags/tag333.xml"/><Relationship Id="rId71" Type="http://schemas.openxmlformats.org/officeDocument/2006/relationships/tags" Target="../tags/tag397.xml"/><Relationship Id="rId92" Type="http://schemas.openxmlformats.org/officeDocument/2006/relationships/tags" Target="../tags/tag418.xml"/><Relationship Id="rId162" Type="http://schemas.openxmlformats.org/officeDocument/2006/relationships/tags" Target="../tags/tag488.xml"/><Relationship Id="rId183" Type="http://schemas.openxmlformats.org/officeDocument/2006/relationships/notesSlide" Target="../notesSlides/notesSlide6.xml"/><Relationship Id="rId2" Type="http://schemas.openxmlformats.org/officeDocument/2006/relationships/tags" Target="../tags/tag328.xml"/><Relationship Id="rId29" Type="http://schemas.openxmlformats.org/officeDocument/2006/relationships/tags" Target="../tags/tag355.xml"/><Relationship Id="rId24" Type="http://schemas.openxmlformats.org/officeDocument/2006/relationships/tags" Target="../tags/tag350.xml"/><Relationship Id="rId40" Type="http://schemas.openxmlformats.org/officeDocument/2006/relationships/tags" Target="../tags/tag366.xml"/><Relationship Id="rId45" Type="http://schemas.openxmlformats.org/officeDocument/2006/relationships/tags" Target="../tags/tag371.xml"/><Relationship Id="rId66" Type="http://schemas.openxmlformats.org/officeDocument/2006/relationships/tags" Target="../tags/tag392.xml"/><Relationship Id="rId87" Type="http://schemas.openxmlformats.org/officeDocument/2006/relationships/tags" Target="../tags/tag413.xml"/><Relationship Id="rId110" Type="http://schemas.openxmlformats.org/officeDocument/2006/relationships/tags" Target="../tags/tag436.xml"/><Relationship Id="rId115" Type="http://schemas.openxmlformats.org/officeDocument/2006/relationships/tags" Target="../tags/tag441.xml"/><Relationship Id="rId131" Type="http://schemas.openxmlformats.org/officeDocument/2006/relationships/tags" Target="../tags/tag457.xml"/><Relationship Id="rId136" Type="http://schemas.openxmlformats.org/officeDocument/2006/relationships/tags" Target="../tags/tag462.xml"/><Relationship Id="rId157" Type="http://schemas.openxmlformats.org/officeDocument/2006/relationships/tags" Target="../tags/tag483.xml"/><Relationship Id="rId178" Type="http://schemas.openxmlformats.org/officeDocument/2006/relationships/tags" Target="../tags/tag504.xml"/><Relationship Id="rId61" Type="http://schemas.openxmlformats.org/officeDocument/2006/relationships/tags" Target="../tags/tag387.xml"/><Relationship Id="rId82" Type="http://schemas.openxmlformats.org/officeDocument/2006/relationships/tags" Target="../tags/tag408.xml"/><Relationship Id="rId152" Type="http://schemas.openxmlformats.org/officeDocument/2006/relationships/tags" Target="../tags/tag478.xml"/><Relationship Id="rId173" Type="http://schemas.openxmlformats.org/officeDocument/2006/relationships/tags" Target="../tags/tag499.xml"/><Relationship Id="rId19" Type="http://schemas.openxmlformats.org/officeDocument/2006/relationships/tags" Target="../tags/tag345.xml"/><Relationship Id="rId14" Type="http://schemas.openxmlformats.org/officeDocument/2006/relationships/tags" Target="../tags/tag340.xml"/><Relationship Id="rId30" Type="http://schemas.openxmlformats.org/officeDocument/2006/relationships/tags" Target="../tags/tag356.xml"/><Relationship Id="rId35" Type="http://schemas.openxmlformats.org/officeDocument/2006/relationships/tags" Target="../tags/tag361.xml"/><Relationship Id="rId56" Type="http://schemas.openxmlformats.org/officeDocument/2006/relationships/tags" Target="../tags/tag382.xml"/><Relationship Id="rId77" Type="http://schemas.openxmlformats.org/officeDocument/2006/relationships/tags" Target="../tags/tag403.xml"/><Relationship Id="rId100" Type="http://schemas.openxmlformats.org/officeDocument/2006/relationships/tags" Target="../tags/tag426.xml"/><Relationship Id="rId105" Type="http://schemas.openxmlformats.org/officeDocument/2006/relationships/tags" Target="../tags/tag431.xml"/><Relationship Id="rId126" Type="http://schemas.openxmlformats.org/officeDocument/2006/relationships/tags" Target="../tags/tag452.xml"/><Relationship Id="rId147" Type="http://schemas.openxmlformats.org/officeDocument/2006/relationships/tags" Target="../tags/tag473.xml"/><Relationship Id="rId168" Type="http://schemas.openxmlformats.org/officeDocument/2006/relationships/tags" Target="../tags/tag494.xml"/><Relationship Id="rId8" Type="http://schemas.openxmlformats.org/officeDocument/2006/relationships/tags" Target="../tags/tag334.xml"/><Relationship Id="rId51" Type="http://schemas.openxmlformats.org/officeDocument/2006/relationships/tags" Target="../tags/tag377.xml"/><Relationship Id="rId72" Type="http://schemas.openxmlformats.org/officeDocument/2006/relationships/tags" Target="../tags/tag398.xml"/><Relationship Id="rId93" Type="http://schemas.openxmlformats.org/officeDocument/2006/relationships/tags" Target="../tags/tag419.xml"/><Relationship Id="rId98" Type="http://schemas.openxmlformats.org/officeDocument/2006/relationships/tags" Target="../tags/tag424.xml"/><Relationship Id="rId121" Type="http://schemas.openxmlformats.org/officeDocument/2006/relationships/tags" Target="../tags/tag447.xml"/><Relationship Id="rId142" Type="http://schemas.openxmlformats.org/officeDocument/2006/relationships/tags" Target="../tags/tag468.xml"/><Relationship Id="rId163" Type="http://schemas.openxmlformats.org/officeDocument/2006/relationships/tags" Target="../tags/tag489.xml"/><Relationship Id="rId184" Type="http://schemas.openxmlformats.org/officeDocument/2006/relationships/oleObject" Target="../embeddings/oleObject12.bin"/><Relationship Id="rId3" Type="http://schemas.openxmlformats.org/officeDocument/2006/relationships/tags" Target="../tags/tag329.xml"/><Relationship Id="rId25" Type="http://schemas.openxmlformats.org/officeDocument/2006/relationships/tags" Target="../tags/tag351.xml"/><Relationship Id="rId46" Type="http://schemas.openxmlformats.org/officeDocument/2006/relationships/tags" Target="../tags/tag372.xml"/><Relationship Id="rId67" Type="http://schemas.openxmlformats.org/officeDocument/2006/relationships/tags" Target="../tags/tag393.xml"/><Relationship Id="rId116" Type="http://schemas.openxmlformats.org/officeDocument/2006/relationships/tags" Target="../tags/tag442.xml"/><Relationship Id="rId137" Type="http://schemas.openxmlformats.org/officeDocument/2006/relationships/tags" Target="../tags/tag463.xml"/><Relationship Id="rId158" Type="http://schemas.openxmlformats.org/officeDocument/2006/relationships/tags" Target="../tags/tag484.xml"/><Relationship Id="rId20" Type="http://schemas.openxmlformats.org/officeDocument/2006/relationships/tags" Target="../tags/tag346.xml"/><Relationship Id="rId41" Type="http://schemas.openxmlformats.org/officeDocument/2006/relationships/tags" Target="../tags/tag367.xml"/><Relationship Id="rId62" Type="http://schemas.openxmlformats.org/officeDocument/2006/relationships/tags" Target="../tags/tag388.xml"/><Relationship Id="rId83" Type="http://schemas.openxmlformats.org/officeDocument/2006/relationships/tags" Target="../tags/tag409.xml"/><Relationship Id="rId88" Type="http://schemas.openxmlformats.org/officeDocument/2006/relationships/tags" Target="../tags/tag414.xml"/><Relationship Id="rId111" Type="http://schemas.openxmlformats.org/officeDocument/2006/relationships/tags" Target="../tags/tag437.xml"/><Relationship Id="rId132" Type="http://schemas.openxmlformats.org/officeDocument/2006/relationships/tags" Target="../tags/tag458.xml"/><Relationship Id="rId153" Type="http://schemas.openxmlformats.org/officeDocument/2006/relationships/tags" Target="../tags/tag479.xml"/><Relationship Id="rId174" Type="http://schemas.openxmlformats.org/officeDocument/2006/relationships/tags" Target="../tags/tag500.xml"/><Relationship Id="rId179" Type="http://schemas.openxmlformats.org/officeDocument/2006/relationships/tags" Target="../tags/tag505.xml"/><Relationship Id="rId15" Type="http://schemas.openxmlformats.org/officeDocument/2006/relationships/tags" Target="../tags/tag341.xml"/><Relationship Id="rId36" Type="http://schemas.openxmlformats.org/officeDocument/2006/relationships/tags" Target="../tags/tag362.xml"/><Relationship Id="rId57" Type="http://schemas.openxmlformats.org/officeDocument/2006/relationships/tags" Target="../tags/tag383.xml"/><Relationship Id="rId106" Type="http://schemas.openxmlformats.org/officeDocument/2006/relationships/tags" Target="../tags/tag432.xml"/><Relationship Id="rId127" Type="http://schemas.openxmlformats.org/officeDocument/2006/relationships/tags" Target="../tags/tag453.xml"/><Relationship Id="rId10" Type="http://schemas.openxmlformats.org/officeDocument/2006/relationships/tags" Target="../tags/tag336.xml"/><Relationship Id="rId31" Type="http://schemas.openxmlformats.org/officeDocument/2006/relationships/tags" Target="../tags/tag357.xml"/><Relationship Id="rId52" Type="http://schemas.openxmlformats.org/officeDocument/2006/relationships/tags" Target="../tags/tag378.xml"/><Relationship Id="rId73" Type="http://schemas.openxmlformats.org/officeDocument/2006/relationships/tags" Target="../tags/tag399.xml"/><Relationship Id="rId78" Type="http://schemas.openxmlformats.org/officeDocument/2006/relationships/tags" Target="../tags/tag404.xml"/><Relationship Id="rId94" Type="http://schemas.openxmlformats.org/officeDocument/2006/relationships/tags" Target="../tags/tag420.xml"/><Relationship Id="rId99" Type="http://schemas.openxmlformats.org/officeDocument/2006/relationships/tags" Target="../tags/tag425.xml"/><Relationship Id="rId101" Type="http://schemas.openxmlformats.org/officeDocument/2006/relationships/tags" Target="../tags/tag427.xml"/><Relationship Id="rId122" Type="http://schemas.openxmlformats.org/officeDocument/2006/relationships/tags" Target="../tags/tag448.xml"/><Relationship Id="rId143" Type="http://schemas.openxmlformats.org/officeDocument/2006/relationships/tags" Target="../tags/tag469.xml"/><Relationship Id="rId148" Type="http://schemas.openxmlformats.org/officeDocument/2006/relationships/tags" Target="../tags/tag474.xml"/><Relationship Id="rId164" Type="http://schemas.openxmlformats.org/officeDocument/2006/relationships/tags" Target="../tags/tag490.xml"/><Relationship Id="rId169" Type="http://schemas.openxmlformats.org/officeDocument/2006/relationships/tags" Target="../tags/tag495.xml"/><Relationship Id="rId185" Type="http://schemas.openxmlformats.org/officeDocument/2006/relationships/image" Target="../media/image1.emf"/><Relationship Id="rId4" Type="http://schemas.openxmlformats.org/officeDocument/2006/relationships/tags" Target="../tags/tag330.xml"/><Relationship Id="rId9" Type="http://schemas.openxmlformats.org/officeDocument/2006/relationships/tags" Target="../tags/tag335.xml"/><Relationship Id="rId180" Type="http://schemas.openxmlformats.org/officeDocument/2006/relationships/tags" Target="../tags/tag506.xml"/><Relationship Id="rId26" Type="http://schemas.openxmlformats.org/officeDocument/2006/relationships/tags" Target="../tags/tag352.xml"/><Relationship Id="rId47" Type="http://schemas.openxmlformats.org/officeDocument/2006/relationships/tags" Target="../tags/tag373.xml"/><Relationship Id="rId68" Type="http://schemas.openxmlformats.org/officeDocument/2006/relationships/tags" Target="../tags/tag394.xml"/><Relationship Id="rId89" Type="http://schemas.openxmlformats.org/officeDocument/2006/relationships/tags" Target="../tags/tag415.xml"/><Relationship Id="rId112" Type="http://schemas.openxmlformats.org/officeDocument/2006/relationships/tags" Target="../tags/tag438.xml"/><Relationship Id="rId133" Type="http://schemas.openxmlformats.org/officeDocument/2006/relationships/tags" Target="../tags/tag459.xml"/><Relationship Id="rId154" Type="http://schemas.openxmlformats.org/officeDocument/2006/relationships/tags" Target="../tags/tag480.xml"/><Relationship Id="rId175" Type="http://schemas.openxmlformats.org/officeDocument/2006/relationships/tags" Target="../tags/tag501.xml"/><Relationship Id="rId16" Type="http://schemas.openxmlformats.org/officeDocument/2006/relationships/tags" Target="../tags/tag342.xml"/><Relationship Id="rId37" Type="http://schemas.openxmlformats.org/officeDocument/2006/relationships/tags" Target="../tags/tag363.xml"/><Relationship Id="rId58" Type="http://schemas.openxmlformats.org/officeDocument/2006/relationships/tags" Target="../tags/tag384.xml"/><Relationship Id="rId79" Type="http://schemas.openxmlformats.org/officeDocument/2006/relationships/tags" Target="../tags/tag405.xml"/><Relationship Id="rId102" Type="http://schemas.openxmlformats.org/officeDocument/2006/relationships/tags" Target="../tags/tag428.xml"/><Relationship Id="rId123" Type="http://schemas.openxmlformats.org/officeDocument/2006/relationships/tags" Target="../tags/tag449.xml"/><Relationship Id="rId144" Type="http://schemas.openxmlformats.org/officeDocument/2006/relationships/tags" Target="../tags/tag470.xml"/><Relationship Id="rId90" Type="http://schemas.openxmlformats.org/officeDocument/2006/relationships/tags" Target="../tags/tag416.xml"/><Relationship Id="rId165" Type="http://schemas.openxmlformats.org/officeDocument/2006/relationships/tags" Target="../tags/tag491.xml"/><Relationship Id="rId186" Type="http://schemas.openxmlformats.org/officeDocument/2006/relationships/chart" Target="../charts/chart7.xml"/><Relationship Id="rId27" Type="http://schemas.openxmlformats.org/officeDocument/2006/relationships/tags" Target="../tags/tag353.xml"/><Relationship Id="rId48" Type="http://schemas.openxmlformats.org/officeDocument/2006/relationships/tags" Target="../tags/tag374.xml"/><Relationship Id="rId69" Type="http://schemas.openxmlformats.org/officeDocument/2006/relationships/tags" Target="../tags/tag395.xml"/><Relationship Id="rId113" Type="http://schemas.openxmlformats.org/officeDocument/2006/relationships/tags" Target="../tags/tag439.xml"/><Relationship Id="rId134" Type="http://schemas.openxmlformats.org/officeDocument/2006/relationships/tags" Target="../tags/tag460.xml"/><Relationship Id="rId80" Type="http://schemas.openxmlformats.org/officeDocument/2006/relationships/tags" Target="../tags/tag406.xml"/><Relationship Id="rId155" Type="http://schemas.openxmlformats.org/officeDocument/2006/relationships/tags" Target="../tags/tag481.xml"/><Relationship Id="rId176" Type="http://schemas.openxmlformats.org/officeDocument/2006/relationships/tags" Target="../tags/tag502.xml"/><Relationship Id="rId17" Type="http://schemas.openxmlformats.org/officeDocument/2006/relationships/tags" Target="../tags/tag343.xml"/><Relationship Id="rId38" Type="http://schemas.openxmlformats.org/officeDocument/2006/relationships/tags" Target="../tags/tag364.xml"/><Relationship Id="rId59" Type="http://schemas.openxmlformats.org/officeDocument/2006/relationships/tags" Target="../tags/tag385.xml"/><Relationship Id="rId103" Type="http://schemas.openxmlformats.org/officeDocument/2006/relationships/tags" Target="../tags/tag429.xml"/><Relationship Id="rId124" Type="http://schemas.openxmlformats.org/officeDocument/2006/relationships/tags" Target="../tags/tag450.xml"/><Relationship Id="rId70" Type="http://schemas.openxmlformats.org/officeDocument/2006/relationships/tags" Target="../tags/tag396.xml"/><Relationship Id="rId91" Type="http://schemas.openxmlformats.org/officeDocument/2006/relationships/tags" Target="../tags/tag417.xml"/><Relationship Id="rId145" Type="http://schemas.openxmlformats.org/officeDocument/2006/relationships/tags" Target="../tags/tag471.xml"/><Relationship Id="rId166" Type="http://schemas.openxmlformats.org/officeDocument/2006/relationships/tags" Target="../tags/tag492.xml"/><Relationship Id="rId187" Type="http://schemas.openxmlformats.org/officeDocument/2006/relationships/chart" Target="../charts/chart8.xml"/><Relationship Id="rId1" Type="http://schemas.openxmlformats.org/officeDocument/2006/relationships/vmlDrawing" Target="../drawings/vmlDrawing10.vml"/><Relationship Id="rId28" Type="http://schemas.openxmlformats.org/officeDocument/2006/relationships/tags" Target="../tags/tag354.xml"/><Relationship Id="rId49" Type="http://schemas.openxmlformats.org/officeDocument/2006/relationships/tags" Target="../tags/tag375.xml"/><Relationship Id="rId114" Type="http://schemas.openxmlformats.org/officeDocument/2006/relationships/tags" Target="../tags/tag440.xml"/><Relationship Id="rId60" Type="http://schemas.openxmlformats.org/officeDocument/2006/relationships/tags" Target="../tags/tag386.xml"/><Relationship Id="rId81" Type="http://schemas.openxmlformats.org/officeDocument/2006/relationships/tags" Target="../tags/tag407.xml"/><Relationship Id="rId135" Type="http://schemas.openxmlformats.org/officeDocument/2006/relationships/tags" Target="../tags/tag461.xml"/><Relationship Id="rId156" Type="http://schemas.openxmlformats.org/officeDocument/2006/relationships/tags" Target="../tags/tag482.xml"/><Relationship Id="rId177" Type="http://schemas.openxmlformats.org/officeDocument/2006/relationships/tags" Target="../tags/tag503.xml"/></Relationships>
</file>

<file path=ppt/slides/_rels/slide16.xml.rels><?xml version="1.0" encoding="UTF-8" standalone="yes"?>
<Relationships xmlns="http://schemas.openxmlformats.org/package/2006/relationships"><Relationship Id="rId8" Type="http://schemas.openxmlformats.org/officeDocument/2006/relationships/tags" Target="../tags/tag514.xml"/><Relationship Id="rId13" Type="http://schemas.openxmlformats.org/officeDocument/2006/relationships/tags" Target="../tags/tag519.xml"/><Relationship Id="rId18" Type="http://schemas.openxmlformats.org/officeDocument/2006/relationships/tags" Target="../tags/tag524.xml"/><Relationship Id="rId26" Type="http://schemas.openxmlformats.org/officeDocument/2006/relationships/oleObject" Target="../embeddings/oleObject14.bin"/><Relationship Id="rId3" Type="http://schemas.openxmlformats.org/officeDocument/2006/relationships/tags" Target="../tags/tag509.xml"/><Relationship Id="rId21" Type="http://schemas.openxmlformats.org/officeDocument/2006/relationships/tags" Target="../tags/tag527.xml"/><Relationship Id="rId7" Type="http://schemas.openxmlformats.org/officeDocument/2006/relationships/tags" Target="../tags/tag513.xml"/><Relationship Id="rId12" Type="http://schemas.openxmlformats.org/officeDocument/2006/relationships/tags" Target="../tags/tag518.xml"/><Relationship Id="rId17" Type="http://schemas.openxmlformats.org/officeDocument/2006/relationships/tags" Target="../tags/tag523.xml"/><Relationship Id="rId25" Type="http://schemas.openxmlformats.org/officeDocument/2006/relationships/image" Target="../media/image18.emf"/><Relationship Id="rId2" Type="http://schemas.openxmlformats.org/officeDocument/2006/relationships/tags" Target="../tags/tag508.xml"/><Relationship Id="rId16" Type="http://schemas.openxmlformats.org/officeDocument/2006/relationships/tags" Target="../tags/tag522.xml"/><Relationship Id="rId20" Type="http://schemas.openxmlformats.org/officeDocument/2006/relationships/tags" Target="../tags/tag526.xml"/><Relationship Id="rId1" Type="http://schemas.openxmlformats.org/officeDocument/2006/relationships/vmlDrawing" Target="../drawings/vmlDrawing11.vml"/><Relationship Id="rId6" Type="http://schemas.openxmlformats.org/officeDocument/2006/relationships/tags" Target="../tags/tag512.xml"/><Relationship Id="rId11" Type="http://schemas.openxmlformats.org/officeDocument/2006/relationships/tags" Target="../tags/tag517.xml"/><Relationship Id="rId24" Type="http://schemas.openxmlformats.org/officeDocument/2006/relationships/oleObject" Target="../embeddings/oleObject13.bin"/><Relationship Id="rId5" Type="http://schemas.openxmlformats.org/officeDocument/2006/relationships/tags" Target="../tags/tag511.xml"/><Relationship Id="rId15" Type="http://schemas.openxmlformats.org/officeDocument/2006/relationships/tags" Target="../tags/tag521.xml"/><Relationship Id="rId23" Type="http://schemas.openxmlformats.org/officeDocument/2006/relationships/slideLayout" Target="../slideLayouts/slideLayout3.xml"/><Relationship Id="rId28" Type="http://schemas.openxmlformats.org/officeDocument/2006/relationships/chart" Target="../charts/chart10.xml"/><Relationship Id="rId10" Type="http://schemas.openxmlformats.org/officeDocument/2006/relationships/tags" Target="../tags/tag516.xml"/><Relationship Id="rId19" Type="http://schemas.openxmlformats.org/officeDocument/2006/relationships/tags" Target="../tags/tag525.xml"/><Relationship Id="rId4" Type="http://schemas.openxmlformats.org/officeDocument/2006/relationships/tags" Target="../tags/tag510.xml"/><Relationship Id="rId9" Type="http://schemas.openxmlformats.org/officeDocument/2006/relationships/tags" Target="../tags/tag515.xml"/><Relationship Id="rId14" Type="http://schemas.openxmlformats.org/officeDocument/2006/relationships/tags" Target="../tags/tag520.xml"/><Relationship Id="rId22" Type="http://schemas.openxmlformats.org/officeDocument/2006/relationships/tags" Target="../tags/tag528.xml"/><Relationship Id="rId27" Type="http://schemas.openxmlformats.org/officeDocument/2006/relationships/image" Target="../media/image24.emf"/></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30.xml"/><Relationship Id="rId7" Type="http://schemas.openxmlformats.org/officeDocument/2006/relationships/oleObject" Target="../embeddings/oleObject15.bin"/><Relationship Id="rId2" Type="http://schemas.openxmlformats.org/officeDocument/2006/relationships/tags" Target="../tags/tag529.xml"/><Relationship Id="rId1" Type="http://schemas.openxmlformats.org/officeDocument/2006/relationships/vmlDrawing" Target="../drawings/vmlDrawing12.vml"/><Relationship Id="rId6" Type="http://schemas.openxmlformats.org/officeDocument/2006/relationships/slideLayout" Target="../slideLayouts/slideLayout3.xml"/><Relationship Id="rId5" Type="http://schemas.openxmlformats.org/officeDocument/2006/relationships/tags" Target="../tags/tag532.xml"/><Relationship Id="rId10" Type="http://schemas.openxmlformats.org/officeDocument/2006/relationships/chart" Target="../charts/chart12.xml"/><Relationship Id="rId4" Type="http://schemas.openxmlformats.org/officeDocument/2006/relationships/tags" Target="../tags/tag531.xml"/><Relationship Id="rId9"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3.xml"/><Relationship Id="rId1" Type="http://schemas.openxmlformats.org/officeDocument/2006/relationships/vmlDrawing" Target="../drawings/vmlDrawing13.vml"/><Relationship Id="rId5" Type="http://schemas.openxmlformats.org/officeDocument/2006/relationships/image" Target="../media/image25.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tags" Target="../tags/tag540.xml"/><Relationship Id="rId13" Type="http://schemas.openxmlformats.org/officeDocument/2006/relationships/tags" Target="../tags/tag545.xml"/><Relationship Id="rId18" Type="http://schemas.openxmlformats.org/officeDocument/2006/relationships/tags" Target="../tags/tag550.xml"/><Relationship Id="rId26" Type="http://schemas.openxmlformats.org/officeDocument/2006/relationships/chart" Target="../charts/chart13.xml"/><Relationship Id="rId3" Type="http://schemas.openxmlformats.org/officeDocument/2006/relationships/tags" Target="../tags/tag535.xml"/><Relationship Id="rId21" Type="http://schemas.openxmlformats.org/officeDocument/2006/relationships/tags" Target="../tags/tag553.xml"/><Relationship Id="rId7" Type="http://schemas.openxmlformats.org/officeDocument/2006/relationships/tags" Target="../tags/tag539.xml"/><Relationship Id="rId12" Type="http://schemas.openxmlformats.org/officeDocument/2006/relationships/tags" Target="../tags/tag544.xml"/><Relationship Id="rId17" Type="http://schemas.openxmlformats.org/officeDocument/2006/relationships/tags" Target="../tags/tag549.xml"/><Relationship Id="rId25" Type="http://schemas.openxmlformats.org/officeDocument/2006/relationships/image" Target="../media/image18.emf"/><Relationship Id="rId2" Type="http://schemas.openxmlformats.org/officeDocument/2006/relationships/tags" Target="../tags/tag534.xml"/><Relationship Id="rId16" Type="http://schemas.openxmlformats.org/officeDocument/2006/relationships/tags" Target="../tags/tag548.xml"/><Relationship Id="rId20" Type="http://schemas.openxmlformats.org/officeDocument/2006/relationships/tags" Target="../tags/tag552.xml"/><Relationship Id="rId1" Type="http://schemas.openxmlformats.org/officeDocument/2006/relationships/vmlDrawing" Target="../drawings/vmlDrawing14.vml"/><Relationship Id="rId6" Type="http://schemas.openxmlformats.org/officeDocument/2006/relationships/tags" Target="../tags/tag538.xml"/><Relationship Id="rId11" Type="http://schemas.openxmlformats.org/officeDocument/2006/relationships/tags" Target="../tags/tag543.xml"/><Relationship Id="rId24" Type="http://schemas.openxmlformats.org/officeDocument/2006/relationships/oleObject" Target="../embeddings/oleObject17.bin"/><Relationship Id="rId5" Type="http://schemas.openxmlformats.org/officeDocument/2006/relationships/tags" Target="../tags/tag537.xml"/><Relationship Id="rId15" Type="http://schemas.openxmlformats.org/officeDocument/2006/relationships/tags" Target="../tags/tag547.xml"/><Relationship Id="rId23" Type="http://schemas.openxmlformats.org/officeDocument/2006/relationships/slideLayout" Target="../slideLayouts/slideLayout3.xml"/><Relationship Id="rId10" Type="http://schemas.openxmlformats.org/officeDocument/2006/relationships/tags" Target="../tags/tag542.xml"/><Relationship Id="rId19" Type="http://schemas.openxmlformats.org/officeDocument/2006/relationships/tags" Target="../tags/tag551.xml"/><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tags" Target="../tags/tag546.xml"/><Relationship Id="rId22" Type="http://schemas.openxmlformats.org/officeDocument/2006/relationships/tags" Target="../tags/tag554.xml"/><Relationship Id="rId27"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tags" Target="../tags/tag566.xml"/><Relationship Id="rId18" Type="http://schemas.openxmlformats.org/officeDocument/2006/relationships/tags" Target="../tags/tag571.xml"/><Relationship Id="rId26" Type="http://schemas.openxmlformats.org/officeDocument/2006/relationships/tags" Target="../tags/tag579.xml"/><Relationship Id="rId39" Type="http://schemas.openxmlformats.org/officeDocument/2006/relationships/tags" Target="../tags/tag592.xml"/><Relationship Id="rId21" Type="http://schemas.openxmlformats.org/officeDocument/2006/relationships/tags" Target="../tags/tag574.xml"/><Relationship Id="rId34" Type="http://schemas.openxmlformats.org/officeDocument/2006/relationships/tags" Target="../tags/tag587.xml"/><Relationship Id="rId42" Type="http://schemas.openxmlformats.org/officeDocument/2006/relationships/tags" Target="../tags/tag595.xml"/><Relationship Id="rId47" Type="http://schemas.openxmlformats.org/officeDocument/2006/relationships/tags" Target="../tags/tag600.xml"/><Relationship Id="rId50" Type="http://schemas.openxmlformats.org/officeDocument/2006/relationships/tags" Target="../tags/tag603.xml"/><Relationship Id="rId55" Type="http://schemas.openxmlformats.org/officeDocument/2006/relationships/chart" Target="../charts/chart16.xml"/><Relationship Id="rId7" Type="http://schemas.openxmlformats.org/officeDocument/2006/relationships/tags" Target="../tags/tag560.xml"/><Relationship Id="rId2" Type="http://schemas.openxmlformats.org/officeDocument/2006/relationships/tags" Target="../tags/tag555.xml"/><Relationship Id="rId16" Type="http://schemas.openxmlformats.org/officeDocument/2006/relationships/tags" Target="../tags/tag569.xml"/><Relationship Id="rId29" Type="http://schemas.openxmlformats.org/officeDocument/2006/relationships/tags" Target="../tags/tag582.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tags" Target="../tags/tag593.xml"/><Relationship Id="rId45" Type="http://schemas.openxmlformats.org/officeDocument/2006/relationships/tags" Target="../tags/tag598.xml"/><Relationship Id="rId53" Type="http://schemas.openxmlformats.org/officeDocument/2006/relationships/image" Target="../media/image18.emf"/><Relationship Id="rId5" Type="http://schemas.openxmlformats.org/officeDocument/2006/relationships/tags" Target="../tags/tag558.xml"/><Relationship Id="rId10" Type="http://schemas.openxmlformats.org/officeDocument/2006/relationships/tags" Target="../tags/tag563.xml"/><Relationship Id="rId19" Type="http://schemas.openxmlformats.org/officeDocument/2006/relationships/tags" Target="../tags/tag572.xml"/><Relationship Id="rId31" Type="http://schemas.openxmlformats.org/officeDocument/2006/relationships/tags" Target="../tags/tag584.xml"/><Relationship Id="rId44" Type="http://schemas.openxmlformats.org/officeDocument/2006/relationships/tags" Target="../tags/tag597.xml"/><Relationship Id="rId52" Type="http://schemas.openxmlformats.org/officeDocument/2006/relationships/oleObject" Target="../embeddings/oleObject18.bin"/><Relationship Id="rId4" Type="http://schemas.openxmlformats.org/officeDocument/2006/relationships/tags" Target="../tags/tag557.xml"/><Relationship Id="rId9" Type="http://schemas.openxmlformats.org/officeDocument/2006/relationships/tags" Target="../tags/tag56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43" Type="http://schemas.openxmlformats.org/officeDocument/2006/relationships/tags" Target="../tags/tag596.xml"/><Relationship Id="rId48" Type="http://schemas.openxmlformats.org/officeDocument/2006/relationships/tags" Target="../tags/tag601.xml"/><Relationship Id="rId8" Type="http://schemas.openxmlformats.org/officeDocument/2006/relationships/tags" Target="../tags/tag561.xml"/><Relationship Id="rId51" Type="http://schemas.openxmlformats.org/officeDocument/2006/relationships/slideLayout" Target="../slideLayouts/slideLayout3.xml"/><Relationship Id="rId3" Type="http://schemas.openxmlformats.org/officeDocument/2006/relationships/tags" Target="../tags/tag556.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46" Type="http://schemas.openxmlformats.org/officeDocument/2006/relationships/tags" Target="../tags/tag599.xml"/><Relationship Id="rId20" Type="http://schemas.openxmlformats.org/officeDocument/2006/relationships/tags" Target="../tags/tag573.xml"/><Relationship Id="rId41" Type="http://schemas.openxmlformats.org/officeDocument/2006/relationships/tags" Target="../tags/tag594.xml"/><Relationship Id="rId54" Type="http://schemas.openxmlformats.org/officeDocument/2006/relationships/chart" Target="../charts/chart15.xml"/><Relationship Id="rId1" Type="http://schemas.openxmlformats.org/officeDocument/2006/relationships/vmlDrawing" Target="../drawings/vmlDrawing15.vml"/><Relationship Id="rId6" Type="http://schemas.openxmlformats.org/officeDocument/2006/relationships/tags" Target="../tags/tag559.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49" Type="http://schemas.openxmlformats.org/officeDocument/2006/relationships/tags" Target="../tags/tag602.xml"/></Relationships>
</file>

<file path=ppt/slides/_rels/slide24.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tags" Target="../tags/tag615.xml"/><Relationship Id="rId18" Type="http://schemas.openxmlformats.org/officeDocument/2006/relationships/tags" Target="../tags/tag620.xml"/><Relationship Id="rId26" Type="http://schemas.openxmlformats.org/officeDocument/2006/relationships/oleObject" Target="../embeddings/oleObject19.bin"/><Relationship Id="rId3" Type="http://schemas.openxmlformats.org/officeDocument/2006/relationships/tags" Target="../tags/tag605.xml"/><Relationship Id="rId21" Type="http://schemas.openxmlformats.org/officeDocument/2006/relationships/tags" Target="../tags/tag623.xml"/><Relationship Id="rId7" Type="http://schemas.openxmlformats.org/officeDocument/2006/relationships/tags" Target="../tags/tag609.xml"/><Relationship Id="rId12" Type="http://schemas.openxmlformats.org/officeDocument/2006/relationships/tags" Target="../tags/tag614.xml"/><Relationship Id="rId17" Type="http://schemas.openxmlformats.org/officeDocument/2006/relationships/tags" Target="../tags/tag619.xml"/><Relationship Id="rId25" Type="http://schemas.openxmlformats.org/officeDocument/2006/relationships/slideLayout" Target="../slideLayouts/slideLayout3.xml"/><Relationship Id="rId2" Type="http://schemas.openxmlformats.org/officeDocument/2006/relationships/tags" Target="../tags/tag604.xml"/><Relationship Id="rId16" Type="http://schemas.openxmlformats.org/officeDocument/2006/relationships/tags" Target="../tags/tag618.xml"/><Relationship Id="rId20" Type="http://schemas.openxmlformats.org/officeDocument/2006/relationships/tags" Target="../tags/tag622.xml"/><Relationship Id="rId29" Type="http://schemas.openxmlformats.org/officeDocument/2006/relationships/image" Target="../media/image27.emf"/><Relationship Id="rId1" Type="http://schemas.openxmlformats.org/officeDocument/2006/relationships/vmlDrawing" Target="../drawings/vmlDrawing16.vml"/><Relationship Id="rId6" Type="http://schemas.openxmlformats.org/officeDocument/2006/relationships/tags" Target="../tags/tag608.xml"/><Relationship Id="rId11" Type="http://schemas.openxmlformats.org/officeDocument/2006/relationships/tags" Target="../tags/tag613.xml"/><Relationship Id="rId24" Type="http://schemas.openxmlformats.org/officeDocument/2006/relationships/tags" Target="../tags/tag626.xml"/><Relationship Id="rId5" Type="http://schemas.openxmlformats.org/officeDocument/2006/relationships/tags" Target="../tags/tag607.xml"/><Relationship Id="rId15" Type="http://schemas.openxmlformats.org/officeDocument/2006/relationships/tags" Target="../tags/tag617.xml"/><Relationship Id="rId23" Type="http://schemas.openxmlformats.org/officeDocument/2006/relationships/tags" Target="../tags/tag625.xml"/><Relationship Id="rId28" Type="http://schemas.openxmlformats.org/officeDocument/2006/relationships/oleObject" Target="../embeddings/oleObject20.bin"/><Relationship Id="rId10" Type="http://schemas.openxmlformats.org/officeDocument/2006/relationships/tags" Target="../tags/tag612.xml"/><Relationship Id="rId19" Type="http://schemas.openxmlformats.org/officeDocument/2006/relationships/tags" Target="../tags/tag621.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tags" Target="../tags/tag616.xml"/><Relationship Id="rId22" Type="http://schemas.openxmlformats.org/officeDocument/2006/relationships/tags" Target="../tags/tag624.xml"/><Relationship Id="rId27"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7.xml"/><Relationship Id="rId1" Type="http://schemas.openxmlformats.org/officeDocument/2006/relationships/vmlDrawing" Target="../drawings/vmlDrawing17.vml"/><Relationship Id="rId6" Type="http://schemas.openxmlformats.org/officeDocument/2006/relationships/hyperlink" Target="https://www.jstage.jst.go.jp/article/rika/33/Suppl.7/33_S7_1/_pdf/-char/ja" TargetMode="External"/><Relationship Id="rId5" Type="http://schemas.openxmlformats.org/officeDocument/2006/relationships/image" Target="../media/image23.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634.xml"/><Relationship Id="rId13" Type="http://schemas.openxmlformats.org/officeDocument/2006/relationships/oleObject" Target="../embeddings/oleObject22.bin"/><Relationship Id="rId3" Type="http://schemas.openxmlformats.org/officeDocument/2006/relationships/tags" Target="../tags/tag629.xml"/><Relationship Id="rId7" Type="http://schemas.openxmlformats.org/officeDocument/2006/relationships/tags" Target="../tags/tag633.xml"/><Relationship Id="rId12" Type="http://schemas.openxmlformats.org/officeDocument/2006/relationships/notesSlide" Target="../notesSlides/notesSlide7.xml"/><Relationship Id="rId2" Type="http://schemas.openxmlformats.org/officeDocument/2006/relationships/tags" Target="../tags/tag628.xml"/><Relationship Id="rId16" Type="http://schemas.openxmlformats.org/officeDocument/2006/relationships/image" Target="../media/image28.emf"/><Relationship Id="rId1" Type="http://schemas.openxmlformats.org/officeDocument/2006/relationships/vmlDrawing" Target="../drawings/vmlDrawing18.vml"/><Relationship Id="rId6" Type="http://schemas.openxmlformats.org/officeDocument/2006/relationships/tags" Target="../tags/tag632.xml"/><Relationship Id="rId11" Type="http://schemas.openxmlformats.org/officeDocument/2006/relationships/slideLayout" Target="../slideLayouts/slideLayout3.xml"/><Relationship Id="rId5" Type="http://schemas.openxmlformats.org/officeDocument/2006/relationships/tags" Target="../tags/tag631.xml"/><Relationship Id="rId15" Type="http://schemas.openxmlformats.org/officeDocument/2006/relationships/oleObject" Target="../embeddings/oleObject23.bin"/><Relationship Id="rId10" Type="http://schemas.openxmlformats.org/officeDocument/2006/relationships/tags" Target="../tags/tag636.xml"/><Relationship Id="rId4" Type="http://schemas.openxmlformats.org/officeDocument/2006/relationships/tags" Target="../tags/tag630.xml"/><Relationship Id="rId9" Type="http://schemas.openxmlformats.org/officeDocument/2006/relationships/tags" Target="../tags/tag635.xml"/><Relationship Id="rId14" Type="http://schemas.openxmlformats.org/officeDocument/2006/relationships/image" Target="../media/image26.emf"/></Relationships>
</file>

<file path=ppt/slides/_rels/slide28.xml.rels><?xml version="1.0" encoding="UTF-8" standalone="yes"?>
<Relationships xmlns="http://schemas.openxmlformats.org/package/2006/relationships"><Relationship Id="rId8" Type="http://schemas.openxmlformats.org/officeDocument/2006/relationships/tags" Target="../tags/tag643.xml"/><Relationship Id="rId13" Type="http://schemas.openxmlformats.org/officeDocument/2006/relationships/tags" Target="../tags/tag648.xml"/><Relationship Id="rId18" Type="http://schemas.openxmlformats.org/officeDocument/2006/relationships/tags" Target="../tags/tag653.xml"/><Relationship Id="rId26" Type="http://schemas.openxmlformats.org/officeDocument/2006/relationships/tags" Target="../tags/tag661.xml"/><Relationship Id="rId3" Type="http://schemas.openxmlformats.org/officeDocument/2006/relationships/tags" Target="../tags/tag638.xml"/><Relationship Id="rId21" Type="http://schemas.openxmlformats.org/officeDocument/2006/relationships/tags" Target="../tags/tag656.xml"/><Relationship Id="rId7" Type="http://schemas.openxmlformats.org/officeDocument/2006/relationships/tags" Target="../tags/tag642.xml"/><Relationship Id="rId12" Type="http://schemas.openxmlformats.org/officeDocument/2006/relationships/tags" Target="../tags/tag647.xml"/><Relationship Id="rId17" Type="http://schemas.openxmlformats.org/officeDocument/2006/relationships/tags" Target="../tags/tag652.xml"/><Relationship Id="rId25" Type="http://schemas.openxmlformats.org/officeDocument/2006/relationships/tags" Target="../tags/tag660.xml"/><Relationship Id="rId2" Type="http://schemas.openxmlformats.org/officeDocument/2006/relationships/tags" Target="../tags/tag637.xml"/><Relationship Id="rId16" Type="http://schemas.openxmlformats.org/officeDocument/2006/relationships/tags" Target="../tags/tag651.xml"/><Relationship Id="rId20" Type="http://schemas.openxmlformats.org/officeDocument/2006/relationships/tags" Target="../tags/tag655.xml"/><Relationship Id="rId29" Type="http://schemas.openxmlformats.org/officeDocument/2006/relationships/oleObject" Target="../embeddings/oleObject24.bin"/><Relationship Id="rId1" Type="http://schemas.openxmlformats.org/officeDocument/2006/relationships/vmlDrawing" Target="../drawings/vmlDrawing19.vml"/><Relationship Id="rId6" Type="http://schemas.openxmlformats.org/officeDocument/2006/relationships/tags" Target="../tags/tag641.xml"/><Relationship Id="rId11" Type="http://schemas.openxmlformats.org/officeDocument/2006/relationships/tags" Target="../tags/tag646.xml"/><Relationship Id="rId24" Type="http://schemas.openxmlformats.org/officeDocument/2006/relationships/tags" Target="../tags/tag659.xml"/><Relationship Id="rId5" Type="http://schemas.openxmlformats.org/officeDocument/2006/relationships/tags" Target="../tags/tag640.xml"/><Relationship Id="rId15" Type="http://schemas.openxmlformats.org/officeDocument/2006/relationships/tags" Target="../tags/tag650.xml"/><Relationship Id="rId23" Type="http://schemas.openxmlformats.org/officeDocument/2006/relationships/tags" Target="../tags/tag658.xml"/><Relationship Id="rId28" Type="http://schemas.openxmlformats.org/officeDocument/2006/relationships/slideLayout" Target="../slideLayouts/slideLayout3.xml"/><Relationship Id="rId10" Type="http://schemas.openxmlformats.org/officeDocument/2006/relationships/tags" Target="../tags/tag645.xml"/><Relationship Id="rId19" Type="http://schemas.openxmlformats.org/officeDocument/2006/relationships/tags" Target="../tags/tag654.xml"/><Relationship Id="rId31" Type="http://schemas.openxmlformats.org/officeDocument/2006/relationships/chart" Target="../charts/chart17.xml"/><Relationship Id="rId4" Type="http://schemas.openxmlformats.org/officeDocument/2006/relationships/tags" Target="../tags/tag639.xml"/><Relationship Id="rId9" Type="http://schemas.openxmlformats.org/officeDocument/2006/relationships/tags" Target="../tags/tag644.xml"/><Relationship Id="rId14" Type="http://schemas.openxmlformats.org/officeDocument/2006/relationships/tags" Target="../tags/tag649.xml"/><Relationship Id="rId22" Type="http://schemas.openxmlformats.org/officeDocument/2006/relationships/tags" Target="../tags/tag657.xml"/><Relationship Id="rId27" Type="http://schemas.openxmlformats.org/officeDocument/2006/relationships/tags" Target="../tags/tag662.xml"/><Relationship Id="rId30"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base.garant.ru/70291692/" TargetMode="External"/><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pravo.gov.ru/proxy/ips/?docbody=&amp;nd=102124252" TargetMode="External"/><Relationship Id="rId2" Type="http://schemas.openxmlformats.org/officeDocument/2006/relationships/hyperlink" Target="http://pravo.gov.ru/proxy/ips/?docbody=&amp;nd=102379576"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3.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4.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9" Type="http://schemas.openxmlformats.org/officeDocument/2006/relationships/tags" Target="../tags/tag702.xml"/><Relationship Id="rId21" Type="http://schemas.openxmlformats.org/officeDocument/2006/relationships/tags" Target="../tags/tag684.xml"/><Relationship Id="rId34" Type="http://schemas.openxmlformats.org/officeDocument/2006/relationships/tags" Target="../tags/tag697.xml"/><Relationship Id="rId42" Type="http://schemas.openxmlformats.org/officeDocument/2006/relationships/tags" Target="../tags/tag705.xml"/><Relationship Id="rId47" Type="http://schemas.openxmlformats.org/officeDocument/2006/relationships/tags" Target="../tags/tag710.xml"/><Relationship Id="rId50" Type="http://schemas.openxmlformats.org/officeDocument/2006/relationships/tags" Target="../tags/tag713.xml"/><Relationship Id="rId55" Type="http://schemas.openxmlformats.org/officeDocument/2006/relationships/tags" Target="../tags/tag718.xml"/><Relationship Id="rId7" Type="http://schemas.openxmlformats.org/officeDocument/2006/relationships/tags" Target="../tags/tag670.xml"/><Relationship Id="rId2" Type="http://schemas.openxmlformats.org/officeDocument/2006/relationships/tags" Target="../tags/tag665.xml"/><Relationship Id="rId16" Type="http://schemas.openxmlformats.org/officeDocument/2006/relationships/tags" Target="../tags/tag679.xml"/><Relationship Id="rId29" Type="http://schemas.openxmlformats.org/officeDocument/2006/relationships/tags" Target="../tags/tag692.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37" Type="http://schemas.openxmlformats.org/officeDocument/2006/relationships/tags" Target="../tags/tag700.xml"/><Relationship Id="rId40" Type="http://schemas.openxmlformats.org/officeDocument/2006/relationships/tags" Target="../tags/tag703.xml"/><Relationship Id="rId45" Type="http://schemas.openxmlformats.org/officeDocument/2006/relationships/tags" Target="../tags/tag708.xml"/><Relationship Id="rId53" Type="http://schemas.openxmlformats.org/officeDocument/2006/relationships/tags" Target="../tags/tag716.xml"/><Relationship Id="rId58" Type="http://schemas.openxmlformats.org/officeDocument/2006/relationships/image" Target="../media/image18.emf"/><Relationship Id="rId5" Type="http://schemas.openxmlformats.org/officeDocument/2006/relationships/tags" Target="../tags/tag668.xml"/><Relationship Id="rId19" Type="http://schemas.openxmlformats.org/officeDocument/2006/relationships/tags" Target="../tags/tag682.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tags" Target="../tags/tag698.xml"/><Relationship Id="rId43" Type="http://schemas.openxmlformats.org/officeDocument/2006/relationships/tags" Target="../tags/tag706.xml"/><Relationship Id="rId48" Type="http://schemas.openxmlformats.org/officeDocument/2006/relationships/tags" Target="../tags/tag711.xml"/><Relationship Id="rId56" Type="http://schemas.openxmlformats.org/officeDocument/2006/relationships/slideLayout" Target="../slideLayouts/slideLayout3.xml"/><Relationship Id="rId8" Type="http://schemas.openxmlformats.org/officeDocument/2006/relationships/tags" Target="../tags/tag671.xml"/><Relationship Id="rId51" Type="http://schemas.openxmlformats.org/officeDocument/2006/relationships/tags" Target="../tags/tag714.xml"/><Relationship Id="rId3" Type="http://schemas.openxmlformats.org/officeDocument/2006/relationships/tags" Target="../tags/tag666.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tags" Target="../tags/tag696.xml"/><Relationship Id="rId38" Type="http://schemas.openxmlformats.org/officeDocument/2006/relationships/tags" Target="../tags/tag701.xml"/><Relationship Id="rId46" Type="http://schemas.openxmlformats.org/officeDocument/2006/relationships/tags" Target="../tags/tag709.xml"/><Relationship Id="rId59" Type="http://schemas.openxmlformats.org/officeDocument/2006/relationships/chart" Target="../charts/chart18.xml"/><Relationship Id="rId20" Type="http://schemas.openxmlformats.org/officeDocument/2006/relationships/tags" Target="../tags/tag683.xml"/><Relationship Id="rId41" Type="http://schemas.openxmlformats.org/officeDocument/2006/relationships/tags" Target="../tags/tag704.xml"/><Relationship Id="rId54" Type="http://schemas.openxmlformats.org/officeDocument/2006/relationships/tags" Target="../tags/tag717.xml"/><Relationship Id="rId1" Type="http://schemas.openxmlformats.org/officeDocument/2006/relationships/vmlDrawing" Target="../drawings/vmlDrawing22.vml"/><Relationship Id="rId6" Type="http://schemas.openxmlformats.org/officeDocument/2006/relationships/tags" Target="../tags/tag669.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36" Type="http://schemas.openxmlformats.org/officeDocument/2006/relationships/tags" Target="../tags/tag699.xml"/><Relationship Id="rId49" Type="http://schemas.openxmlformats.org/officeDocument/2006/relationships/tags" Target="../tags/tag712.xml"/><Relationship Id="rId57" Type="http://schemas.openxmlformats.org/officeDocument/2006/relationships/oleObject" Target="../embeddings/oleObject27.bin"/><Relationship Id="rId10" Type="http://schemas.openxmlformats.org/officeDocument/2006/relationships/tags" Target="../tags/tag673.xml"/><Relationship Id="rId31" Type="http://schemas.openxmlformats.org/officeDocument/2006/relationships/tags" Target="../tags/tag694.xml"/><Relationship Id="rId44" Type="http://schemas.openxmlformats.org/officeDocument/2006/relationships/tags" Target="../tags/tag707.xml"/><Relationship Id="rId52" Type="http://schemas.openxmlformats.org/officeDocument/2006/relationships/tags" Target="../tags/tag715.xml"/></Relationships>
</file>

<file path=ppt/slides/_rels/slide43.xml.rels><?xml version="1.0" encoding="UTF-8" standalone="yes"?>
<Relationships xmlns="http://schemas.openxmlformats.org/package/2006/relationships"><Relationship Id="rId13" Type="http://schemas.openxmlformats.org/officeDocument/2006/relationships/tags" Target="../tags/tag730.xml"/><Relationship Id="rId18" Type="http://schemas.openxmlformats.org/officeDocument/2006/relationships/tags" Target="../tags/tag735.xml"/><Relationship Id="rId26" Type="http://schemas.openxmlformats.org/officeDocument/2006/relationships/tags" Target="../tags/tag743.xml"/><Relationship Id="rId39" Type="http://schemas.openxmlformats.org/officeDocument/2006/relationships/tags" Target="../tags/tag756.xml"/><Relationship Id="rId21" Type="http://schemas.openxmlformats.org/officeDocument/2006/relationships/tags" Target="../tags/tag738.xml"/><Relationship Id="rId34" Type="http://schemas.openxmlformats.org/officeDocument/2006/relationships/tags" Target="../tags/tag751.xml"/><Relationship Id="rId42" Type="http://schemas.openxmlformats.org/officeDocument/2006/relationships/slideLayout" Target="../slideLayouts/slideLayout3.xml"/><Relationship Id="rId7" Type="http://schemas.openxmlformats.org/officeDocument/2006/relationships/tags" Target="../tags/tag724.xml"/><Relationship Id="rId2" Type="http://schemas.openxmlformats.org/officeDocument/2006/relationships/tags" Target="../tags/tag719.xml"/><Relationship Id="rId16" Type="http://schemas.openxmlformats.org/officeDocument/2006/relationships/tags" Target="../tags/tag733.xml"/><Relationship Id="rId29" Type="http://schemas.openxmlformats.org/officeDocument/2006/relationships/tags" Target="../tags/tag746.xml"/><Relationship Id="rId1" Type="http://schemas.openxmlformats.org/officeDocument/2006/relationships/vmlDrawing" Target="../drawings/vmlDrawing23.vml"/><Relationship Id="rId6" Type="http://schemas.openxmlformats.org/officeDocument/2006/relationships/tags" Target="../tags/tag723.xml"/><Relationship Id="rId11" Type="http://schemas.openxmlformats.org/officeDocument/2006/relationships/tags" Target="../tags/tag728.xml"/><Relationship Id="rId24" Type="http://schemas.openxmlformats.org/officeDocument/2006/relationships/tags" Target="../tags/tag741.xml"/><Relationship Id="rId32" Type="http://schemas.openxmlformats.org/officeDocument/2006/relationships/tags" Target="../tags/tag749.xml"/><Relationship Id="rId37" Type="http://schemas.openxmlformats.org/officeDocument/2006/relationships/tags" Target="../tags/tag754.xml"/><Relationship Id="rId40" Type="http://schemas.openxmlformats.org/officeDocument/2006/relationships/tags" Target="../tags/tag757.xml"/><Relationship Id="rId45" Type="http://schemas.openxmlformats.org/officeDocument/2006/relationships/chart" Target="../charts/chart19.xml"/><Relationship Id="rId5" Type="http://schemas.openxmlformats.org/officeDocument/2006/relationships/tags" Target="../tags/tag722.xml"/><Relationship Id="rId15" Type="http://schemas.openxmlformats.org/officeDocument/2006/relationships/tags" Target="../tags/tag732.xml"/><Relationship Id="rId23" Type="http://schemas.openxmlformats.org/officeDocument/2006/relationships/tags" Target="../tags/tag740.xml"/><Relationship Id="rId28" Type="http://schemas.openxmlformats.org/officeDocument/2006/relationships/tags" Target="../tags/tag745.xml"/><Relationship Id="rId36" Type="http://schemas.openxmlformats.org/officeDocument/2006/relationships/tags" Target="../tags/tag753.xml"/><Relationship Id="rId10" Type="http://schemas.openxmlformats.org/officeDocument/2006/relationships/tags" Target="../tags/tag727.xml"/><Relationship Id="rId19" Type="http://schemas.openxmlformats.org/officeDocument/2006/relationships/tags" Target="../tags/tag736.xml"/><Relationship Id="rId31" Type="http://schemas.openxmlformats.org/officeDocument/2006/relationships/tags" Target="../tags/tag748.xml"/><Relationship Id="rId44" Type="http://schemas.openxmlformats.org/officeDocument/2006/relationships/image" Target="../media/image18.emf"/><Relationship Id="rId4" Type="http://schemas.openxmlformats.org/officeDocument/2006/relationships/tags" Target="../tags/tag721.xml"/><Relationship Id="rId9" Type="http://schemas.openxmlformats.org/officeDocument/2006/relationships/tags" Target="../tags/tag726.xml"/><Relationship Id="rId14" Type="http://schemas.openxmlformats.org/officeDocument/2006/relationships/tags" Target="../tags/tag731.xml"/><Relationship Id="rId22" Type="http://schemas.openxmlformats.org/officeDocument/2006/relationships/tags" Target="../tags/tag739.xml"/><Relationship Id="rId27" Type="http://schemas.openxmlformats.org/officeDocument/2006/relationships/tags" Target="../tags/tag744.xml"/><Relationship Id="rId30" Type="http://schemas.openxmlformats.org/officeDocument/2006/relationships/tags" Target="../tags/tag747.xml"/><Relationship Id="rId35" Type="http://schemas.openxmlformats.org/officeDocument/2006/relationships/tags" Target="../tags/tag752.xml"/><Relationship Id="rId43" Type="http://schemas.openxmlformats.org/officeDocument/2006/relationships/oleObject" Target="../embeddings/oleObject28.bin"/><Relationship Id="rId8" Type="http://schemas.openxmlformats.org/officeDocument/2006/relationships/tags" Target="../tags/tag725.xml"/><Relationship Id="rId3" Type="http://schemas.openxmlformats.org/officeDocument/2006/relationships/tags" Target="../tags/tag720.xml"/><Relationship Id="rId12" Type="http://schemas.openxmlformats.org/officeDocument/2006/relationships/tags" Target="../tags/tag729.xml"/><Relationship Id="rId17" Type="http://schemas.openxmlformats.org/officeDocument/2006/relationships/tags" Target="../tags/tag734.xml"/><Relationship Id="rId25" Type="http://schemas.openxmlformats.org/officeDocument/2006/relationships/tags" Target="../tags/tag742.xml"/><Relationship Id="rId33" Type="http://schemas.openxmlformats.org/officeDocument/2006/relationships/tags" Target="../tags/tag750.xml"/><Relationship Id="rId38" Type="http://schemas.openxmlformats.org/officeDocument/2006/relationships/tags" Target="../tags/tag755.xml"/><Relationship Id="rId46" Type="http://schemas.openxmlformats.org/officeDocument/2006/relationships/chart" Target="../charts/chart20.xml"/><Relationship Id="rId20" Type="http://schemas.openxmlformats.org/officeDocument/2006/relationships/tags" Target="../tags/tag737.xml"/><Relationship Id="rId41" Type="http://schemas.openxmlformats.org/officeDocument/2006/relationships/tags" Target="../tags/tag7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3" Type="http://schemas.openxmlformats.org/officeDocument/2006/relationships/tags" Target="../tags/tag770.xml"/><Relationship Id="rId18" Type="http://schemas.openxmlformats.org/officeDocument/2006/relationships/tags" Target="../tags/tag775.xml"/><Relationship Id="rId26" Type="http://schemas.openxmlformats.org/officeDocument/2006/relationships/tags" Target="../tags/tag783.xml"/><Relationship Id="rId39" Type="http://schemas.openxmlformats.org/officeDocument/2006/relationships/tags" Target="../tags/tag796.xml"/><Relationship Id="rId21" Type="http://schemas.openxmlformats.org/officeDocument/2006/relationships/tags" Target="../tags/tag778.xml"/><Relationship Id="rId34" Type="http://schemas.openxmlformats.org/officeDocument/2006/relationships/tags" Target="../tags/tag791.xml"/><Relationship Id="rId42" Type="http://schemas.openxmlformats.org/officeDocument/2006/relationships/tags" Target="../tags/tag799.xml"/><Relationship Id="rId47" Type="http://schemas.openxmlformats.org/officeDocument/2006/relationships/tags" Target="../tags/tag804.xml"/><Relationship Id="rId50" Type="http://schemas.openxmlformats.org/officeDocument/2006/relationships/oleObject" Target="../embeddings/oleObject29.bin"/><Relationship Id="rId7" Type="http://schemas.openxmlformats.org/officeDocument/2006/relationships/tags" Target="../tags/tag764.xml"/><Relationship Id="rId2" Type="http://schemas.openxmlformats.org/officeDocument/2006/relationships/tags" Target="../tags/tag759.xml"/><Relationship Id="rId16" Type="http://schemas.openxmlformats.org/officeDocument/2006/relationships/tags" Target="../tags/tag773.xml"/><Relationship Id="rId29" Type="http://schemas.openxmlformats.org/officeDocument/2006/relationships/tags" Target="../tags/tag786.xml"/><Relationship Id="rId11" Type="http://schemas.openxmlformats.org/officeDocument/2006/relationships/tags" Target="../tags/tag768.xml"/><Relationship Id="rId24" Type="http://schemas.openxmlformats.org/officeDocument/2006/relationships/tags" Target="../tags/tag781.xml"/><Relationship Id="rId32" Type="http://schemas.openxmlformats.org/officeDocument/2006/relationships/tags" Target="../tags/tag789.xml"/><Relationship Id="rId37" Type="http://schemas.openxmlformats.org/officeDocument/2006/relationships/tags" Target="../tags/tag794.xml"/><Relationship Id="rId40" Type="http://schemas.openxmlformats.org/officeDocument/2006/relationships/tags" Target="../tags/tag797.xml"/><Relationship Id="rId45" Type="http://schemas.openxmlformats.org/officeDocument/2006/relationships/tags" Target="../tags/tag802.xml"/><Relationship Id="rId53" Type="http://schemas.openxmlformats.org/officeDocument/2006/relationships/chart" Target="../charts/chart22.xml"/><Relationship Id="rId5" Type="http://schemas.openxmlformats.org/officeDocument/2006/relationships/tags" Target="../tags/tag762.xml"/><Relationship Id="rId10" Type="http://schemas.openxmlformats.org/officeDocument/2006/relationships/tags" Target="../tags/tag767.xml"/><Relationship Id="rId19" Type="http://schemas.openxmlformats.org/officeDocument/2006/relationships/tags" Target="../tags/tag776.xml"/><Relationship Id="rId31" Type="http://schemas.openxmlformats.org/officeDocument/2006/relationships/tags" Target="../tags/tag788.xml"/><Relationship Id="rId44" Type="http://schemas.openxmlformats.org/officeDocument/2006/relationships/tags" Target="../tags/tag801.xml"/><Relationship Id="rId52" Type="http://schemas.openxmlformats.org/officeDocument/2006/relationships/chart" Target="../charts/chart21.xml"/><Relationship Id="rId4" Type="http://schemas.openxmlformats.org/officeDocument/2006/relationships/tags" Target="../tags/tag761.xml"/><Relationship Id="rId9" Type="http://schemas.openxmlformats.org/officeDocument/2006/relationships/tags" Target="../tags/tag766.xml"/><Relationship Id="rId14" Type="http://schemas.openxmlformats.org/officeDocument/2006/relationships/tags" Target="../tags/tag771.xml"/><Relationship Id="rId22" Type="http://schemas.openxmlformats.org/officeDocument/2006/relationships/tags" Target="../tags/tag779.xml"/><Relationship Id="rId27" Type="http://schemas.openxmlformats.org/officeDocument/2006/relationships/tags" Target="../tags/tag784.xml"/><Relationship Id="rId30" Type="http://schemas.openxmlformats.org/officeDocument/2006/relationships/tags" Target="../tags/tag787.xml"/><Relationship Id="rId35" Type="http://schemas.openxmlformats.org/officeDocument/2006/relationships/tags" Target="../tags/tag792.xml"/><Relationship Id="rId43" Type="http://schemas.openxmlformats.org/officeDocument/2006/relationships/tags" Target="../tags/tag800.xml"/><Relationship Id="rId48" Type="http://schemas.openxmlformats.org/officeDocument/2006/relationships/tags" Target="../tags/tag805.xml"/><Relationship Id="rId8" Type="http://schemas.openxmlformats.org/officeDocument/2006/relationships/tags" Target="../tags/tag765.xml"/><Relationship Id="rId51" Type="http://schemas.openxmlformats.org/officeDocument/2006/relationships/image" Target="../media/image18.emf"/><Relationship Id="rId3" Type="http://schemas.openxmlformats.org/officeDocument/2006/relationships/tags" Target="../tags/tag760.xml"/><Relationship Id="rId12" Type="http://schemas.openxmlformats.org/officeDocument/2006/relationships/tags" Target="../tags/tag769.xml"/><Relationship Id="rId17" Type="http://schemas.openxmlformats.org/officeDocument/2006/relationships/tags" Target="../tags/tag774.xml"/><Relationship Id="rId25" Type="http://schemas.openxmlformats.org/officeDocument/2006/relationships/tags" Target="../tags/tag782.xml"/><Relationship Id="rId33" Type="http://schemas.openxmlformats.org/officeDocument/2006/relationships/tags" Target="../tags/tag790.xml"/><Relationship Id="rId38" Type="http://schemas.openxmlformats.org/officeDocument/2006/relationships/tags" Target="../tags/tag795.xml"/><Relationship Id="rId46" Type="http://schemas.openxmlformats.org/officeDocument/2006/relationships/tags" Target="../tags/tag803.xml"/><Relationship Id="rId20" Type="http://schemas.openxmlformats.org/officeDocument/2006/relationships/tags" Target="../tags/tag777.xml"/><Relationship Id="rId41" Type="http://schemas.openxmlformats.org/officeDocument/2006/relationships/tags" Target="../tags/tag798.xml"/><Relationship Id="rId1" Type="http://schemas.openxmlformats.org/officeDocument/2006/relationships/vmlDrawing" Target="../drawings/vmlDrawing24.vml"/><Relationship Id="rId6" Type="http://schemas.openxmlformats.org/officeDocument/2006/relationships/tags" Target="../tags/tag763.xml"/><Relationship Id="rId15" Type="http://schemas.openxmlformats.org/officeDocument/2006/relationships/tags" Target="../tags/tag772.xml"/><Relationship Id="rId23" Type="http://schemas.openxmlformats.org/officeDocument/2006/relationships/tags" Target="../tags/tag780.xml"/><Relationship Id="rId28" Type="http://schemas.openxmlformats.org/officeDocument/2006/relationships/tags" Target="../tags/tag785.xml"/><Relationship Id="rId36" Type="http://schemas.openxmlformats.org/officeDocument/2006/relationships/tags" Target="../tags/tag793.xml"/><Relationship Id="rId49"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tags" Target="../tags/tag817.xml"/><Relationship Id="rId18" Type="http://schemas.openxmlformats.org/officeDocument/2006/relationships/tags" Target="../tags/tag822.xml"/><Relationship Id="rId26" Type="http://schemas.openxmlformats.org/officeDocument/2006/relationships/oleObject" Target="../embeddings/oleObject30.bin"/><Relationship Id="rId3" Type="http://schemas.openxmlformats.org/officeDocument/2006/relationships/tags" Target="../tags/tag807.xml"/><Relationship Id="rId21" Type="http://schemas.openxmlformats.org/officeDocument/2006/relationships/tags" Target="../tags/tag825.xml"/><Relationship Id="rId7" Type="http://schemas.openxmlformats.org/officeDocument/2006/relationships/tags" Target="../tags/tag811.xml"/><Relationship Id="rId12" Type="http://schemas.openxmlformats.org/officeDocument/2006/relationships/tags" Target="../tags/tag816.xml"/><Relationship Id="rId17" Type="http://schemas.openxmlformats.org/officeDocument/2006/relationships/tags" Target="../tags/tag821.xml"/><Relationship Id="rId25" Type="http://schemas.openxmlformats.org/officeDocument/2006/relationships/slideLayout" Target="../slideLayouts/slideLayout3.xml"/><Relationship Id="rId2" Type="http://schemas.openxmlformats.org/officeDocument/2006/relationships/tags" Target="../tags/tag806.xml"/><Relationship Id="rId16" Type="http://schemas.openxmlformats.org/officeDocument/2006/relationships/tags" Target="../tags/tag820.xml"/><Relationship Id="rId20" Type="http://schemas.openxmlformats.org/officeDocument/2006/relationships/tags" Target="../tags/tag824.xml"/><Relationship Id="rId1" Type="http://schemas.openxmlformats.org/officeDocument/2006/relationships/vmlDrawing" Target="../drawings/vmlDrawing25.vml"/><Relationship Id="rId6" Type="http://schemas.openxmlformats.org/officeDocument/2006/relationships/tags" Target="../tags/tag810.xml"/><Relationship Id="rId11" Type="http://schemas.openxmlformats.org/officeDocument/2006/relationships/tags" Target="../tags/tag815.xml"/><Relationship Id="rId24" Type="http://schemas.openxmlformats.org/officeDocument/2006/relationships/tags" Target="../tags/tag828.xml"/><Relationship Id="rId5" Type="http://schemas.openxmlformats.org/officeDocument/2006/relationships/tags" Target="../tags/tag809.xml"/><Relationship Id="rId15" Type="http://schemas.openxmlformats.org/officeDocument/2006/relationships/tags" Target="../tags/tag819.xml"/><Relationship Id="rId23" Type="http://schemas.openxmlformats.org/officeDocument/2006/relationships/tags" Target="../tags/tag827.xml"/><Relationship Id="rId28" Type="http://schemas.openxmlformats.org/officeDocument/2006/relationships/chart" Target="../charts/chart24.xml"/><Relationship Id="rId10" Type="http://schemas.openxmlformats.org/officeDocument/2006/relationships/tags" Target="../tags/tag814.xml"/><Relationship Id="rId19" Type="http://schemas.openxmlformats.org/officeDocument/2006/relationships/tags" Target="../tags/tag823.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tags" Target="../tags/tag818.xml"/><Relationship Id="rId22" Type="http://schemas.openxmlformats.org/officeDocument/2006/relationships/tags" Target="../tags/tag826.xml"/><Relationship Id="rId27" Type="http://schemas.openxmlformats.org/officeDocument/2006/relationships/image" Target="../media/image32.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9.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54.xml.rels><?xml version="1.0" encoding="UTF-8" standalone="yes"?>
<Relationships xmlns="http://schemas.openxmlformats.org/package/2006/relationships"><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2.xml"/><Relationship Id="rId1" Type="http://schemas.openxmlformats.org/officeDocument/2006/relationships/vmlDrawing" Target="../drawings/vmlDrawing28.vml"/><Relationship Id="rId5" Type="http://schemas.openxmlformats.org/officeDocument/2006/relationships/image" Target="../media/image23.emf"/><Relationship Id="rId4" Type="http://schemas.openxmlformats.org/officeDocument/2006/relationships/oleObject" Target="../embeddings/oleObject33.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3.xml"/><Relationship Id="rId1" Type="http://schemas.openxmlformats.org/officeDocument/2006/relationships/vmlDrawing" Target="../drawings/vmlDrawing29.vml"/><Relationship Id="rId5" Type="http://schemas.openxmlformats.org/officeDocument/2006/relationships/image" Target="../media/image23.emf"/><Relationship Id="rId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5" Type="http://schemas.openxmlformats.org/officeDocument/2006/relationships/tags" Target="../tags/tag10.xml"/><Relationship Id="rId90" Type="http://schemas.openxmlformats.org/officeDocument/2006/relationships/tags" Target="../tags/tag95.xml"/><Relationship Id="rId95" Type="http://schemas.openxmlformats.org/officeDocument/2006/relationships/tags" Target="../tags/tag100.xml"/><Relationship Id="rId22" Type="http://schemas.openxmlformats.org/officeDocument/2006/relationships/tags" Target="../tags/tag27.xml"/><Relationship Id="rId27" Type="http://schemas.openxmlformats.org/officeDocument/2006/relationships/tags" Target="../tags/tag32.xml"/><Relationship Id="rId43" Type="http://schemas.openxmlformats.org/officeDocument/2006/relationships/tags" Target="../tags/tag48.xml"/><Relationship Id="rId48" Type="http://schemas.openxmlformats.org/officeDocument/2006/relationships/tags" Target="../tags/tag53.xml"/><Relationship Id="rId64" Type="http://schemas.openxmlformats.org/officeDocument/2006/relationships/tags" Target="../tags/tag69.xml"/><Relationship Id="rId69" Type="http://schemas.openxmlformats.org/officeDocument/2006/relationships/tags" Target="../tags/tag74.xml"/><Relationship Id="rId113" Type="http://schemas.openxmlformats.org/officeDocument/2006/relationships/tags" Target="../tags/tag118.xml"/><Relationship Id="rId118" Type="http://schemas.openxmlformats.org/officeDocument/2006/relationships/tags" Target="../tags/tag123.xml"/><Relationship Id="rId134" Type="http://schemas.openxmlformats.org/officeDocument/2006/relationships/tags" Target="../tags/tag139.xml"/><Relationship Id="rId139" Type="http://schemas.openxmlformats.org/officeDocument/2006/relationships/tags" Target="../tags/tag144.xml"/><Relationship Id="rId80" Type="http://schemas.openxmlformats.org/officeDocument/2006/relationships/tags" Target="../tags/tag85.xml"/><Relationship Id="rId85" Type="http://schemas.openxmlformats.org/officeDocument/2006/relationships/tags" Target="../tags/tag90.xml"/><Relationship Id="rId12" Type="http://schemas.openxmlformats.org/officeDocument/2006/relationships/tags" Target="../tags/tag17.xml"/><Relationship Id="rId17" Type="http://schemas.openxmlformats.org/officeDocument/2006/relationships/tags" Target="../tags/tag22.xml"/><Relationship Id="rId33" Type="http://schemas.openxmlformats.org/officeDocument/2006/relationships/tags" Target="../tags/tag38.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08" Type="http://schemas.openxmlformats.org/officeDocument/2006/relationships/tags" Target="../tags/tag113.xml"/><Relationship Id="rId124" Type="http://schemas.openxmlformats.org/officeDocument/2006/relationships/tags" Target="../tags/tag129.xml"/><Relationship Id="rId129" Type="http://schemas.openxmlformats.org/officeDocument/2006/relationships/tags" Target="../tags/tag134.xml"/><Relationship Id="rId54" Type="http://schemas.openxmlformats.org/officeDocument/2006/relationships/tags" Target="../tags/tag59.xml"/><Relationship Id="rId70" Type="http://schemas.openxmlformats.org/officeDocument/2006/relationships/tags" Target="../tags/tag75.xml"/><Relationship Id="rId75" Type="http://schemas.openxmlformats.org/officeDocument/2006/relationships/tags" Target="../tags/tag80.xml"/><Relationship Id="rId91" Type="http://schemas.openxmlformats.org/officeDocument/2006/relationships/tags" Target="../tags/tag96.xml"/><Relationship Id="rId96" Type="http://schemas.openxmlformats.org/officeDocument/2006/relationships/tags" Target="../tags/tag101.xml"/><Relationship Id="rId140" Type="http://schemas.openxmlformats.org/officeDocument/2006/relationships/tags" Target="../tags/tag145.xml"/><Relationship Id="rId145" Type="http://schemas.openxmlformats.org/officeDocument/2006/relationships/chart" Target="../charts/chart1.xml"/><Relationship Id="rId1" Type="http://schemas.openxmlformats.org/officeDocument/2006/relationships/vmlDrawing" Target="../drawings/vmlDrawing5.vml"/><Relationship Id="rId6" Type="http://schemas.openxmlformats.org/officeDocument/2006/relationships/tags" Target="../tags/tag11.xml"/><Relationship Id="rId23" Type="http://schemas.openxmlformats.org/officeDocument/2006/relationships/tags" Target="../tags/tag28.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119" Type="http://schemas.openxmlformats.org/officeDocument/2006/relationships/tags" Target="../tags/tag124.xml"/><Relationship Id="rId44" Type="http://schemas.openxmlformats.org/officeDocument/2006/relationships/tags" Target="../tags/tag49.xml"/><Relationship Id="rId60" Type="http://schemas.openxmlformats.org/officeDocument/2006/relationships/tags" Target="../tags/tag65.xml"/><Relationship Id="rId65" Type="http://schemas.openxmlformats.org/officeDocument/2006/relationships/tags" Target="../tags/tag70.xml"/><Relationship Id="rId81" Type="http://schemas.openxmlformats.org/officeDocument/2006/relationships/tags" Target="../tags/tag86.xml"/><Relationship Id="rId86" Type="http://schemas.openxmlformats.org/officeDocument/2006/relationships/tags" Target="../tags/tag91.xml"/><Relationship Id="rId130" Type="http://schemas.openxmlformats.org/officeDocument/2006/relationships/tags" Target="../tags/tag135.xml"/><Relationship Id="rId135" Type="http://schemas.openxmlformats.org/officeDocument/2006/relationships/tags" Target="../tags/tag140.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tags" Target="../tags/tag11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120" Type="http://schemas.openxmlformats.org/officeDocument/2006/relationships/tags" Target="../tags/tag125.xml"/><Relationship Id="rId125" Type="http://schemas.openxmlformats.org/officeDocument/2006/relationships/tags" Target="../tags/tag130.xml"/><Relationship Id="rId141" Type="http://schemas.openxmlformats.org/officeDocument/2006/relationships/slideLayout" Target="../slideLayouts/slideLayout3.xml"/><Relationship Id="rId146" Type="http://schemas.openxmlformats.org/officeDocument/2006/relationships/chart" Target="../charts/chart2.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 Id="rId2" Type="http://schemas.openxmlformats.org/officeDocument/2006/relationships/tags" Target="../tags/tag7.xml"/><Relationship Id="rId29" Type="http://schemas.openxmlformats.org/officeDocument/2006/relationships/tags" Target="../tags/tag34.xml"/><Relationship Id="rId24" Type="http://schemas.openxmlformats.org/officeDocument/2006/relationships/tags" Target="../tags/tag29.xml"/><Relationship Id="rId40" Type="http://schemas.openxmlformats.org/officeDocument/2006/relationships/tags" Target="../tags/tag45.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15" Type="http://schemas.openxmlformats.org/officeDocument/2006/relationships/tags" Target="../tags/tag120.xml"/><Relationship Id="rId131" Type="http://schemas.openxmlformats.org/officeDocument/2006/relationships/tags" Target="../tags/tag136.xml"/><Relationship Id="rId136" Type="http://schemas.openxmlformats.org/officeDocument/2006/relationships/tags" Target="../tags/tag141.xml"/><Relationship Id="rId61" Type="http://schemas.openxmlformats.org/officeDocument/2006/relationships/tags" Target="../tags/tag66.xml"/><Relationship Id="rId82" Type="http://schemas.openxmlformats.org/officeDocument/2006/relationships/tags" Target="../tags/tag87.xml"/><Relationship Id="rId19" Type="http://schemas.openxmlformats.org/officeDocument/2006/relationships/tags" Target="../tags/tag24.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126" Type="http://schemas.openxmlformats.org/officeDocument/2006/relationships/tags" Target="../tags/tag131.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notesSlide" Target="../notesSlides/notesSlide4.xml"/><Relationship Id="rId3" Type="http://schemas.openxmlformats.org/officeDocument/2006/relationships/tags" Target="../tags/tag8.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oleObject" Target="../embeddings/oleObject5.bin"/><Relationship Id="rId4" Type="http://schemas.openxmlformats.org/officeDocument/2006/relationships/tags" Target="../tags/tag9.xml"/><Relationship Id="rId9" Type="http://schemas.openxmlformats.org/officeDocument/2006/relationships/tags" Target="../tags/tag14.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6" Type="http://schemas.openxmlformats.org/officeDocument/2006/relationships/tags" Target="../tags/tag21.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3" Type="http://schemas.openxmlformats.org/officeDocument/2006/relationships/tags" Target="../tags/tag845.xml"/><Relationship Id="rId18" Type="http://schemas.openxmlformats.org/officeDocument/2006/relationships/tags" Target="../tags/tag850.xml"/><Relationship Id="rId26" Type="http://schemas.openxmlformats.org/officeDocument/2006/relationships/tags" Target="../tags/tag858.xml"/><Relationship Id="rId39" Type="http://schemas.openxmlformats.org/officeDocument/2006/relationships/tags" Target="../tags/tag871.xml"/><Relationship Id="rId21" Type="http://schemas.openxmlformats.org/officeDocument/2006/relationships/tags" Target="../tags/tag853.xml"/><Relationship Id="rId34" Type="http://schemas.openxmlformats.org/officeDocument/2006/relationships/tags" Target="../tags/tag866.xml"/><Relationship Id="rId42" Type="http://schemas.openxmlformats.org/officeDocument/2006/relationships/tags" Target="../tags/tag874.xml"/><Relationship Id="rId47" Type="http://schemas.openxmlformats.org/officeDocument/2006/relationships/tags" Target="../tags/tag879.xml"/><Relationship Id="rId50" Type="http://schemas.openxmlformats.org/officeDocument/2006/relationships/tags" Target="../tags/tag882.xml"/><Relationship Id="rId55" Type="http://schemas.openxmlformats.org/officeDocument/2006/relationships/tags" Target="../tags/tag887.xml"/><Relationship Id="rId7" Type="http://schemas.openxmlformats.org/officeDocument/2006/relationships/tags" Target="../tags/tag839.xml"/><Relationship Id="rId2" Type="http://schemas.openxmlformats.org/officeDocument/2006/relationships/tags" Target="../tags/tag834.xml"/><Relationship Id="rId16" Type="http://schemas.openxmlformats.org/officeDocument/2006/relationships/tags" Target="../tags/tag848.xml"/><Relationship Id="rId29" Type="http://schemas.openxmlformats.org/officeDocument/2006/relationships/tags" Target="../tags/tag861.xml"/><Relationship Id="rId11" Type="http://schemas.openxmlformats.org/officeDocument/2006/relationships/tags" Target="../tags/tag843.xml"/><Relationship Id="rId24" Type="http://schemas.openxmlformats.org/officeDocument/2006/relationships/tags" Target="../tags/tag856.xml"/><Relationship Id="rId32" Type="http://schemas.openxmlformats.org/officeDocument/2006/relationships/tags" Target="../tags/tag864.xml"/><Relationship Id="rId37" Type="http://schemas.openxmlformats.org/officeDocument/2006/relationships/tags" Target="../tags/tag869.xml"/><Relationship Id="rId40" Type="http://schemas.openxmlformats.org/officeDocument/2006/relationships/tags" Target="../tags/tag872.xml"/><Relationship Id="rId45" Type="http://schemas.openxmlformats.org/officeDocument/2006/relationships/tags" Target="../tags/tag877.xml"/><Relationship Id="rId53" Type="http://schemas.openxmlformats.org/officeDocument/2006/relationships/tags" Target="../tags/tag885.xml"/><Relationship Id="rId58" Type="http://schemas.openxmlformats.org/officeDocument/2006/relationships/oleObject" Target="../embeddings/oleObject35.bin"/><Relationship Id="rId5" Type="http://schemas.openxmlformats.org/officeDocument/2006/relationships/tags" Target="../tags/tag837.xml"/><Relationship Id="rId19" Type="http://schemas.openxmlformats.org/officeDocument/2006/relationships/tags" Target="../tags/tag851.xml"/><Relationship Id="rId4" Type="http://schemas.openxmlformats.org/officeDocument/2006/relationships/tags" Target="../tags/tag836.xml"/><Relationship Id="rId9" Type="http://schemas.openxmlformats.org/officeDocument/2006/relationships/tags" Target="../tags/tag841.xml"/><Relationship Id="rId14" Type="http://schemas.openxmlformats.org/officeDocument/2006/relationships/tags" Target="../tags/tag846.xml"/><Relationship Id="rId22" Type="http://schemas.openxmlformats.org/officeDocument/2006/relationships/tags" Target="../tags/tag854.xml"/><Relationship Id="rId27" Type="http://schemas.openxmlformats.org/officeDocument/2006/relationships/tags" Target="../tags/tag859.xml"/><Relationship Id="rId30" Type="http://schemas.openxmlformats.org/officeDocument/2006/relationships/tags" Target="../tags/tag862.xml"/><Relationship Id="rId35" Type="http://schemas.openxmlformats.org/officeDocument/2006/relationships/tags" Target="../tags/tag867.xml"/><Relationship Id="rId43" Type="http://schemas.openxmlformats.org/officeDocument/2006/relationships/tags" Target="../tags/tag875.xml"/><Relationship Id="rId48" Type="http://schemas.openxmlformats.org/officeDocument/2006/relationships/tags" Target="../tags/tag880.xml"/><Relationship Id="rId56" Type="http://schemas.openxmlformats.org/officeDocument/2006/relationships/tags" Target="../tags/tag888.xml"/><Relationship Id="rId8" Type="http://schemas.openxmlformats.org/officeDocument/2006/relationships/tags" Target="../tags/tag840.xml"/><Relationship Id="rId51" Type="http://schemas.openxmlformats.org/officeDocument/2006/relationships/tags" Target="../tags/tag883.xml"/><Relationship Id="rId3" Type="http://schemas.openxmlformats.org/officeDocument/2006/relationships/tags" Target="../tags/tag835.xml"/><Relationship Id="rId12" Type="http://schemas.openxmlformats.org/officeDocument/2006/relationships/tags" Target="../tags/tag844.xml"/><Relationship Id="rId17" Type="http://schemas.openxmlformats.org/officeDocument/2006/relationships/tags" Target="../tags/tag849.xml"/><Relationship Id="rId25" Type="http://schemas.openxmlformats.org/officeDocument/2006/relationships/tags" Target="../tags/tag857.xml"/><Relationship Id="rId33" Type="http://schemas.openxmlformats.org/officeDocument/2006/relationships/tags" Target="../tags/tag865.xml"/><Relationship Id="rId38" Type="http://schemas.openxmlformats.org/officeDocument/2006/relationships/tags" Target="../tags/tag870.xml"/><Relationship Id="rId46" Type="http://schemas.openxmlformats.org/officeDocument/2006/relationships/tags" Target="../tags/tag878.xml"/><Relationship Id="rId59" Type="http://schemas.openxmlformats.org/officeDocument/2006/relationships/image" Target="../media/image18.emf"/><Relationship Id="rId20" Type="http://schemas.openxmlformats.org/officeDocument/2006/relationships/tags" Target="../tags/tag852.xml"/><Relationship Id="rId41" Type="http://schemas.openxmlformats.org/officeDocument/2006/relationships/tags" Target="../tags/tag873.xml"/><Relationship Id="rId54" Type="http://schemas.openxmlformats.org/officeDocument/2006/relationships/tags" Target="../tags/tag886.xml"/><Relationship Id="rId1" Type="http://schemas.openxmlformats.org/officeDocument/2006/relationships/vmlDrawing" Target="../drawings/vmlDrawing30.vml"/><Relationship Id="rId6" Type="http://schemas.openxmlformats.org/officeDocument/2006/relationships/tags" Target="../tags/tag838.xml"/><Relationship Id="rId15" Type="http://schemas.openxmlformats.org/officeDocument/2006/relationships/tags" Target="../tags/tag847.xml"/><Relationship Id="rId23" Type="http://schemas.openxmlformats.org/officeDocument/2006/relationships/tags" Target="../tags/tag855.xml"/><Relationship Id="rId28" Type="http://schemas.openxmlformats.org/officeDocument/2006/relationships/tags" Target="../tags/tag860.xml"/><Relationship Id="rId36" Type="http://schemas.openxmlformats.org/officeDocument/2006/relationships/tags" Target="../tags/tag868.xml"/><Relationship Id="rId49" Type="http://schemas.openxmlformats.org/officeDocument/2006/relationships/tags" Target="../tags/tag881.xml"/><Relationship Id="rId57" Type="http://schemas.openxmlformats.org/officeDocument/2006/relationships/slideLayout" Target="../slideLayouts/slideLayout3.xml"/><Relationship Id="rId10" Type="http://schemas.openxmlformats.org/officeDocument/2006/relationships/tags" Target="../tags/tag842.xml"/><Relationship Id="rId31" Type="http://schemas.openxmlformats.org/officeDocument/2006/relationships/tags" Target="../tags/tag863.xml"/><Relationship Id="rId44" Type="http://schemas.openxmlformats.org/officeDocument/2006/relationships/tags" Target="../tags/tag876.xml"/><Relationship Id="rId52" Type="http://schemas.openxmlformats.org/officeDocument/2006/relationships/tags" Target="../tags/tag884.xml"/><Relationship Id="rId60" Type="http://schemas.openxmlformats.org/officeDocument/2006/relationships/chart" Target="../charts/char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57.xml"/><Relationship Id="rId18" Type="http://schemas.openxmlformats.org/officeDocument/2006/relationships/tags" Target="../tags/tag162.xml"/><Relationship Id="rId26" Type="http://schemas.openxmlformats.org/officeDocument/2006/relationships/tags" Target="../tags/tag170.xml"/><Relationship Id="rId39" Type="http://schemas.openxmlformats.org/officeDocument/2006/relationships/tags" Target="../tags/tag183.xml"/><Relationship Id="rId21" Type="http://schemas.openxmlformats.org/officeDocument/2006/relationships/tags" Target="../tags/tag165.xml"/><Relationship Id="rId34" Type="http://schemas.openxmlformats.org/officeDocument/2006/relationships/tags" Target="../tags/tag178.xml"/><Relationship Id="rId42" Type="http://schemas.openxmlformats.org/officeDocument/2006/relationships/image" Target="../media/image18.emf"/><Relationship Id="rId7" Type="http://schemas.openxmlformats.org/officeDocument/2006/relationships/tags" Target="../tags/tag151.xml"/><Relationship Id="rId2" Type="http://schemas.openxmlformats.org/officeDocument/2006/relationships/tags" Target="../tags/tag146.xml"/><Relationship Id="rId16" Type="http://schemas.openxmlformats.org/officeDocument/2006/relationships/tags" Target="../tags/tag160.xml"/><Relationship Id="rId29" Type="http://schemas.openxmlformats.org/officeDocument/2006/relationships/tags" Target="../tags/tag173.xml"/><Relationship Id="rId1" Type="http://schemas.openxmlformats.org/officeDocument/2006/relationships/vmlDrawing" Target="../drawings/vmlDrawing6.v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tags" Target="../tags/tag168.xml"/><Relationship Id="rId32" Type="http://schemas.openxmlformats.org/officeDocument/2006/relationships/tags" Target="../tags/tag176.xml"/><Relationship Id="rId37" Type="http://schemas.openxmlformats.org/officeDocument/2006/relationships/tags" Target="../tags/tag181.xml"/><Relationship Id="rId40" Type="http://schemas.openxmlformats.org/officeDocument/2006/relationships/slideLayout" Target="../slideLayouts/slideLayout3.xml"/><Relationship Id="rId45" Type="http://schemas.openxmlformats.org/officeDocument/2006/relationships/oleObject" Target="../embeddings/oleObject8.bin"/><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tags" Target="../tags/tag167.xml"/><Relationship Id="rId28" Type="http://schemas.openxmlformats.org/officeDocument/2006/relationships/tags" Target="../tags/tag172.xml"/><Relationship Id="rId36" Type="http://schemas.openxmlformats.org/officeDocument/2006/relationships/tags" Target="../tags/tag180.xml"/><Relationship Id="rId10" Type="http://schemas.openxmlformats.org/officeDocument/2006/relationships/tags" Target="../tags/tag154.xml"/><Relationship Id="rId19" Type="http://schemas.openxmlformats.org/officeDocument/2006/relationships/tags" Target="../tags/tag163.xml"/><Relationship Id="rId31" Type="http://schemas.openxmlformats.org/officeDocument/2006/relationships/tags" Target="../tags/tag175.xml"/><Relationship Id="rId44" Type="http://schemas.openxmlformats.org/officeDocument/2006/relationships/image" Target="../media/image21.emf"/><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tags" Target="../tags/tag166.xml"/><Relationship Id="rId27" Type="http://schemas.openxmlformats.org/officeDocument/2006/relationships/tags" Target="../tags/tag171.xml"/><Relationship Id="rId30" Type="http://schemas.openxmlformats.org/officeDocument/2006/relationships/tags" Target="../tags/tag174.xml"/><Relationship Id="rId35" Type="http://schemas.openxmlformats.org/officeDocument/2006/relationships/tags" Target="../tags/tag179.xml"/><Relationship Id="rId43" Type="http://schemas.openxmlformats.org/officeDocument/2006/relationships/oleObject" Target="../embeddings/oleObject7.bin"/><Relationship Id="rId8" Type="http://schemas.openxmlformats.org/officeDocument/2006/relationships/tags" Target="../tags/tag152.xml"/><Relationship Id="rId3" Type="http://schemas.openxmlformats.org/officeDocument/2006/relationships/tags" Target="../tags/tag147.xml"/><Relationship Id="rId12" Type="http://schemas.openxmlformats.org/officeDocument/2006/relationships/tags" Target="../tags/tag156.xml"/><Relationship Id="rId17" Type="http://schemas.openxmlformats.org/officeDocument/2006/relationships/tags" Target="../tags/tag161.xml"/><Relationship Id="rId25" Type="http://schemas.openxmlformats.org/officeDocument/2006/relationships/tags" Target="../tags/tag169.xml"/><Relationship Id="rId33" Type="http://schemas.openxmlformats.org/officeDocument/2006/relationships/tags" Target="../tags/tag177.xml"/><Relationship Id="rId38" Type="http://schemas.openxmlformats.org/officeDocument/2006/relationships/tags" Target="../tags/tag182.xml"/><Relationship Id="rId46" Type="http://schemas.openxmlformats.org/officeDocument/2006/relationships/image" Target="../media/image22.emf"/><Relationship Id="rId20" Type="http://schemas.openxmlformats.org/officeDocument/2006/relationships/tags" Target="../tags/tag164.xml"/><Relationship Id="rId41"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9.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0.xml"/><Relationship Id="rId1" Type="http://schemas.openxmlformats.org/officeDocument/2006/relationships/vmlDrawing" Target="../drawings/vmlDrawing32.vml"/><Relationship Id="rId5" Type="http://schemas.openxmlformats.org/officeDocument/2006/relationships/image" Target="../media/image33.emf"/><Relationship Id="rId4" Type="http://schemas.openxmlformats.org/officeDocument/2006/relationships/oleObject" Target="../embeddings/oleObject37.bin"/></Relationships>
</file>

<file path=ppt/slides/_rels/slide8.xml.rels><?xml version="1.0" encoding="UTF-8" standalone="yes"?>
<Relationships xmlns="http://schemas.openxmlformats.org/package/2006/relationships"><Relationship Id="rId26" Type="http://schemas.openxmlformats.org/officeDocument/2006/relationships/tags" Target="../tags/tag208.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tags" Target="../tags/tag224.xml"/><Relationship Id="rId47" Type="http://schemas.openxmlformats.org/officeDocument/2006/relationships/tags" Target="../tags/tag229.xml"/><Relationship Id="rId50" Type="http://schemas.openxmlformats.org/officeDocument/2006/relationships/tags" Target="../tags/tag232.xml"/><Relationship Id="rId55" Type="http://schemas.openxmlformats.org/officeDocument/2006/relationships/tags" Target="../tags/tag237.xml"/><Relationship Id="rId63" Type="http://schemas.openxmlformats.org/officeDocument/2006/relationships/tags" Target="../tags/tag245.xml"/><Relationship Id="rId68" Type="http://schemas.openxmlformats.org/officeDocument/2006/relationships/chart" Target="../charts/chart4.xml"/><Relationship Id="rId7" Type="http://schemas.openxmlformats.org/officeDocument/2006/relationships/tags" Target="../tags/tag189.xml"/><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tags" Target="../tags/tag227.xml"/><Relationship Id="rId53" Type="http://schemas.openxmlformats.org/officeDocument/2006/relationships/tags" Target="../tags/tag235.xml"/><Relationship Id="rId58" Type="http://schemas.openxmlformats.org/officeDocument/2006/relationships/tags" Target="../tags/tag240.xml"/><Relationship Id="rId66" Type="http://schemas.openxmlformats.org/officeDocument/2006/relationships/image" Target="../media/image18.emf"/><Relationship Id="rId5" Type="http://schemas.openxmlformats.org/officeDocument/2006/relationships/tags" Target="../tags/tag187.xml"/><Relationship Id="rId61" Type="http://schemas.openxmlformats.org/officeDocument/2006/relationships/tags" Target="../tags/tag243.xml"/><Relationship Id="rId19" Type="http://schemas.openxmlformats.org/officeDocument/2006/relationships/tags" Target="../tags/tag20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56" Type="http://schemas.openxmlformats.org/officeDocument/2006/relationships/tags" Target="../tags/tag238.xml"/><Relationship Id="rId64" Type="http://schemas.openxmlformats.org/officeDocument/2006/relationships/slideLayout" Target="../slideLayouts/slideLayout3.xml"/><Relationship Id="rId8" Type="http://schemas.openxmlformats.org/officeDocument/2006/relationships/tags" Target="../tags/tag190.xml"/><Relationship Id="rId51" Type="http://schemas.openxmlformats.org/officeDocument/2006/relationships/tags" Target="../tags/tag233.xml"/><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59" Type="http://schemas.openxmlformats.org/officeDocument/2006/relationships/tags" Target="../tags/tag241.xml"/><Relationship Id="rId67" Type="http://schemas.openxmlformats.org/officeDocument/2006/relationships/chart" Target="../charts/chart3.xml"/><Relationship Id="rId20" Type="http://schemas.openxmlformats.org/officeDocument/2006/relationships/tags" Target="../tags/tag202.xml"/><Relationship Id="rId41" Type="http://schemas.openxmlformats.org/officeDocument/2006/relationships/tags" Target="../tags/tag223.xml"/><Relationship Id="rId54" Type="http://schemas.openxmlformats.org/officeDocument/2006/relationships/tags" Target="../tags/tag236.xml"/><Relationship Id="rId62" Type="http://schemas.openxmlformats.org/officeDocument/2006/relationships/tags" Target="../tags/tag244.xml"/><Relationship Id="rId1" Type="http://schemas.openxmlformats.org/officeDocument/2006/relationships/vmlDrawing" Target="../drawings/vmlDrawing7.vml"/><Relationship Id="rId6" Type="http://schemas.openxmlformats.org/officeDocument/2006/relationships/tags" Target="../tags/tag188.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57" Type="http://schemas.openxmlformats.org/officeDocument/2006/relationships/tags" Target="../tags/tag239.xml"/><Relationship Id="rId10" Type="http://schemas.openxmlformats.org/officeDocument/2006/relationships/tags" Target="../tags/tag192.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60" Type="http://schemas.openxmlformats.org/officeDocument/2006/relationships/tags" Target="../tags/tag242.xml"/><Relationship Id="rId65" Type="http://schemas.openxmlformats.org/officeDocument/2006/relationships/oleObject" Target="../embeddings/oleObject9.bin"/><Relationship Id="rId4" Type="http://schemas.openxmlformats.org/officeDocument/2006/relationships/tags" Target="../tags/tag186.xml"/><Relationship Id="rId9" Type="http://schemas.openxmlformats.org/officeDocument/2006/relationships/tags" Target="../tags/tag191.xml"/><Relationship Id="rId13" Type="http://schemas.openxmlformats.org/officeDocument/2006/relationships/tags" Target="../tags/tag195.xml"/><Relationship Id="rId18" Type="http://schemas.openxmlformats.org/officeDocument/2006/relationships/tags" Target="../tags/tag200.xml"/><Relationship Id="rId39" Type="http://schemas.openxmlformats.org/officeDocument/2006/relationships/tags" Target="../tags/tag2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270.xml"/><Relationship Id="rId21" Type="http://schemas.openxmlformats.org/officeDocument/2006/relationships/tags" Target="../tags/tag265.xml"/><Relationship Id="rId42" Type="http://schemas.openxmlformats.org/officeDocument/2006/relationships/tags" Target="../tags/tag286.xml"/><Relationship Id="rId47" Type="http://schemas.openxmlformats.org/officeDocument/2006/relationships/tags" Target="../tags/tag291.xml"/><Relationship Id="rId63" Type="http://schemas.openxmlformats.org/officeDocument/2006/relationships/tags" Target="../tags/tag307.xml"/><Relationship Id="rId68" Type="http://schemas.openxmlformats.org/officeDocument/2006/relationships/tags" Target="../tags/tag312.xml"/><Relationship Id="rId84" Type="http://schemas.openxmlformats.org/officeDocument/2006/relationships/image" Target="../media/image18.emf"/><Relationship Id="rId16" Type="http://schemas.openxmlformats.org/officeDocument/2006/relationships/tags" Target="../tags/tag260.xml"/><Relationship Id="rId11" Type="http://schemas.openxmlformats.org/officeDocument/2006/relationships/tags" Target="../tags/tag255.xml"/><Relationship Id="rId32" Type="http://schemas.openxmlformats.org/officeDocument/2006/relationships/tags" Target="../tags/tag276.xml"/><Relationship Id="rId37" Type="http://schemas.openxmlformats.org/officeDocument/2006/relationships/tags" Target="../tags/tag281.xml"/><Relationship Id="rId53" Type="http://schemas.openxmlformats.org/officeDocument/2006/relationships/tags" Target="../tags/tag297.xml"/><Relationship Id="rId58" Type="http://schemas.openxmlformats.org/officeDocument/2006/relationships/tags" Target="../tags/tag302.xml"/><Relationship Id="rId74" Type="http://schemas.openxmlformats.org/officeDocument/2006/relationships/tags" Target="../tags/tag318.xml"/><Relationship Id="rId79" Type="http://schemas.openxmlformats.org/officeDocument/2006/relationships/tags" Target="../tags/tag323.xml"/><Relationship Id="rId5" Type="http://schemas.openxmlformats.org/officeDocument/2006/relationships/tags" Target="../tags/tag249.xml"/><Relationship Id="rId19" Type="http://schemas.openxmlformats.org/officeDocument/2006/relationships/tags" Target="../tags/tag26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tags" Target="../tags/tag271.xml"/><Relationship Id="rId30" Type="http://schemas.openxmlformats.org/officeDocument/2006/relationships/tags" Target="../tags/tag274.xml"/><Relationship Id="rId35" Type="http://schemas.openxmlformats.org/officeDocument/2006/relationships/tags" Target="../tags/tag279.xml"/><Relationship Id="rId43" Type="http://schemas.openxmlformats.org/officeDocument/2006/relationships/tags" Target="../tags/tag287.xml"/><Relationship Id="rId48" Type="http://schemas.openxmlformats.org/officeDocument/2006/relationships/tags" Target="../tags/tag292.xml"/><Relationship Id="rId56" Type="http://schemas.openxmlformats.org/officeDocument/2006/relationships/tags" Target="../tags/tag300.xml"/><Relationship Id="rId64" Type="http://schemas.openxmlformats.org/officeDocument/2006/relationships/tags" Target="../tags/tag308.xml"/><Relationship Id="rId69" Type="http://schemas.openxmlformats.org/officeDocument/2006/relationships/tags" Target="../tags/tag313.xml"/><Relationship Id="rId77" Type="http://schemas.openxmlformats.org/officeDocument/2006/relationships/tags" Target="../tags/tag321.xml"/><Relationship Id="rId8" Type="http://schemas.openxmlformats.org/officeDocument/2006/relationships/tags" Target="../tags/tag252.xml"/><Relationship Id="rId51" Type="http://schemas.openxmlformats.org/officeDocument/2006/relationships/tags" Target="../tags/tag295.xml"/><Relationship Id="rId72" Type="http://schemas.openxmlformats.org/officeDocument/2006/relationships/tags" Target="../tags/tag316.xml"/><Relationship Id="rId80" Type="http://schemas.openxmlformats.org/officeDocument/2006/relationships/tags" Target="../tags/tag324.xml"/><Relationship Id="rId85" Type="http://schemas.openxmlformats.org/officeDocument/2006/relationships/chart" Target="../charts/chart5.xml"/><Relationship Id="rId3" Type="http://schemas.openxmlformats.org/officeDocument/2006/relationships/tags" Target="../tags/tag247.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tags" Target="../tags/tag269.xml"/><Relationship Id="rId33" Type="http://schemas.openxmlformats.org/officeDocument/2006/relationships/tags" Target="../tags/tag277.xml"/><Relationship Id="rId38" Type="http://schemas.openxmlformats.org/officeDocument/2006/relationships/tags" Target="../tags/tag282.xml"/><Relationship Id="rId46" Type="http://schemas.openxmlformats.org/officeDocument/2006/relationships/tags" Target="../tags/tag290.xml"/><Relationship Id="rId59" Type="http://schemas.openxmlformats.org/officeDocument/2006/relationships/tags" Target="../tags/tag303.xml"/><Relationship Id="rId67" Type="http://schemas.openxmlformats.org/officeDocument/2006/relationships/tags" Target="../tags/tag311.xml"/><Relationship Id="rId20" Type="http://schemas.openxmlformats.org/officeDocument/2006/relationships/tags" Target="../tags/tag264.xml"/><Relationship Id="rId41" Type="http://schemas.openxmlformats.org/officeDocument/2006/relationships/tags" Target="../tags/tag285.xml"/><Relationship Id="rId54" Type="http://schemas.openxmlformats.org/officeDocument/2006/relationships/tags" Target="../tags/tag298.xml"/><Relationship Id="rId62" Type="http://schemas.openxmlformats.org/officeDocument/2006/relationships/tags" Target="../tags/tag306.xml"/><Relationship Id="rId70" Type="http://schemas.openxmlformats.org/officeDocument/2006/relationships/tags" Target="../tags/tag314.xml"/><Relationship Id="rId75" Type="http://schemas.openxmlformats.org/officeDocument/2006/relationships/tags" Target="../tags/tag319.xml"/><Relationship Id="rId83" Type="http://schemas.openxmlformats.org/officeDocument/2006/relationships/oleObject" Target="../embeddings/oleObject10.bin"/><Relationship Id="rId1" Type="http://schemas.openxmlformats.org/officeDocument/2006/relationships/vmlDrawing" Target="../drawings/vmlDrawing8.vml"/><Relationship Id="rId6" Type="http://schemas.openxmlformats.org/officeDocument/2006/relationships/tags" Target="../tags/tag250.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tags" Target="../tags/tag272.xml"/><Relationship Id="rId36" Type="http://schemas.openxmlformats.org/officeDocument/2006/relationships/tags" Target="../tags/tag280.xml"/><Relationship Id="rId49" Type="http://schemas.openxmlformats.org/officeDocument/2006/relationships/tags" Target="../tags/tag293.xml"/><Relationship Id="rId57" Type="http://schemas.openxmlformats.org/officeDocument/2006/relationships/tags" Target="../tags/tag301.xml"/><Relationship Id="rId10" Type="http://schemas.openxmlformats.org/officeDocument/2006/relationships/tags" Target="../tags/tag254.xml"/><Relationship Id="rId31" Type="http://schemas.openxmlformats.org/officeDocument/2006/relationships/tags" Target="../tags/tag275.xml"/><Relationship Id="rId44" Type="http://schemas.openxmlformats.org/officeDocument/2006/relationships/tags" Target="../tags/tag288.xml"/><Relationship Id="rId52" Type="http://schemas.openxmlformats.org/officeDocument/2006/relationships/tags" Target="../tags/tag296.xml"/><Relationship Id="rId60" Type="http://schemas.openxmlformats.org/officeDocument/2006/relationships/tags" Target="../tags/tag304.xml"/><Relationship Id="rId65" Type="http://schemas.openxmlformats.org/officeDocument/2006/relationships/tags" Target="../tags/tag309.xml"/><Relationship Id="rId73" Type="http://schemas.openxmlformats.org/officeDocument/2006/relationships/tags" Target="../tags/tag317.xml"/><Relationship Id="rId78" Type="http://schemas.openxmlformats.org/officeDocument/2006/relationships/tags" Target="../tags/tag322.xml"/><Relationship Id="rId81" Type="http://schemas.openxmlformats.org/officeDocument/2006/relationships/tags" Target="../tags/tag325.xml"/><Relationship Id="rId86" Type="http://schemas.openxmlformats.org/officeDocument/2006/relationships/chart" Target="../charts/chart6.xml"/><Relationship Id="rId4" Type="http://schemas.openxmlformats.org/officeDocument/2006/relationships/tags" Target="../tags/tag248.xml"/><Relationship Id="rId9" Type="http://schemas.openxmlformats.org/officeDocument/2006/relationships/tags" Target="../tags/tag253.xml"/><Relationship Id="rId13" Type="http://schemas.openxmlformats.org/officeDocument/2006/relationships/tags" Target="../tags/tag257.xml"/><Relationship Id="rId18" Type="http://schemas.openxmlformats.org/officeDocument/2006/relationships/tags" Target="../tags/tag262.xml"/><Relationship Id="rId39" Type="http://schemas.openxmlformats.org/officeDocument/2006/relationships/tags" Target="../tags/tag283.xml"/><Relationship Id="rId34" Type="http://schemas.openxmlformats.org/officeDocument/2006/relationships/tags" Target="../tags/tag278.xml"/><Relationship Id="rId50" Type="http://schemas.openxmlformats.org/officeDocument/2006/relationships/tags" Target="../tags/tag294.xml"/><Relationship Id="rId55" Type="http://schemas.openxmlformats.org/officeDocument/2006/relationships/tags" Target="../tags/tag299.xml"/><Relationship Id="rId76" Type="http://schemas.openxmlformats.org/officeDocument/2006/relationships/tags" Target="../tags/tag320.xml"/><Relationship Id="rId7" Type="http://schemas.openxmlformats.org/officeDocument/2006/relationships/tags" Target="../tags/tag251.xml"/><Relationship Id="rId71" Type="http://schemas.openxmlformats.org/officeDocument/2006/relationships/tags" Target="../tags/tag315.xml"/><Relationship Id="rId2" Type="http://schemas.openxmlformats.org/officeDocument/2006/relationships/tags" Target="../tags/tag246.xml"/><Relationship Id="rId29" Type="http://schemas.openxmlformats.org/officeDocument/2006/relationships/tags" Target="../tags/tag273.xml"/><Relationship Id="rId24" Type="http://schemas.openxmlformats.org/officeDocument/2006/relationships/tags" Target="../tags/tag268.xml"/><Relationship Id="rId40" Type="http://schemas.openxmlformats.org/officeDocument/2006/relationships/tags" Target="../tags/tag284.xml"/><Relationship Id="rId45" Type="http://schemas.openxmlformats.org/officeDocument/2006/relationships/tags" Target="../tags/tag289.xml"/><Relationship Id="rId66" Type="http://schemas.openxmlformats.org/officeDocument/2006/relationships/tags" Target="../tags/tag310.xml"/><Relationship Id="rId61" Type="http://schemas.openxmlformats.org/officeDocument/2006/relationships/tags" Target="../tags/tag305.xml"/><Relationship Id="rId8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latin typeface="ＭＳ Ｐゴシック" panose="020B0600070205080204" pitchFamily="50" charset="-128"/>
                <a:ea typeface="ＭＳ Ｐゴシック" panose="020B0600070205080204" pitchFamily="50" charset="-128"/>
              </a:rPr>
            </a:br>
            <a:r>
              <a:rPr lang="ja-JP" altLang="en-US" sz="3400" spc="200" dirty="0">
                <a:solidFill>
                  <a:srgbClr val="FFFFFF"/>
                </a:solidFill>
              </a:rPr>
              <a:t>ロ</a:t>
            </a:r>
            <a:r>
              <a:rPr lang="ja-JP" altLang="en-US" sz="3400" dirty="0">
                <a:solidFill>
                  <a:srgbClr val="FFFFFF"/>
                </a:solidFill>
              </a:rPr>
              <a:t>シア編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269929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a:xfrm>
            <a:off x="200025" y="565901"/>
            <a:ext cx="9505950" cy="359445"/>
          </a:xfrm>
        </p:spPr>
        <p:txBody>
          <a:bodyPr/>
          <a:lstStyle/>
          <a:p>
            <a:r>
              <a:rPr lang="ja-JP" altLang="en-US" dirty="0"/>
              <a:t>外国投資法</a:t>
            </a:r>
          </a:p>
        </p:txBody>
      </p:sp>
      <p:sp>
        <p:nvSpPr>
          <p:cNvPr id="6" name="正方形/長方形 5"/>
          <p:cNvSpPr/>
          <p:nvPr/>
        </p:nvSpPr>
        <p:spPr>
          <a:xfrm>
            <a:off x="6249144" y="5877272"/>
            <a:ext cx="3212132" cy="216024"/>
          </a:xfrm>
          <a:prstGeom prst="rect">
            <a:avLst/>
          </a:prstGeom>
        </p:spPr>
        <p:txBody>
          <a:bodyPr wrap="square" lIns="0" rIns="0">
            <a:noAutofit/>
          </a:bodyPr>
          <a:lstStyle/>
          <a:p>
            <a:pPr fontAlgn="ctr"/>
            <a:r>
              <a:rPr lang="en-US" altLang="ja-JP" sz="800" dirty="0">
                <a:latin typeface="ＭＳ Ｐゴシック" panose="020B0600070205080204" pitchFamily="50" charset="-128"/>
                <a:ea typeface="ＭＳ Ｐゴシック" panose="020B0600070205080204" pitchFamily="50" charset="-128"/>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ＭＳ Ｐゴシック" panose="020B0600070205080204" pitchFamily="50" charset="-128"/>
                <a:ea typeface="ＭＳ Ｐゴシック" panose="020B0600070205080204" pitchFamily="50" charset="-128"/>
              </a:rPr>
              <a:t>事業許可は、各事業の担当省庁から交付される</a:t>
            </a:r>
            <a:endParaRPr lang="en-US" altLang="ja-JP" sz="8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00470" y="97460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特定産業（軍需工業、旅客航空業、保険業、地下資源の開発など）については、外国企業による事業（活動）が禁止されており、私有化への参加（参入）、外資の出資比率、役員などの国籍要件などに制限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他産業においては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％外資出資による現地法人（有限会社や株式会社）の設立が可能だが、医療機器・医薬品の製造については事業許可の取得が必要となる。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249144" y="2420888"/>
            <a:ext cx="2794198" cy="1008112"/>
          </a:xfrm>
          <a:prstGeom prst="roundRect">
            <a:avLst>
              <a:gd name="adj" fmla="val 6699"/>
            </a:avLst>
          </a:prstGeom>
          <a:solidFill>
            <a:srgbClr val="5F8AC3"/>
          </a:solidFill>
        </p:spPr>
        <p:txBody>
          <a:bodyPr wrap="square" lIns="144000" anchor="ctr" anchorCtr="0">
            <a:noAutofit/>
          </a:bodyPr>
          <a:lstStyle/>
          <a:p>
            <a:pPr marL="177800" fontAlgn="ctr" hangingPunct="0"/>
            <a:r>
              <a:rPr lang="ja-JP" altLang="ja-JP" sz="1600" b="1" dirty="0">
                <a:solidFill>
                  <a:schemeClr val="bg1"/>
                </a:solidFill>
                <a:latin typeface="ＭＳ Ｐゴシック" panose="020B0600070205080204" pitchFamily="50" charset="-128"/>
                <a:ea typeface="ＭＳ Ｐゴシック" panose="020B0600070205080204" pitchFamily="50" charset="-128"/>
              </a:rPr>
              <a:t>特定産業については</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外国企業による</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事業</a:t>
            </a:r>
            <a:r>
              <a:rPr lang="ja-JP" altLang="en-US" sz="1600" b="1" dirty="0">
                <a:solidFill>
                  <a:schemeClr val="bg1"/>
                </a:solidFill>
                <a:latin typeface="ＭＳ Ｐゴシック" panose="020B0600070205080204" pitchFamily="50" charset="-128"/>
                <a:ea typeface="ＭＳ Ｐゴシック" panose="020B0600070205080204" pitchFamily="50" charset="-128"/>
              </a:rPr>
              <a:t>・</a:t>
            </a:r>
            <a:r>
              <a:rPr lang="ja-JP" altLang="ja-JP" sz="1600" b="1" dirty="0">
                <a:solidFill>
                  <a:schemeClr val="bg1"/>
                </a:solidFill>
                <a:latin typeface="ＭＳ Ｐゴシック" panose="020B0600070205080204" pitchFamily="50" charset="-128"/>
                <a:ea typeface="ＭＳ Ｐゴシック" panose="020B0600070205080204" pitchFamily="50" charset="-128"/>
              </a:rPr>
              <a:t>活動が</a:t>
            </a:r>
            <a:r>
              <a:rPr lang="ja-JP" altLang="en-US" sz="1600" b="1" dirty="0">
                <a:solidFill>
                  <a:schemeClr val="bg1"/>
                </a:solidFill>
                <a:latin typeface="ＭＳ Ｐゴシック" panose="020B0600070205080204" pitchFamily="50" charset="-128"/>
                <a:ea typeface="ＭＳ Ｐゴシック" panose="020B0600070205080204" pitchFamily="50" charset="-128"/>
              </a:rPr>
              <a:t>制限・</a:t>
            </a:r>
            <a:r>
              <a:rPr lang="ja-JP" altLang="ja-JP" sz="1600" b="1" dirty="0">
                <a:solidFill>
                  <a:schemeClr val="bg1"/>
                </a:solidFill>
                <a:latin typeface="ＭＳ Ｐゴシック" panose="020B0600070205080204" pitchFamily="50" charset="-128"/>
                <a:ea typeface="ＭＳ Ｐゴシック" panose="020B0600070205080204" pitchFamily="50" charset="-128"/>
              </a:rPr>
              <a:t>禁止</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2072680" y="2420887"/>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特に規制はない</a:t>
            </a:r>
            <a:br>
              <a:rPr lang="en-US" altLang="ja-JP" dirty="0"/>
            </a:br>
            <a:r>
              <a:rPr lang="ja-JP" altLang="en-US" sz="1400" dirty="0"/>
              <a:t>所定の手続きを経ることで会社設立は可能</a:t>
            </a:r>
          </a:p>
        </p:txBody>
      </p:sp>
      <p:sp>
        <p:nvSpPr>
          <p:cNvPr id="17" name="円/楕円 16"/>
          <p:cNvSpPr/>
          <p:nvPr/>
        </p:nvSpPr>
        <p:spPr>
          <a:xfrm>
            <a:off x="6033120" y="4725144"/>
            <a:ext cx="3096344" cy="903853"/>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r>
              <a:rPr lang="ja-JP" altLang="en-US" sz="1100" b="1" dirty="0">
                <a:latin typeface="ＭＳ Ｐゴシック" panose="020B0600070205080204" pitchFamily="50" charset="-128"/>
                <a:ea typeface="ＭＳ Ｐゴシック" panose="020B0600070205080204" pitchFamily="50" charset="-128"/>
              </a:rPr>
              <a:t>「特定種の企業に関する許可について」によれば</a:t>
            </a:r>
            <a:endParaRPr lang="en-US" altLang="ja-JP" sz="1100" b="1" dirty="0">
              <a:latin typeface="ＭＳ Ｐゴシック" panose="020B0600070205080204" pitchFamily="50" charset="-128"/>
              <a:ea typeface="ＭＳ Ｐゴシック" panose="020B0600070205080204" pitchFamily="50" charset="-128"/>
            </a:endParaRPr>
          </a:p>
          <a:p>
            <a:pPr algn="ctr"/>
            <a:r>
              <a:rPr lang="ja-JP" altLang="ja-JP" sz="1600" b="1" dirty="0">
                <a:latin typeface="ＭＳ Ｐゴシック" panose="020B0600070205080204" pitchFamily="50" charset="-128"/>
                <a:ea typeface="ＭＳ Ｐゴシック" panose="020B0600070205080204" pitchFamily="50" charset="-128"/>
              </a:rPr>
              <a:t>医療</a:t>
            </a:r>
            <a:r>
              <a:rPr lang="ja-JP" altLang="en-US" sz="1600" b="1" dirty="0">
                <a:latin typeface="ＭＳ Ｐゴシック" panose="020B0600070205080204" pitchFamily="50" charset="-128"/>
                <a:ea typeface="ＭＳ Ｐゴシック" panose="020B0600070205080204" pitchFamily="50" charset="-128"/>
              </a:rPr>
              <a:t>機器・医薬品</a:t>
            </a:r>
            <a:r>
              <a:rPr lang="ja-JP" altLang="ja-JP" sz="1600" b="1" dirty="0">
                <a:latin typeface="ＭＳ Ｐゴシック" panose="020B0600070205080204" pitchFamily="50" charset="-128"/>
                <a:ea typeface="ＭＳ Ｐゴシック" panose="020B0600070205080204" pitchFamily="50" charset="-128"/>
              </a:rPr>
              <a:t>の製造は、</a:t>
            </a:r>
            <a:br>
              <a:rPr lang="en-US" altLang="ja-JP" sz="1600" b="1" dirty="0">
                <a:latin typeface="ＭＳ Ｐゴシック" panose="020B0600070205080204" pitchFamily="50" charset="-128"/>
                <a:ea typeface="ＭＳ Ｐゴシック" panose="020B0600070205080204" pitchFamily="50" charset="-128"/>
              </a:rPr>
            </a:br>
            <a:r>
              <a:rPr lang="ja-JP" altLang="ja-JP" sz="1600" b="1" dirty="0">
                <a:latin typeface="ＭＳ Ｐゴシック" panose="020B0600070205080204" pitchFamily="50" charset="-128"/>
                <a:ea typeface="ＭＳ Ｐゴシック" panose="020B0600070205080204" pitchFamily="50" charset="-128"/>
              </a:rPr>
              <a:t>事業許可</a:t>
            </a:r>
            <a:r>
              <a:rPr lang="en-US" altLang="ja-JP" sz="1600" baseline="30000" dirty="0">
                <a:latin typeface="ＭＳ Ｐゴシック" panose="020B0600070205080204" pitchFamily="50" charset="-128"/>
                <a:ea typeface="ＭＳ Ｐゴシック" panose="020B0600070205080204" pitchFamily="50" charset="-128"/>
              </a:rPr>
              <a:t>※</a:t>
            </a:r>
            <a:r>
              <a:rPr lang="en-US" altLang="ja-JP" sz="16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600" b="1" dirty="0">
                <a:latin typeface="ＭＳ Ｐゴシック" panose="020B0600070205080204" pitchFamily="50" charset="-128"/>
                <a:ea typeface="ＭＳ Ｐゴシック" panose="020B0600070205080204" pitchFamily="50" charset="-128"/>
              </a:rPr>
              <a:t>の取得が必要</a:t>
            </a:r>
            <a:endParaRPr lang="en-US" altLang="ja-JP" sz="1600" b="1" dirty="0">
              <a:latin typeface="ＭＳ Ｐゴシック" panose="020B0600070205080204" pitchFamily="50" charset="-128"/>
              <a:ea typeface="ＭＳ Ｐゴシック" panose="020B0600070205080204" pitchFamily="50" charset="-128"/>
            </a:endParaRPr>
          </a:p>
        </p:txBody>
      </p:sp>
      <p:grpSp>
        <p:nvGrpSpPr>
          <p:cNvPr id="37" name="Group 3694"/>
          <p:cNvGrpSpPr>
            <a:grpSpLocks noChangeAspect="1"/>
          </p:cNvGrpSpPr>
          <p:nvPr/>
        </p:nvGrpSpPr>
        <p:grpSpPr bwMode="auto">
          <a:xfrm>
            <a:off x="1158690" y="2420887"/>
            <a:ext cx="625958" cy="910713"/>
            <a:chOff x="5069" y="737"/>
            <a:chExt cx="499" cy="726"/>
          </a:xfrm>
        </p:grpSpPr>
        <p:grpSp>
          <p:nvGrpSpPr>
            <p:cNvPr id="38" name="Group 3473"/>
            <p:cNvGrpSpPr>
              <a:grpSpLocks noChangeAspect="1"/>
            </p:cNvGrpSpPr>
            <p:nvPr/>
          </p:nvGrpSpPr>
          <p:grpSpPr bwMode="auto">
            <a:xfrm>
              <a:off x="5158" y="737"/>
              <a:ext cx="410" cy="726"/>
              <a:chOff x="5184" y="720"/>
              <a:chExt cx="432" cy="768"/>
            </a:xfrm>
          </p:grpSpPr>
          <p:sp>
            <p:nvSpPr>
              <p:cNvPr id="50" name="Rectangle 580"/>
              <p:cNvSpPr>
                <a:spLocks noChangeAspect="1" noChangeArrowheads="1"/>
              </p:cNvSpPr>
              <p:nvPr/>
            </p:nvSpPr>
            <p:spPr bwMode="auto">
              <a:xfrm>
                <a:off x="5184" y="720"/>
                <a:ext cx="432" cy="768"/>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51" name="Rectangle 581"/>
              <p:cNvSpPr>
                <a:spLocks noChangeAspect="1" noChangeArrowheads="1"/>
              </p:cNvSpPr>
              <p:nvPr/>
            </p:nvSpPr>
            <p:spPr bwMode="auto">
              <a:xfrm>
                <a:off x="5232"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2" name="Rectangle 582"/>
              <p:cNvSpPr>
                <a:spLocks noChangeAspect="1" noChangeArrowheads="1"/>
              </p:cNvSpPr>
              <p:nvPr/>
            </p:nvSpPr>
            <p:spPr bwMode="auto">
              <a:xfrm>
                <a:off x="5328"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3" name="Rectangle 583"/>
              <p:cNvSpPr>
                <a:spLocks noChangeAspect="1" noChangeArrowheads="1"/>
              </p:cNvSpPr>
              <p:nvPr/>
            </p:nvSpPr>
            <p:spPr bwMode="auto">
              <a:xfrm>
                <a:off x="5424"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4" name="Rectangle 584"/>
              <p:cNvSpPr>
                <a:spLocks noChangeAspect="1" noChangeArrowheads="1"/>
              </p:cNvSpPr>
              <p:nvPr/>
            </p:nvSpPr>
            <p:spPr bwMode="auto">
              <a:xfrm>
                <a:off x="5520"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5" name="Rectangle 585"/>
              <p:cNvSpPr>
                <a:spLocks noChangeAspect="1" noChangeArrowheads="1"/>
              </p:cNvSpPr>
              <p:nvPr/>
            </p:nvSpPr>
            <p:spPr bwMode="auto">
              <a:xfrm>
                <a:off x="5232"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6" name="Rectangle 586"/>
              <p:cNvSpPr>
                <a:spLocks noChangeAspect="1" noChangeArrowheads="1"/>
              </p:cNvSpPr>
              <p:nvPr/>
            </p:nvSpPr>
            <p:spPr bwMode="auto">
              <a:xfrm>
                <a:off x="5328"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7" name="Rectangle 587"/>
              <p:cNvSpPr>
                <a:spLocks noChangeAspect="1" noChangeArrowheads="1"/>
              </p:cNvSpPr>
              <p:nvPr/>
            </p:nvSpPr>
            <p:spPr bwMode="auto">
              <a:xfrm>
                <a:off x="5424"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8" name="Rectangle 588"/>
              <p:cNvSpPr>
                <a:spLocks noChangeAspect="1" noChangeArrowheads="1"/>
              </p:cNvSpPr>
              <p:nvPr/>
            </p:nvSpPr>
            <p:spPr bwMode="auto">
              <a:xfrm>
                <a:off x="5520"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9" name="Rectangle 589"/>
              <p:cNvSpPr>
                <a:spLocks noChangeAspect="1" noChangeArrowheads="1"/>
              </p:cNvSpPr>
              <p:nvPr/>
            </p:nvSpPr>
            <p:spPr bwMode="auto">
              <a:xfrm>
                <a:off x="5232"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0" name="Rectangle 590"/>
              <p:cNvSpPr>
                <a:spLocks noChangeAspect="1" noChangeArrowheads="1"/>
              </p:cNvSpPr>
              <p:nvPr/>
            </p:nvSpPr>
            <p:spPr bwMode="auto">
              <a:xfrm>
                <a:off x="5328"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1" name="Rectangle 591"/>
              <p:cNvSpPr>
                <a:spLocks noChangeAspect="1" noChangeArrowheads="1"/>
              </p:cNvSpPr>
              <p:nvPr/>
            </p:nvSpPr>
            <p:spPr bwMode="auto">
              <a:xfrm>
                <a:off x="5424"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2" name="Rectangle 592"/>
              <p:cNvSpPr>
                <a:spLocks noChangeAspect="1" noChangeArrowheads="1"/>
              </p:cNvSpPr>
              <p:nvPr/>
            </p:nvSpPr>
            <p:spPr bwMode="auto">
              <a:xfrm>
                <a:off x="5520"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3" name="Rectangle 593"/>
              <p:cNvSpPr>
                <a:spLocks noChangeAspect="1" noChangeArrowheads="1"/>
              </p:cNvSpPr>
              <p:nvPr/>
            </p:nvSpPr>
            <p:spPr bwMode="auto">
              <a:xfrm>
                <a:off x="5232"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4" name="Rectangle 594"/>
              <p:cNvSpPr>
                <a:spLocks noChangeAspect="1" noChangeArrowheads="1"/>
              </p:cNvSpPr>
              <p:nvPr/>
            </p:nvSpPr>
            <p:spPr bwMode="auto">
              <a:xfrm>
                <a:off x="5328"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5" name="Rectangle 595"/>
              <p:cNvSpPr>
                <a:spLocks noChangeAspect="1" noChangeArrowheads="1"/>
              </p:cNvSpPr>
              <p:nvPr/>
            </p:nvSpPr>
            <p:spPr bwMode="auto">
              <a:xfrm>
                <a:off x="5424"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6" name="Rectangle 596"/>
              <p:cNvSpPr>
                <a:spLocks noChangeAspect="1" noChangeArrowheads="1"/>
              </p:cNvSpPr>
              <p:nvPr/>
            </p:nvSpPr>
            <p:spPr bwMode="auto">
              <a:xfrm>
                <a:off x="5520"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39" name="Group 3472"/>
            <p:cNvGrpSpPr>
              <a:grpSpLocks noChangeAspect="1"/>
            </p:cNvGrpSpPr>
            <p:nvPr/>
          </p:nvGrpSpPr>
          <p:grpSpPr bwMode="auto">
            <a:xfrm>
              <a:off x="5069" y="1146"/>
              <a:ext cx="454" cy="317"/>
              <a:chOff x="5088" y="1152"/>
              <a:chExt cx="480" cy="336"/>
            </a:xfrm>
          </p:grpSpPr>
          <p:sp>
            <p:nvSpPr>
              <p:cNvPr id="40" name="Rectangle 597"/>
              <p:cNvSpPr>
                <a:spLocks noChangeAspect="1" noChangeArrowheads="1"/>
              </p:cNvSpPr>
              <p:nvPr/>
            </p:nvSpPr>
            <p:spPr bwMode="auto">
              <a:xfrm>
                <a:off x="5088" y="1152"/>
                <a:ext cx="480"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41" name="Rectangle 598"/>
              <p:cNvSpPr>
                <a:spLocks noChangeAspect="1" noChangeArrowheads="1"/>
              </p:cNvSpPr>
              <p:nvPr/>
            </p:nvSpPr>
            <p:spPr bwMode="auto">
              <a:xfrm>
                <a:off x="5232" y="1392"/>
                <a:ext cx="192"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42" name="Rectangle 599"/>
              <p:cNvSpPr>
                <a:spLocks noChangeAspect="1" noChangeArrowheads="1"/>
              </p:cNvSpPr>
              <p:nvPr/>
            </p:nvSpPr>
            <p:spPr bwMode="auto">
              <a:xfrm>
                <a:off x="5136"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3" name="Rectangle 600"/>
              <p:cNvSpPr>
                <a:spLocks noChangeAspect="1" noChangeArrowheads="1"/>
              </p:cNvSpPr>
              <p:nvPr/>
            </p:nvSpPr>
            <p:spPr bwMode="auto">
              <a:xfrm>
                <a:off x="5280"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4" name="Rectangle 601"/>
              <p:cNvSpPr>
                <a:spLocks noChangeAspect="1" noChangeArrowheads="1"/>
              </p:cNvSpPr>
              <p:nvPr/>
            </p:nvSpPr>
            <p:spPr bwMode="auto">
              <a:xfrm>
                <a:off x="5424"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5" name="Rectangle 602"/>
              <p:cNvSpPr>
                <a:spLocks noChangeAspect="1" noChangeArrowheads="1"/>
              </p:cNvSpPr>
              <p:nvPr/>
            </p:nvSpPr>
            <p:spPr bwMode="auto">
              <a:xfrm>
                <a:off x="5136"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6" name="Rectangle 603"/>
              <p:cNvSpPr>
                <a:spLocks noChangeAspect="1" noChangeArrowheads="1"/>
              </p:cNvSpPr>
              <p:nvPr/>
            </p:nvSpPr>
            <p:spPr bwMode="auto">
              <a:xfrm>
                <a:off x="5280"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604"/>
              <p:cNvSpPr>
                <a:spLocks noChangeAspect="1" noChangeArrowheads="1"/>
              </p:cNvSpPr>
              <p:nvPr/>
            </p:nvSpPr>
            <p:spPr bwMode="auto">
              <a:xfrm>
                <a:off x="5424"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605"/>
              <p:cNvSpPr>
                <a:spLocks noChangeAspect="1" noChangeArrowheads="1"/>
              </p:cNvSpPr>
              <p:nvPr/>
            </p:nvSpPr>
            <p:spPr bwMode="auto">
              <a:xfrm>
                <a:off x="5136"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606"/>
              <p:cNvSpPr>
                <a:spLocks noChangeAspect="1" noChangeArrowheads="1"/>
              </p:cNvSpPr>
              <p:nvPr/>
            </p:nvSpPr>
            <p:spPr bwMode="auto">
              <a:xfrm>
                <a:off x="5472"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sp>
        <p:nvSpPr>
          <p:cNvPr id="70" name="Rectangle 6"/>
          <p:cNvSpPr>
            <a:spLocks noChangeArrowheads="1"/>
          </p:cNvSpPr>
          <p:nvPr/>
        </p:nvSpPr>
        <p:spPr bwMode="auto">
          <a:xfrm>
            <a:off x="920552" y="3933136"/>
            <a:ext cx="4608512" cy="576064"/>
          </a:xfrm>
          <a:prstGeom prst="rect">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事業体（現地法人）の設立に関する手続きの概要</a:t>
            </a:r>
          </a:p>
        </p:txBody>
      </p:sp>
      <p:graphicFrame>
        <p:nvGraphicFramePr>
          <p:cNvPr id="71" name="表 70"/>
          <p:cNvGraphicFramePr>
            <a:graphicFrameLocks noGrp="1"/>
          </p:cNvGraphicFramePr>
          <p:nvPr>
            <p:extLst>
              <p:ext uri="{D42A27DB-BD31-4B8C-83A1-F6EECF244321}">
                <p14:modId xmlns:p14="http://schemas.microsoft.com/office/powerpoint/2010/main" val="146872762"/>
              </p:ext>
            </p:extLst>
          </p:nvPr>
        </p:nvGraphicFramePr>
        <p:xfrm>
          <a:off x="848544" y="4293336"/>
          <a:ext cx="4752528" cy="2160000"/>
        </p:xfrm>
        <a:graphic>
          <a:graphicData uri="http://schemas.openxmlformats.org/drawingml/2006/table">
            <a:tbl>
              <a:tblPr firstRow="1" bandRow="1">
                <a:tableStyleId>{5C22544A-7EE6-4342-B048-85BDC9FD1C3A}</a:tableStyleId>
              </a:tblPr>
              <a:tblGrid>
                <a:gridCol w="403554">
                  <a:extLst>
                    <a:ext uri="{9D8B030D-6E8A-4147-A177-3AD203B41FA5}">
                      <a16:colId xmlns:a16="http://schemas.microsoft.com/office/drawing/2014/main" val="20000"/>
                    </a:ext>
                  </a:extLst>
                </a:gridCol>
                <a:gridCol w="4348974">
                  <a:extLst>
                    <a:ext uri="{9D8B030D-6E8A-4147-A177-3AD203B41FA5}">
                      <a16:colId xmlns:a16="http://schemas.microsoft.com/office/drawing/2014/main" val="20001"/>
                    </a:ext>
                  </a:extLst>
                </a:gridCol>
              </a:tblGrid>
              <a:tr h="360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親会社での必要書類の準備、設立関係書類への署名</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60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ロシア語翻訳のアレンジ及びロシアでの公証手続</a:t>
                      </a:r>
                      <a:endParaRPr kumimoji="1" lang="ja-JP" altLang="en-US" sz="1100" b="0" kern="1200" baseline="300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60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国家登記及び税務登録</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60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社印の作成</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60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地方当局への登録</a:t>
                      </a:r>
                      <a:r>
                        <a:rPr lang="en-US" altLang="ja-JP" sz="1100" dirty="0">
                          <a:solidFill>
                            <a:schemeClr val="tx1"/>
                          </a:solidFill>
                        </a:rPr>
                        <a:t>(</a:t>
                      </a:r>
                      <a:r>
                        <a:rPr lang="ja-JP" altLang="en-US" sz="1100" dirty="0">
                          <a:solidFill>
                            <a:schemeClr val="tx1"/>
                          </a:solidFill>
                        </a:rPr>
                        <a:t>国家統計局、年金基金、社会保険局、労働局等</a:t>
                      </a:r>
                      <a:r>
                        <a:rPr lang="en-US" altLang="ja-JP" sz="1100" dirty="0">
                          <a:solidFill>
                            <a:schemeClr val="tx1"/>
                          </a:solidFill>
                        </a:rPr>
                        <a:t>)</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3388042241"/>
                  </a:ext>
                </a:extLst>
              </a:tr>
              <a:tr h="360000">
                <a:tc>
                  <a:txBody>
                    <a:bodyPr/>
                    <a:lstStyle/>
                    <a:p>
                      <a:pPr marL="176213" indent="-176213" algn="ctr"/>
                      <a:r>
                        <a:rPr lang="en-US" altLang="ja-JP" sz="1100" b="1" dirty="0">
                          <a:solidFill>
                            <a:schemeClr val="tx1"/>
                          </a:solidFill>
                        </a:rPr>
                        <a:t>6</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銀行口座の開設と資本金の支払い</a:t>
                      </a:r>
                      <a:endParaRPr lang="en-US" altLang="ja-JP" sz="1100" dirty="0">
                        <a:solidFill>
                          <a:schemeClr val="tx1"/>
                        </a:solidFill>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4253729709"/>
                  </a:ext>
                </a:extLst>
              </a:tr>
            </a:tbl>
          </a:graphicData>
        </a:graphic>
      </p:graphicFrame>
      <p:grpSp>
        <p:nvGrpSpPr>
          <p:cNvPr id="72" name="Group 5"/>
          <p:cNvGrpSpPr>
            <a:grpSpLocks noChangeAspect="1"/>
          </p:cNvGrpSpPr>
          <p:nvPr/>
        </p:nvGrpSpPr>
        <p:grpSpPr bwMode="auto">
          <a:xfrm>
            <a:off x="6105128" y="3717032"/>
            <a:ext cx="1224137" cy="980753"/>
            <a:chOff x="5032" y="257"/>
            <a:chExt cx="1187" cy="951"/>
          </a:xfrm>
        </p:grpSpPr>
        <p:sp>
          <p:nvSpPr>
            <p:cNvPr id="73"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Group 27"/>
          <p:cNvGrpSpPr>
            <a:grpSpLocks noChangeAspect="1"/>
          </p:cNvGrpSpPr>
          <p:nvPr/>
        </p:nvGrpSpPr>
        <p:grpSpPr bwMode="auto">
          <a:xfrm>
            <a:off x="8337376" y="3861048"/>
            <a:ext cx="430286" cy="811711"/>
            <a:chOff x="5253" y="1616"/>
            <a:chExt cx="273" cy="515"/>
          </a:xfrm>
        </p:grpSpPr>
        <p:sp>
          <p:nvSpPr>
            <p:cNvPr id="92"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4" name="Group 33"/>
          <p:cNvGrpSpPr>
            <a:grpSpLocks noChangeAspect="1"/>
          </p:cNvGrpSpPr>
          <p:nvPr/>
        </p:nvGrpSpPr>
        <p:grpSpPr bwMode="auto">
          <a:xfrm>
            <a:off x="7401272" y="4221088"/>
            <a:ext cx="805457" cy="414018"/>
            <a:chOff x="4786" y="1941"/>
            <a:chExt cx="321" cy="165"/>
          </a:xfrm>
        </p:grpSpPr>
        <p:sp>
          <p:nvSpPr>
            <p:cNvPr id="95"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101" name="テキスト ボックス 10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r>
              <a:rPr lang="en-US" altLang="ja-JP" sz="800" dirty="0"/>
              <a:t>JETRO</a:t>
            </a:r>
            <a:r>
              <a:rPr lang="ja-JP" altLang="en-US" sz="800" dirty="0"/>
              <a:t>「 ロシアにおける会社設立マニュアル （</a:t>
            </a:r>
            <a:r>
              <a:rPr lang="en-US" altLang="ja-JP" sz="800" dirty="0"/>
              <a:t>2018 </a:t>
            </a:r>
            <a:r>
              <a:rPr lang="ja-JP" altLang="en-US" sz="800" dirty="0"/>
              <a:t>年 </a:t>
            </a:r>
            <a:r>
              <a:rPr lang="en-US" altLang="ja-JP" sz="800" dirty="0"/>
              <a:t>3 </a:t>
            </a:r>
            <a:r>
              <a:rPr lang="ja-JP" altLang="en-US" sz="800" dirty="0"/>
              <a:t>月改訂版） 」</a:t>
            </a:r>
            <a:endParaRPr lang="ja-JP" altLang="ja-JP" sz="800" dirty="0"/>
          </a:p>
        </p:txBody>
      </p:sp>
      <p:grpSp>
        <p:nvGrpSpPr>
          <p:cNvPr id="10" name="グループ化 9"/>
          <p:cNvGrpSpPr/>
          <p:nvPr/>
        </p:nvGrpSpPr>
        <p:grpSpPr>
          <a:xfrm>
            <a:off x="5673080" y="2420891"/>
            <a:ext cx="876592" cy="523484"/>
            <a:chOff x="5673080" y="2339455"/>
            <a:chExt cx="876592" cy="523484"/>
          </a:xfrm>
        </p:grpSpPr>
        <p:sp>
          <p:nvSpPr>
            <p:cNvPr id="9" name="二等辺三角形 8"/>
            <p:cNvSpPr/>
            <p:nvPr/>
          </p:nvSpPr>
          <p:spPr>
            <a:xfrm rot="5400000">
              <a:off x="6183730" y="2496996"/>
              <a:ext cx="523484" cy="208401"/>
            </a:xfrm>
            <a:prstGeom prst="triangle">
              <a:avLst/>
            </a:prstGeom>
            <a:solidFill>
              <a:srgbClr val="002060"/>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5673080" y="2420888"/>
              <a:ext cx="720080" cy="360040"/>
            </a:xfrm>
            <a:prstGeom prst="roundRect">
              <a:avLst>
                <a:gd name="adj" fmla="val 10053"/>
              </a:avLst>
            </a:prstGeom>
            <a:solidFill>
              <a:srgbClr val="002060"/>
            </a:solidFill>
          </p:spPr>
          <p:txBody>
            <a:bodyPr wrap="none" lIns="72000" rtlCol="0" anchor="ctr">
              <a:noAutofit/>
            </a:bodyPr>
            <a:lstStyle/>
            <a:p>
              <a:pPr font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grpSp>
        <p:nvGrpSpPr>
          <p:cNvPr id="102" name="グループ化 7"/>
          <p:cNvGrpSpPr/>
          <p:nvPr/>
        </p:nvGrpSpPr>
        <p:grpSpPr>
          <a:xfrm>
            <a:off x="632518" y="2041103"/>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51181" y="2113806"/>
              <a:ext cx="585436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現地法人</a:t>
              </a:r>
              <a:r>
                <a:rPr lang="ja-JP" altLang="en-US" sz="1400" dirty="0">
                  <a:solidFill>
                    <a:srgbClr val="000000"/>
                  </a:solidFill>
                  <a:latin typeface="Arial Black" pitchFamily="34" charset="0"/>
                  <a:ea typeface="HGP創英角ｺﾞｼｯｸUB" pitchFamily="50" charset="-128"/>
                </a:rPr>
                <a:t>設立の条件等</a:t>
              </a:r>
            </a:p>
          </p:txBody>
        </p:sp>
      </p:grpSp>
      <p:sp>
        <p:nvSpPr>
          <p:cNvPr id="106" name="角丸四角形 7">
            <a:extLst>
              <a:ext uri="{FF2B5EF4-FFF2-40B4-BE49-F238E27FC236}">
                <a16:creationId xmlns:a16="http://schemas.microsoft.com/office/drawing/2014/main" id="{89B00FD1-ED41-46B9-B217-E0CAC8069097}"/>
              </a:ext>
            </a:extLst>
          </p:cNvPr>
          <p:cNvSpPr/>
          <p:nvPr/>
        </p:nvSpPr>
        <p:spPr>
          <a:xfrm>
            <a:off x="2090396" y="3160710"/>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手続としては駐在員事務所・支店よりも　　容易</a:t>
            </a:r>
            <a:r>
              <a:rPr lang="ja-JP" altLang="en-US" sz="1400" dirty="0"/>
              <a:t>であると言える</a:t>
            </a:r>
          </a:p>
        </p:txBody>
      </p:sp>
    </p:spTree>
    <p:extLst>
      <p:ext uri="{BB962C8B-B14F-4D97-AF65-F5344CB8AC3E}">
        <p14:creationId xmlns:p14="http://schemas.microsoft.com/office/powerpoint/2010/main" val="73036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会社法（税制）</a:t>
            </a:r>
          </a:p>
        </p:txBody>
      </p:sp>
      <p:sp>
        <p:nvSpPr>
          <p:cNvPr id="7" name="片側の 2 つの角を丸めた四角形 6"/>
          <p:cNvSpPr/>
          <p:nvPr/>
        </p:nvSpPr>
        <p:spPr>
          <a:xfrm>
            <a:off x="344488" y="1916832"/>
            <a:ext cx="4464496" cy="2016224"/>
          </a:xfrm>
          <a:prstGeom prst="round2SameRect">
            <a:avLst>
              <a:gd name="adj1" fmla="val 0"/>
              <a:gd name="adj2" fmla="val 9158"/>
            </a:avLst>
          </a:prstGeom>
          <a:solidFill>
            <a:srgbClr val="DDE6F3"/>
          </a:soli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44488"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片側の 2 つの角を丸めた四角形 29"/>
          <p:cNvSpPr/>
          <p:nvPr/>
        </p:nvSpPr>
        <p:spPr>
          <a:xfrm>
            <a:off x="5097016" y="1916832"/>
            <a:ext cx="4464496" cy="2016224"/>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1 つの角を丸めた四角形 28"/>
          <p:cNvSpPr/>
          <p:nvPr/>
        </p:nvSpPr>
        <p:spPr>
          <a:xfrm>
            <a:off x="704528"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法人資産税</a:t>
            </a:r>
          </a:p>
        </p:txBody>
      </p:sp>
      <p:sp>
        <p:nvSpPr>
          <p:cNvPr id="31" name="正方形/長方形 30"/>
          <p:cNvSpPr/>
          <p:nvPr/>
        </p:nvSpPr>
        <p:spPr>
          <a:xfrm>
            <a:off x="488504" y="4437112"/>
            <a:ext cx="1983235"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税率の上限は、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4726950"/>
            <a:ext cx="3960440" cy="718274"/>
          </a:xfrm>
          <a:prstGeom prst="rect">
            <a:avLst/>
          </a:prstGeom>
        </p:spPr>
        <p:txBody>
          <a:bodyPr wrap="square">
            <a:spAutoFit/>
          </a:bodyPr>
          <a:lstStyle/>
          <a:p>
            <a:pPr algn="just" fontAlgn="ctr">
              <a:lnSpc>
                <a:spcPct val="113000"/>
              </a:lnSpc>
            </a:pPr>
            <a:r>
              <a:rPr lang="ja-JP" altLang="ja-JP" sz="1200" dirty="0"/>
              <a:t>恒久的施設を通じて</a:t>
            </a:r>
            <a:r>
              <a:rPr lang="ja-JP" altLang="en-US" sz="1200" dirty="0"/>
              <a:t>、</a:t>
            </a:r>
            <a:r>
              <a:rPr lang="ja-JP" altLang="ja-JP" sz="1200" dirty="0"/>
              <a:t>ロシア国内</a:t>
            </a:r>
            <a:r>
              <a:rPr lang="ja-JP" altLang="en-US" sz="1200" dirty="0"/>
              <a:t>で</a:t>
            </a:r>
            <a:r>
              <a:rPr lang="ja-JP" altLang="ja-JP" sz="1200" dirty="0"/>
              <a:t>営業活動を行い、かつ、ロシア国内にある資産を有する外国組織は、固定資産</a:t>
            </a:r>
            <a:r>
              <a:rPr lang="ja-JP" altLang="en-US" sz="1200" dirty="0"/>
              <a:t>への</a:t>
            </a:r>
            <a:r>
              <a:rPr lang="ja-JP" altLang="ja-JP" sz="1200" dirty="0"/>
              <a:t>課税</a:t>
            </a:r>
            <a:r>
              <a:rPr lang="ja-JP" altLang="en-US" sz="1200" dirty="0"/>
              <a:t>がある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36" name="1 つの角を丸めた四角形 35"/>
          <p:cNvSpPr/>
          <p:nvPr/>
        </p:nvSpPr>
        <p:spPr>
          <a:xfrm>
            <a:off x="5457056"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中小企業に対する簡易税制</a:t>
            </a:r>
          </a:p>
        </p:txBody>
      </p:sp>
      <p:sp>
        <p:nvSpPr>
          <p:cNvPr id="37" name="片側の 2 つの角を丸めた四角形 36"/>
          <p:cNvSpPr/>
          <p:nvPr/>
        </p:nvSpPr>
        <p:spPr>
          <a:xfrm>
            <a:off x="5097016"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241032" y="4437112"/>
            <a:ext cx="4176464" cy="1846018"/>
          </a:xfrm>
          <a:prstGeom prst="rect">
            <a:avLst/>
          </a:prstGeom>
        </p:spPr>
        <p:txBody>
          <a:bodyPr wrap="square">
            <a:spAutoFit/>
          </a:bodyPr>
          <a:lstStyle/>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従業員</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人</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年間の売上</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4,500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固定資産価格</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その他の用件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3000"/>
              </a:lnSpc>
            </a:pPr>
            <a:r>
              <a:rPr lang="ja-JP" altLang="en-US" sz="1200" dirty="0"/>
              <a:t>を満たす企業は、　　～　　の税を納める代わりに、</a:t>
            </a:r>
            <a:r>
              <a:rPr lang="ja-JP" altLang="en-US" sz="1200" b="0" i="0" dirty="0">
                <a:effectLst/>
                <a:latin typeface="ヒラギノ角ゴ Pro W3"/>
              </a:rPr>
              <a:t>総収入方式（控除なし。税率</a:t>
            </a:r>
            <a:r>
              <a:rPr lang="en-US" altLang="ja-JP" sz="1200" b="0" i="0" dirty="0">
                <a:effectLst/>
                <a:latin typeface="ヒラギノ角ゴ Pro W3"/>
              </a:rPr>
              <a:t>6</a:t>
            </a:r>
            <a:r>
              <a:rPr lang="ja-JP" altLang="en-US" sz="1200" b="0" i="0" dirty="0">
                <a:effectLst/>
                <a:latin typeface="ヒラギノ角ゴ Pro W3"/>
              </a:rPr>
              <a:t>％）または純収入方式（総収入から特定の支出が控除される。税率</a:t>
            </a:r>
            <a:r>
              <a:rPr lang="en-US" altLang="ja-JP" sz="1200" b="0" i="0" dirty="0">
                <a:effectLst/>
                <a:latin typeface="ヒラギノ角ゴ Pro W3"/>
              </a:rPr>
              <a:t>5</a:t>
            </a:r>
            <a:r>
              <a:rPr lang="ja-JP" altLang="en-US" sz="1200" b="0" i="0" dirty="0">
                <a:effectLst/>
                <a:latin typeface="ヒラギノ角ゴ Pro W3"/>
              </a:rPr>
              <a:t>～</a:t>
            </a:r>
            <a:r>
              <a:rPr lang="en-US" altLang="ja-JP" sz="1200" b="0" i="0" dirty="0">
                <a:effectLst/>
                <a:latin typeface="ヒラギノ角ゴ Pro W3"/>
              </a:rPr>
              <a:t>15</a:t>
            </a:r>
            <a:r>
              <a:rPr lang="ja-JP" altLang="en-US" sz="1200" b="0" i="0" dirty="0">
                <a:effectLst/>
                <a:latin typeface="ヒラギノ角ゴ Pro W3"/>
              </a:rPr>
              <a:t>％）</a:t>
            </a:r>
            <a:r>
              <a:rPr lang="ja-JP" altLang="en-US" sz="1200" dirty="0">
                <a:latin typeface="ヒラギノ角ゴ Pro W3"/>
              </a:rPr>
              <a:t>のいずれかを選択</a:t>
            </a:r>
            <a:endParaRPr lang="ja-JP" altLang="en-US" sz="1200"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会社法で定められた税金は、大きく分けて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344"/>
            <a:ext cx="5616624" cy="144016"/>
          </a:xfrm>
          <a:prstGeom prst="rect">
            <a:avLst/>
          </a:prstGeom>
          <a:noFill/>
        </p:spPr>
        <p:txBody>
          <a:bodyPr wrap="square" lIns="0" tIns="0" rIns="0" bIns="0" rtlCol="0" anchor="b"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年までは連邦政府予算に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割り当てられる。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kumimoji="0" lang="ja-JP" altLang="en-US" sz="800" dirty="0" bmk=""/>
              <a:t>ホームページ</a:t>
            </a:r>
          </a:p>
        </p:txBody>
      </p:sp>
      <p:sp>
        <p:nvSpPr>
          <p:cNvPr id="4" name="正方形/長方形 3"/>
          <p:cNvSpPr/>
          <p:nvPr/>
        </p:nvSpPr>
        <p:spPr>
          <a:xfrm>
            <a:off x="344488"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44488"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5097016"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097016"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6507958"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6853239"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 name="1 つの角を丸めた四角形 5"/>
          <p:cNvSpPr/>
          <p:nvPr/>
        </p:nvSpPr>
        <p:spPr>
          <a:xfrm>
            <a:off x="5458316"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付加価値税</a:t>
            </a:r>
          </a:p>
        </p:txBody>
      </p:sp>
      <p:sp>
        <p:nvSpPr>
          <p:cNvPr id="9" name="正方形/長方形 8"/>
          <p:cNvSpPr/>
          <p:nvPr/>
        </p:nvSpPr>
        <p:spPr>
          <a:xfrm>
            <a:off x="5183704" y="1988840"/>
            <a:ext cx="4320480"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基本は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特定の医薬品、医療製品等</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の税率は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必要不可欠な医療機器や医療サービス、教育サービス、銀行サービス等の付加価値税は免除されている</a:t>
            </a:r>
          </a:p>
        </p:txBody>
      </p:sp>
      <p:sp>
        <p:nvSpPr>
          <p:cNvPr id="20" name="二等辺三角形 19"/>
          <p:cNvSpPr/>
          <p:nvPr/>
        </p:nvSpPr>
        <p:spPr>
          <a:xfrm rot="5400000">
            <a:off x="2720752" y="2267580"/>
            <a:ext cx="720080" cy="432048"/>
          </a:xfrm>
          <a:prstGeom prst="triangle">
            <a:avLst/>
          </a:prstGeom>
          <a:gradFill flip="none" rotWithShape="1">
            <a:gsLst>
              <a:gs pos="0">
                <a:srgbClr val="868686"/>
              </a:gs>
              <a:gs pos="100000">
                <a:schemeClr val="bg1">
                  <a:alpha val="0"/>
                </a:schemeClr>
              </a:gs>
            </a:gsLst>
            <a:lin ang="5400000" scaled="1"/>
            <a:tileRect/>
          </a:gra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1 つの角を丸めた四角形 14"/>
          <p:cNvSpPr/>
          <p:nvPr/>
        </p:nvSpPr>
        <p:spPr>
          <a:xfrm>
            <a:off x="704528"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法人税</a:t>
            </a:r>
          </a:p>
        </p:txBody>
      </p:sp>
      <p:sp>
        <p:nvSpPr>
          <p:cNvPr id="17" name="正方形/長方形 16"/>
          <p:cNvSpPr/>
          <p:nvPr/>
        </p:nvSpPr>
        <p:spPr>
          <a:xfrm>
            <a:off x="488504" y="1988840"/>
            <a:ext cx="1813317"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企業利潤税は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704528" y="2232447"/>
            <a:ext cx="2376264" cy="509627"/>
          </a:xfrm>
          <a:prstGeom prst="rect">
            <a:avLst/>
          </a:prstGeom>
        </p:spPr>
        <p:txBody>
          <a:bodyPr wrap="square">
            <a:spAutoFit/>
          </a:bodyPr>
          <a:lstStyle/>
          <a:p>
            <a:pPr fontAlgn="ctr">
              <a:lnSpc>
                <a:spcPct val="113000"/>
              </a:lnSpc>
            </a:pPr>
            <a:r>
              <a:rPr lang="ja-JP" altLang="en-US" sz="1200" dirty="0"/>
              <a:t>うち、</a:t>
            </a:r>
            <a:r>
              <a:rPr lang="en-US" altLang="ja-JP" sz="1200" dirty="0"/>
              <a:t>2%</a:t>
            </a:r>
            <a:r>
              <a:rPr lang="ja-JP" altLang="ja-JP" sz="1200" dirty="0"/>
              <a:t>が連邦政府予算、</a:t>
            </a:r>
            <a:br>
              <a:rPr lang="en-US" altLang="ja-JP" sz="1200" dirty="0"/>
            </a:br>
            <a:r>
              <a:rPr lang="ja-JP" altLang="ja-JP" sz="1200" dirty="0"/>
              <a:t>残りは地方政府予算に割り当て</a:t>
            </a:r>
            <a:r>
              <a:rPr lang="ja-JP" altLang="en-US" sz="1200" baseline="30000" dirty="0"/>
              <a:t>注）</a:t>
            </a:r>
          </a:p>
        </p:txBody>
      </p:sp>
      <p:sp>
        <p:nvSpPr>
          <p:cNvPr id="19" name="正方形/長方形 18"/>
          <p:cNvSpPr/>
          <p:nvPr/>
        </p:nvSpPr>
        <p:spPr>
          <a:xfrm>
            <a:off x="560512" y="2852936"/>
            <a:ext cx="4248472" cy="430887"/>
          </a:xfrm>
          <a:prstGeom prst="rect">
            <a:avLst/>
          </a:prstGeom>
        </p:spPr>
        <p:txBody>
          <a:bodyPr wrap="square" lIns="0">
            <a:spAutoFit/>
          </a:bodyPr>
          <a:lstStyle/>
          <a:p>
            <a:pPr marL="180975" indent="-180975" fontAlgn="ct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納税者が外国組織である場合、以下</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種類に分類され、資産や</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取引、配当金などに対して、課税を受けることがある</a:t>
            </a:r>
          </a:p>
        </p:txBody>
      </p:sp>
      <p:sp>
        <p:nvSpPr>
          <p:cNvPr id="23" name="角丸四角形 22"/>
          <p:cNvSpPr/>
          <p:nvPr/>
        </p:nvSpPr>
        <p:spPr>
          <a:xfrm>
            <a:off x="776536" y="3306190"/>
            <a:ext cx="1224136" cy="504056"/>
          </a:xfrm>
          <a:prstGeom prst="roundRect">
            <a:avLst/>
          </a:prstGeom>
          <a:solidFill>
            <a:srgbClr val="CCDAEC"/>
          </a:solidFill>
        </p:spPr>
        <p:txBody>
          <a:bodyPr wrap="square" lIns="36000" rIns="36000" rtlCol="0" anchor="ctr">
            <a:noAutofit/>
          </a:bodyPr>
          <a:lstStyle/>
          <a:p>
            <a:pPr marL="15240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ロシア国内法に基づき設立された外資企業</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2110780" y="3306190"/>
            <a:ext cx="1224136" cy="504056"/>
          </a:xfrm>
          <a:prstGeom prst="roundRect">
            <a:avLst/>
          </a:prstGeom>
          <a:solidFill>
            <a:srgbClr val="CCDAEC"/>
          </a:solidFill>
        </p:spPr>
        <p:txBody>
          <a:bodyPr wrap="square" lIns="36000" rIns="36000" rtlCol="0" anchor="ctr">
            <a:noAutofit/>
          </a:bodyPr>
          <a:lstStyle/>
          <a:p>
            <a:pPr marL="152400" lvl="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ロシア国内において恒久的施設を有する外国組織</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3440832" y="3306190"/>
            <a:ext cx="1224136" cy="504056"/>
          </a:xfrm>
          <a:prstGeom prst="roundRect">
            <a:avLst/>
          </a:prstGeom>
          <a:solidFill>
            <a:srgbClr val="CCDAEC"/>
          </a:solidFill>
        </p:spPr>
        <p:txBody>
          <a:bodyPr wrap="square" lIns="36000" rIns="36000" rtlCol="0" anchor="ctr">
            <a:noAutofit/>
          </a:bodyPr>
          <a:lstStyle/>
          <a:p>
            <a:pPr marL="152400" lvl="1"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ロシア国内の源泉から所得を取得する外国組織</a:t>
            </a:r>
            <a:endParaRPr lang="ja-JP" altLang="en-US"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6" name="片側の 2 つの角を丸めた四角形 25"/>
          <p:cNvSpPr/>
          <p:nvPr/>
        </p:nvSpPr>
        <p:spPr>
          <a:xfrm rot="16200000">
            <a:off x="1944183" y="3472791"/>
            <a:ext cx="504056" cy="170858"/>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7" name="片側の 2 つの角を丸めた四角形 26"/>
          <p:cNvSpPr/>
          <p:nvPr/>
        </p:nvSpPr>
        <p:spPr>
          <a:xfrm rot="16200000">
            <a:off x="609939" y="3472792"/>
            <a:ext cx="504056" cy="170856"/>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8" name="片側の 2 つの角を丸めた四角形 27"/>
          <p:cNvSpPr/>
          <p:nvPr/>
        </p:nvSpPr>
        <p:spPr>
          <a:xfrm rot="16200000">
            <a:off x="3274235" y="3472790"/>
            <a:ext cx="504056" cy="170857"/>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 name="TextBox 4">
            <a:extLst>
              <a:ext uri="{FF2B5EF4-FFF2-40B4-BE49-F238E27FC236}">
                <a16:creationId xmlns:a16="http://schemas.microsoft.com/office/drawing/2014/main" id="{5E32431E-4CC7-48CB-BE0B-5AE9BB1D7D76}"/>
              </a:ext>
            </a:extLst>
          </p:cNvPr>
          <p:cNvSpPr txBox="1"/>
          <p:nvPr/>
        </p:nvSpPr>
        <p:spPr>
          <a:xfrm>
            <a:off x="3252095" y="1988840"/>
            <a:ext cx="1484881" cy="8925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優遇税制を受けられる場合においても、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最低税率は原則</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16.5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825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5F1C6C7B-5882-4B7B-BDB1-E1D406CED7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95" imgH="396" progId="TCLayout.ActiveDocument.1">
                  <p:embed/>
                </p:oleObj>
              </mc:Choice>
              <mc:Fallback>
                <p:oleObj name="think-cell Slide" r:id="rId5" imgW="395" imgH="396" progId="TCLayout.ActiveDocument.1">
                  <p:embed/>
                  <p:pic>
                    <p:nvPicPr>
                      <p:cNvPr id="14" name="Object 13" hidden="1">
                        <a:extLst>
                          <a:ext uri="{FF2B5EF4-FFF2-40B4-BE49-F238E27FC236}">
                            <a16:creationId xmlns:a16="http://schemas.microsoft.com/office/drawing/2014/main" id="{5F1C6C7B-5882-4B7B-BDB1-E1D406CED7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ロシア／一般概況／規制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187437" y="97542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ロシア連邦を仕向地とする支払手段（銀行券及び政府紙幣に限る）及び貴金属の輸出（日本からロシアへの持ち込み）については、一部の場合を除き</a:t>
            </a:r>
            <a:r>
              <a:rPr lang="ja-JP" altLang="en-US" sz="1400" b="1" i="0" dirty="0">
                <a:effectLst/>
              </a:rPr>
              <a:t>財務大臣（税関長）の許可を受ける義務が課されている。</a:t>
            </a:r>
            <a:endParaRPr lang="en-US" altLang="ja-JP" sz="1400" b="1" i="0" dirty="0">
              <a:effectLst/>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ロシア連邦税関庁によれば、</a:t>
            </a:r>
            <a:r>
              <a:rPr lang="en-US" altLang="ja-JP" sz="1400" b="0" i="0" dirty="0">
                <a:effectLst/>
              </a:rPr>
              <a:t>2022</a:t>
            </a:r>
            <a:r>
              <a:rPr lang="ja-JP" altLang="en-US" sz="1400" b="0" i="0" dirty="0">
                <a:effectLst/>
              </a:rPr>
              <a:t>年</a:t>
            </a:r>
            <a:r>
              <a:rPr lang="en-US" altLang="ja-JP" sz="1400" b="0" i="0" dirty="0">
                <a:effectLst/>
              </a:rPr>
              <a:t>3</a:t>
            </a:r>
            <a:r>
              <a:rPr lang="ja-JP" altLang="en-US" sz="1400" b="0" i="0" dirty="0">
                <a:effectLst/>
              </a:rPr>
              <a:t>月に発表された制限措置により、ロシア出国前に税関申告を行っても</a:t>
            </a:r>
            <a:r>
              <a:rPr lang="en-US" altLang="ja-JP" sz="1400" b="1" i="0" dirty="0">
                <a:effectLst/>
              </a:rPr>
              <a:t>1</a:t>
            </a:r>
            <a:r>
              <a:rPr lang="ja-JP" altLang="en-US" sz="1400" b="1" i="0" dirty="0">
                <a:effectLst/>
              </a:rPr>
              <a:t>万米ドルを超える外貨現金等は持ち出せない。</a:t>
            </a:r>
            <a:r>
              <a:rPr lang="en-US" altLang="ja-JP" sz="1400" b="1" i="0" baseline="30000" dirty="0">
                <a:effectLst/>
              </a:rPr>
              <a:t>1</a:t>
            </a:r>
            <a:r>
              <a:rPr lang="en-US" altLang="ja-JP" sz="1400" b="1" i="0" dirty="0">
                <a:effectLst/>
              </a:rPr>
              <a:t> </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Group 14">
            <a:extLst>
              <a:ext uri="{FF2B5EF4-FFF2-40B4-BE49-F238E27FC236}">
                <a16:creationId xmlns:a16="http://schemas.microsoft.com/office/drawing/2014/main" id="{A5197122-CCE2-4618-994A-120AEBAE6D86}"/>
              </a:ext>
            </a:extLst>
          </p:cNvPr>
          <p:cNvGrpSpPr/>
          <p:nvPr/>
        </p:nvGrpSpPr>
        <p:grpSpPr>
          <a:xfrm>
            <a:off x="776536" y="5939056"/>
            <a:ext cx="8568952" cy="396999"/>
            <a:chOff x="776536" y="5589244"/>
            <a:chExt cx="8568952" cy="936105"/>
          </a:xfrm>
        </p:grpSpPr>
        <p:sp>
          <p:nvSpPr>
            <p:cNvPr id="35" name="円/楕円 34"/>
            <p:cNvSpPr/>
            <p:nvPr/>
          </p:nvSpPr>
          <p:spPr>
            <a:xfrm>
              <a:off x="848544" y="5589244"/>
              <a:ext cx="8424936" cy="936105"/>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上記を守らなかった場合、没収、罰金、もしくは刑事罰が科されることがある。</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在ロシア日本大使館ホームページ</a:t>
            </a:r>
            <a:endParaRPr lang="en-US" altLang="ja-JP" sz="800" dirty="0"/>
          </a:p>
        </p:txBody>
      </p:sp>
      <p:sp>
        <p:nvSpPr>
          <p:cNvPr id="2" name="4. Footnote">
            <a:extLst>
              <a:ext uri="{FF2B5EF4-FFF2-40B4-BE49-F238E27FC236}">
                <a16:creationId xmlns:a16="http://schemas.microsoft.com/office/drawing/2014/main" id="{8608CAC9-4A8E-4291-805C-EF9F17EC7014}"/>
              </a:ext>
            </a:extLst>
          </p:cNvPr>
          <p:cNvSpPr txBox="1"/>
          <p:nvPr>
            <p:custDataLst>
              <p:tags r:id="rId3"/>
            </p:custDataLst>
          </p:nvPr>
        </p:nvSpPr>
        <p:spPr>
          <a:xfrm>
            <a:off x="219007" y="6385683"/>
            <a:ext cx="928562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制限には外貨建ての金融商品も含まれており、金額の計算にあたっては、持出し日のロシア中央銀行の公式為替レートが適用される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Group 46">
            <a:extLst>
              <a:ext uri="{FF2B5EF4-FFF2-40B4-BE49-F238E27FC236}">
                <a16:creationId xmlns:a16="http://schemas.microsoft.com/office/drawing/2014/main" id="{92C06C84-8A68-4DD7-94CE-CF4F5BD0E088}"/>
              </a:ext>
            </a:extLst>
          </p:cNvPr>
          <p:cNvGrpSpPr/>
          <p:nvPr/>
        </p:nvGrpSpPr>
        <p:grpSpPr>
          <a:xfrm>
            <a:off x="200471" y="2132856"/>
            <a:ext cx="9505058" cy="3714635"/>
            <a:chOff x="200471" y="1988840"/>
            <a:chExt cx="9505058" cy="4086098"/>
          </a:xfrm>
        </p:grpSpPr>
        <p:sp>
          <p:nvSpPr>
            <p:cNvPr id="39" name="角丸四角形 38"/>
            <p:cNvSpPr/>
            <p:nvPr/>
          </p:nvSpPr>
          <p:spPr>
            <a:xfrm>
              <a:off x="560512" y="240569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27790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grpSp>
          <p:nvGrpSpPr>
            <p:cNvPr id="21" name="Group 4"/>
            <p:cNvGrpSpPr>
              <a:grpSpLocks noChangeAspect="1"/>
            </p:cNvGrpSpPr>
            <p:nvPr/>
          </p:nvGrpSpPr>
          <p:grpSpPr bwMode="auto">
            <a:xfrm>
              <a:off x="5025008" y="3252376"/>
              <a:ext cx="4498512" cy="2822562"/>
              <a:chOff x="-647" y="1570"/>
              <a:chExt cx="2906" cy="1633"/>
            </a:xfrm>
          </p:grpSpPr>
          <p:sp>
            <p:nvSpPr>
              <p:cNvPr id="2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 name="Group 4"/>
            <p:cNvGrpSpPr>
              <a:grpSpLocks noChangeAspect="1"/>
            </p:cNvGrpSpPr>
            <p:nvPr/>
          </p:nvGrpSpPr>
          <p:grpSpPr bwMode="auto">
            <a:xfrm>
              <a:off x="5025008" y="3197786"/>
              <a:ext cx="4498512" cy="2822562"/>
              <a:chOff x="-647" y="1570"/>
              <a:chExt cx="2906" cy="1633"/>
            </a:xfrm>
          </p:grpSpPr>
          <p:sp>
            <p:nvSpPr>
              <p:cNvPr id="2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8"/>
              <p:cNvSpPr>
                <a:spLocks noChangeArrowheads="1"/>
              </p:cNvSpPr>
              <p:nvPr/>
            </p:nvSpPr>
            <p:spPr bwMode="auto">
              <a:xfrm>
                <a:off x="-473" y="2205"/>
                <a:ext cx="36" cy="4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Freeform 6"/>
            <p:cNvSpPr>
              <a:spLocks/>
            </p:cNvSpPr>
            <p:nvPr/>
          </p:nvSpPr>
          <p:spPr bwMode="auto">
            <a:xfrm>
              <a:off x="2072680" y="319778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2216696" y="240569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389433" y="3276277"/>
              <a:ext cx="2132404" cy="91409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原則として財務大臣      （税関長）の許可が必要</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例外に関してはロシア大使館の  ウェブサイトを参照</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642706" y="2909754"/>
              <a:ext cx="1595309"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財務大臣の許可が必要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200471" y="1988840"/>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税関申告が必要なケース</a:t>
                </a:r>
                <a:r>
                  <a:rPr lang="ja-JP" altLang="en-US" sz="1400" dirty="0">
                    <a:latin typeface="Arial Black" pitchFamily="34" charset="0"/>
                    <a:ea typeface="HGP創英角ｺﾞｼｯｸUB" pitchFamily="50" charset="-128"/>
                  </a:rPr>
                  <a:t>・外貨持出禁止のケース</a:t>
                </a:r>
              </a:p>
            </p:txBody>
          </p:sp>
        </p:grpSp>
        <p:sp>
          <p:nvSpPr>
            <p:cNvPr id="8" name="Freeform 7"/>
            <p:cNvSpPr>
              <a:spLocks/>
            </p:cNvSpPr>
            <p:nvPr/>
          </p:nvSpPr>
          <p:spPr bwMode="auto">
            <a:xfrm>
              <a:off x="1784648" y="456593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角丸四角形 19"/>
            <p:cNvSpPr/>
            <p:nvPr/>
          </p:nvSpPr>
          <p:spPr>
            <a:xfrm>
              <a:off x="2912624" y="4331147"/>
              <a:ext cx="1631855" cy="1368152"/>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合計</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相当以上の外貨現金</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外貨建ての金融商品も含む</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持ち出し不可</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43" name="グループ化 42">
              <a:extLst>
                <a:ext uri="{FF2B5EF4-FFF2-40B4-BE49-F238E27FC236}">
                  <a16:creationId xmlns:a16="http://schemas.microsoft.com/office/drawing/2014/main" id="{7E5F5473-8649-4109-BDEB-A22043D48066}"/>
                </a:ext>
              </a:extLst>
            </p:cNvPr>
            <p:cNvGrpSpPr/>
            <p:nvPr/>
          </p:nvGrpSpPr>
          <p:grpSpPr>
            <a:xfrm>
              <a:off x="4603112" y="3827091"/>
              <a:ext cx="2161184" cy="1821260"/>
              <a:chOff x="2287194" y="2575129"/>
              <a:chExt cx="2161184" cy="1821260"/>
            </a:xfrm>
          </p:grpSpPr>
          <p:sp>
            <p:nvSpPr>
              <p:cNvPr id="44" name="Freeform 12">
                <a:extLst>
                  <a:ext uri="{FF2B5EF4-FFF2-40B4-BE49-F238E27FC236}">
                    <a16:creationId xmlns:a16="http://schemas.microsoft.com/office/drawing/2014/main" id="{C0D05641-05BD-479D-A41E-39162664D8F6}"/>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10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相当以上</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の外貨現金等</a:t>
                </a:r>
              </a:p>
            </p:txBody>
          </p:sp>
          <p:sp>
            <p:nvSpPr>
              <p:cNvPr id="45" name="テキスト ボックス 44">
                <a:extLst>
                  <a:ext uri="{FF2B5EF4-FFF2-40B4-BE49-F238E27FC236}">
                    <a16:creationId xmlns:a16="http://schemas.microsoft.com/office/drawing/2014/main" id="{B5BCF396-9704-46CE-999B-79DD703B5561}"/>
                  </a:ext>
                </a:extLst>
              </p:cNvPr>
              <p:cNvSpPr txBox="1"/>
              <p:nvPr/>
            </p:nvSpPr>
            <p:spPr>
              <a:xfrm>
                <a:off x="3275421" y="3486296"/>
                <a:ext cx="184731" cy="304699"/>
              </a:xfrm>
              <a:prstGeom prst="rect">
                <a:avLst/>
              </a:prstGeom>
              <a:noFill/>
            </p:spPr>
            <p:txBody>
              <a:bodyPr wrap="none" rtlCol="0">
                <a:spAutoFit/>
              </a:bodyPr>
              <a:lstStyle/>
              <a:p>
                <a:pPr algn="ct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a:extLst>
                  <a:ext uri="{FF2B5EF4-FFF2-40B4-BE49-F238E27FC236}">
                    <a16:creationId xmlns:a16="http://schemas.microsoft.com/office/drawing/2014/main" id="{E3A790CC-BFA7-415A-82A9-AC56F9EC6F54}"/>
                  </a:ext>
                </a:extLst>
              </p:cNvPr>
              <p:cNvSpPr/>
              <p:nvPr/>
            </p:nvSpPr>
            <p:spPr>
              <a:xfrm>
                <a:off x="2880322" y="3079185"/>
                <a:ext cx="974946"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持ち出し禁止</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403208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73.2</a:t>
            </a:r>
            <a:r>
              <a:rPr lang="ja-JP" altLang="en-US" dirty="0"/>
              <a:t>歳、健康寿命は</a:t>
            </a:r>
            <a:r>
              <a:rPr lang="en-US" altLang="ja-JP" dirty="0"/>
              <a:t>64.2</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76911835"/>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555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3408512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84" imgW="270" imgH="270" progId="TCLayout.ActiveDocument.1">
                  <p:embed/>
                </p:oleObj>
              </mc:Choice>
              <mc:Fallback>
                <p:oleObj name="think-cell Slide" r:id="rId184" imgW="270" imgH="270" progId="TCLayout.ActiveDocument.1">
                  <p:embed/>
                  <p:pic>
                    <p:nvPicPr>
                      <p:cNvPr id="8" name="オブジェクト 7" hidden="1"/>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305" name="Chart 304">
            <a:extLst>
              <a:ext uri="{FF2B5EF4-FFF2-40B4-BE49-F238E27FC236}">
                <a16:creationId xmlns:a16="http://schemas.microsoft.com/office/drawing/2014/main" id="{58F227A5-18C1-4319-AB15-DEE0C4228DB2}"/>
              </a:ext>
            </a:extLst>
          </p:cNvPr>
          <p:cNvGraphicFramePr/>
          <p:nvPr>
            <p:custDataLst>
              <p:tags r:id="rId4"/>
            </p:custDataLst>
            <p:extLst>
              <p:ext uri="{D42A27DB-BD31-4B8C-83A1-F6EECF244321}">
                <p14:modId xmlns:p14="http://schemas.microsoft.com/office/powerpoint/2010/main" val="3083926662"/>
              </p:ext>
            </p:extLst>
          </p:nvPr>
        </p:nvGraphicFramePr>
        <p:xfrm>
          <a:off x="1236663" y="1965325"/>
          <a:ext cx="6640512" cy="1647825"/>
        </p:xfrm>
        <a:graphic>
          <a:graphicData uri="http://schemas.openxmlformats.org/drawingml/2006/chart">
            <c:chart xmlns:c="http://schemas.openxmlformats.org/drawingml/2006/chart" xmlns:r="http://schemas.openxmlformats.org/officeDocument/2006/relationships" r:id="rId186"/>
          </a:graphicData>
        </a:graphic>
      </p:graphicFrame>
      <p:graphicFrame>
        <p:nvGraphicFramePr>
          <p:cNvPr id="307" name="Chart 306">
            <a:extLst>
              <a:ext uri="{FF2B5EF4-FFF2-40B4-BE49-F238E27FC236}">
                <a16:creationId xmlns:a16="http://schemas.microsoft.com/office/drawing/2014/main" id="{C3E33C44-59D0-4896-BBD5-9E6098327DEE}"/>
              </a:ext>
            </a:extLst>
          </p:cNvPr>
          <p:cNvGraphicFramePr/>
          <p:nvPr>
            <p:custDataLst>
              <p:tags r:id="rId5"/>
            </p:custDataLst>
            <p:extLst>
              <p:ext uri="{D42A27DB-BD31-4B8C-83A1-F6EECF244321}">
                <p14:modId xmlns:p14="http://schemas.microsoft.com/office/powerpoint/2010/main" val="1076625480"/>
              </p:ext>
            </p:extLst>
          </p:nvPr>
        </p:nvGraphicFramePr>
        <p:xfrm>
          <a:off x="1125538" y="2644775"/>
          <a:ext cx="6870700" cy="968375"/>
        </p:xfrm>
        <a:graphic>
          <a:graphicData uri="http://schemas.openxmlformats.org/drawingml/2006/chart">
            <c:chart xmlns:c="http://schemas.openxmlformats.org/drawingml/2006/chart" xmlns:r="http://schemas.openxmlformats.org/officeDocument/2006/relationships" r:id="rId187"/>
          </a:graphicData>
        </a:graphic>
      </p:graphicFrame>
      <p:sp>
        <p:nvSpPr>
          <p:cNvPr id="264" name="テキスト プレースホルダ 9">
            <a:extLst>
              <a:ext uri="{FF2B5EF4-FFF2-40B4-BE49-F238E27FC236}">
                <a16:creationId xmlns:a16="http://schemas.microsoft.com/office/drawing/2014/main" id="{F9523A42-7401-439F-91B6-ADCCBAC8C2D6}"/>
              </a:ext>
            </a:extLst>
          </p:cNvPr>
          <p:cNvSpPr>
            <a:spLocks noGrp="1"/>
          </p:cNvSpPr>
          <p:nvPr>
            <p:custDataLst>
              <p:tags r:id="rId6"/>
            </p:custDataLst>
          </p:nvPr>
        </p:nvSpPr>
        <p:spPr bwMode="gray">
          <a:xfrm>
            <a:off x="869950" y="3052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A674D8E-2B03-44B8-B52A-D274E09F405F}"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0331C520-E9CE-4E08-A90A-263A74D1C641}"/>
              </a:ext>
            </a:extLst>
          </p:cNvPr>
          <p:cNvSpPr>
            <a:spLocks noGrp="1"/>
          </p:cNvSpPr>
          <p:nvPr>
            <p:custDataLst>
              <p:tags r:id="rId7"/>
            </p:custDataLst>
          </p:nvPr>
        </p:nvSpPr>
        <p:spPr bwMode="gray">
          <a:xfrm>
            <a:off x="1009650"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547AA5-7000-4DBD-BE2F-AD08B69BF4D4}"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AB9D6DD2-D817-4639-90BE-B0B8AD76C61E}"/>
              </a:ext>
            </a:extLst>
          </p:cNvPr>
          <p:cNvSpPr>
            <a:spLocks noGrp="1"/>
          </p:cNvSpPr>
          <p:nvPr>
            <p:custDataLst>
              <p:tags r:id="rId8"/>
            </p:custDataLst>
          </p:nvPr>
        </p:nvSpPr>
        <p:spPr bwMode="gray">
          <a:xfrm>
            <a:off x="765175" y="26511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1F1B64-6729-4A0C-8943-1A2B9743C1D6}" type="datetime'1,''''''''''''0''0''''''''0'''''''''''''''''''''''''''''">
              <a:rPr lang="ja-JP" altLang="en-US" sz="1000" smtClean="0">
                <a:effectLst/>
                <a:sym typeface="+mn-lt"/>
              </a:rPr>
              <a:pPr marL="0" indent="0" algn="r">
                <a:spcBef>
                  <a:spcPct val="0"/>
                </a:spcBef>
                <a:buNone/>
              </a:pPr>
              <a:t>1,000</a:t>
            </a:fld>
            <a:endParaRPr lang="ja-JP" altLang="en-US" sz="1000" dirty="0">
              <a:sym typeface="+mn-lt"/>
            </a:endParaRPr>
          </a:p>
        </p:txBody>
      </p:sp>
      <p:cxnSp>
        <p:nvCxnSpPr>
          <p:cNvPr id="75" name="Straight Connector 74">
            <a:extLst>
              <a:ext uri="{FF2B5EF4-FFF2-40B4-BE49-F238E27FC236}">
                <a16:creationId xmlns:a16="http://schemas.microsoft.com/office/drawing/2014/main" id="{F382CF52-2248-4AEB-918A-B15BC6CA5032}"/>
              </a:ext>
            </a:extLst>
          </p:cNvPr>
          <p:cNvCxnSpPr/>
          <p:nvPr>
            <p:custDataLst>
              <p:tags r:id="rId9"/>
            </p:custDataLst>
          </p:nvPr>
        </p:nvCxnSpPr>
        <p:spPr bwMode="auto">
          <a:xfrm>
            <a:off x="1374775" y="3144838"/>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 name="テキスト プレースホルダ 9"/>
          <p:cNvSpPr>
            <a:spLocks noGrp="1"/>
          </p:cNvSpPr>
          <p:nvPr>
            <p:custDataLst>
              <p:tags r:id="rId10"/>
            </p:custDataLst>
          </p:nvPr>
        </p:nvSpPr>
        <p:spPr bwMode="auto">
          <a:xfrm>
            <a:off x="29749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26" name="テキスト プレースホルダ 9"/>
          <p:cNvSpPr>
            <a:spLocks noGrp="1"/>
          </p:cNvSpPr>
          <p:nvPr>
            <p:custDataLst>
              <p:tags r:id="rId11"/>
            </p:custDataLst>
          </p:nvPr>
        </p:nvSpPr>
        <p:spPr bwMode="auto">
          <a:xfrm>
            <a:off x="16335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DC261607-85E8-4CC8-9CB9-7C4C8F6FE1CC}"/>
              </a:ext>
            </a:extLst>
          </p:cNvPr>
          <p:cNvSpPr>
            <a:spLocks noGrp="1"/>
          </p:cNvSpPr>
          <p:nvPr>
            <p:custDataLst>
              <p:tags r:id="rId12"/>
            </p:custDataLst>
          </p:nvPr>
        </p:nvSpPr>
        <p:spPr bwMode="gray">
          <a:xfrm>
            <a:off x="6951664" y="3255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A27561-D514-475D-BCFD-E5BB915F4B83}" type="datetime'''''''''''''''''''''''4''''''''''''''''''''''92'''''''''''">
              <a:rPr lang="ja-JP" altLang="en-US" sz="1000" smtClean="0">
                <a:effectLst/>
              </a:rPr>
              <a:pPr/>
              <a:t>492</a:t>
            </a:fld>
            <a:endParaRPr lang="ja-JP" altLang="en-US" sz="1000" dirty="0">
              <a:sym typeface="+mn-lt"/>
            </a:endParaRPr>
          </a:p>
        </p:txBody>
      </p:sp>
      <p:sp>
        <p:nvSpPr>
          <p:cNvPr id="47" name="テキスト プレースホルダ 9"/>
          <p:cNvSpPr>
            <a:spLocks noGrp="1"/>
          </p:cNvSpPr>
          <p:nvPr>
            <p:custDataLst>
              <p:tags r:id="rId13"/>
            </p:custDataLst>
          </p:nvPr>
        </p:nvSpPr>
        <p:spPr bwMode="auto">
          <a:xfrm>
            <a:off x="49863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306" name="テキスト プレースホルダ 9">
            <a:extLst>
              <a:ext uri="{FF2B5EF4-FFF2-40B4-BE49-F238E27FC236}">
                <a16:creationId xmlns:a16="http://schemas.microsoft.com/office/drawing/2014/main" id="{772D98CF-5699-46DC-8458-C277F49B4452}"/>
              </a:ext>
            </a:extLst>
          </p:cNvPr>
          <p:cNvSpPr>
            <a:spLocks noGrp="1"/>
          </p:cNvSpPr>
          <p:nvPr>
            <p:custDataLst>
              <p:tags r:id="rId14"/>
            </p:custDataLst>
          </p:nvPr>
        </p:nvSpPr>
        <p:spPr bwMode="auto">
          <a:xfrm>
            <a:off x="76692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51D7AF-0A00-4C21-B6CB-9250C0B30604}" type="datetime'''''''''''''''''''''''''''''''''1''9'''''''''''''''''''">
              <a:rPr kumimoji="0" lang="ja-JP" altLang="en-US" sz="1000" smtClean="0"/>
              <a:pPr/>
              <a:t>19</a:t>
            </a:fld>
            <a:endParaRPr kumimoji="0" lang="ja-JP" altLang="en-US" sz="1000" dirty="0">
              <a:sym typeface="+mn-lt"/>
            </a:endParaRPr>
          </a:p>
        </p:txBody>
      </p:sp>
      <p:sp>
        <p:nvSpPr>
          <p:cNvPr id="121" name="テキスト プレースホルダ 9">
            <a:extLst>
              <a:ext uri="{FF2B5EF4-FFF2-40B4-BE49-F238E27FC236}">
                <a16:creationId xmlns:a16="http://schemas.microsoft.com/office/drawing/2014/main" id="{A1850821-3142-4A49-B229-6CFA87D7DCD7}"/>
              </a:ext>
            </a:extLst>
          </p:cNvPr>
          <p:cNvSpPr>
            <a:spLocks noGrp="1"/>
          </p:cNvSpPr>
          <p:nvPr>
            <p:custDataLst>
              <p:tags r:id="rId15"/>
            </p:custDataLst>
          </p:nvPr>
        </p:nvSpPr>
        <p:spPr bwMode="auto">
          <a:xfrm>
            <a:off x="66627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7F4128-7328-4390-AF5D-2F54F2D119D4}" type="datetime'''''''''1''''''''''''''''''''''6'''''''''''''''''''''''''''">
              <a:rPr kumimoji="0" lang="ja-JP" altLang="en-US" sz="1000" smtClean="0"/>
              <a:pPr/>
              <a:t>16</a:t>
            </a:fld>
            <a:endParaRPr kumimoji="0" lang="ja-JP" altLang="en-US" sz="1000" dirty="0">
              <a:sym typeface="+mn-lt"/>
            </a:endParaRPr>
          </a:p>
        </p:txBody>
      </p:sp>
      <p:sp>
        <p:nvSpPr>
          <p:cNvPr id="45" name="テキスト プレースホルダ 9"/>
          <p:cNvSpPr>
            <a:spLocks noGrp="1"/>
          </p:cNvSpPr>
          <p:nvPr>
            <p:custDataLst>
              <p:tags r:id="rId16"/>
            </p:custDataLst>
          </p:nvPr>
        </p:nvSpPr>
        <p:spPr bwMode="auto">
          <a:xfrm>
            <a:off x="43164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40" name="テキスト プレースホルダ 9"/>
          <p:cNvSpPr>
            <a:spLocks noGrp="1"/>
          </p:cNvSpPr>
          <p:nvPr>
            <p:custDataLst>
              <p:tags r:id="rId17"/>
            </p:custDataLst>
          </p:nvPr>
        </p:nvSpPr>
        <p:spPr bwMode="auto">
          <a:xfrm>
            <a:off x="26400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104" name="テキスト プレースホルダ 9"/>
          <p:cNvSpPr>
            <a:spLocks noGrp="1"/>
          </p:cNvSpPr>
          <p:nvPr>
            <p:custDataLst>
              <p:tags r:id="rId18"/>
            </p:custDataLst>
          </p:nvPr>
        </p:nvSpPr>
        <p:spPr bwMode="gray">
          <a:xfrm>
            <a:off x="2259014" y="29146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E08104-A0A5-4882-8D1E-790C118FA311}" type="datetime'''''5''''''''''''''''''''46'''''''''''''">
              <a:rPr lang="ja-JP" altLang="en-US" sz="1000" smtClean="0"/>
              <a:pPr/>
              <a:t>546</a:t>
            </a:fld>
            <a:endParaRPr kumimoji="0" lang="ja-JP" altLang="en-US" sz="1000" dirty="0">
              <a:sym typeface="+mn-lt"/>
            </a:endParaRPr>
          </a:p>
        </p:txBody>
      </p:sp>
      <p:sp>
        <p:nvSpPr>
          <p:cNvPr id="27" name="テキスト プレースホルダ 9"/>
          <p:cNvSpPr>
            <a:spLocks noGrp="1"/>
          </p:cNvSpPr>
          <p:nvPr>
            <p:custDataLst>
              <p:tags r:id="rId19"/>
            </p:custDataLst>
          </p:nvPr>
        </p:nvSpPr>
        <p:spPr bwMode="auto">
          <a:xfrm>
            <a:off x="19685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8BBCC316-F34D-4847-AF30-7DEB64140E79}"/>
              </a:ext>
            </a:extLst>
          </p:cNvPr>
          <p:cNvSpPr>
            <a:spLocks noGrp="1"/>
          </p:cNvSpPr>
          <p:nvPr>
            <p:custDataLst>
              <p:tags r:id="rId20"/>
            </p:custDataLst>
          </p:nvPr>
        </p:nvSpPr>
        <p:spPr bwMode="auto">
          <a:xfrm>
            <a:off x="73342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0128B9-E953-4CD7-8F14-5A1BC688B5EE}" type="datetime'''''''''''''1''''''''''''''''8'''''''''''''''''''">
              <a:rPr kumimoji="0" lang="ja-JP" altLang="en-US" sz="1000" smtClean="0"/>
              <a:pPr/>
              <a:t>18</a:t>
            </a:fld>
            <a:endParaRPr kumimoji="0" lang="ja-JP" altLang="en-US" sz="1000" dirty="0">
              <a:sym typeface="+mn-lt"/>
            </a:endParaRPr>
          </a:p>
        </p:txBody>
      </p:sp>
      <p:sp>
        <p:nvSpPr>
          <p:cNvPr id="103" name="テキスト プレースホルダ 9"/>
          <p:cNvSpPr>
            <a:spLocks noGrp="1"/>
          </p:cNvSpPr>
          <p:nvPr>
            <p:custDataLst>
              <p:tags r:id="rId21"/>
            </p:custDataLst>
          </p:nvPr>
        </p:nvSpPr>
        <p:spPr bwMode="gray">
          <a:xfrm>
            <a:off x="1587501" y="29559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5803AD-E7A3-4C31-B62E-47C4E04AD2CB}" type="datetime'''''''''''''''''''''''''''49''''''''''3'''''''''">
              <a:rPr lang="ja-JP" altLang="en-US" sz="1000" smtClean="0"/>
              <a:pPr/>
              <a:t>493</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F573C586-43AD-4686-8519-60FE63DE0E7C}"/>
              </a:ext>
            </a:extLst>
          </p:cNvPr>
          <p:cNvSpPr>
            <a:spLocks noGrp="1"/>
          </p:cNvSpPr>
          <p:nvPr>
            <p:custDataLst>
              <p:tags r:id="rId22"/>
            </p:custDataLst>
          </p:nvPr>
        </p:nvSpPr>
        <p:spPr bwMode="gray">
          <a:xfrm>
            <a:off x="7288214" y="32416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4DFC0F-FE62-4BBB-B1FD-175D30EE5B7E}" type="datetime'''''''''''53''''''''''''''''''''''''''''''''0'''''">
              <a:rPr lang="ja-JP" altLang="en-US" sz="1000" smtClean="0">
                <a:effectLst/>
              </a:rPr>
              <a:pPr/>
              <a:t>530</a:t>
            </a:fld>
            <a:endParaRPr lang="ja-JP" altLang="en-US" sz="1000" dirty="0">
              <a:sym typeface="+mn-lt"/>
            </a:endParaRPr>
          </a:p>
        </p:txBody>
      </p:sp>
      <p:sp>
        <p:nvSpPr>
          <p:cNvPr id="39" name="テキスト プレースホルダ 9"/>
          <p:cNvSpPr>
            <a:spLocks noGrp="1"/>
          </p:cNvSpPr>
          <p:nvPr>
            <p:custDataLst>
              <p:tags r:id="rId23"/>
            </p:custDataLst>
          </p:nvPr>
        </p:nvSpPr>
        <p:spPr bwMode="auto">
          <a:xfrm>
            <a:off x="23050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138" name="テキスト プレースホルダ 9">
            <a:extLst>
              <a:ext uri="{FF2B5EF4-FFF2-40B4-BE49-F238E27FC236}">
                <a16:creationId xmlns:a16="http://schemas.microsoft.com/office/drawing/2014/main" id="{5F091B9D-7D8A-4D4F-BE61-BF966D2F6675}"/>
              </a:ext>
            </a:extLst>
          </p:cNvPr>
          <p:cNvSpPr>
            <a:spLocks noGrp="1"/>
          </p:cNvSpPr>
          <p:nvPr>
            <p:custDataLst>
              <p:tags r:id="rId24"/>
            </p:custDataLst>
          </p:nvPr>
        </p:nvSpPr>
        <p:spPr bwMode="gray">
          <a:xfrm>
            <a:off x="2928939" y="33131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5D4114-32F4-40BD-8CE1-A22615361941}" type="datetime'''3''''''''''''''''''''''''''''''''''''''''52'''''">
              <a:rPr lang="ja-JP" altLang="en-US" sz="1000" smtClean="0">
                <a:effectLst/>
              </a:rPr>
              <a:pPr/>
              <a:t>352</a:t>
            </a:fld>
            <a:endParaRPr lang="ja-JP" altLang="en-US" sz="1000" dirty="0">
              <a:sym typeface="+mn-lt"/>
            </a:endParaRPr>
          </a:p>
        </p:txBody>
      </p:sp>
      <p:sp>
        <p:nvSpPr>
          <p:cNvPr id="46" name="テキスト プレースホルダ 9"/>
          <p:cNvSpPr>
            <a:spLocks noGrp="1"/>
          </p:cNvSpPr>
          <p:nvPr>
            <p:custDataLst>
              <p:tags r:id="rId25"/>
            </p:custDataLst>
          </p:nvPr>
        </p:nvSpPr>
        <p:spPr bwMode="auto">
          <a:xfrm>
            <a:off x="46513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146" name="テキスト プレースホルダ 9">
            <a:extLst>
              <a:ext uri="{FF2B5EF4-FFF2-40B4-BE49-F238E27FC236}">
                <a16:creationId xmlns:a16="http://schemas.microsoft.com/office/drawing/2014/main" id="{727ACAD5-5237-455B-AD06-09D33116F6C1}"/>
              </a:ext>
            </a:extLst>
          </p:cNvPr>
          <p:cNvSpPr>
            <a:spLocks noGrp="1"/>
          </p:cNvSpPr>
          <p:nvPr>
            <p:custDataLst>
              <p:tags r:id="rId26"/>
            </p:custDataLst>
          </p:nvPr>
        </p:nvSpPr>
        <p:spPr bwMode="gray">
          <a:xfrm>
            <a:off x="4270376" y="32607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576224-67F3-455D-9586-0FE971179C87}" type="datetime'''''4''''''''''''''''''''8''''''''''''''''1'''''''''''">
              <a:rPr lang="ja-JP" altLang="en-US" sz="1000" smtClean="0">
                <a:effectLst/>
              </a:rPr>
              <a:pPr/>
              <a:t>481</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F9F55576-0447-4996-9FF4-515E1ED50458}"/>
              </a:ext>
            </a:extLst>
          </p:cNvPr>
          <p:cNvSpPr>
            <a:spLocks noGrp="1"/>
          </p:cNvSpPr>
          <p:nvPr>
            <p:custDataLst>
              <p:tags r:id="rId27"/>
            </p:custDataLst>
          </p:nvPr>
        </p:nvSpPr>
        <p:spPr bwMode="gray">
          <a:xfrm>
            <a:off x="3263901" y="3300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8A1096-B4CB-456A-96E1-9D23FB865837}" type="datetime'''''''''''''''''''''''''''3''''''''8''''''''''4'''''''">
              <a:rPr lang="ja-JP" altLang="en-US" sz="1000" smtClean="0">
                <a:effectLst/>
              </a:rPr>
              <a:pPr/>
              <a:t>384</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ECFB4F2F-FDD9-45E3-9DDF-F3DE58DCA213}"/>
              </a:ext>
            </a:extLst>
          </p:cNvPr>
          <p:cNvSpPr>
            <a:spLocks noGrp="1"/>
          </p:cNvSpPr>
          <p:nvPr>
            <p:custDataLst>
              <p:tags r:id="rId28"/>
            </p:custDataLst>
          </p:nvPr>
        </p:nvSpPr>
        <p:spPr bwMode="gray">
          <a:xfrm>
            <a:off x="4940301" y="32718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4D8D24-BC66-4A7A-A2DF-AFACFEB757BE}" type="datetime'4''5''''''''3'''''''">
              <a:rPr lang="ja-JP" altLang="en-US" sz="1000" smtClean="0">
                <a:effectLst/>
              </a:rPr>
              <a:pPr/>
              <a:t>453</a:t>
            </a:fld>
            <a:endParaRPr lang="ja-JP" altLang="en-US" sz="1000" dirty="0">
              <a:sym typeface="+mn-lt"/>
            </a:endParaRPr>
          </a:p>
        </p:txBody>
      </p:sp>
      <p:sp>
        <p:nvSpPr>
          <p:cNvPr id="42" name="テキスト プレースホルダ 9"/>
          <p:cNvSpPr>
            <a:spLocks noGrp="1"/>
          </p:cNvSpPr>
          <p:nvPr>
            <p:custDataLst>
              <p:tags r:id="rId29"/>
            </p:custDataLst>
          </p:nvPr>
        </p:nvSpPr>
        <p:spPr bwMode="auto">
          <a:xfrm>
            <a:off x="33099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141" name="テキスト プレースホルダ 9">
            <a:extLst>
              <a:ext uri="{FF2B5EF4-FFF2-40B4-BE49-F238E27FC236}">
                <a16:creationId xmlns:a16="http://schemas.microsoft.com/office/drawing/2014/main" id="{48D5B1CA-AD28-4398-AE90-1960FD8C91A6}"/>
              </a:ext>
            </a:extLst>
          </p:cNvPr>
          <p:cNvSpPr>
            <a:spLocks noGrp="1"/>
          </p:cNvSpPr>
          <p:nvPr>
            <p:custDataLst>
              <p:tags r:id="rId30"/>
            </p:custDataLst>
          </p:nvPr>
        </p:nvSpPr>
        <p:spPr bwMode="gray">
          <a:xfrm>
            <a:off x="3598864" y="30162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C19C9C-7E65-4C57-83F8-7F30C4B97078}" type="datetime'''''''''''''25''''''5'''''''''''''''''''">
              <a:rPr lang="ja-JP" altLang="en-US" sz="1000" smtClean="0">
                <a:effectLst/>
              </a:rPr>
              <a:pPr/>
              <a:t>255</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DFD0DD47-A541-4D90-AB07-5D36884A6573}"/>
              </a:ext>
            </a:extLst>
          </p:cNvPr>
          <p:cNvSpPr>
            <a:spLocks noGrp="1"/>
          </p:cNvSpPr>
          <p:nvPr>
            <p:custDataLst>
              <p:tags r:id="rId31"/>
            </p:custDataLst>
          </p:nvPr>
        </p:nvSpPr>
        <p:spPr bwMode="gray">
          <a:xfrm>
            <a:off x="3598864" y="3286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E65987-D3AC-40C6-8254-46012D93A189}" type="datetime'''''''41''''''''''7'''''''''''''''''''''''''''''''''''''''''''">
              <a:rPr lang="ja-JP" altLang="en-US" sz="1000" smtClean="0">
                <a:effectLst/>
              </a:rPr>
              <a:pPr/>
              <a:t>417</a:t>
            </a:fld>
            <a:endParaRPr lang="ja-JP" altLang="en-US" sz="1000" dirty="0">
              <a:sym typeface="+mn-lt"/>
            </a:endParaRPr>
          </a:p>
        </p:txBody>
      </p:sp>
      <p:sp>
        <p:nvSpPr>
          <p:cNvPr id="43" name="テキスト プレースホルダ 9"/>
          <p:cNvSpPr>
            <a:spLocks noGrp="1"/>
          </p:cNvSpPr>
          <p:nvPr>
            <p:custDataLst>
              <p:tags r:id="rId32"/>
            </p:custDataLst>
          </p:nvPr>
        </p:nvSpPr>
        <p:spPr bwMode="auto">
          <a:xfrm>
            <a:off x="36449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BEFD8141-1420-4D81-ABEB-52EC626DC915}"/>
              </a:ext>
            </a:extLst>
          </p:cNvPr>
          <p:cNvSpPr>
            <a:spLocks noGrp="1"/>
          </p:cNvSpPr>
          <p:nvPr>
            <p:custDataLst>
              <p:tags r:id="rId33"/>
            </p:custDataLst>
          </p:nvPr>
        </p:nvSpPr>
        <p:spPr bwMode="gray">
          <a:xfrm>
            <a:off x="3935414" y="32702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E355F3-46B9-4F36-A6DC-D746329E8816}" type="datetime'''''''''''''''''''4''''''''''''''''''''''''''''''''''''5''8'">
              <a:rPr lang="ja-JP" altLang="en-US" sz="1000" smtClean="0">
                <a:effectLst/>
              </a:rPr>
              <a:pPr/>
              <a:t>458</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16424B17-0052-429E-9538-7315EF171895}"/>
              </a:ext>
            </a:extLst>
          </p:cNvPr>
          <p:cNvSpPr>
            <a:spLocks noGrp="1"/>
          </p:cNvSpPr>
          <p:nvPr>
            <p:custDataLst>
              <p:tags r:id="rId34"/>
            </p:custDataLst>
          </p:nvPr>
        </p:nvSpPr>
        <p:spPr bwMode="auto">
          <a:xfrm>
            <a:off x="69977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03025C-3032-4504-822D-3710FF6E2441}" type="datetime'''''''''''''''''''''''''''''''''''''''''''1''''''''7'">
              <a:rPr kumimoji="0" lang="ja-JP" altLang="en-US" sz="1000" smtClean="0"/>
              <a:pPr/>
              <a:t>17</a:t>
            </a:fld>
            <a:endParaRPr kumimoji="0" lang="ja-JP" altLang="en-US" sz="1000" dirty="0">
              <a:sym typeface="+mn-lt"/>
            </a:endParaRPr>
          </a:p>
        </p:txBody>
      </p:sp>
      <p:sp>
        <p:nvSpPr>
          <p:cNvPr id="44" name="テキスト プレースホルダ 9"/>
          <p:cNvSpPr>
            <a:spLocks noGrp="1"/>
          </p:cNvSpPr>
          <p:nvPr>
            <p:custDataLst>
              <p:tags r:id="rId35"/>
            </p:custDataLst>
          </p:nvPr>
        </p:nvSpPr>
        <p:spPr bwMode="auto">
          <a:xfrm>
            <a:off x="39814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18499748-C257-4C5B-8A44-829CC369BD65}"/>
              </a:ext>
            </a:extLst>
          </p:cNvPr>
          <p:cNvSpPr>
            <a:spLocks noGrp="1"/>
          </p:cNvSpPr>
          <p:nvPr>
            <p:custDataLst>
              <p:tags r:id="rId36"/>
            </p:custDataLst>
          </p:nvPr>
        </p:nvSpPr>
        <p:spPr bwMode="gray">
          <a:xfrm>
            <a:off x="4270376" y="2949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BE8590-5B9E-401C-A80F-3C5E612AAA45}" type="datetime'''''''''''''''''''''''''''''''''''''''''''''2''9''''''4'''">
              <a:rPr lang="ja-JP" altLang="en-US" sz="1000" smtClean="0">
                <a:effectLst/>
              </a:rPr>
              <a:pPr/>
              <a:t>294</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48196A3D-3A35-44CE-B789-2240DD770269}"/>
              </a:ext>
            </a:extLst>
          </p:cNvPr>
          <p:cNvSpPr>
            <a:spLocks noGrp="1"/>
          </p:cNvSpPr>
          <p:nvPr>
            <p:custDataLst>
              <p:tags r:id="rId37"/>
            </p:custDataLst>
          </p:nvPr>
        </p:nvSpPr>
        <p:spPr bwMode="gray">
          <a:xfrm>
            <a:off x="4605339" y="29908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57582D-193E-4944-8D02-9A6618905A2E}" type="datetime'''2''''''7''''''''''''''''6'''''''''''''''''''''''''''">
              <a:rPr lang="ja-JP" altLang="en-US" sz="1000" smtClean="0">
                <a:effectLst/>
              </a:rPr>
              <a:pPr/>
              <a:t>276</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65CE0B4B-C1C0-43BD-AA6A-A1B4D007913B}"/>
              </a:ext>
            </a:extLst>
          </p:cNvPr>
          <p:cNvSpPr>
            <a:spLocks noGrp="1"/>
          </p:cNvSpPr>
          <p:nvPr>
            <p:custDataLst>
              <p:tags r:id="rId38"/>
            </p:custDataLst>
          </p:nvPr>
        </p:nvSpPr>
        <p:spPr bwMode="gray">
          <a:xfrm>
            <a:off x="4605339" y="32781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FC6EA-CBE3-4110-901B-B4281D052E22}" type="datetime'''''''''''''''''''''''4''''3''''''''''''8'''''''''''''''">
              <a:rPr lang="ja-JP" altLang="en-US" sz="1000" smtClean="0">
                <a:effectLst/>
              </a:rPr>
              <a:pPr/>
              <a:t>438</a:t>
            </a:fld>
            <a:endParaRPr lang="ja-JP" altLang="en-US" sz="1000" dirty="0">
              <a:sym typeface="+mn-lt"/>
            </a:endParaRPr>
          </a:p>
        </p:txBody>
      </p:sp>
      <p:sp>
        <p:nvSpPr>
          <p:cNvPr id="164" name="テキスト プレースホルダ 9">
            <a:extLst>
              <a:ext uri="{FF2B5EF4-FFF2-40B4-BE49-F238E27FC236}">
                <a16:creationId xmlns:a16="http://schemas.microsoft.com/office/drawing/2014/main" id="{B4A20CA7-7549-4E02-BD41-1B9165E1AE59}"/>
              </a:ext>
            </a:extLst>
          </p:cNvPr>
          <p:cNvSpPr>
            <a:spLocks noGrp="1"/>
          </p:cNvSpPr>
          <p:nvPr>
            <p:custDataLst>
              <p:tags r:id="rId39"/>
            </p:custDataLst>
          </p:nvPr>
        </p:nvSpPr>
        <p:spPr bwMode="gray">
          <a:xfrm>
            <a:off x="6951664" y="29098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626412-04BC-4E2D-A431-C6060B19EA60}" type="datetime'37''''''''''''''''''''''''''''''''''''''''''''''''''0'''''''''">
              <a:rPr lang="ja-JP" altLang="en-US" sz="1000" smtClean="0">
                <a:effectLst/>
              </a:rPr>
              <a:pPr/>
              <a:t>370</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E11E6470-51ED-4E8B-AF07-33677A0BA8C1}"/>
              </a:ext>
            </a:extLst>
          </p:cNvPr>
          <p:cNvSpPr>
            <a:spLocks noGrp="1"/>
          </p:cNvSpPr>
          <p:nvPr>
            <p:custDataLst>
              <p:tags r:id="rId40"/>
            </p:custDataLst>
          </p:nvPr>
        </p:nvSpPr>
        <p:spPr bwMode="gray">
          <a:xfrm>
            <a:off x="4940301" y="2981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FE569-AB4B-4CD9-85BB-DCDED683EA99}" type="datetime'''''''''''''''''''2''''''''''''''''''''''''''''7''''''''''0'''">
              <a:rPr lang="ja-JP" altLang="en-US" sz="1000" smtClean="0">
                <a:effectLst/>
              </a:rPr>
              <a:pPr/>
              <a:t>270</a:t>
            </a:fld>
            <a:endParaRPr lang="ja-JP" altLang="en-US" sz="1000" dirty="0">
              <a:sym typeface="+mn-lt"/>
            </a:endParaRPr>
          </a:p>
        </p:txBody>
      </p:sp>
      <p:sp>
        <p:nvSpPr>
          <p:cNvPr id="153" name="テキスト プレースホルダ 9">
            <a:extLst>
              <a:ext uri="{FF2B5EF4-FFF2-40B4-BE49-F238E27FC236}">
                <a16:creationId xmlns:a16="http://schemas.microsoft.com/office/drawing/2014/main" id="{83609061-FC8C-4FA5-A8D7-22DC7E8805E5}"/>
              </a:ext>
            </a:extLst>
          </p:cNvPr>
          <p:cNvSpPr>
            <a:spLocks noGrp="1"/>
          </p:cNvSpPr>
          <p:nvPr>
            <p:custDataLst>
              <p:tags r:id="rId41"/>
            </p:custDataLst>
          </p:nvPr>
        </p:nvSpPr>
        <p:spPr bwMode="gray">
          <a:xfrm>
            <a:off x="5275264" y="29448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78879F-11B1-4445-BCFF-2F8B1FF465EE}" type="datetime'''''2''''''''''''''''''8''''''''''''''''''''''''1'''''''">
              <a:rPr lang="ja-JP" altLang="en-US" sz="1000" smtClean="0">
                <a:effectLst/>
              </a:rPr>
              <a:pPr/>
              <a:t>281</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7A8F3404-E404-4946-BB68-FA5B62908B69}"/>
              </a:ext>
            </a:extLst>
          </p:cNvPr>
          <p:cNvSpPr>
            <a:spLocks noGrp="1"/>
          </p:cNvSpPr>
          <p:nvPr>
            <p:custDataLst>
              <p:tags r:id="rId42"/>
            </p:custDataLst>
          </p:nvPr>
        </p:nvSpPr>
        <p:spPr bwMode="gray">
          <a:xfrm>
            <a:off x="5275264" y="3255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724330-9E19-4E48-A009-8FB1C04580BD}" type="datetime'''''''''''''''4''''''''''9''''''''''''''''''''''3'''''''''''''">
              <a:rPr lang="ja-JP" altLang="en-US" sz="1000" smtClean="0">
                <a:effectLst/>
              </a:rPr>
              <a:pPr/>
              <a:t>493</a:t>
            </a:fld>
            <a:endParaRPr lang="ja-JP" altLang="en-US" sz="1000" dirty="0">
              <a:sym typeface="+mn-lt"/>
            </a:endParaRPr>
          </a:p>
        </p:txBody>
      </p:sp>
      <p:sp>
        <p:nvSpPr>
          <p:cNvPr id="48" name="テキスト プレースホルダ 9"/>
          <p:cNvSpPr>
            <a:spLocks noGrp="1"/>
          </p:cNvSpPr>
          <p:nvPr>
            <p:custDataLst>
              <p:tags r:id="rId43"/>
            </p:custDataLst>
          </p:nvPr>
        </p:nvSpPr>
        <p:spPr bwMode="auto">
          <a:xfrm>
            <a:off x="53213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D5BA5177-A92C-42CB-9C8B-F206BDFA49EB}"/>
              </a:ext>
            </a:extLst>
          </p:cNvPr>
          <p:cNvSpPr>
            <a:spLocks noGrp="1"/>
          </p:cNvSpPr>
          <p:nvPr>
            <p:custDataLst>
              <p:tags r:id="rId44"/>
            </p:custDataLst>
          </p:nvPr>
        </p:nvSpPr>
        <p:spPr bwMode="gray">
          <a:xfrm>
            <a:off x="5611814" y="29257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C5CA46-0ABA-4885-850C-07CEABBA13C8}" type="datetime'''''''''''3''''0''5'''''''''''">
              <a:rPr lang="ja-JP" altLang="en-US" sz="1000" smtClean="0">
                <a:effectLst/>
              </a:rPr>
              <a:pPr/>
              <a:t>305</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D60B8A36-8ED8-465F-86D4-B062D05CCB67}"/>
              </a:ext>
            </a:extLst>
          </p:cNvPr>
          <p:cNvSpPr>
            <a:spLocks noGrp="1"/>
          </p:cNvSpPr>
          <p:nvPr>
            <p:custDataLst>
              <p:tags r:id="rId45"/>
            </p:custDataLst>
          </p:nvPr>
        </p:nvSpPr>
        <p:spPr bwMode="gray">
          <a:xfrm>
            <a:off x="5611814" y="32512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EB11E-49B4-4AB9-B58C-11A8FC5DBA11}" type="datetime'''5''06'''''''''''''''''''''''''''''''''''''''''''''''">
              <a:rPr lang="ja-JP" altLang="en-US" sz="1000" smtClean="0">
                <a:effectLst/>
              </a:rPr>
              <a:pPr/>
              <a:t>506</a:t>
            </a:fld>
            <a:endParaRPr lang="ja-JP" altLang="en-US" sz="1000" dirty="0">
              <a:sym typeface="+mn-lt"/>
            </a:endParaRPr>
          </a:p>
        </p:txBody>
      </p:sp>
      <p:sp>
        <p:nvSpPr>
          <p:cNvPr id="50" name="テキスト プレースホルダ 9"/>
          <p:cNvSpPr>
            <a:spLocks noGrp="1"/>
          </p:cNvSpPr>
          <p:nvPr>
            <p:custDataLst>
              <p:tags r:id="rId46"/>
            </p:custDataLst>
          </p:nvPr>
        </p:nvSpPr>
        <p:spPr bwMode="auto">
          <a:xfrm>
            <a:off x="59928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49" name="テキスト プレースホルダ 9"/>
          <p:cNvSpPr>
            <a:spLocks noGrp="1"/>
          </p:cNvSpPr>
          <p:nvPr>
            <p:custDataLst>
              <p:tags r:id="rId47"/>
            </p:custDataLst>
          </p:nvPr>
        </p:nvSpPr>
        <p:spPr bwMode="auto">
          <a:xfrm>
            <a:off x="56578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158" name="テキスト プレースホルダ 9">
            <a:extLst>
              <a:ext uri="{FF2B5EF4-FFF2-40B4-BE49-F238E27FC236}">
                <a16:creationId xmlns:a16="http://schemas.microsoft.com/office/drawing/2014/main" id="{0832DD00-D5D3-4F1D-88A3-5FC775ED8CAE}"/>
              </a:ext>
            </a:extLst>
          </p:cNvPr>
          <p:cNvSpPr>
            <a:spLocks noGrp="1"/>
          </p:cNvSpPr>
          <p:nvPr>
            <p:custDataLst>
              <p:tags r:id="rId48"/>
            </p:custDataLst>
          </p:nvPr>
        </p:nvSpPr>
        <p:spPr bwMode="gray">
          <a:xfrm>
            <a:off x="5946776" y="29130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8A0815-BE1D-4F37-8118-58AC83C29BAC}" type="datetime'''''''''''''3''''''1''''''''''''''8'''''''''''''''''''">
              <a:rPr lang="ja-JP" altLang="en-US" sz="1000" smtClean="0">
                <a:effectLst/>
              </a:rPr>
              <a:pPr/>
              <a:t>318</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D35B6C47-064F-4138-A19C-452EAF3B67DE}"/>
              </a:ext>
            </a:extLst>
          </p:cNvPr>
          <p:cNvSpPr>
            <a:spLocks noGrp="1"/>
          </p:cNvSpPr>
          <p:nvPr>
            <p:custDataLst>
              <p:tags r:id="rId49"/>
            </p:custDataLst>
          </p:nvPr>
        </p:nvSpPr>
        <p:spPr bwMode="gray">
          <a:xfrm>
            <a:off x="5946776" y="3248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532323-E3CE-4F19-8CD2-55C58F741009}" type="datetime'''''''5''''''''''''''''''''''''''''''''1''''''''5'''''">
              <a:rPr lang="ja-JP" altLang="en-US" sz="1000" smtClean="0">
                <a:effectLst/>
              </a:rPr>
              <a:pPr/>
              <a:t>515</a:t>
            </a:fld>
            <a:endParaRPr lang="ja-JP" altLang="en-US" sz="1000" dirty="0">
              <a:sym typeface="+mn-lt"/>
            </a:endParaRPr>
          </a:p>
        </p:txBody>
      </p:sp>
      <p:sp>
        <p:nvSpPr>
          <p:cNvPr id="51" name="テキスト プレースホルダ 9"/>
          <p:cNvSpPr>
            <a:spLocks noGrp="1"/>
          </p:cNvSpPr>
          <p:nvPr>
            <p:custDataLst>
              <p:tags r:id="rId50"/>
            </p:custDataLst>
          </p:nvPr>
        </p:nvSpPr>
        <p:spPr bwMode="auto">
          <a:xfrm>
            <a:off x="63277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31209B29-6D62-42FA-8E35-19DF0A98CF98}"/>
              </a:ext>
            </a:extLst>
          </p:cNvPr>
          <p:cNvSpPr>
            <a:spLocks noGrp="1"/>
          </p:cNvSpPr>
          <p:nvPr>
            <p:custDataLst>
              <p:tags r:id="rId51"/>
            </p:custDataLst>
          </p:nvPr>
        </p:nvSpPr>
        <p:spPr bwMode="gray">
          <a:xfrm>
            <a:off x="6281739" y="29225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364941-C4F7-4F31-93C7-F8C29D5F9F1C}" type="datetime'''''''''3''''''''''4''''''''5'''''''''''">
              <a:rPr lang="ja-JP" altLang="en-US" sz="1000" smtClean="0">
                <a:effectLst/>
              </a:rPr>
              <a:pPr/>
              <a:t>345</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6BEBEEB8-4B0F-4C8C-9E85-92DD95BE62A9}"/>
              </a:ext>
            </a:extLst>
          </p:cNvPr>
          <p:cNvSpPr>
            <a:spLocks noGrp="1"/>
          </p:cNvSpPr>
          <p:nvPr>
            <p:custDataLst>
              <p:tags r:id="rId52"/>
            </p:custDataLst>
          </p:nvPr>
        </p:nvSpPr>
        <p:spPr bwMode="gray">
          <a:xfrm>
            <a:off x="6281739" y="32575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CD6C9B-862D-4605-9CB2-1A5F4FCB2998}" type="datetime'''''''4''''''''''''9''''''''''''0'''''''''''''''''''''''">
              <a:rPr lang="ja-JP" altLang="en-US" sz="1000" smtClean="0">
                <a:effectLst/>
              </a:rPr>
              <a:pPr/>
              <a:t>490</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B3F05E7E-F6F7-4E99-AE58-81BD219D2420}"/>
              </a:ext>
            </a:extLst>
          </p:cNvPr>
          <p:cNvSpPr>
            <a:spLocks noGrp="1"/>
          </p:cNvSpPr>
          <p:nvPr>
            <p:custDataLst>
              <p:tags r:id="rId53"/>
            </p:custDataLst>
          </p:nvPr>
        </p:nvSpPr>
        <p:spPr bwMode="gray">
          <a:xfrm>
            <a:off x="6616701" y="29273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A89301-1110-4C69-AED8-50C56553EBA1}" type="datetime'''''''''''''''''36''''''''''''0'''''''''''''''''''''''''">
              <a:rPr lang="ja-JP" altLang="en-US" sz="1000" smtClean="0">
                <a:effectLst/>
              </a:rPr>
              <a:pPr/>
              <a:t>360</a:t>
            </a:fld>
            <a:endParaRPr lang="ja-JP" altLang="en-US" sz="1000" dirty="0">
              <a:sym typeface="+mn-lt"/>
            </a:endParaRPr>
          </a:p>
        </p:txBody>
      </p:sp>
      <p:sp>
        <p:nvSpPr>
          <p:cNvPr id="102" name="テキスト プレースホルダ 9"/>
          <p:cNvSpPr>
            <a:spLocks noGrp="1"/>
          </p:cNvSpPr>
          <p:nvPr>
            <p:custDataLst>
              <p:tags r:id="rId54"/>
            </p:custDataLst>
          </p:nvPr>
        </p:nvSpPr>
        <p:spPr bwMode="gray">
          <a:xfrm>
            <a:off x="1252539" y="2840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04EC85-CEFE-4412-9B3D-434BE8669902}" type="datetime'''''''''''''''''''''''''''4''''4''9'''''''">
              <a:rPr lang="ja-JP" altLang="en-US" sz="1000" smtClean="0"/>
              <a:pPr/>
              <a:t>449</a:t>
            </a:fld>
            <a:endParaRPr kumimoji="0" lang="ja-JP" altLang="en-US" sz="1000" dirty="0">
              <a:sym typeface="+mn-lt"/>
            </a:endParaRPr>
          </a:p>
        </p:txBody>
      </p:sp>
      <p:sp>
        <p:nvSpPr>
          <p:cNvPr id="111" name="テキスト プレースホルダ 9"/>
          <p:cNvSpPr>
            <a:spLocks noGrp="1"/>
          </p:cNvSpPr>
          <p:nvPr>
            <p:custDataLst>
              <p:tags r:id="rId55"/>
            </p:custDataLst>
          </p:nvPr>
        </p:nvSpPr>
        <p:spPr bwMode="gray">
          <a:xfrm>
            <a:off x="1922464" y="29162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2D1E61-AE36-4A0F-A80B-336370A1277A}" type="datetime'''''''''''''''''5''''4''''''''''''''''''4'''">
              <a:rPr lang="ja-JP" altLang="en-US" sz="1000" smtClean="0"/>
              <a:pPr/>
              <a:t>544</a:t>
            </a:fld>
            <a:endParaRPr kumimoji="0" lang="ja-JP" altLang="en-US" sz="1000" dirty="0">
              <a:sym typeface="+mn-lt"/>
            </a:endParaRPr>
          </a:p>
        </p:txBody>
      </p:sp>
      <p:sp>
        <p:nvSpPr>
          <p:cNvPr id="105" name="テキスト プレースホルダ 9"/>
          <p:cNvSpPr>
            <a:spLocks noGrp="1"/>
          </p:cNvSpPr>
          <p:nvPr>
            <p:custDataLst>
              <p:tags r:id="rId56"/>
            </p:custDataLst>
          </p:nvPr>
        </p:nvSpPr>
        <p:spPr bwMode="gray">
          <a:xfrm>
            <a:off x="2593976" y="29194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812A88-C3C4-444B-8B2D-E260B61B4F5B}" type="datetime'''''''''''''''''''''''''''''''''''''''''''''''''''5''''40'">
              <a:rPr lang="ja-JP" altLang="en-US" sz="1000" smtClean="0"/>
              <a:pPr/>
              <a:t>540</a:t>
            </a:fld>
            <a:endParaRPr kumimoji="0" lang="ja-JP" altLang="en-US" sz="1000" dirty="0">
              <a:sym typeface="+mn-lt"/>
            </a:endParaRPr>
          </a:p>
        </p:txBody>
      </p:sp>
      <p:sp>
        <p:nvSpPr>
          <p:cNvPr id="106" name="テキスト プレースホルダ 9"/>
          <p:cNvSpPr>
            <a:spLocks noGrp="1"/>
          </p:cNvSpPr>
          <p:nvPr>
            <p:custDataLst>
              <p:tags r:id="rId57"/>
            </p:custDataLst>
          </p:nvPr>
        </p:nvSpPr>
        <p:spPr bwMode="gray">
          <a:xfrm>
            <a:off x="2928939" y="28908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773083-D016-4D74-8F82-D29065774B80}" type="datetime'5''''''7''''''''''''5'''''">
              <a:rPr lang="ja-JP" altLang="en-US" sz="1000" smtClean="0"/>
              <a:pPr/>
              <a:t>575</a:t>
            </a:fld>
            <a:endParaRPr kumimoji="0" lang="ja-JP" altLang="en-US" sz="1000" dirty="0">
              <a:sym typeface="+mn-lt"/>
            </a:endParaRPr>
          </a:p>
        </p:txBody>
      </p:sp>
      <p:sp>
        <p:nvSpPr>
          <p:cNvPr id="107" name="テキスト プレースホルダ 9"/>
          <p:cNvSpPr>
            <a:spLocks noGrp="1"/>
          </p:cNvSpPr>
          <p:nvPr>
            <p:custDataLst>
              <p:tags r:id="rId58"/>
            </p:custDataLst>
          </p:nvPr>
        </p:nvSpPr>
        <p:spPr bwMode="gray">
          <a:xfrm>
            <a:off x="3263901" y="28527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4D1006-883D-4366-B6E9-3DECE912E6EF}" type="datetime'''''''''''''''''''''6''''''''''22'''''''''''''''''''''''">
              <a:rPr lang="ja-JP" altLang="en-US" sz="1000" smtClean="0"/>
              <a:pPr/>
              <a:t>622</a:t>
            </a:fld>
            <a:endParaRPr kumimoji="0" lang="ja-JP" altLang="en-US" sz="1000" dirty="0">
              <a:sym typeface="+mn-lt"/>
            </a:endParaRPr>
          </a:p>
        </p:txBody>
      </p:sp>
      <p:sp>
        <p:nvSpPr>
          <p:cNvPr id="108" name="テキスト プレースホルダ 9"/>
          <p:cNvSpPr>
            <a:spLocks noGrp="1"/>
          </p:cNvSpPr>
          <p:nvPr>
            <p:custDataLst>
              <p:tags r:id="rId59"/>
            </p:custDataLst>
          </p:nvPr>
        </p:nvSpPr>
        <p:spPr bwMode="gray">
          <a:xfrm>
            <a:off x="3598864" y="2813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D7A9FA-1112-4A48-AA62-674347FD73CC}" type="datetime'''''''''''''''''67''''''''''''''2'''''''''''''''''">
              <a:rPr lang="ja-JP" altLang="en-US" sz="1000" smtClean="0"/>
              <a:pPr/>
              <a:t>672</a:t>
            </a:fld>
            <a:endParaRPr kumimoji="0" lang="ja-JP" altLang="en-US" sz="1000" dirty="0">
              <a:sym typeface="+mn-lt"/>
            </a:endParaRPr>
          </a:p>
        </p:txBody>
      </p:sp>
      <p:sp>
        <p:nvSpPr>
          <p:cNvPr id="109" name="テキスト プレースホルダ 9"/>
          <p:cNvSpPr>
            <a:spLocks noGrp="1"/>
          </p:cNvSpPr>
          <p:nvPr>
            <p:custDataLst>
              <p:tags r:id="rId60"/>
            </p:custDataLst>
          </p:nvPr>
        </p:nvSpPr>
        <p:spPr bwMode="gray">
          <a:xfrm>
            <a:off x="3935414" y="2765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3BEBE1-D131-449B-802C-11A6AB9877EB}" type="datetime'''7''''''''3''''''''''''''''''''1'''''''''''''''''''''">
              <a:rPr lang="ja-JP" altLang="en-US" sz="1000" smtClean="0"/>
              <a:pPr/>
              <a:t>731</a:t>
            </a:fld>
            <a:endParaRPr kumimoji="0" lang="ja-JP" altLang="en-US" sz="1000" dirty="0">
              <a:sym typeface="+mn-lt"/>
            </a:endParaRPr>
          </a:p>
        </p:txBody>
      </p:sp>
      <p:sp>
        <p:nvSpPr>
          <p:cNvPr id="110" name="テキスト プレースホルダ 9"/>
          <p:cNvSpPr>
            <a:spLocks noGrp="1"/>
          </p:cNvSpPr>
          <p:nvPr>
            <p:custDataLst>
              <p:tags r:id="rId61"/>
            </p:custDataLst>
          </p:nvPr>
        </p:nvSpPr>
        <p:spPr bwMode="gray">
          <a:xfrm>
            <a:off x="4270376" y="2730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2ED7BD-1A96-48CC-A787-DE987E064442}" type="datetime'''7''''''''''''''''''7''5'''''''''''''''''''''''''''">
              <a:rPr lang="ja-JP" altLang="en-US" sz="1000" smtClean="0"/>
              <a:pPr/>
              <a:t>775</a:t>
            </a:fld>
            <a:endParaRPr kumimoji="0" lang="ja-JP" altLang="en-US" sz="1000" dirty="0">
              <a:sym typeface="+mn-lt"/>
            </a:endParaRPr>
          </a:p>
        </p:txBody>
      </p:sp>
      <p:sp>
        <p:nvSpPr>
          <p:cNvPr id="117" name="テキスト プレースホルダ 9"/>
          <p:cNvSpPr>
            <a:spLocks noGrp="1"/>
          </p:cNvSpPr>
          <p:nvPr>
            <p:custDataLst>
              <p:tags r:id="rId62"/>
            </p:custDataLst>
          </p:nvPr>
        </p:nvSpPr>
        <p:spPr bwMode="gray">
          <a:xfrm>
            <a:off x="4605339" y="2779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C0366F-7784-404B-9E6E-970A9021262D}" type="datetime'7''''''1''''''''''''''3'''''''''''''">
              <a:rPr lang="ja-JP" altLang="en-US" sz="1000" smtClean="0"/>
              <a:pPr/>
              <a:t>713</a:t>
            </a:fld>
            <a:endParaRPr kumimoji="0" lang="ja-JP" altLang="en-US" sz="1000" dirty="0">
              <a:sym typeface="+mn-lt"/>
            </a:endParaRPr>
          </a:p>
        </p:txBody>
      </p:sp>
      <p:sp>
        <p:nvSpPr>
          <p:cNvPr id="112" name="テキスト プレースホルダ 9"/>
          <p:cNvSpPr>
            <a:spLocks noGrp="1"/>
          </p:cNvSpPr>
          <p:nvPr>
            <p:custDataLst>
              <p:tags r:id="rId63"/>
            </p:custDataLst>
          </p:nvPr>
        </p:nvSpPr>
        <p:spPr bwMode="gray">
          <a:xfrm>
            <a:off x="4940301" y="2771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B2C303-2AA3-445E-9A32-E6F82596601E}" type="datetime'''''''''''''''7''''''''''''''''''''''2''''''''3'''''">
              <a:rPr lang="ja-JP" altLang="en-US" sz="1000" smtClean="0"/>
              <a:pPr/>
              <a:t>723</a:t>
            </a:fld>
            <a:endParaRPr kumimoji="0" lang="ja-JP" altLang="en-US" sz="1000" dirty="0">
              <a:sym typeface="+mn-lt"/>
            </a:endParaRPr>
          </a:p>
        </p:txBody>
      </p:sp>
      <p:sp>
        <p:nvSpPr>
          <p:cNvPr id="113" name="テキスト プレースホルダ 9"/>
          <p:cNvSpPr>
            <a:spLocks noGrp="1"/>
          </p:cNvSpPr>
          <p:nvPr>
            <p:custDataLst>
              <p:tags r:id="rId64"/>
            </p:custDataLst>
          </p:nvPr>
        </p:nvSpPr>
        <p:spPr bwMode="gray">
          <a:xfrm>
            <a:off x="5275264" y="2730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FE6E50-80E2-4B09-8504-A6270287A363}" type="datetime'''77''''''''''''4'''''''''''''''''''''''''''''''''''''''''">
              <a:rPr lang="ja-JP" altLang="en-US" sz="1000" smtClean="0"/>
              <a:pPr/>
              <a:t>774</a:t>
            </a:fld>
            <a:endParaRPr kumimoji="0" lang="ja-JP" altLang="en-US" sz="1000" dirty="0">
              <a:sym typeface="+mn-lt"/>
            </a:endParaRPr>
          </a:p>
        </p:txBody>
      </p:sp>
      <p:sp>
        <p:nvSpPr>
          <p:cNvPr id="114" name="テキスト プレースホルダ 9"/>
          <p:cNvSpPr>
            <a:spLocks noGrp="1"/>
          </p:cNvSpPr>
          <p:nvPr>
            <p:custDataLst>
              <p:tags r:id="rId65"/>
            </p:custDataLst>
          </p:nvPr>
        </p:nvSpPr>
        <p:spPr bwMode="gray">
          <a:xfrm>
            <a:off x="5611814" y="27019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7AB85B-DAFC-4929-9FE7-72ED65BDF61E}" type="datetime'''''''''''''''''''''''''''''''''''''''81''''''''''''''''1'">
              <a:rPr lang="ja-JP" altLang="en-US" sz="1000" smtClean="0"/>
              <a:pPr/>
              <a:t>811</a:t>
            </a:fld>
            <a:endParaRPr kumimoji="0" lang="ja-JP" altLang="en-US" sz="1000" dirty="0">
              <a:sym typeface="+mn-lt"/>
            </a:endParaRPr>
          </a:p>
        </p:txBody>
      </p:sp>
      <p:sp>
        <p:nvSpPr>
          <p:cNvPr id="115" name="テキスト プレースホルダ 9"/>
          <p:cNvSpPr>
            <a:spLocks noGrp="1"/>
          </p:cNvSpPr>
          <p:nvPr>
            <p:custDataLst>
              <p:tags r:id="rId66"/>
            </p:custDataLst>
          </p:nvPr>
        </p:nvSpPr>
        <p:spPr bwMode="gray">
          <a:xfrm>
            <a:off x="5946776" y="2682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43B86B-BF90-4A28-98D8-3AF826A7A33A}" type="datetime'''''83''''''''''''''''''''''''''3'''''''''''''''''''">
              <a:rPr lang="ja-JP" altLang="en-US" sz="1000" smtClean="0"/>
              <a:pPr/>
              <a:t>833</a:t>
            </a:fld>
            <a:endParaRPr kumimoji="0" lang="ja-JP" altLang="en-US" sz="1000" dirty="0">
              <a:sym typeface="+mn-lt"/>
            </a:endParaRPr>
          </a:p>
        </p:txBody>
      </p:sp>
      <p:sp>
        <p:nvSpPr>
          <p:cNvPr id="116" name="テキスト プレースホルダ 9"/>
          <p:cNvSpPr>
            <a:spLocks noGrp="1"/>
          </p:cNvSpPr>
          <p:nvPr>
            <p:custDataLst>
              <p:tags r:id="rId67"/>
            </p:custDataLst>
          </p:nvPr>
        </p:nvSpPr>
        <p:spPr bwMode="gray">
          <a:xfrm>
            <a:off x="6281739" y="2682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E6DCFD-345E-4890-AAE0-1DD6C3D2B7CE}" type="datetime'''''''''''''''''''8''''''3''''''''''''''''''''''''5'''''''">
              <a:rPr lang="ja-JP" altLang="en-US" sz="1000" smtClean="0"/>
              <a:pPr/>
              <a:t>835</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DB1D5FF1-C5B2-435E-91BC-973AD3C08934}"/>
              </a:ext>
            </a:extLst>
          </p:cNvPr>
          <p:cNvSpPr>
            <a:spLocks noGrp="1"/>
          </p:cNvSpPr>
          <p:nvPr>
            <p:custDataLst>
              <p:tags r:id="rId68"/>
            </p:custDataLst>
          </p:nvPr>
        </p:nvSpPr>
        <p:spPr bwMode="gray">
          <a:xfrm>
            <a:off x="6616701" y="26812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17C16B-F574-4F21-9C76-ABABAECCBE0A}" type="datetime'''''''8''''''''''''''''''''''''''''3''''5'''''''''">
              <a:rPr lang="ja-JP" altLang="en-US" sz="1000" smtClean="0"/>
              <a:pPr/>
              <a:t>835</a:t>
            </a:fld>
            <a:endParaRPr lang="ja-JP" altLang="en-US" sz="1000" dirty="0">
              <a:sym typeface="+mn-lt"/>
            </a:endParaRPr>
          </a:p>
        </p:txBody>
      </p:sp>
      <p:sp>
        <p:nvSpPr>
          <p:cNvPr id="163" name="テキスト プレースホルダ 9">
            <a:extLst>
              <a:ext uri="{FF2B5EF4-FFF2-40B4-BE49-F238E27FC236}">
                <a16:creationId xmlns:a16="http://schemas.microsoft.com/office/drawing/2014/main" id="{B44037DA-A89A-4914-BD29-13F50F1E9B93}"/>
              </a:ext>
            </a:extLst>
          </p:cNvPr>
          <p:cNvSpPr>
            <a:spLocks noGrp="1"/>
          </p:cNvSpPr>
          <p:nvPr>
            <p:custDataLst>
              <p:tags r:id="rId69"/>
            </p:custDataLst>
          </p:nvPr>
        </p:nvSpPr>
        <p:spPr bwMode="gray">
          <a:xfrm>
            <a:off x="6616701" y="32623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05AA18-2775-4F21-87F3-9640E12C98E7}" type="datetime'''''''''''''''''''''4''''''''''''''''''''''''''''7''''6'''''''">
              <a:rPr lang="ja-JP" altLang="en-US" sz="1000" smtClean="0">
                <a:effectLst/>
              </a:rPr>
              <a:pPr/>
              <a:t>476</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464A178C-32FA-4CF8-9F6D-E6ECA2E736AF}"/>
              </a:ext>
            </a:extLst>
          </p:cNvPr>
          <p:cNvSpPr>
            <a:spLocks noGrp="1"/>
          </p:cNvSpPr>
          <p:nvPr>
            <p:custDataLst>
              <p:tags r:id="rId70"/>
            </p:custDataLst>
          </p:nvPr>
        </p:nvSpPr>
        <p:spPr bwMode="gray">
          <a:xfrm>
            <a:off x="7288214" y="26368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D85268-164B-4A0D-AB8C-0EFB8CD7A391}" type="datetime'''''''''''''''''''''''''8''''9''''''2'''''''''''''''">
              <a:rPr lang="ja-JP" altLang="en-US" sz="1000" smtClean="0"/>
              <a:pPr/>
              <a:t>892</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5F92807B-8AE3-40BD-9141-0F47933EADC0}"/>
              </a:ext>
            </a:extLst>
          </p:cNvPr>
          <p:cNvSpPr>
            <a:spLocks noGrp="1"/>
          </p:cNvSpPr>
          <p:nvPr>
            <p:custDataLst>
              <p:tags r:id="rId71"/>
            </p:custDataLst>
          </p:nvPr>
        </p:nvSpPr>
        <p:spPr bwMode="gray">
          <a:xfrm>
            <a:off x="2928939" y="30813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2AD19E-16C2-43B9-AA98-C095551328FB}" type="datetime'''''''''''''''''''''''''''''2''24'''''''''''''''''''''''">
              <a:rPr lang="ja-JP" altLang="en-US" sz="1000" smtClean="0">
                <a:effectLst/>
              </a:rPr>
              <a:pPr/>
              <a:t>224</a:t>
            </a:fld>
            <a:endParaRPr lang="ja-JP" altLang="en-US" sz="1000" dirty="0">
              <a:sym typeface="+mn-lt"/>
            </a:endParaRPr>
          </a:p>
        </p:txBody>
      </p:sp>
      <p:sp>
        <p:nvSpPr>
          <p:cNvPr id="227" name="テキスト プレースホルダ 9">
            <a:extLst>
              <a:ext uri="{FF2B5EF4-FFF2-40B4-BE49-F238E27FC236}">
                <a16:creationId xmlns:a16="http://schemas.microsoft.com/office/drawing/2014/main" id="{4D532135-D054-43D4-A5C6-09B9DFD1CE17}"/>
              </a:ext>
            </a:extLst>
          </p:cNvPr>
          <p:cNvSpPr>
            <a:spLocks noGrp="1"/>
          </p:cNvSpPr>
          <p:nvPr>
            <p:custDataLst>
              <p:tags r:id="rId72"/>
            </p:custDataLst>
          </p:nvPr>
        </p:nvSpPr>
        <p:spPr bwMode="gray">
          <a:xfrm>
            <a:off x="7623176" y="2587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8A31CC-28ED-4479-8549-43B7415516B8}" type="datetime'''''''''''''9''''''5''''''''''''''3'''''''''''">
              <a:rPr lang="ja-JP" altLang="en-US" sz="1000" smtClean="0"/>
              <a:pPr/>
              <a:t>953</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01E2E529-5E8D-43EA-A832-E0FAFC4E1655}"/>
              </a:ext>
            </a:extLst>
          </p:cNvPr>
          <p:cNvSpPr>
            <a:spLocks noGrp="1"/>
          </p:cNvSpPr>
          <p:nvPr>
            <p:custDataLst>
              <p:tags r:id="rId73"/>
            </p:custDataLst>
          </p:nvPr>
        </p:nvSpPr>
        <p:spPr bwMode="gray">
          <a:xfrm>
            <a:off x="7623176" y="32194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8A873F-0402-45B3-B10E-40CFC9BCECDB}" type="datetime'''5''''8''''3'''''''''''''''''''''''''''''''''''''''''''">
              <a:rPr lang="ja-JP" altLang="en-US" sz="1000" smtClean="0">
                <a:effectLst/>
              </a:rPr>
              <a:pPr/>
              <a:t>583</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3F977945-CEDA-47A9-863F-E1B995BA1F02}"/>
              </a:ext>
            </a:extLst>
          </p:cNvPr>
          <p:cNvSpPr>
            <a:spLocks noGrp="1"/>
          </p:cNvSpPr>
          <p:nvPr>
            <p:custDataLst>
              <p:tags r:id="rId74"/>
            </p:custDataLst>
          </p:nvPr>
        </p:nvSpPr>
        <p:spPr bwMode="gray">
          <a:xfrm>
            <a:off x="7623176" y="2836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F77112-0617-44D9-8C98-7E084CD7CF86}" type="datetime'''''''''3''''7''''''''''''''''0'''''''''''''''''''">
              <a:rPr lang="ja-JP" altLang="en-US" sz="1000" smtClean="0">
                <a:effectLst/>
              </a:rPr>
              <a:pPr/>
              <a:t>370</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E65248D6-DD87-40DD-906E-6B06A9B2639F}"/>
              </a:ext>
            </a:extLst>
          </p:cNvPr>
          <p:cNvSpPr>
            <a:spLocks noGrp="1"/>
          </p:cNvSpPr>
          <p:nvPr>
            <p:custDataLst>
              <p:tags r:id="rId75"/>
            </p:custDataLst>
          </p:nvPr>
        </p:nvSpPr>
        <p:spPr bwMode="gray">
          <a:xfrm>
            <a:off x="1252539" y="2992438"/>
            <a:ext cx="24447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7215A9-0E26-45AF-9220-93C07191D7CF}" type="datetime'''''''''''''''''''''''''''''''''''''''''1''''''''''8''''''''3'">
              <a:rPr lang="ja-JP" altLang="en-US" sz="1000" smtClean="0">
                <a:effectLst/>
              </a:rPr>
              <a:pPr/>
              <a:t>183</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81723D4C-8C03-423F-BA82-971215870E9C}"/>
              </a:ext>
            </a:extLst>
          </p:cNvPr>
          <p:cNvSpPr>
            <a:spLocks noGrp="1"/>
          </p:cNvSpPr>
          <p:nvPr>
            <p:custDataLst>
              <p:tags r:id="rId76"/>
            </p:custDataLst>
          </p:nvPr>
        </p:nvSpPr>
        <p:spPr bwMode="gray">
          <a:xfrm>
            <a:off x="1252539" y="33464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C6F9DC-E541-4DAA-9B50-1A3010C084BA}" type="datetime'''''''''''2''''6''''''''''''''''''''''''''''''''7'''">
              <a:rPr lang="ja-JP" altLang="en-US" sz="1000" smtClean="0">
                <a:effectLst/>
              </a:rPr>
              <a:pPr/>
              <a:t>267</a:t>
            </a:fld>
            <a:endParaRPr lang="ja-JP" altLang="en-US" sz="1000" dirty="0">
              <a:sym typeface="+mn-lt"/>
            </a:endParaRPr>
          </a:p>
        </p:txBody>
      </p:sp>
      <p:sp>
        <p:nvSpPr>
          <p:cNvPr id="232" name="テキスト プレースホルダ 9">
            <a:extLst>
              <a:ext uri="{FF2B5EF4-FFF2-40B4-BE49-F238E27FC236}">
                <a16:creationId xmlns:a16="http://schemas.microsoft.com/office/drawing/2014/main" id="{58A98E31-6CB4-4F45-A8C4-18E0DEF3A3AC}"/>
              </a:ext>
            </a:extLst>
          </p:cNvPr>
          <p:cNvSpPr>
            <a:spLocks noGrp="1"/>
          </p:cNvSpPr>
          <p:nvPr>
            <p:custDataLst>
              <p:tags r:id="rId77"/>
            </p:custDataLst>
          </p:nvPr>
        </p:nvSpPr>
        <p:spPr bwMode="gray">
          <a:xfrm>
            <a:off x="1587501" y="31400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26F977-8EA7-4E1B-894C-EF7EC1F9A38B}" type="datetime'''''''''''''2''0''''''''''''''''''7'''''''''''''''''''''''''''">
              <a:rPr lang="ja-JP" altLang="en-US" sz="1000" smtClean="0">
                <a:effectLst/>
              </a:rPr>
              <a:pPr/>
              <a:t>207</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18B2AB14-69A1-4938-935D-36D2A35456C9}"/>
              </a:ext>
            </a:extLst>
          </p:cNvPr>
          <p:cNvSpPr>
            <a:spLocks noGrp="1"/>
          </p:cNvSpPr>
          <p:nvPr>
            <p:custDataLst>
              <p:tags r:id="rId78"/>
            </p:custDataLst>
          </p:nvPr>
        </p:nvSpPr>
        <p:spPr bwMode="gray">
          <a:xfrm>
            <a:off x="1587501" y="33385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2D8EDF-3692-4D25-9E98-97FA99C1F5EA}" type="datetime'''''''''''''2''''''''''''86'''''''''''''''">
              <a:rPr lang="ja-JP" altLang="en-US" sz="1000" smtClean="0">
                <a:effectLst/>
              </a:rPr>
              <a:pPr/>
              <a:t>286</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DAEC2226-89E8-459A-8CF9-224FF2C4BC21}"/>
              </a:ext>
            </a:extLst>
          </p:cNvPr>
          <p:cNvSpPr>
            <a:spLocks noGrp="1"/>
          </p:cNvSpPr>
          <p:nvPr>
            <p:custDataLst>
              <p:tags r:id="rId79"/>
            </p:custDataLst>
          </p:nvPr>
        </p:nvSpPr>
        <p:spPr bwMode="gray">
          <a:xfrm>
            <a:off x="6951664" y="26606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356BF8-4A54-4DE7-B618-B3077AAA7B55}" type="datetime'''''''''8''''''''''''''''''''''''6''''''''''''''''''2'''''''''">
              <a:rPr lang="ja-JP" altLang="en-US" sz="1000" smtClean="0"/>
              <a:pPr/>
              <a:t>862</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3F135E38-D6DE-4307-A483-6950A7EC1934}"/>
              </a:ext>
            </a:extLst>
          </p:cNvPr>
          <p:cNvSpPr>
            <a:spLocks noGrp="1"/>
          </p:cNvSpPr>
          <p:nvPr>
            <p:custDataLst>
              <p:tags r:id="rId80"/>
            </p:custDataLst>
          </p:nvPr>
        </p:nvSpPr>
        <p:spPr bwMode="gray">
          <a:xfrm>
            <a:off x="1922464" y="3327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4A341A-D6B0-4086-A255-3F8BBD43BC74}" type="datetime'''''''''''''''''''''''''3''1''''''''''''7'''''''''''''''''''">
              <a:rPr lang="ja-JP" altLang="en-US" sz="1000" smtClean="0">
                <a:effectLst/>
              </a:rPr>
              <a:pPr/>
              <a:t>317</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1439712D-61A8-4A4A-B8DC-54E487AF06EC}"/>
              </a:ext>
            </a:extLst>
          </p:cNvPr>
          <p:cNvSpPr>
            <a:spLocks noGrp="1"/>
          </p:cNvSpPr>
          <p:nvPr>
            <p:custDataLst>
              <p:tags r:id="rId81"/>
            </p:custDataLst>
          </p:nvPr>
        </p:nvSpPr>
        <p:spPr bwMode="gray">
          <a:xfrm>
            <a:off x="2259014" y="31067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6C41F4-EA3B-42B5-85FC-B526FEAD4CEF}" type="datetime'2''''''''''''''''2''''''''''''''''''''''''''''9'''''''''">
              <a:rPr lang="ja-JP" altLang="en-US" sz="1000" smtClean="0">
                <a:effectLst/>
              </a:rPr>
              <a:pPr/>
              <a:t>229</a:t>
            </a:fld>
            <a:endParaRPr lang="ja-JP" altLang="en-US" sz="1000" dirty="0">
              <a:sym typeface="+mn-lt"/>
            </a:endParaRPr>
          </a:p>
        </p:txBody>
      </p:sp>
      <p:sp>
        <p:nvSpPr>
          <p:cNvPr id="237" name="テキスト プレースホルダ 9">
            <a:extLst>
              <a:ext uri="{FF2B5EF4-FFF2-40B4-BE49-F238E27FC236}">
                <a16:creationId xmlns:a16="http://schemas.microsoft.com/office/drawing/2014/main" id="{1060D27B-BA9E-4AB8-8581-4F103F1F8D14}"/>
              </a:ext>
            </a:extLst>
          </p:cNvPr>
          <p:cNvSpPr>
            <a:spLocks noGrp="1"/>
          </p:cNvSpPr>
          <p:nvPr>
            <p:custDataLst>
              <p:tags r:id="rId82"/>
            </p:custDataLst>
          </p:nvPr>
        </p:nvSpPr>
        <p:spPr bwMode="gray">
          <a:xfrm>
            <a:off x="2259014" y="33258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AC252A-7DE2-4F2A-A090-3FC170F6246F}" type="datetime'''3''''1''''''''''''''7'''''''''''''''''''''''''''''''''''">
              <a:rPr lang="ja-JP" altLang="en-US" sz="1000" smtClean="0">
                <a:effectLst/>
              </a:rPr>
              <a:pPr/>
              <a:t>317</a:t>
            </a:fld>
            <a:endParaRPr lang="ja-JP" altLang="en-US" sz="1000" dirty="0">
              <a:sym typeface="+mn-lt"/>
            </a:endParaRPr>
          </a:p>
        </p:txBody>
      </p:sp>
      <p:sp>
        <p:nvSpPr>
          <p:cNvPr id="238" name="テキスト プレースホルダ 9">
            <a:extLst>
              <a:ext uri="{FF2B5EF4-FFF2-40B4-BE49-F238E27FC236}">
                <a16:creationId xmlns:a16="http://schemas.microsoft.com/office/drawing/2014/main" id="{E93A76D4-2F43-469D-A16B-7F5D95A82462}"/>
              </a:ext>
            </a:extLst>
          </p:cNvPr>
          <p:cNvSpPr>
            <a:spLocks noGrp="1"/>
          </p:cNvSpPr>
          <p:nvPr>
            <p:custDataLst>
              <p:tags r:id="rId83"/>
            </p:custDataLst>
          </p:nvPr>
        </p:nvSpPr>
        <p:spPr bwMode="gray">
          <a:xfrm>
            <a:off x="2593976" y="31099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E5FCC4-F68C-49A7-B1D0-ABF13C2F8C1F}" type="datetime'''''''''''''''2''''2''''''''''''3'''''''''''''''''''''''''">
              <a:rPr lang="ja-JP" altLang="en-US" sz="1000" smtClean="0">
                <a:effectLst/>
              </a:rPr>
              <a:pPr/>
              <a:t>223</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73DCAC9A-4660-4530-8501-B8AABF455125}"/>
              </a:ext>
            </a:extLst>
          </p:cNvPr>
          <p:cNvSpPr>
            <a:spLocks noGrp="1"/>
          </p:cNvSpPr>
          <p:nvPr>
            <p:custDataLst>
              <p:tags r:id="rId84"/>
            </p:custDataLst>
          </p:nvPr>
        </p:nvSpPr>
        <p:spPr bwMode="gray">
          <a:xfrm>
            <a:off x="2593976" y="3327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1B43F-458F-46C4-A979-7D0289F938B2}" type="datetime'''''31''7'''''''''''''''''''''''''''''''''''">
              <a:rPr lang="ja-JP" altLang="en-US" sz="1000" smtClean="0">
                <a:effectLst/>
              </a:rPr>
              <a:pPr/>
              <a:t>317</a:t>
            </a:fld>
            <a:endParaRPr lang="ja-JP" altLang="en-US" sz="1000" dirty="0">
              <a:sym typeface="+mn-lt"/>
            </a:endParaRPr>
          </a:p>
        </p:txBody>
      </p:sp>
      <p:sp>
        <p:nvSpPr>
          <p:cNvPr id="241" name="テキスト プレースホルダ 9">
            <a:extLst>
              <a:ext uri="{FF2B5EF4-FFF2-40B4-BE49-F238E27FC236}">
                <a16:creationId xmlns:a16="http://schemas.microsoft.com/office/drawing/2014/main" id="{837AC7E5-6610-4A58-AC27-3ED96C8E1BDD}"/>
              </a:ext>
            </a:extLst>
          </p:cNvPr>
          <p:cNvSpPr>
            <a:spLocks noGrp="1"/>
          </p:cNvSpPr>
          <p:nvPr>
            <p:custDataLst>
              <p:tags r:id="rId85"/>
            </p:custDataLst>
          </p:nvPr>
        </p:nvSpPr>
        <p:spPr bwMode="gray">
          <a:xfrm>
            <a:off x="3263901" y="30495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499EF0-6F86-4F65-9973-202702EB92D2}" type="datetime'''''''''''''''''''''''''''''''2''3''''8'">
              <a:rPr lang="ja-JP" altLang="en-US" sz="1000" smtClean="0">
                <a:effectLst/>
              </a:rPr>
              <a:pPr/>
              <a:t>238</a:t>
            </a:fld>
            <a:endParaRPr lang="ja-JP" altLang="en-US" sz="1000" dirty="0">
              <a:sym typeface="+mn-lt"/>
            </a:endParaRPr>
          </a:p>
        </p:txBody>
      </p:sp>
      <p:sp>
        <p:nvSpPr>
          <p:cNvPr id="25" name="テキスト プレースホルダ 9"/>
          <p:cNvSpPr>
            <a:spLocks noGrp="1"/>
          </p:cNvSpPr>
          <p:nvPr>
            <p:custDataLst>
              <p:tags r:id="rId86"/>
            </p:custDataLst>
          </p:nvPr>
        </p:nvSpPr>
        <p:spPr bwMode="auto">
          <a:xfrm>
            <a:off x="1228725"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7E480F73-B15D-4C04-87C0-A8542E46CB4F}"/>
              </a:ext>
            </a:extLst>
          </p:cNvPr>
          <p:cNvSpPr>
            <a:spLocks noGrp="1"/>
          </p:cNvSpPr>
          <p:nvPr>
            <p:custDataLst>
              <p:tags r:id="rId87"/>
            </p:custDataLst>
          </p:nvPr>
        </p:nvSpPr>
        <p:spPr bwMode="gray">
          <a:xfrm>
            <a:off x="3935414" y="29765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6A1527-5AE3-4F84-9884-C4BD48714B4E}" type="datetime'''''''''''''''''''''''''2''''''''''''''''''7''''''''''''''3'">
              <a:rPr lang="ja-JP" altLang="en-US" sz="1000" smtClean="0">
                <a:effectLst/>
              </a:rPr>
              <a:pPr/>
              <a:t>273</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B1D948E1-0957-44DD-9627-52E0C20ECEAC}"/>
              </a:ext>
            </a:extLst>
          </p:cNvPr>
          <p:cNvSpPr>
            <a:spLocks noGrp="1"/>
          </p:cNvSpPr>
          <p:nvPr>
            <p:custDataLst>
              <p:tags r:id="rId88"/>
            </p:custDataLst>
          </p:nvPr>
        </p:nvSpPr>
        <p:spPr bwMode="gray">
          <a:xfrm>
            <a:off x="7288214" y="28829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6A8133-9A06-41EA-9240-8C261BA6332C}" type="datetime'''''''''''3''''''''''''''''''''''''''6''''''2'''''">
              <a:rPr lang="ja-JP" altLang="en-US" sz="1000" smtClean="0">
                <a:effectLst/>
              </a:rPr>
              <a:pPr/>
              <a:t>362</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54BAAE72-B463-46B0-B66F-55270CCF7F17}"/>
              </a:ext>
            </a:extLst>
          </p:cNvPr>
          <p:cNvSpPr>
            <a:spLocks noGrp="1"/>
          </p:cNvSpPr>
          <p:nvPr>
            <p:custDataLst>
              <p:tags r:id="rId89"/>
            </p:custDataLst>
          </p:nvPr>
        </p:nvSpPr>
        <p:spPr bwMode="gray">
          <a:xfrm>
            <a:off x="1922464" y="3108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7528B4-8F09-4905-8154-60796368F392}" type="datetime'''''''''''2''''''''''''''27'''''''''''''''''''">
              <a:rPr lang="ja-JP" altLang="en-US" sz="1000" smtClean="0">
                <a:effectLst/>
              </a:rPr>
              <a:pPr/>
              <a:t>227</a:t>
            </a:fld>
            <a:endParaRPr lang="ja-JP" altLang="en-US" sz="1000" dirty="0">
              <a:sym typeface="+mn-lt"/>
            </a:endParaRPr>
          </a:p>
        </p:txBody>
      </p:sp>
      <p:sp>
        <p:nvSpPr>
          <p:cNvPr id="3" name="タイトル 2"/>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92" name="Chart 291">
            <a:extLst>
              <a:ext uri="{FF2B5EF4-FFF2-40B4-BE49-F238E27FC236}">
                <a16:creationId xmlns:a16="http://schemas.microsoft.com/office/drawing/2014/main" id="{65DB7D28-F1B0-4D71-A526-A07E50653F64}"/>
              </a:ext>
            </a:extLst>
          </p:cNvPr>
          <p:cNvGraphicFramePr/>
          <p:nvPr>
            <p:custDataLst>
              <p:tags r:id="rId90"/>
            </p:custDataLst>
            <p:extLst>
              <p:ext uri="{D42A27DB-BD31-4B8C-83A1-F6EECF244321}">
                <p14:modId xmlns:p14="http://schemas.microsoft.com/office/powerpoint/2010/main" val="67198839"/>
              </p:ext>
            </p:extLst>
          </p:nvPr>
        </p:nvGraphicFramePr>
        <p:xfrm>
          <a:off x="723900" y="4524375"/>
          <a:ext cx="7359650" cy="1493838"/>
        </p:xfrm>
        <a:graphic>
          <a:graphicData uri="http://schemas.openxmlformats.org/drawingml/2006/chart">
            <c:chart xmlns:c="http://schemas.openxmlformats.org/drawingml/2006/chart" xmlns:r="http://schemas.openxmlformats.org/officeDocument/2006/relationships" r:id="rId188"/>
          </a:graphicData>
        </a:graphic>
      </p:graphicFrame>
      <p:sp>
        <p:nvSpPr>
          <p:cNvPr id="191" name="テキスト プレースホルダ 9">
            <a:extLst>
              <a:ext uri="{FF2B5EF4-FFF2-40B4-BE49-F238E27FC236}">
                <a16:creationId xmlns:a16="http://schemas.microsoft.com/office/drawing/2014/main" id="{4C552956-75C0-4B39-B58B-819697E77224}"/>
              </a:ext>
            </a:extLst>
          </p:cNvPr>
          <p:cNvSpPr>
            <a:spLocks noGrp="1"/>
          </p:cNvSpPr>
          <p:nvPr>
            <p:custDataLst>
              <p:tags r:id="rId91"/>
            </p:custDataLst>
          </p:nvPr>
        </p:nvSpPr>
        <p:spPr bwMode="gray">
          <a:xfrm>
            <a:off x="3940175" y="55467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3999C6-A2F6-4B53-9912-98F5166C52A5}" type="datetime'''''''''''''''''3''''''''''''''1''''''''''''9'''''">
              <a:rPr lang="ja-JP" altLang="en-US" sz="1000" smtClean="0">
                <a:effectLst/>
              </a:rPr>
              <a:pPr/>
              <a:t>319</a:t>
            </a:fld>
            <a:endParaRPr lang="ja-JP" altLang="en-US" sz="1000" dirty="0">
              <a:sym typeface="+mn-lt"/>
            </a:endParaRPr>
          </a:p>
        </p:txBody>
      </p:sp>
      <p:sp>
        <p:nvSpPr>
          <p:cNvPr id="213" name="テキスト プレースホルダ 9">
            <a:extLst>
              <a:ext uri="{FF2B5EF4-FFF2-40B4-BE49-F238E27FC236}">
                <a16:creationId xmlns:a16="http://schemas.microsoft.com/office/drawing/2014/main" id="{F4E452BC-961C-4B0D-8B17-6A31B3854E5E}"/>
              </a:ext>
            </a:extLst>
          </p:cNvPr>
          <p:cNvSpPr>
            <a:spLocks noGrp="1"/>
          </p:cNvSpPr>
          <p:nvPr>
            <p:custDataLst>
              <p:tags r:id="rId92"/>
            </p:custDataLst>
          </p:nvPr>
        </p:nvSpPr>
        <p:spPr bwMode="gray">
          <a:xfrm>
            <a:off x="5651500" y="55181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FE8D78-428C-4E07-80D8-E419655973C8}" type="datetime'3''''''5''''1'''''''''''''''''''''''''''">
              <a:rPr lang="ja-JP" altLang="en-US" sz="1000" smtClean="0">
                <a:effectLst/>
              </a:rPr>
              <a:pPr/>
              <a:t>351</a:t>
            </a:fld>
            <a:endParaRPr lang="ja-JP" altLang="en-US" sz="1000" dirty="0">
              <a:sym typeface="+mn-lt"/>
            </a:endParaRPr>
          </a:p>
        </p:txBody>
      </p:sp>
      <p:sp>
        <p:nvSpPr>
          <p:cNvPr id="150" name="テキスト プレースホルダ 9"/>
          <p:cNvSpPr>
            <a:spLocks noGrp="1"/>
          </p:cNvSpPr>
          <p:nvPr>
            <p:custDataLst>
              <p:tags r:id="rId93"/>
            </p:custDataLst>
          </p:nvPr>
        </p:nvSpPr>
        <p:spPr bwMode="gray">
          <a:xfrm>
            <a:off x="1544638" y="5661025"/>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5A937A-1596-4316-9916-0EAC4B163E05}" type="datetime'''''''''''1''''''''''''''''''''''''''9''''''''''''''''6'">
              <a:rPr kumimoji="0" lang="ja-JP" altLang="en-US" sz="1000" smtClean="0">
                <a:effectLst/>
              </a:rPr>
              <a:pPr/>
              <a:t>196</a:t>
            </a:fld>
            <a:endParaRPr kumimoji="0" lang="ja-JP" altLang="en-US" sz="1000" dirty="0">
              <a:sym typeface="+mn-lt"/>
            </a:endParaRPr>
          </a:p>
        </p:txBody>
      </p:sp>
      <p:sp>
        <p:nvSpPr>
          <p:cNvPr id="209" name="テキスト プレースホルダ 9">
            <a:extLst>
              <a:ext uri="{FF2B5EF4-FFF2-40B4-BE49-F238E27FC236}">
                <a16:creationId xmlns:a16="http://schemas.microsoft.com/office/drawing/2014/main" id="{E04B27D2-E076-4E76-A249-C3042B4A0EDE}"/>
              </a:ext>
            </a:extLst>
          </p:cNvPr>
          <p:cNvSpPr>
            <a:spLocks noGrp="1"/>
          </p:cNvSpPr>
          <p:nvPr>
            <p:custDataLst>
              <p:tags r:id="rId94"/>
            </p:custDataLst>
          </p:nvPr>
        </p:nvSpPr>
        <p:spPr bwMode="gray">
          <a:xfrm>
            <a:off x="4967288" y="55514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37F963-0DDA-4981-8F9E-ACAB018DDC03}" type="datetime'''''''31''''''''''''''''''5'''''''''''''''''''">
              <a:rPr lang="ja-JP" altLang="en-US" sz="1000" smtClean="0">
                <a:effectLst/>
              </a:rPr>
              <a:pPr/>
              <a:t>315</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F2244224-8BF3-4721-931A-6435D2631CAF}"/>
              </a:ext>
            </a:extLst>
          </p:cNvPr>
          <p:cNvSpPr>
            <a:spLocks noGrp="1"/>
          </p:cNvSpPr>
          <p:nvPr>
            <p:custDataLst>
              <p:tags r:id="rId95"/>
            </p:custDataLst>
          </p:nvPr>
        </p:nvSpPr>
        <p:spPr bwMode="gray">
          <a:xfrm>
            <a:off x="4283075" y="50307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1E7C52-0CEC-46F4-AA48-BBE27E7F05C9}" type="datetime'''2''''''''0''''''''''''5'''">
              <a:rPr lang="ja-JP" altLang="en-US" sz="1000" smtClean="0">
                <a:effectLst/>
              </a:rPr>
              <a:pPr/>
              <a:t>205</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A6D04C09-56A6-4284-8BE1-7F90033A2404}"/>
              </a:ext>
            </a:extLst>
          </p:cNvPr>
          <p:cNvSpPr>
            <a:spLocks noGrp="1"/>
          </p:cNvSpPr>
          <p:nvPr>
            <p:custDataLst>
              <p:tags r:id="rId96"/>
            </p:custDataLst>
          </p:nvPr>
        </p:nvSpPr>
        <p:spPr bwMode="gray">
          <a:xfrm>
            <a:off x="2913063" y="56165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E15728-603A-4F49-B41A-8548FF78144A}" type="datetime'''''''''''''''''''''''24''''5'''''''''''''''''''''">
              <a:rPr lang="ja-JP" altLang="en-US" sz="1000" smtClean="0">
                <a:effectLst/>
              </a:rPr>
              <a:pPr/>
              <a:t>245</a:t>
            </a:fld>
            <a:endParaRPr lang="ja-JP" altLang="en-US" sz="1000" dirty="0">
              <a:sym typeface="+mn-lt"/>
            </a:endParaRPr>
          </a:p>
        </p:txBody>
      </p:sp>
      <p:sp>
        <p:nvSpPr>
          <p:cNvPr id="100" name="テキスト プレースホルダ 9"/>
          <p:cNvSpPr>
            <a:spLocks noGrp="1"/>
          </p:cNvSpPr>
          <p:nvPr>
            <p:custDataLst>
              <p:tags r:id="rId97"/>
            </p:custDataLst>
          </p:nvPr>
        </p:nvSpPr>
        <p:spPr bwMode="auto">
          <a:xfrm>
            <a:off x="63833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27920A58-21D0-4B03-887F-DCCB007A5A8D}"/>
              </a:ext>
            </a:extLst>
          </p:cNvPr>
          <p:cNvSpPr>
            <a:spLocks noGrp="1"/>
          </p:cNvSpPr>
          <p:nvPr>
            <p:custDataLst>
              <p:tags r:id="rId98"/>
            </p:custDataLst>
          </p:nvPr>
        </p:nvSpPr>
        <p:spPr bwMode="gray">
          <a:xfrm>
            <a:off x="6337300" y="4995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62CF3A-8515-47E2-922B-5DC607A48B2B}" type="datetime'''''2''''''''''''''''''3''''''''''''''''''''''''''''''8'''">
              <a:rPr lang="ja-JP" altLang="en-US" sz="1000" smtClean="0">
                <a:effectLst/>
              </a:rPr>
              <a:pPr/>
              <a:t>238</a:t>
            </a:fld>
            <a:endParaRPr lang="ja-JP" altLang="en-US" sz="1000" dirty="0">
              <a:sym typeface="+mn-lt"/>
            </a:endParaRPr>
          </a:p>
        </p:txBody>
      </p:sp>
      <p:sp>
        <p:nvSpPr>
          <p:cNvPr id="193" name="テキスト プレースホルダ 9"/>
          <p:cNvSpPr>
            <a:spLocks noGrp="1"/>
          </p:cNvSpPr>
          <p:nvPr>
            <p:custDataLst>
              <p:tags r:id="rId99"/>
            </p:custDataLst>
          </p:nvPr>
        </p:nvSpPr>
        <p:spPr bwMode="gray">
          <a:xfrm>
            <a:off x="2228850" y="5041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04CC7F-CDBB-4DCF-B680-CCA172C1475D}" type="datetime'''''''''''3''''''''''''''''7''8'''''''''''''''''">
              <a:rPr lang="ja-JP" altLang="en-US" sz="1000" smtClean="0"/>
              <a:pPr/>
              <a:t>378</a:t>
            </a:fld>
            <a:endParaRPr kumimoji="0" lang="ja-JP" altLang="en-US" sz="1000" dirty="0">
              <a:sym typeface="+mn-lt"/>
            </a:endParaRPr>
          </a:p>
        </p:txBody>
      </p:sp>
      <p:sp>
        <p:nvSpPr>
          <p:cNvPr id="90" name="テキスト プレースホルダ 9"/>
          <p:cNvSpPr>
            <a:spLocks noGrp="1"/>
          </p:cNvSpPr>
          <p:nvPr>
            <p:custDataLst>
              <p:tags r:id="rId100"/>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206" name="テキスト プレースホルダ 9">
            <a:extLst>
              <a:ext uri="{FF2B5EF4-FFF2-40B4-BE49-F238E27FC236}">
                <a16:creationId xmlns:a16="http://schemas.microsoft.com/office/drawing/2014/main" id="{722F44AF-A47C-4475-BF24-9FABFA0E5E21}"/>
              </a:ext>
            </a:extLst>
          </p:cNvPr>
          <p:cNvSpPr>
            <a:spLocks noGrp="1"/>
          </p:cNvSpPr>
          <p:nvPr>
            <p:custDataLst>
              <p:tags r:id="rId101"/>
            </p:custDataLst>
          </p:nvPr>
        </p:nvSpPr>
        <p:spPr bwMode="gray">
          <a:xfrm>
            <a:off x="4625975" y="51006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32DA94-5A80-44C8-929C-3666190D1649}" type="datetime'''''''''''''''''''''''''''''''''''''1''''''''''92'''''''''">
              <a:rPr lang="ja-JP" altLang="en-US" sz="1000" smtClean="0">
                <a:effectLst/>
              </a:rPr>
              <a:pPr/>
              <a:t>192</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486B850A-067D-4E55-93A4-A0DF90A605A7}"/>
              </a:ext>
            </a:extLst>
          </p:cNvPr>
          <p:cNvSpPr>
            <a:spLocks noGrp="1"/>
          </p:cNvSpPr>
          <p:nvPr>
            <p:custDataLst>
              <p:tags r:id="rId102"/>
            </p:custDataLst>
          </p:nvPr>
        </p:nvSpPr>
        <p:spPr bwMode="gray">
          <a:xfrm>
            <a:off x="4283075" y="55324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0CBF2A-6DE3-4EC9-AB29-F96F250D5732}" type="datetime'''''''''3''''3''''''''''6'''''''''''''''''''''''''''''''">
              <a:rPr lang="ja-JP" altLang="en-US" sz="1000" smtClean="0">
                <a:effectLst/>
              </a:rPr>
              <a:pPr/>
              <a:t>336</a:t>
            </a:fld>
            <a:endParaRPr lang="ja-JP" altLang="en-US" sz="1000" dirty="0">
              <a:sym typeface="+mn-lt"/>
            </a:endParaRPr>
          </a:p>
        </p:txBody>
      </p:sp>
      <p:sp>
        <p:nvSpPr>
          <p:cNvPr id="89" name="テキスト プレースホルダ 9"/>
          <p:cNvSpPr>
            <a:spLocks noGrp="1"/>
          </p:cNvSpPr>
          <p:nvPr>
            <p:custDataLst>
              <p:tags r:id="rId103"/>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151" name="テキスト プレースホルダ 9"/>
          <p:cNvSpPr>
            <a:spLocks noGrp="1"/>
          </p:cNvSpPr>
          <p:nvPr>
            <p:custDataLst>
              <p:tags r:id="rId104"/>
            </p:custDataLst>
          </p:nvPr>
        </p:nvSpPr>
        <p:spPr bwMode="gray">
          <a:xfrm>
            <a:off x="1885950" y="5640388"/>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047781-6136-453C-8E9E-6ABB2A45B84E}" type="datetime'''''2''''''''''1''''''''''''''8'''''''''''''''''''''''">
              <a:rPr kumimoji="0" lang="ja-JP" altLang="en-US" sz="1000" smtClean="0">
                <a:effectLst/>
              </a:rPr>
              <a:pPr/>
              <a:t>218</a:t>
            </a:fld>
            <a:endParaRPr kumimoji="0" lang="ja-JP" altLang="en-US" sz="1000" dirty="0">
              <a:sym typeface="+mn-lt"/>
            </a:endParaRPr>
          </a:p>
        </p:txBody>
      </p:sp>
      <p:sp>
        <p:nvSpPr>
          <p:cNvPr id="124" name="テキスト プレースホルダ 9"/>
          <p:cNvSpPr>
            <a:spLocks noGrp="1"/>
          </p:cNvSpPr>
          <p:nvPr>
            <p:custDataLst>
              <p:tags r:id="rId105"/>
            </p:custDataLst>
          </p:nvPr>
        </p:nvSpPr>
        <p:spPr bwMode="gray">
          <a:xfrm>
            <a:off x="1544638" y="51149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505C5B-B151-409A-9CA0-B64F7BC1642B}" type="datetime'''''3''''''''''3''''''''''''''''''''''''''''''8'''''">
              <a:rPr lang="ja-JP" altLang="en-US" sz="1000" smtClean="0"/>
              <a:pPr/>
              <a:t>338</a:t>
            </a:fld>
            <a:endParaRPr kumimoji="0" lang="ja-JP" altLang="en-US" sz="1000" dirty="0">
              <a:sym typeface="+mn-lt"/>
            </a:endParaRPr>
          </a:p>
        </p:txBody>
      </p:sp>
      <p:sp>
        <p:nvSpPr>
          <p:cNvPr id="91" name="テキスト プレースホルダ 9"/>
          <p:cNvSpPr>
            <a:spLocks noGrp="1"/>
          </p:cNvSpPr>
          <p:nvPr>
            <p:custDataLst>
              <p:tags r:id="rId106"/>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0932ABA4-8D31-43F7-A009-A22007F8F1EA}"/>
              </a:ext>
            </a:extLst>
          </p:cNvPr>
          <p:cNvSpPr>
            <a:spLocks noGrp="1"/>
          </p:cNvSpPr>
          <p:nvPr>
            <p:custDataLst>
              <p:tags r:id="rId107"/>
            </p:custDataLst>
          </p:nvPr>
        </p:nvSpPr>
        <p:spPr bwMode="auto">
          <a:xfrm>
            <a:off x="67246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83399E-356F-416C-84D0-F21CD8D32B0A}" type="datetime'''''16'''''''''''''''''''''''''''''''''''''">
              <a:rPr kumimoji="0" lang="ja-JP" altLang="en-US" sz="1000" smtClean="0"/>
              <a:pPr/>
              <a:t>16</a:t>
            </a:fld>
            <a:endParaRPr kumimoji="0" lang="ja-JP" altLang="en-US" sz="1000" dirty="0">
              <a:sym typeface="+mn-lt"/>
            </a:endParaRPr>
          </a:p>
        </p:txBody>
      </p:sp>
      <p:sp>
        <p:nvSpPr>
          <p:cNvPr id="92" name="テキスト プレースホルダ 9"/>
          <p:cNvSpPr>
            <a:spLocks noGrp="1"/>
          </p:cNvSpPr>
          <p:nvPr>
            <p:custDataLst>
              <p:tags r:id="rId108"/>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130" name="テキスト プレースホルダ 9"/>
          <p:cNvSpPr>
            <a:spLocks noGrp="1"/>
          </p:cNvSpPr>
          <p:nvPr>
            <p:custDataLst>
              <p:tags r:id="rId109"/>
            </p:custDataLst>
          </p:nvPr>
        </p:nvSpPr>
        <p:spPr bwMode="gray">
          <a:xfrm>
            <a:off x="2228850" y="5640388"/>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51AF03-65FE-4E79-BCC5-CD5CA3867159}" type="datetime'''''21''''''''''''9'''''''''''">
              <a:rPr lang="ja-JP" altLang="en-US" sz="1000" smtClean="0">
                <a:effectLst/>
              </a:rPr>
              <a:pPr/>
              <a:t>219</a:t>
            </a:fld>
            <a:endParaRPr kumimoji="0" lang="ja-JP" altLang="en-US" sz="1000" dirty="0">
              <a:sym typeface="+mn-lt"/>
            </a:endParaRPr>
          </a:p>
        </p:txBody>
      </p:sp>
      <p:sp>
        <p:nvSpPr>
          <p:cNvPr id="98" name="テキスト プレースホルダ 9"/>
          <p:cNvSpPr>
            <a:spLocks noGrp="1"/>
          </p:cNvSpPr>
          <p:nvPr>
            <p:custDataLst>
              <p:tags r:id="rId110"/>
            </p:custDataLst>
          </p:nvPr>
        </p:nvSpPr>
        <p:spPr bwMode="auto">
          <a:xfrm>
            <a:off x="50133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285" name="テキスト プレースホルダ 9">
            <a:extLst>
              <a:ext uri="{FF2B5EF4-FFF2-40B4-BE49-F238E27FC236}">
                <a16:creationId xmlns:a16="http://schemas.microsoft.com/office/drawing/2014/main" id="{A3ED2A7E-CE92-4FF6-8862-809C2C606CA1}"/>
              </a:ext>
            </a:extLst>
          </p:cNvPr>
          <p:cNvSpPr>
            <a:spLocks noGrp="1"/>
          </p:cNvSpPr>
          <p:nvPr>
            <p:custDataLst>
              <p:tags r:id="rId111"/>
            </p:custDataLst>
          </p:nvPr>
        </p:nvSpPr>
        <p:spPr bwMode="gray">
          <a:xfrm>
            <a:off x="1885950" y="52943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BEDEC6-9E9C-45FB-BBE6-1A08C07FFEAC}" type="datetime'''''''''''''''''''''''15''''''''''''''''''''''''''6'''">
              <a:rPr lang="ja-JP" altLang="en-US" sz="1000" smtClean="0">
                <a:effectLst/>
                <a:sym typeface="+mn-lt"/>
              </a:rPr>
              <a:pPr marL="0" indent="0" algn="ctr">
                <a:spcBef>
                  <a:spcPct val="0"/>
                </a:spcBef>
                <a:buNone/>
              </a:pPr>
              <a:t>156</a:t>
            </a:fld>
            <a:endParaRPr lang="ja-JP" altLang="en-US" sz="1000" dirty="0">
              <a:sym typeface="+mn-lt"/>
            </a:endParaRPr>
          </a:p>
        </p:txBody>
      </p:sp>
      <p:sp>
        <p:nvSpPr>
          <p:cNvPr id="85" name="テキスト プレースホルダ 9"/>
          <p:cNvSpPr>
            <a:spLocks noGrp="1"/>
          </p:cNvSpPr>
          <p:nvPr>
            <p:custDataLst>
              <p:tags r:id="rId112"/>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08" name="テキスト プレースホルダ 9">
            <a:extLst>
              <a:ext uri="{FF2B5EF4-FFF2-40B4-BE49-F238E27FC236}">
                <a16:creationId xmlns:a16="http://schemas.microsoft.com/office/drawing/2014/main" id="{BA519517-C2B0-46F9-A913-6C733645FA30}"/>
              </a:ext>
            </a:extLst>
          </p:cNvPr>
          <p:cNvSpPr>
            <a:spLocks noGrp="1"/>
          </p:cNvSpPr>
          <p:nvPr>
            <p:custDataLst>
              <p:tags r:id="rId113"/>
            </p:custDataLst>
          </p:nvPr>
        </p:nvSpPr>
        <p:spPr bwMode="gray">
          <a:xfrm>
            <a:off x="4967288" y="50847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BEB602-12FE-4DFA-8004-5D58A8940DFF}" type="datetime'''''''''''''1''''''''''8''8'">
              <a:rPr lang="ja-JP" altLang="en-US" sz="1000" smtClean="0">
                <a:effectLst/>
              </a:rPr>
              <a:pPr/>
              <a:t>188</a:t>
            </a:fld>
            <a:endParaRPr lang="ja-JP" altLang="en-US" sz="1000" dirty="0">
              <a:sym typeface="+mn-lt"/>
            </a:endParaRPr>
          </a:p>
        </p:txBody>
      </p:sp>
      <p:sp>
        <p:nvSpPr>
          <p:cNvPr id="93" name="テキスト プレースホルダ 9"/>
          <p:cNvSpPr>
            <a:spLocks noGrp="1"/>
          </p:cNvSpPr>
          <p:nvPr>
            <p:custDataLst>
              <p:tags r:id="rId114"/>
            </p:custDataLst>
          </p:nvPr>
        </p:nvSpPr>
        <p:spPr bwMode="auto">
          <a:xfrm>
            <a:off x="29591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D2A40E58-85E0-4E3A-81F0-3934D7525DB7}"/>
              </a:ext>
            </a:extLst>
          </p:cNvPr>
          <p:cNvSpPr>
            <a:spLocks noGrp="1"/>
          </p:cNvSpPr>
          <p:nvPr>
            <p:custDataLst>
              <p:tags r:id="rId115"/>
            </p:custDataLst>
          </p:nvPr>
        </p:nvSpPr>
        <p:spPr bwMode="gray">
          <a:xfrm>
            <a:off x="3255963" y="51943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680962-7F0F-45A3-A9B6-70246E9D2A0B}" type="datetime'1''''''''''''6''''''''''''''''''''''''''''''6'''''">
              <a:rPr lang="ja-JP" altLang="en-US" sz="1000" smtClean="0">
                <a:effectLst/>
              </a:rPr>
              <a:pPr/>
              <a:t>166</a:t>
            </a:fld>
            <a:endParaRPr lang="ja-JP" altLang="en-US" sz="1000" dirty="0">
              <a:sym typeface="+mn-lt"/>
            </a:endParaRPr>
          </a:p>
        </p:txBody>
      </p:sp>
      <p:sp>
        <p:nvSpPr>
          <p:cNvPr id="194" name="テキスト プレースホルダ 9"/>
          <p:cNvSpPr>
            <a:spLocks noGrp="1"/>
          </p:cNvSpPr>
          <p:nvPr>
            <p:custDataLst>
              <p:tags r:id="rId116"/>
            </p:custDataLst>
          </p:nvPr>
        </p:nvSpPr>
        <p:spPr bwMode="gray">
          <a:xfrm>
            <a:off x="2571750" y="50482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75B78C-202C-47A4-BEEA-E494A3518272}" type="datetime'''''''''''''''''''''''''''''''''''''''''''37''''''''''''''5'">
              <a:rPr lang="ja-JP" altLang="en-US" sz="1000" smtClean="0"/>
              <a:pPr/>
              <a:t>375</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016DC6D5-0E21-4EE1-8907-3DB7A4DE5A8E}"/>
              </a:ext>
            </a:extLst>
          </p:cNvPr>
          <p:cNvSpPr>
            <a:spLocks noGrp="1"/>
          </p:cNvSpPr>
          <p:nvPr>
            <p:custDataLst>
              <p:tags r:id="rId117"/>
            </p:custDataLst>
          </p:nvPr>
        </p:nvSpPr>
        <p:spPr bwMode="gray">
          <a:xfrm>
            <a:off x="5310188" y="55260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C8E5D0-95C4-4C2A-B75E-B1EFB2109B53}" type="datetime'''''''''''''''3''''''''''''''''''''''''''''''4''''''''3'''''''">
              <a:rPr lang="ja-JP" altLang="en-US" sz="1000" smtClean="0">
                <a:effectLst/>
              </a:rPr>
              <a:pPr/>
              <a:t>343</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C941928C-A228-4CB6-AECB-8B0205824834}"/>
              </a:ext>
            </a:extLst>
          </p:cNvPr>
          <p:cNvSpPr>
            <a:spLocks noGrp="1"/>
          </p:cNvSpPr>
          <p:nvPr>
            <p:custDataLst>
              <p:tags r:id="rId118"/>
            </p:custDataLst>
          </p:nvPr>
        </p:nvSpPr>
        <p:spPr bwMode="gray">
          <a:xfrm>
            <a:off x="3255963" y="55959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79EF5C-A443-4028-BB35-EF15F67B3B1F}" type="datetime'''''''''''2''''''''''6''''''''''''''''''8'''''">
              <a:rPr lang="ja-JP" altLang="en-US" sz="1000" smtClean="0">
                <a:effectLst/>
              </a:rPr>
              <a:pPr/>
              <a:t>268</a:t>
            </a:fld>
            <a:endParaRPr lang="ja-JP" altLang="en-US" sz="1000" dirty="0">
              <a:sym typeface="+mn-lt"/>
            </a:endParaRPr>
          </a:p>
        </p:txBody>
      </p:sp>
      <p:sp>
        <p:nvSpPr>
          <p:cNvPr id="86" name="テキスト プレースホルダ 9"/>
          <p:cNvSpPr>
            <a:spLocks noGrp="1"/>
          </p:cNvSpPr>
          <p:nvPr>
            <p:custDataLst>
              <p:tags r:id="rId119"/>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F9C9D398-E281-4424-AE30-AC43BFAC4CFC}"/>
              </a:ext>
            </a:extLst>
          </p:cNvPr>
          <p:cNvSpPr>
            <a:spLocks noGrp="1"/>
          </p:cNvSpPr>
          <p:nvPr>
            <p:custDataLst>
              <p:tags r:id="rId120"/>
            </p:custDataLst>
          </p:nvPr>
        </p:nvSpPr>
        <p:spPr bwMode="gray">
          <a:xfrm>
            <a:off x="3598863" y="51387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34345F-92BB-4E45-92D0-983F3218892B}" type="datetime'1''''7''''''''''''''''8'''''''''''''''''''">
              <a:rPr lang="ja-JP" altLang="en-US" sz="1000" smtClean="0">
                <a:effectLst/>
              </a:rPr>
              <a:pPr/>
              <a:t>178</a:t>
            </a:fld>
            <a:endParaRPr lang="ja-JP" altLang="en-US" sz="1000" dirty="0">
              <a:sym typeface="+mn-lt"/>
            </a:endParaRPr>
          </a:p>
        </p:txBody>
      </p:sp>
      <p:sp>
        <p:nvSpPr>
          <p:cNvPr id="96" name="テキスト プレースホルダ 9"/>
          <p:cNvSpPr>
            <a:spLocks noGrp="1"/>
          </p:cNvSpPr>
          <p:nvPr>
            <p:custDataLst>
              <p:tags r:id="rId121"/>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B20AF1AB-AC35-4CA1-8A3F-C3AB235742E6}"/>
              </a:ext>
            </a:extLst>
          </p:cNvPr>
          <p:cNvSpPr>
            <a:spLocks noGrp="1"/>
          </p:cNvSpPr>
          <p:nvPr>
            <p:custDataLst>
              <p:tags r:id="rId122"/>
            </p:custDataLst>
          </p:nvPr>
        </p:nvSpPr>
        <p:spPr bwMode="gray">
          <a:xfrm>
            <a:off x="3598863" y="5573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7429AF-1863-4374-A2CF-3F987519DDD7}" type="datetime'''''''''2''''''''''9''''''''''''''''''''''''''''''''1'''''''''">
              <a:rPr lang="ja-JP" altLang="en-US" sz="1000" smtClean="0">
                <a:effectLst/>
              </a:rPr>
              <a:pPr/>
              <a:t>291</a:t>
            </a:fld>
            <a:endParaRPr lang="ja-JP" altLang="en-US" sz="1000" dirty="0">
              <a:sym typeface="+mn-lt"/>
            </a:endParaRPr>
          </a:p>
        </p:txBody>
      </p:sp>
      <p:sp>
        <p:nvSpPr>
          <p:cNvPr id="84" name="テキスト プレースホルダ 9"/>
          <p:cNvSpPr>
            <a:spLocks noGrp="1"/>
          </p:cNvSpPr>
          <p:nvPr>
            <p:custDataLst>
              <p:tags r:id="rId123"/>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C27BD7D5-D7F1-4B26-B45C-395107E8CCCE}"/>
              </a:ext>
            </a:extLst>
          </p:cNvPr>
          <p:cNvSpPr>
            <a:spLocks noGrp="1"/>
          </p:cNvSpPr>
          <p:nvPr>
            <p:custDataLst>
              <p:tags r:id="rId124"/>
            </p:custDataLst>
          </p:nvPr>
        </p:nvSpPr>
        <p:spPr bwMode="gray">
          <a:xfrm>
            <a:off x="3940175" y="50752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0CC50C-9FEE-4FA6-9D84-B5744CEBE37B}" type="datetime'''''''''''''''''''''''''''1''''''''''''''9''''1'">
              <a:rPr lang="ja-JP" altLang="en-US" sz="1000" smtClean="0">
                <a:effectLst/>
              </a:rPr>
              <a:pPr/>
              <a:t>191</a:t>
            </a:fld>
            <a:endParaRPr lang="ja-JP" altLang="en-US" sz="1000" dirty="0">
              <a:sym typeface="+mn-lt"/>
            </a:endParaRPr>
          </a:p>
        </p:txBody>
      </p:sp>
      <p:sp>
        <p:nvSpPr>
          <p:cNvPr id="95" name="テキスト プレースホルダ 9"/>
          <p:cNvSpPr>
            <a:spLocks noGrp="1"/>
          </p:cNvSpPr>
          <p:nvPr>
            <p:custDataLst>
              <p:tags r:id="rId125"/>
            </p:custDataLst>
          </p:nvPr>
        </p:nvSpPr>
        <p:spPr bwMode="auto">
          <a:xfrm>
            <a:off x="39862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127" name="テキスト プレースホルダ 9"/>
          <p:cNvSpPr>
            <a:spLocks noGrp="1"/>
          </p:cNvSpPr>
          <p:nvPr>
            <p:custDataLst>
              <p:tags r:id="rId126"/>
            </p:custDataLst>
          </p:nvPr>
        </p:nvSpPr>
        <p:spPr bwMode="gray">
          <a:xfrm>
            <a:off x="1885950" y="50482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7E97EA-60B4-4645-8EFA-B6986CE06366}" type="datetime'''''''''''''''''''''''''''''''''''''3''''''7''5'''''''''''''">
              <a:rPr lang="ja-JP" altLang="en-US" sz="1000" smtClean="0"/>
              <a:pPr/>
              <a:t>375</a:t>
            </a:fld>
            <a:endParaRPr kumimoji="0" lang="ja-JP" altLang="en-US" sz="1000" dirty="0">
              <a:sym typeface="+mn-lt"/>
            </a:endParaRPr>
          </a:p>
        </p:txBody>
      </p:sp>
      <p:sp>
        <p:nvSpPr>
          <p:cNvPr id="207" name="テキスト プレースホルダ 9">
            <a:extLst>
              <a:ext uri="{FF2B5EF4-FFF2-40B4-BE49-F238E27FC236}">
                <a16:creationId xmlns:a16="http://schemas.microsoft.com/office/drawing/2014/main" id="{5F7776C3-A59F-41FE-B418-3D2EC5FE94A7}"/>
              </a:ext>
            </a:extLst>
          </p:cNvPr>
          <p:cNvSpPr>
            <a:spLocks noGrp="1"/>
          </p:cNvSpPr>
          <p:nvPr>
            <p:custDataLst>
              <p:tags r:id="rId127"/>
            </p:custDataLst>
          </p:nvPr>
        </p:nvSpPr>
        <p:spPr bwMode="gray">
          <a:xfrm>
            <a:off x="4625975" y="5561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BDEDB6-D457-4B61-A806-9D040D0AE8C5}" type="datetime'''''''''''''''''3''''''''''''''''''''''''''''''''0''''''5'">
              <a:rPr lang="ja-JP" altLang="en-US" sz="1000" smtClean="0">
                <a:effectLst/>
              </a:rPr>
              <a:pPr/>
              <a:t>305</a:t>
            </a:fld>
            <a:endParaRPr lang="ja-JP" altLang="en-US" sz="1000" dirty="0">
              <a:sym typeface="+mn-lt"/>
            </a:endParaRPr>
          </a:p>
        </p:txBody>
      </p:sp>
      <p:sp>
        <p:nvSpPr>
          <p:cNvPr id="97" name="テキスト プレースホルダ 9"/>
          <p:cNvSpPr>
            <a:spLocks noGrp="1"/>
          </p:cNvSpPr>
          <p:nvPr>
            <p:custDataLst>
              <p:tags r:id="rId128"/>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210" name="テキスト プレースホルダ 9">
            <a:extLst>
              <a:ext uri="{FF2B5EF4-FFF2-40B4-BE49-F238E27FC236}">
                <a16:creationId xmlns:a16="http://schemas.microsoft.com/office/drawing/2014/main" id="{BDA0073B-F08A-464C-958C-F617160877B8}"/>
              </a:ext>
            </a:extLst>
          </p:cNvPr>
          <p:cNvSpPr>
            <a:spLocks noGrp="1"/>
          </p:cNvSpPr>
          <p:nvPr>
            <p:custDataLst>
              <p:tags r:id="rId129"/>
            </p:custDataLst>
          </p:nvPr>
        </p:nvSpPr>
        <p:spPr bwMode="gray">
          <a:xfrm>
            <a:off x="5310188" y="50276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C0D85F-124E-4791-AEF0-0279EEED45CB}" type="datetime'''''1''''''''''''''''''9''''''''''''''''''''''5'''''''''">
              <a:rPr lang="ja-JP" altLang="en-US" sz="1000" smtClean="0">
                <a:effectLst/>
              </a:rPr>
              <a:pPr/>
              <a:t>195</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1C47D7A3-64DF-45C4-8CAB-399C65813F7D}"/>
              </a:ext>
            </a:extLst>
          </p:cNvPr>
          <p:cNvSpPr>
            <a:spLocks noGrp="1"/>
          </p:cNvSpPr>
          <p:nvPr>
            <p:custDataLst>
              <p:tags r:id="rId130"/>
            </p:custDataLst>
          </p:nvPr>
        </p:nvSpPr>
        <p:spPr bwMode="gray">
          <a:xfrm>
            <a:off x="6678613" y="55403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E84D19-5E1A-4F61-973F-CFA4A1BF6586}" type="datetime'''''''3''''''''''2''''''''''7'''''''''''''''''''''''''">
              <a:rPr lang="ja-JP" altLang="en-US" sz="1000" smtClean="0">
                <a:effectLst/>
              </a:rPr>
              <a:pPr/>
              <a:t>327</a:t>
            </a:fld>
            <a:endParaRPr lang="ja-JP" altLang="en-US" sz="1000" dirty="0">
              <a:sym typeface="+mn-lt"/>
            </a:endParaRPr>
          </a:p>
        </p:txBody>
      </p:sp>
      <p:sp>
        <p:nvSpPr>
          <p:cNvPr id="94" name="テキスト プレースホルダ 9"/>
          <p:cNvSpPr>
            <a:spLocks noGrp="1"/>
          </p:cNvSpPr>
          <p:nvPr>
            <p:custDataLst>
              <p:tags r:id="rId131"/>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7239C155-5D21-411F-B25F-70CB8FF603F0}"/>
              </a:ext>
            </a:extLst>
          </p:cNvPr>
          <p:cNvSpPr>
            <a:spLocks noGrp="1"/>
          </p:cNvSpPr>
          <p:nvPr>
            <p:custDataLst>
              <p:tags r:id="rId132"/>
            </p:custDataLst>
          </p:nvPr>
        </p:nvSpPr>
        <p:spPr bwMode="gray">
          <a:xfrm>
            <a:off x="5651500" y="49974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F37B2C-68E4-434D-B0AF-5E2BBDA5DD0F}" type="datetime'''''''''''''''2''''''''''''''1''''''''''''''1'">
              <a:rPr lang="ja-JP" altLang="en-US" sz="1000" smtClean="0">
                <a:effectLst/>
              </a:rPr>
              <a:pPr/>
              <a:t>211</a:t>
            </a:fld>
            <a:endParaRPr lang="ja-JP" altLang="en-US" sz="1000" dirty="0">
              <a:sym typeface="+mn-lt"/>
            </a:endParaRPr>
          </a:p>
        </p:txBody>
      </p:sp>
      <p:sp>
        <p:nvSpPr>
          <p:cNvPr id="87" name="テキスト プレースホルダ 9"/>
          <p:cNvSpPr>
            <a:spLocks noGrp="1"/>
          </p:cNvSpPr>
          <p:nvPr>
            <p:custDataLst>
              <p:tags r:id="rId133"/>
            </p:custDataLst>
          </p:nvPr>
        </p:nvSpPr>
        <p:spPr bwMode="auto">
          <a:xfrm>
            <a:off x="56975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2F1633B2-17FA-4C9E-A6A4-B58AF6761821}"/>
              </a:ext>
            </a:extLst>
          </p:cNvPr>
          <p:cNvSpPr>
            <a:spLocks noGrp="1"/>
          </p:cNvSpPr>
          <p:nvPr>
            <p:custDataLst>
              <p:tags r:id="rId134"/>
            </p:custDataLst>
          </p:nvPr>
        </p:nvSpPr>
        <p:spPr bwMode="gray">
          <a:xfrm>
            <a:off x="5994400" y="49799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B27D0C-B165-4980-81F2-6B1FFB7074A3}" type="datetime'''''''''''''2''''''2''''''''''0'''''''''''''''''''''''''''''">
              <a:rPr lang="ja-JP" altLang="en-US" sz="1000" smtClean="0">
                <a:effectLst/>
              </a:rPr>
              <a:pPr/>
              <a:t>220</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A8DADF30-FB6E-4402-8A44-B129FBC1BDF4}"/>
              </a:ext>
            </a:extLst>
          </p:cNvPr>
          <p:cNvSpPr>
            <a:spLocks noGrp="1"/>
          </p:cNvSpPr>
          <p:nvPr>
            <p:custDataLst>
              <p:tags r:id="rId135"/>
            </p:custDataLst>
          </p:nvPr>
        </p:nvSpPr>
        <p:spPr bwMode="gray">
          <a:xfrm>
            <a:off x="5994400" y="55133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BA8AFD-F4F9-47AF-9B7D-8A3D7E50D9CE}" type="datetime'''''''''''''''3''''''''''''''5''6'''">
              <a:rPr lang="ja-JP" altLang="en-US" sz="1000" smtClean="0">
                <a:effectLst/>
              </a:rPr>
              <a:pPr/>
              <a:t>356</a:t>
            </a:fld>
            <a:endParaRPr lang="ja-JP" altLang="en-US" sz="1000" dirty="0">
              <a:sym typeface="+mn-lt"/>
            </a:endParaRPr>
          </a:p>
        </p:txBody>
      </p:sp>
      <p:sp>
        <p:nvSpPr>
          <p:cNvPr id="123" name="テキスト プレースホルダ 9"/>
          <p:cNvSpPr>
            <a:spLocks noGrp="1"/>
          </p:cNvSpPr>
          <p:nvPr>
            <p:custDataLst>
              <p:tags r:id="rId136"/>
            </p:custDataLst>
          </p:nvPr>
        </p:nvSpPr>
        <p:spPr bwMode="gray">
          <a:xfrm>
            <a:off x="1201738" y="5173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D54FF1-BD27-4B02-9C74-44160271064A}" type="datetime'3''''''''''''''''''''''''''0''7'''''''">
              <a:rPr lang="ja-JP" altLang="en-US" sz="1000" smtClean="0"/>
              <a:pPr/>
              <a:t>307</a:t>
            </a:fld>
            <a:endParaRPr kumimoji="0" lang="ja-JP" altLang="en-US" sz="1000" dirty="0">
              <a:sym typeface="+mn-lt"/>
            </a:endParaRPr>
          </a:p>
        </p:txBody>
      </p:sp>
      <p:sp>
        <p:nvSpPr>
          <p:cNvPr id="99" name="テキスト プレースホルダ 9"/>
          <p:cNvSpPr>
            <a:spLocks noGrp="1"/>
          </p:cNvSpPr>
          <p:nvPr>
            <p:custDataLst>
              <p:tags r:id="rId137"/>
            </p:custDataLst>
          </p:nvPr>
        </p:nvSpPr>
        <p:spPr bwMode="auto">
          <a:xfrm>
            <a:off x="60404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217" name="テキスト プレースホルダ 9">
            <a:extLst>
              <a:ext uri="{FF2B5EF4-FFF2-40B4-BE49-F238E27FC236}">
                <a16:creationId xmlns:a16="http://schemas.microsoft.com/office/drawing/2014/main" id="{23B3A0A3-1D74-427E-AF8F-F0277C4FA53B}"/>
              </a:ext>
            </a:extLst>
          </p:cNvPr>
          <p:cNvSpPr>
            <a:spLocks noGrp="1"/>
          </p:cNvSpPr>
          <p:nvPr>
            <p:custDataLst>
              <p:tags r:id="rId138"/>
            </p:custDataLst>
          </p:nvPr>
        </p:nvSpPr>
        <p:spPr bwMode="gray">
          <a:xfrm>
            <a:off x="6337300" y="55292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FFC938-27F1-4BBE-B524-79B7EE437732}" type="datetime'''''''3''''''''''''3''''''''''8'''''''''''''''''''''''''''''''">
              <a:rPr lang="ja-JP" altLang="en-US" sz="1000" smtClean="0">
                <a:effectLst/>
              </a:rPr>
              <a:pPr/>
              <a:t>338</a:t>
            </a:fld>
            <a:endParaRPr lang="ja-JP" altLang="en-US" sz="1000" dirty="0">
              <a:sym typeface="+mn-lt"/>
            </a:endParaRPr>
          </a:p>
        </p:txBody>
      </p:sp>
      <p:sp>
        <p:nvSpPr>
          <p:cNvPr id="218" name="テキスト プレースホルダ 9">
            <a:extLst>
              <a:ext uri="{FF2B5EF4-FFF2-40B4-BE49-F238E27FC236}">
                <a16:creationId xmlns:a16="http://schemas.microsoft.com/office/drawing/2014/main" id="{1E84B5F6-FDA9-4DEF-BC33-D4850F91865B}"/>
              </a:ext>
            </a:extLst>
          </p:cNvPr>
          <p:cNvSpPr>
            <a:spLocks noGrp="1"/>
          </p:cNvSpPr>
          <p:nvPr>
            <p:custDataLst>
              <p:tags r:id="rId139"/>
            </p:custDataLst>
          </p:nvPr>
        </p:nvSpPr>
        <p:spPr bwMode="gray">
          <a:xfrm>
            <a:off x="6678613" y="5006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7C4F14-AF84-44C3-A2D3-52011066B317}" type="datetime'''''''''2''''''''''''''''''''''''''''''''''''''''''''''48'">
              <a:rPr lang="ja-JP" altLang="en-US" sz="1000" smtClean="0">
                <a:effectLst/>
              </a:rPr>
              <a:pPr/>
              <a:t>248</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1C02E869-A021-41BA-A3BA-9336683583B6}"/>
              </a:ext>
            </a:extLst>
          </p:cNvPr>
          <p:cNvSpPr>
            <a:spLocks noGrp="1"/>
          </p:cNvSpPr>
          <p:nvPr>
            <p:custDataLst>
              <p:tags r:id="rId140"/>
            </p:custDataLst>
          </p:nvPr>
        </p:nvSpPr>
        <p:spPr bwMode="gray">
          <a:xfrm>
            <a:off x="7021513" y="4981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12746A-899B-4EFB-90B9-7BF9720EAF62}" type="datetime'''2''''''''''''''''''''''''5''''''''''''''''''4'''''''''">
              <a:rPr lang="ja-JP" altLang="en-US" sz="1000" smtClean="0">
                <a:effectLst/>
              </a:rPr>
              <a:pPr/>
              <a:t>254</a:t>
            </a:fld>
            <a:endParaRPr lang="ja-JP" altLang="en-US" sz="1000" dirty="0">
              <a:sym typeface="+mn-lt"/>
            </a:endParaRPr>
          </a:p>
        </p:txBody>
      </p:sp>
      <p:sp>
        <p:nvSpPr>
          <p:cNvPr id="170" name="テキスト プレースホルダ 9">
            <a:extLst>
              <a:ext uri="{FF2B5EF4-FFF2-40B4-BE49-F238E27FC236}">
                <a16:creationId xmlns:a16="http://schemas.microsoft.com/office/drawing/2014/main" id="{1869C578-6FA1-43C6-92DA-F11E65CADCDC}"/>
              </a:ext>
            </a:extLst>
          </p:cNvPr>
          <p:cNvSpPr>
            <a:spLocks noGrp="1"/>
          </p:cNvSpPr>
          <p:nvPr>
            <p:custDataLst>
              <p:tags r:id="rId141"/>
            </p:custDataLst>
          </p:nvPr>
        </p:nvSpPr>
        <p:spPr bwMode="auto">
          <a:xfrm>
            <a:off x="70675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F62471-8D9A-4F62-89E7-B47EE86AF439}" type="datetime'''''''''''''''''1''''7'''''''">
              <a:rPr kumimoji="0" lang="ja-JP" altLang="en-US" sz="1000" smtClean="0"/>
              <a:pPr/>
              <a:t>17</a:t>
            </a:fld>
            <a:endParaRPr kumimoji="0" lang="ja-JP" altLang="en-US" sz="1000" dirty="0">
              <a:sym typeface="+mn-lt"/>
            </a:endParaRPr>
          </a:p>
        </p:txBody>
      </p:sp>
      <p:sp>
        <p:nvSpPr>
          <p:cNvPr id="222" name="テキスト プレースホルダ 9">
            <a:extLst>
              <a:ext uri="{FF2B5EF4-FFF2-40B4-BE49-F238E27FC236}">
                <a16:creationId xmlns:a16="http://schemas.microsoft.com/office/drawing/2014/main" id="{866BBA45-CC40-400C-848B-370BDF6FE44F}"/>
              </a:ext>
            </a:extLst>
          </p:cNvPr>
          <p:cNvSpPr>
            <a:spLocks noGrp="1"/>
          </p:cNvSpPr>
          <p:nvPr>
            <p:custDataLst>
              <p:tags r:id="rId142"/>
            </p:custDataLst>
          </p:nvPr>
        </p:nvSpPr>
        <p:spPr bwMode="gray">
          <a:xfrm>
            <a:off x="7364413" y="4938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04A10-43BB-4B1B-8F9F-143F7096C734}" type="datetime'''''''2''4''''''''8'">
              <a:rPr lang="ja-JP" altLang="en-US" sz="1000" smtClean="0">
                <a:effectLst/>
              </a:rPr>
              <a:pPr/>
              <a:t>248</a:t>
            </a:fld>
            <a:endParaRPr lang="ja-JP" altLang="en-US" sz="1000" dirty="0">
              <a:sym typeface="+mn-lt"/>
            </a:endParaRPr>
          </a:p>
        </p:txBody>
      </p:sp>
      <p:sp>
        <p:nvSpPr>
          <p:cNvPr id="223" name="テキスト プレースホルダ 9">
            <a:extLst>
              <a:ext uri="{FF2B5EF4-FFF2-40B4-BE49-F238E27FC236}">
                <a16:creationId xmlns:a16="http://schemas.microsoft.com/office/drawing/2014/main" id="{CA50F8E4-7146-4942-BDBF-2EC235DDE1F1}"/>
              </a:ext>
            </a:extLst>
          </p:cNvPr>
          <p:cNvSpPr>
            <a:spLocks noGrp="1"/>
          </p:cNvSpPr>
          <p:nvPr>
            <p:custDataLst>
              <p:tags r:id="rId143"/>
            </p:custDataLst>
          </p:nvPr>
        </p:nvSpPr>
        <p:spPr bwMode="gray">
          <a:xfrm>
            <a:off x="7364413" y="55054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64F2B7-9BA3-43A5-9515-A1AA850FE6E2}" type="datetime'''''3''''''''''''''''''''''''''''''''''''''6''''''4'''''''''''">
              <a:rPr lang="ja-JP" altLang="en-US" sz="1000" smtClean="0">
                <a:effectLst/>
              </a:rPr>
              <a:pPr/>
              <a:t>364</a:t>
            </a:fld>
            <a:endParaRPr lang="ja-JP" altLang="en-US" sz="1000" dirty="0">
              <a:sym typeface="+mn-lt"/>
            </a:endParaRPr>
          </a:p>
        </p:txBody>
      </p:sp>
      <p:sp>
        <p:nvSpPr>
          <p:cNvPr id="171" name="テキスト プレースホルダ 9">
            <a:extLst>
              <a:ext uri="{FF2B5EF4-FFF2-40B4-BE49-F238E27FC236}">
                <a16:creationId xmlns:a16="http://schemas.microsoft.com/office/drawing/2014/main" id="{3AA456D5-639E-4627-B0A3-6330C2062DDD}"/>
              </a:ext>
            </a:extLst>
          </p:cNvPr>
          <p:cNvSpPr>
            <a:spLocks noGrp="1"/>
          </p:cNvSpPr>
          <p:nvPr>
            <p:custDataLst>
              <p:tags r:id="rId144"/>
            </p:custDataLst>
          </p:nvPr>
        </p:nvSpPr>
        <p:spPr bwMode="auto">
          <a:xfrm>
            <a:off x="74104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A7B391-D87A-46CB-AD42-6589E0CAD7D3}" type="datetime'''''''''''''''''''''''''''1''''''''''''''''8'''''''''''">
              <a:rPr kumimoji="0" lang="ja-JP" altLang="en-US" sz="1000" smtClean="0"/>
              <a:pPr/>
              <a:t>18</a:t>
            </a:fld>
            <a:endParaRPr kumimoji="0" lang="ja-JP" altLang="en-US" sz="1000" dirty="0">
              <a:sym typeface="+mn-lt"/>
            </a:endParaRPr>
          </a:p>
        </p:txBody>
      </p:sp>
      <p:sp>
        <p:nvSpPr>
          <p:cNvPr id="195" name="テキスト プレースホルダ 9"/>
          <p:cNvSpPr>
            <a:spLocks noGrp="1"/>
          </p:cNvSpPr>
          <p:nvPr>
            <p:custDataLst>
              <p:tags r:id="rId145"/>
            </p:custDataLst>
          </p:nvPr>
        </p:nvSpPr>
        <p:spPr bwMode="gray">
          <a:xfrm>
            <a:off x="2913063" y="5000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7B8EC5-E6CA-440D-A181-D260362E4430}" type="datetime'''''''''''''4''''''''''''''''''0''''''1'''''''''''''''''''''">
              <a:rPr lang="ja-JP" altLang="en-US" sz="1000" smtClean="0"/>
              <a:pPr/>
              <a:t>401</a:t>
            </a:fld>
            <a:endParaRPr kumimoji="0" lang="ja-JP" altLang="en-US" sz="1000" dirty="0">
              <a:sym typeface="+mn-lt"/>
            </a:endParaRPr>
          </a:p>
        </p:txBody>
      </p:sp>
      <p:sp>
        <p:nvSpPr>
          <p:cNvPr id="196" name="テキスト プレースホルダ 9"/>
          <p:cNvSpPr>
            <a:spLocks noGrp="1"/>
          </p:cNvSpPr>
          <p:nvPr>
            <p:custDataLst>
              <p:tags r:id="rId146"/>
            </p:custDataLst>
          </p:nvPr>
        </p:nvSpPr>
        <p:spPr bwMode="gray">
          <a:xfrm>
            <a:off x="3255963" y="4938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78D29D-1D4D-49C3-AA1F-3E65692D4EEB}" type="datetime'''''''''''''4''''''''''''''''3''''''''''4'''''''''''''''''''">
              <a:rPr lang="ja-JP" altLang="en-US" sz="1000" smtClean="0"/>
              <a:pPr/>
              <a:t>434</a:t>
            </a:fld>
            <a:endParaRPr kumimoji="0" lang="ja-JP" altLang="en-US" sz="1000" dirty="0">
              <a:sym typeface="+mn-lt"/>
            </a:endParaRPr>
          </a:p>
        </p:txBody>
      </p:sp>
      <p:sp>
        <p:nvSpPr>
          <p:cNvPr id="289" name="テキスト プレースホルダ 9">
            <a:extLst>
              <a:ext uri="{FF2B5EF4-FFF2-40B4-BE49-F238E27FC236}">
                <a16:creationId xmlns:a16="http://schemas.microsoft.com/office/drawing/2014/main" id="{657AA163-5CA0-4442-AAA3-EAD650AC3B9D}"/>
              </a:ext>
            </a:extLst>
          </p:cNvPr>
          <p:cNvSpPr>
            <a:spLocks noGrp="1"/>
          </p:cNvSpPr>
          <p:nvPr>
            <p:custDataLst>
              <p:tags r:id="rId147"/>
            </p:custDataLst>
          </p:nvPr>
        </p:nvSpPr>
        <p:spPr bwMode="gray">
          <a:xfrm>
            <a:off x="2571750" y="56388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9515D5-1A0B-4761-A979-9C34FA06E216}" type="datetime'''''2''''''2''''''''''0'''''''''''">
              <a:rPr lang="ja-JP" altLang="en-US" sz="1000" smtClean="0">
                <a:effectLst/>
                <a:sym typeface="+mn-lt"/>
              </a:rPr>
              <a:pPr marL="0" indent="0" algn="ctr">
                <a:spcBef>
                  <a:spcPct val="0"/>
                </a:spcBef>
                <a:buNone/>
              </a:pPr>
              <a:t>220</a:t>
            </a:fld>
            <a:endParaRPr lang="ja-JP" altLang="en-US" sz="1000" dirty="0">
              <a:sym typeface="+mn-lt"/>
            </a:endParaRPr>
          </a:p>
        </p:txBody>
      </p:sp>
      <p:sp>
        <p:nvSpPr>
          <p:cNvPr id="197" name="テキスト プレースホルダ 9"/>
          <p:cNvSpPr>
            <a:spLocks noGrp="1"/>
          </p:cNvSpPr>
          <p:nvPr>
            <p:custDataLst>
              <p:tags r:id="rId148"/>
            </p:custDataLst>
          </p:nvPr>
        </p:nvSpPr>
        <p:spPr bwMode="gray">
          <a:xfrm>
            <a:off x="3598863" y="4873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37E13E-17F0-4BCB-9782-4800079E59ED}" type="datetime'46''''''''''''''''''''''9'''''''''''''''''''''''''">
              <a:rPr lang="ja-JP" altLang="en-US" sz="1000" smtClean="0"/>
              <a:pPr/>
              <a:t>469</a:t>
            </a:fld>
            <a:endParaRPr kumimoji="0" lang="ja-JP" altLang="en-US" sz="1000" dirty="0">
              <a:sym typeface="+mn-lt"/>
            </a:endParaRPr>
          </a:p>
        </p:txBody>
      </p:sp>
      <p:sp>
        <p:nvSpPr>
          <p:cNvPr id="198" name="テキスト プレースホルダ 9"/>
          <p:cNvSpPr>
            <a:spLocks noGrp="1"/>
          </p:cNvSpPr>
          <p:nvPr>
            <p:custDataLst>
              <p:tags r:id="rId149"/>
            </p:custDataLst>
          </p:nvPr>
        </p:nvSpPr>
        <p:spPr bwMode="gray">
          <a:xfrm>
            <a:off x="3940175" y="4797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ECAF67-71B3-4096-9F72-28850FF7F9B6}" type="datetime'''5''1''''''''''0'''''''''''''">
              <a:rPr lang="ja-JP" altLang="en-US" sz="1000" smtClean="0"/>
              <a:pPr/>
              <a:t>510</a:t>
            </a:fld>
            <a:endParaRPr kumimoji="0" lang="ja-JP" altLang="en-US" sz="1000" dirty="0">
              <a:sym typeface="+mn-lt"/>
            </a:endParaRPr>
          </a:p>
        </p:txBody>
      </p:sp>
      <p:sp>
        <p:nvSpPr>
          <p:cNvPr id="221" name="テキスト プレースホルダ 9">
            <a:extLst>
              <a:ext uri="{FF2B5EF4-FFF2-40B4-BE49-F238E27FC236}">
                <a16:creationId xmlns:a16="http://schemas.microsoft.com/office/drawing/2014/main" id="{2D2F1A02-6078-42C9-AA0D-F402930E7496}"/>
              </a:ext>
            </a:extLst>
          </p:cNvPr>
          <p:cNvSpPr>
            <a:spLocks noGrp="1"/>
          </p:cNvSpPr>
          <p:nvPr>
            <p:custDataLst>
              <p:tags r:id="rId150"/>
            </p:custDataLst>
          </p:nvPr>
        </p:nvSpPr>
        <p:spPr bwMode="gray">
          <a:xfrm>
            <a:off x="7021513" y="55292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60F1D9-5B38-4E9C-9B2D-FA65D6132AE8}" type="datetime'''''''3''''''''''''3''''8'''''''''">
              <a:rPr lang="ja-JP" altLang="en-US" sz="1000" smtClean="0">
                <a:effectLst/>
              </a:rPr>
              <a:pPr/>
              <a:t>338</a:t>
            </a:fld>
            <a:endParaRPr lang="ja-JP" altLang="en-US" sz="1000" dirty="0">
              <a:sym typeface="+mn-lt"/>
            </a:endParaRPr>
          </a:p>
        </p:txBody>
      </p:sp>
      <p:sp>
        <p:nvSpPr>
          <p:cNvPr id="128" name="テキスト プレースホルダ 9"/>
          <p:cNvSpPr>
            <a:spLocks noGrp="1"/>
          </p:cNvSpPr>
          <p:nvPr>
            <p:custDataLst>
              <p:tags r:id="rId151"/>
            </p:custDataLst>
          </p:nvPr>
        </p:nvSpPr>
        <p:spPr bwMode="gray">
          <a:xfrm>
            <a:off x="4625975" y="48212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AF6DE0-FBA8-419B-83F5-5D58C4BCDC68}" type="datetime'''''''''''''''''''''''''''''4''9''''''''''''''''''''''''''7'">
              <a:rPr lang="ja-JP" altLang="en-US" sz="1000" smtClean="0"/>
              <a:pPr/>
              <a:t>497</a:t>
            </a:fld>
            <a:endParaRPr kumimoji="0" lang="ja-JP" altLang="en-US" sz="1000" dirty="0">
              <a:sym typeface="+mn-lt"/>
            </a:endParaRPr>
          </a:p>
        </p:txBody>
      </p:sp>
      <p:sp>
        <p:nvSpPr>
          <p:cNvPr id="201" name="テキスト プレースホルダ 9"/>
          <p:cNvSpPr>
            <a:spLocks noGrp="1"/>
          </p:cNvSpPr>
          <p:nvPr>
            <p:custDataLst>
              <p:tags r:id="rId152"/>
            </p:custDataLst>
          </p:nvPr>
        </p:nvSpPr>
        <p:spPr bwMode="gray">
          <a:xfrm>
            <a:off x="4967288" y="48101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F98351-9A94-4FAA-89E4-7A337E2A71FF}" type="datetime'''''''''''''''''''''5''''''''''''''''''''''''''03'''''''">
              <a:rPr lang="ja-JP" altLang="en-US" sz="1000" smtClean="0"/>
              <a:pPr/>
              <a:t>503</a:t>
            </a:fld>
            <a:endParaRPr kumimoji="0" lang="ja-JP" altLang="en-US" sz="1000" dirty="0">
              <a:sym typeface="+mn-lt"/>
            </a:endParaRPr>
          </a:p>
        </p:txBody>
      </p:sp>
      <p:sp>
        <p:nvSpPr>
          <p:cNvPr id="280" name="テキスト プレースホルダ 9">
            <a:extLst>
              <a:ext uri="{FF2B5EF4-FFF2-40B4-BE49-F238E27FC236}">
                <a16:creationId xmlns:a16="http://schemas.microsoft.com/office/drawing/2014/main" id="{0F7C8F17-856E-4BAB-8F13-AABF8B774DCB}"/>
              </a:ext>
            </a:extLst>
          </p:cNvPr>
          <p:cNvSpPr>
            <a:spLocks noGrp="1"/>
          </p:cNvSpPr>
          <p:nvPr>
            <p:custDataLst>
              <p:tags r:id="rId153"/>
            </p:custDataLst>
          </p:nvPr>
        </p:nvSpPr>
        <p:spPr bwMode="gray">
          <a:xfrm>
            <a:off x="7705725" y="54737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01D3E0-CA31-4273-A492-B8533CAA2963}" type="datetime'4''''''''''''''''''''''''''''0''''''''''''''''''''''0'''''''">
              <a:rPr lang="ja-JP" altLang="en-US" sz="1000" smtClean="0">
                <a:effectLst/>
                <a:sym typeface="+mn-lt"/>
              </a:rPr>
              <a:pPr/>
              <a:t>400</a:t>
            </a:fld>
            <a:endParaRPr lang="ja-JP" altLang="en-US" sz="1000" dirty="0">
              <a:sym typeface="+mn-lt"/>
            </a:endParaRPr>
          </a:p>
        </p:txBody>
      </p:sp>
      <p:sp>
        <p:nvSpPr>
          <p:cNvPr id="202" name="テキスト プレースホルダ 9"/>
          <p:cNvSpPr>
            <a:spLocks noGrp="1"/>
          </p:cNvSpPr>
          <p:nvPr>
            <p:custDataLst>
              <p:tags r:id="rId154"/>
            </p:custDataLst>
          </p:nvPr>
        </p:nvSpPr>
        <p:spPr bwMode="gray">
          <a:xfrm>
            <a:off x="5310188" y="4746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B4B76E-6C32-4E81-A491-74AB0EB7EB0E}" type="datetime'''''''''''''''''''''''''''''''''''''''53''''''''8'">
              <a:rPr lang="ja-JP" altLang="en-US" sz="1000" smtClean="0"/>
              <a:pPr/>
              <a:t>538</a:t>
            </a:fld>
            <a:endParaRPr kumimoji="0" lang="ja-JP" altLang="en-US" sz="1000" dirty="0">
              <a:sym typeface="+mn-lt"/>
            </a:endParaRPr>
          </a:p>
        </p:txBody>
      </p:sp>
      <p:sp>
        <p:nvSpPr>
          <p:cNvPr id="203" name="テキスト プレースホルダ 9"/>
          <p:cNvSpPr>
            <a:spLocks noGrp="1"/>
          </p:cNvSpPr>
          <p:nvPr>
            <p:custDataLst>
              <p:tags r:id="rId155"/>
            </p:custDataLst>
          </p:nvPr>
        </p:nvSpPr>
        <p:spPr bwMode="gray">
          <a:xfrm>
            <a:off x="5651500" y="4700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EC86D3-D853-4312-893D-9A3D5885D327}" type="datetime'''''''''''''''''''''5''''''''6''2'''''''''''">
              <a:rPr lang="ja-JP" altLang="en-US" sz="1000" smtClean="0"/>
              <a:pPr/>
              <a:t>562</a:t>
            </a:fld>
            <a:endParaRPr kumimoji="0" lang="ja-JP" altLang="en-US" sz="1000" dirty="0">
              <a:sym typeface="+mn-lt"/>
            </a:endParaRPr>
          </a:p>
        </p:txBody>
      </p:sp>
      <p:sp>
        <p:nvSpPr>
          <p:cNvPr id="204" name="テキスト プレースホルダ 9"/>
          <p:cNvSpPr>
            <a:spLocks noGrp="1"/>
          </p:cNvSpPr>
          <p:nvPr>
            <p:custDataLst>
              <p:tags r:id="rId156"/>
            </p:custDataLst>
          </p:nvPr>
        </p:nvSpPr>
        <p:spPr bwMode="gray">
          <a:xfrm>
            <a:off x="5994400" y="4675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FB1019-B77F-4708-9E6D-2080747BA8A5}" type="datetime'''''''''''''''''5''76'''''''''">
              <a:rPr lang="ja-JP" altLang="en-US" sz="1000" smtClean="0"/>
              <a:pPr/>
              <a:t>576</a:t>
            </a:fld>
            <a:endParaRPr kumimoji="0" lang="ja-JP" altLang="en-US" sz="1000" dirty="0">
              <a:sym typeface="+mn-lt"/>
            </a:endParaRPr>
          </a:p>
        </p:txBody>
      </p:sp>
      <p:sp>
        <p:nvSpPr>
          <p:cNvPr id="205" name="テキスト プレースホルダ 9"/>
          <p:cNvSpPr>
            <a:spLocks noGrp="1"/>
          </p:cNvSpPr>
          <p:nvPr>
            <p:custDataLst>
              <p:tags r:id="rId157"/>
            </p:custDataLst>
          </p:nvPr>
        </p:nvSpPr>
        <p:spPr bwMode="gray">
          <a:xfrm>
            <a:off x="6337300" y="4675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9CCF63-0239-4226-8A05-A7ECE38E3C5C}" type="datetime'''''''57''''''''''''''''''''''''''''''''''''''''''''''6'''''">
              <a:rPr lang="ja-JP" altLang="en-US" sz="1000" smtClean="0"/>
              <a:pPr/>
              <a:t>576</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83020A5E-5906-4C84-9916-D35A214E6118}"/>
              </a:ext>
            </a:extLst>
          </p:cNvPr>
          <p:cNvSpPr>
            <a:spLocks noGrp="1"/>
          </p:cNvSpPr>
          <p:nvPr>
            <p:custDataLst>
              <p:tags r:id="rId158"/>
            </p:custDataLst>
          </p:nvPr>
        </p:nvSpPr>
        <p:spPr bwMode="gray">
          <a:xfrm>
            <a:off x="6678613" y="46767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42B653-D74B-41E4-923C-BB9D184B8F52}" type="datetime'''''''''''''''''''''''57''''''''''''5'''''''''''">
              <a:rPr lang="ja-JP" altLang="en-US" sz="1000" smtClean="0"/>
              <a:pPr/>
              <a:t>575</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7513DB5C-8C40-487B-8CA8-60FBBE24460A}"/>
              </a:ext>
            </a:extLst>
          </p:cNvPr>
          <p:cNvSpPr>
            <a:spLocks noGrp="1"/>
          </p:cNvSpPr>
          <p:nvPr>
            <p:custDataLst>
              <p:tags r:id="rId159"/>
            </p:custDataLst>
          </p:nvPr>
        </p:nvSpPr>
        <p:spPr bwMode="gray">
          <a:xfrm>
            <a:off x="7021513" y="46450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CBEFC7-9ED1-4269-B292-1A69FC0A69F2}" type="datetime'''''''5''''''''''''''''''''''''''''''''9''''''''''''''''2'">
              <a:rPr lang="ja-JP" altLang="en-US" sz="1000" smtClean="0"/>
              <a:pPr/>
              <a:t>592</a:t>
            </a:fld>
            <a:endParaRPr lang="ja-JP" altLang="en-US" sz="1000" dirty="0">
              <a:sym typeface="+mn-lt"/>
            </a:endParaRPr>
          </a:p>
        </p:txBody>
      </p:sp>
      <p:sp>
        <p:nvSpPr>
          <p:cNvPr id="199" name="テキスト プレースホルダ 9"/>
          <p:cNvSpPr>
            <a:spLocks noGrp="1"/>
          </p:cNvSpPr>
          <p:nvPr>
            <p:custDataLst>
              <p:tags r:id="rId160"/>
            </p:custDataLst>
          </p:nvPr>
        </p:nvSpPr>
        <p:spPr bwMode="gray">
          <a:xfrm>
            <a:off x="4283075" y="47402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9F751B-6E53-4C8B-A08E-8F0DEDC019D3}" type="datetime'''''''''''5''''''''''''''''''''''41'''''''''">
              <a:rPr lang="ja-JP" altLang="en-US" sz="1000" smtClean="0"/>
              <a:pPr/>
              <a:t>541</a:t>
            </a:fld>
            <a:endParaRPr kumimoji="0" lang="ja-JP" altLang="en-US" sz="1000" dirty="0">
              <a:sym typeface="+mn-lt"/>
            </a:endParaRPr>
          </a:p>
        </p:txBody>
      </p:sp>
      <p:sp>
        <p:nvSpPr>
          <p:cNvPr id="274" name="テキスト プレースホルダ 9">
            <a:extLst>
              <a:ext uri="{FF2B5EF4-FFF2-40B4-BE49-F238E27FC236}">
                <a16:creationId xmlns:a16="http://schemas.microsoft.com/office/drawing/2014/main" id="{9F7BCC00-174C-462E-83DC-FB789E447985}"/>
              </a:ext>
            </a:extLst>
          </p:cNvPr>
          <p:cNvSpPr>
            <a:spLocks noGrp="1"/>
          </p:cNvSpPr>
          <p:nvPr>
            <p:custDataLst>
              <p:tags r:id="rId161"/>
            </p:custDataLst>
          </p:nvPr>
        </p:nvSpPr>
        <p:spPr bwMode="auto">
          <a:xfrm>
            <a:off x="77517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1F5D2-5E29-46AA-8B08-B5FB9DE1936F}" type="datetime'''''''''''''''''''''''''''''''1''''''''''9'''''''''''''''''''">
              <a:rPr kumimoji="0" lang="ja-JP" altLang="en-US" sz="1000" smtClean="0"/>
              <a:pPr/>
              <a:t>19</a:t>
            </a:fld>
            <a:endParaRPr kumimoji="0" lang="ja-JP" altLang="en-US" sz="1000" dirty="0">
              <a:sym typeface="+mn-lt"/>
            </a:endParaRPr>
          </a:p>
        </p:txBody>
      </p:sp>
      <p:sp>
        <p:nvSpPr>
          <p:cNvPr id="275" name="テキスト プレースホルダ 9">
            <a:extLst>
              <a:ext uri="{FF2B5EF4-FFF2-40B4-BE49-F238E27FC236}">
                <a16:creationId xmlns:a16="http://schemas.microsoft.com/office/drawing/2014/main" id="{23902D18-3B55-4EB3-9528-6F10B5B2A72C}"/>
              </a:ext>
            </a:extLst>
          </p:cNvPr>
          <p:cNvSpPr>
            <a:spLocks noGrp="1"/>
          </p:cNvSpPr>
          <p:nvPr>
            <p:custDataLst>
              <p:tags r:id="rId162"/>
            </p:custDataLst>
          </p:nvPr>
        </p:nvSpPr>
        <p:spPr bwMode="gray">
          <a:xfrm>
            <a:off x="7705725" y="45323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BB906D-AB0F-4AE2-9F5E-5C1BC93442E7}" type="datetime'65''''''''3'''''''''''''''''''''''''''''''''''''">
              <a:rPr lang="ja-JP" altLang="en-US" sz="1000" smtClean="0">
                <a:sym typeface="+mn-lt"/>
              </a:rPr>
              <a:pPr/>
              <a:t>653</a:t>
            </a:fld>
            <a:endParaRPr lang="ja-JP" altLang="en-US" sz="1000" dirty="0">
              <a:sym typeface="+mn-lt"/>
            </a:endParaRPr>
          </a:p>
        </p:txBody>
      </p:sp>
      <p:sp>
        <p:nvSpPr>
          <p:cNvPr id="281" name="テキスト プレースホルダ 9">
            <a:extLst>
              <a:ext uri="{FF2B5EF4-FFF2-40B4-BE49-F238E27FC236}">
                <a16:creationId xmlns:a16="http://schemas.microsoft.com/office/drawing/2014/main" id="{D852DE4E-4DE9-46D5-BE3B-A3A5305ABF78}"/>
              </a:ext>
            </a:extLst>
          </p:cNvPr>
          <p:cNvSpPr>
            <a:spLocks noGrp="1"/>
          </p:cNvSpPr>
          <p:nvPr>
            <p:custDataLst>
              <p:tags r:id="rId163"/>
            </p:custDataLst>
          </p:nvPr>
        </p:nvSpPr>
        <p:spPr bwMode="gray">
          <a:xfrm>
            <a:off x="7705725" y="4868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BE20E-CD99-460A-9F76-BA100B440278}" type="datetime'''''''''2''''''5''4'''''''''''''''''''''''''">
              <a:rPr lang="ja-JP" altLang="en-US" sz="1000" smtClean="0">
                <a:effectLst/>
                <a:sym typeface="+mn-lt"/>
              </a:rPr>
              <a:pPr/>
              <a:t>254</a:t>
            </a:fld>
            <a:endParaRPr lang="ja-JP" altLang="en-US" sz="1000" dirty="0">
              <a:sym typeface="+mn-lt"/>
            </a:endParaRPr>
          </a:p>
        </p:txBody>
      </p:sp>
      <p:sp>
        <p:nvSpPr>
          <p:cNvPr id="282" name="テキスト プレースホルダ 9">
            <a:extLst>
              <a:ext uri="{FF2B5EF4-FFF2-40B4-BE49-F238E27FC236}">
                <a16:creationId xmlns:a16="http://schemas.microsoft.com/office/drawing/2014/main" id="{96A8B28F-9491-4CE5-9DD9-D99A4A5784CE}"/>
              </a:ext>
            </a:extLst>
          </p:cNvPr>
          <p:cNvSpPr>
            <a:spLocks noGrp="1"/>
          </p:cNvSpPr>
          <p:nvPr>
            <p:custDataLst>
              <p:tags r:id="rId164"/>
            </p:custDataLst>
          </p:nvPr>
        </p:nvSpPr>
        <p:spPr bwMode="gray">
          <a:xfrm>
            <a:off x="1201738" y="53895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59B74-87CE-4578-B360-653F1DBD4A5B}" type="datetime'''''''''''''''''''''''''''''''''''''1''''''2''''''''''''5'">
              <a:rPr lang="ja-JP" altLang="en-US" sz="1000" smtClean="0">
                <a:effectLst/>
                <a:sym typeface="+mn-lt"/>
              </a:rPr>
              <a:pPr marL="0" indent="0" algn="ctr">
                <a:spcBef>
                  <a:spcPct val="0"/>
                </a:spcBef>
                <a:buNone/>
              </a:pPr>
              <a:t>125</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2676ACD7-F0C3-432A-97E7-AD1BAC9C9F11}"/>
              </a:ext>
            </a:extLst>
          </p:cNvPr>
          <p:cNvSpPr>
            <a:spLocks noGrp="1"/>
          </p:cNvSpPr>
          <p:nvPr>
            <p:custDataLst>
              <p:tags r:id="rId165"/>
            </p:custDataLst>
          </p:nvPr>
        </p:nvSpPr>
        <p:spPr bwMode="gray">
          <a:xfrm>
            <a:off x="1201738" y="56737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953D83-DBFD-48F7-8451-164C6EACCEE4}" type="datetime'''''''''''''''1''''''''''''''''''82'''''''''''">
              <a:rPr lang="ja-JP" altLang="en-US" sz="1000" smtClean="0">
                <a:effectLst/>
                <a:sym typeface="+mn-lt"/>
              </a:rPr>
              <a:pPr marL="0" indent="0" algn="ctr">
                <a:spcBef>
                  <a:spcPct val="0"/>
                </a:spcBef>
                <a:buNone/>
              </a:pPr>
              <a:t>182</a:t>
            </a:fld>
            <a:endParaRPr lang="ja-JP" altLang="en-US" sz="1000" dirty="0">
              <a:sym typeface="+mn-lt"/>
            </a:endParaRPr>
          </a:p>
        </p:txBody>
      </p:sp>
      <p:sp>
        <p:nvSpPr>
          <p:cNvPr id="284" name="テキスト プレースホルダ 9">
            <a:extLst>
              <a:ext uri="{FF2B5EF4-FFF2-40B4-BE49-F238E27FC236}">
                <a16:creationId xmlns:a16="http://schemas.microsoft.com/office/drawing/2014/main" id="{B35C35FA-72A0-4F8C-BD6C-24B55AB3AD03}"/>
              </a:ext>
            </a:extLst>
          </p:cNvPr>
          <p:cNvSpPr>
            <a:spLocks noGrp="1"/>
          </p:cNvSpPr>
          <p:nvPr>
            <p:custDataLst>
              <p:tags r:id="rId166"/>
            </p:custDataLst>
          </p:nvPr>
        </p:nvSpPr>
        <p:spPr bwMode="gray">
          <a:xfrm>
            <a:off x="1544638" y="53482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74FE48-C895-4BB7-842A-E09368110F46}" type="datetime'''''''''''''''''''''''''''1''''''''4''2'''">
              <a:rPr lang="ja-JP" altLang="en-US" sz="1000" smtClean="0">
                <a:effectLst/>
                <a:sym typeface="+mn-lt"/>
              </a:rPr>
              <a:pPr marL="0" indent="0" algn="ctr">
                <a:spcBef>
                  <a:spcPct val="0"/>
                </a:spcBef>
                <a:buNone/>
              </a:pPr>
              <a:t>142</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E520BC75-0BC2-4E7C-B624-21F12214D360}"/>
              </a:ext>
            </a:extLst>
          </p:cNvPr>
          <p:cNvSpPr>
            <a:spLocks noGrp="1"/>
          </p:cNvSpPr>
          <p:nvPr>
            <p:custDataLst>
              <p:tags r:id="rId167"/>
            </p:custDataLst>
          </p:nvPr>
        </p:nvSpPr>
        <p:spPr bwMode="gray">
          <a:xfrm>
            <a:off x="2228850" y="52895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04CE90-50FF-4965-BDB4-040428A98BD0}" type="datetime'''''''''1''''''''5''''''''''''''''''''''''''''''8'''''''">
              <a:rPr lang="ja-JP" altLang="en-US" sz="1000" smtClean="0">
                <a:effectLst/>
                <a:sym typeface="+mn-lt"/>
              </a:rPr>
              <a:pPr marL="0" indent="0" algn="ctr">
                <a:spcBef>
                  <a:spcPct val="0"/>
                </a:spcBef>
                <a:buNone/>
              </a:pPr>
              <a:t>158</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B0737128-2A0B-4F11-9B9C-005417A3949F}"/>
              </a:ext>
            </a:extLst>
          </p:cNvPr>
          <p:cNvSpPr>
            <a:spLocks noGrp="1"/>
          </p:cNvSpPr>
          <p:nvPr>
            <p:custDataLst>
              <p:tags r:id="rId168"/>
            </p:custDataLst>
          </p:nvPr>
        </p:nvSpPr>
        <p:spPr bwMode="gray">
          <a:xfrm>
            <a:off x="2571750" y="52927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84FA37-F284-4281-BB13-3583EC6ED7E3}" type="datetime'''''''''''''1''''''''''''''''''5''4'''">
              <a:rPr kumimoji="0" lang="ja-JP" altLang="en-US" sz="1000" smtClean="0">
                <a:effectLst/>
                <a:sym typeface="+mn-lt"/>
              </a:rPr>
              <a:pPr marL="0" indent="0" algn="ctr">
                <a:spcBef>
                  <a:spcPct val="0"/>
                </a:spcBef>
                <a:buNone/>
              </a:pPr>
              <a:t>154</a:t>
            </a:fld>
            <a:endParaRPr kumimoji="0" lang="ja-JP" altLang="en-US" sz="1000" dirty="0">
              <a:sym typeface="+mn-lt"/>
            </a:endParaRPr>
          </a:p>
        </p:txBody>
      </p:sp>
      <p:sp>
        <p:nvSpPr>
          <p:cNvPr id="290" name="テキスト プレースホルダ 9">
            <a:extLst>
              <a:ext uri="{FF2B5EF4-FFF2-40B4-BE49-F238E27FC236}">
                <a16:creationId xmlns:a16="http://schemas.microsoft.com/office/drawing/2014/main" id="{806EEB10-443A-4C63-93A1-432893268002}"/>
              </a:ext>
            </a:extLst>
          </p:cNvPr>
          <p:cNvSpPr>
            <a:spLocks noGrp="1"/>
          </p:cNvSpPr>
          <p:nvPr>
            <p:custDataLst>
              <p:tags r:id="rId169"/>
            </p:custDataLst>
          </p:nvPr>
        </p:nvSpPr>
        <p:spPr bwMode="gray">
          <a:xfrm>
            <a:off x="2913063" y="52451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78D30C-C4B0-47B0-9080-1FE2E7DEE9E9}" type="datetime'1''''''''''''''''''''''''''''''''5''''''''''''''''''''''''''6'">
              <a:rPr lang="ja-JP" altLang="en-US" sz="1000" smtClean="0">
                <a:effectLst/>
                <a:sym typeface="+mn-lt"/>
              </a:rPr>
              <a:pPr marL="0" indent="0" algn="ctr">
                <a:spcBef>
                  <a:spcPct val="0"/>
                </a:spcBef>
                <a:buNone/>
              </a:pPr>
              <a:t>156</a:t>
            </a:fld>
            <a:endParaRPr lang="ja-JP" altLang="en-US" sz="1000" dirty="0">
              <a:sym typeface="+mn-lt"/>
            </a:endParaRPr>
          </a:p>
        </p:txBody>
      </p:sp>
      <p:sp>
        <p:nvSpPr>
          <p:cNvPr id="181" name="テキスト プレースホルダ 9">
            <a:extLst>
              <a:ext uri="{FF2B5EF4-FFF2-40B4-BE49-F238E27FC236}">
                <a16:creationId xmlns:a16="http://schemas.microsoft.com/office/drawing/2014/main" id="{FF886530-231C-4886-BDF8-0606A0B4DDED}"/>
              </a:ext>
            </a:extLst>
          </p:cNvPr>
          <p:cNvSpPr>
            <a:spLocks noGrp="1"/>
          </p:cNvSpPr>
          <p:nvPr>
            <p:custDataLst>
              <p:tags r:id="rId170"/>
            </p:custDataLst>
          </p:nvPr>
        </p:nvSpPr>
        <p:spPr bwMode="gray">
          <a:xfrm>
            <a:off x="7364413" y="46085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5ABF71-AB83-47CE-9FA0-18352AB41E94}" type="datetime'''''''''''''''''6''''''''''''''''''''''''''''''''''12'''">
              <a:rPr lang="ja-JP" altLang="en-US" sz="1000" smtClean="0"/>
              <a:pPr/>
              <a:t>612</a:t>
            </a:fld>
            <a:endParaRPr lang="ja-JP" altLang="en-US" sz="1000" dirty="0">
              <a:sym typeface="+mn-lt"/>
            </a:endParaRPr>
          </a:p>
        </p:txBody>
      </p:sp>
      <p:sp>
        <p:nvSpPr>
          <p:cNvPr id="186" name="Rectangle 185"/>
          <p:cNvSpPr/>
          <p:nvPr>
            <p:custDataLst>
              <p:tags r:id="rId171"/>
            </p:custDataLst>
          </p:nvPr>
        </p:nvSpPr>
        <p:spPr bwMode="gray">
          <a:xfrm>
            <a:off x="8047038"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172"/>
            </p:custDataLst>
          </p:nvPr>
        </p:nvSpPr>
        <p:spPr bwMode="gray">
          <a:xfrm>
            <a:off x="8047038"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73"/>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74"/>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9" name="Rectangle 278"/>
          <p:cNvSpPr/>
          <p:nvPr>
            <p:custDataLst>
              <p:tags r:id="rId175"/>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176"/>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77"/>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78"/>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03C1E20B-9098-46B1-AF9F-8026D00876CF}"/>
              </a:ext>
            </a:extLst>
          </p:cNvPr>
          <p:cNvCxnSpPr/>
          <p:nvPr>
            <p:custDataLst>
              <p:tags r:id="rId179"/>
            </p:custDataLst>
          </p:nvPr>
        </p:nvCxnSpPr>
        <p:spPr bwMode="gray">
          <a:xfrm>
            <a:off x="7958139"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80"/>
            </p:custDataLst>
          </p:nvPr>
        </p:nvSpPr>
        <p:spPr bwMode="gray">
          <a:xfrm>
            <a:off x="802957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81"/>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p>
        </p:txBody>
      </p:sp>
      <p:sp>
        <p:nvSpPr>
          <p:cNvPr id="293" name="テキスト ボックス 18">
            <a:extLst>
              <a:ext uri="{FF2B5EF4-FFF2-40B4-BE49-F238E27FC236}">
                <a16:creationId xmlns:a16="http://schemas.microsoft.com/office/drawing/2014/main" id="{E5C205D7-66F6-4A0C-B87E-0BF9F0C985C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テキスト ボックス 6">
            <a:extLst>
              <a:ext uri="{FF2B5EF4-FFF2-40B4-BE49-F238E27FC236}">
                <a16:creationId xmlns:a16="http://schemas.microsoft.com/office/drawing/2014/main" id="{4F6B2FFB-3EC2-47B8-AA07-E722A5E18E5B}"/>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5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703256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24" imgW="360" imgH="360" progId="TCLayout.ActiveDocument.1">
                  <p:embed/>
                </p:oleObj>
              </mc:Choice>
              <mc:Fallback>
                <p:oleObj name="think-cell Slide"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1128009000"/>
              </p:ext>
            </p:extLst>
          </p:nvPr>
        </p:nvGraphicFramePr>
        <p:xfrm>
          <a:off x="1104900" y="3047999"/>
          <a:ext cx="2362253" cy="2390802"/>
        </p:xfrm>
        <a:graphic>
          <a:graphicData uri="http://schemas.openxmlformats.org/presentationml/2006/ole">
            <mc:AlternateContent xmlns:mc="http://schemas.openxmlformats.org/markup-compatibility/2006">
              <mc:Choice xmlns:v="urn:schemas-microsoft-com:vml" Requires="v">
                <p:oleObj spid="_x0000_s11267" name="Chart" r:id="rId26" imgW="2362253" imgH="2390802" progId="MSGraph.Chart.8">
                  <p:embed followColorScheme="full"/>
                </p:oleObj>
              </mc:Choice>
              <mc:Fallback>
                <p:oleObj name="Chart" r:id="rId26" imgW="2362253" imgH="2390802" progId="MSGraph.Chart.8">
                  <p:embed followColorScheme="full"/>
                  <p:pic>
                    <p:nvPicPr>
                      <p:cNvPr id="7" name="Object 6"/>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04900" y="3047999"/>
                        <a:ext cx="2362253" cy="23908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テキスト プレースホルダ 9"/>
          <p:cNvSpPr>
            <a:spLocks noGrp="1"/>
          </p:cNvSpPr>
          <p:nvPr>
            <p:custDataLst>
              <p:tags r:id="rId5"/>
            </p:custDataLst>
          </p:nvPr>
        </p:nvSpPr>
        <p:spPr bwMode="gray">
          <a:xfrm>
            <a:off x="1408113" y="3587750"/>
            <a:ext cx="546100" cy="244475"/>
          </a:xfrm>
          <a:prstGeom prst="rect">
            <a:avLst/>
          </a:prstGeom>
          <a:solidFill>
            <a:srgbClr val="80CCE8"/>
          </a:solidFill>
        </p:spPr>
        <p:txBody>
          <a:bodyPr vert="horz" wrap="none" lIns="41275" tIns="0" rIns="412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170A82-AC20-4B94-A438-2F8213F9BD7E}" type="datetime'''''''3''''.''''''''''''''''''''''6''''''%'''''''''''''">
              <a:rPr lang="ja-JP" altLang="en-US"/>
              <a:pPr marL="0" indent="0" algn="ctr">
                <a:spcBef>
                  <a:spcPct val="0"/>
                </a:spcBef>
                <a:buNone/>
              </a:pPr>
              <a:t>3.6%</a:t>
            </a:fld>
            <a:endParaRPr kumimoji="0" lang="ja-JP" altLang="en-US" dirty="0">
              <a:sym typeface="+mn-lt"/>
            </a:endParaRPr>
          </a:p>
        </p:txBody>
      </p:sp>
      <p:sp>
        <p:nvSpPr>
          <p:cNvPr id="15" name="テキスト プレースホルダ 9"/>
          <p:cNvSpPr>
            <a:spLocks noGrp="1"/>
          </p:cNvSpPr>
          <p:nvPr>
            <p:custDataLst>
              <p:tags r:id="rId6"/>
            </p:custDataLst>
          </p:nvPr>
        </p:nvSpPr>
        <p:spPr bwMode="gray">
          <a:xfrm>
            <a:off x="2312988" y="4837113"/>
            <a:ext cx="6588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41275" tIns="0" rIns="412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BC48C1-B855-47BC-AF4C-63A8C1292719}" type="datetime'8''4.''''''''9''''''''''''''''''''''''''%'''''''''''''''''''''">
              <a:rPr lang="ja-JP" altLang="en-US">
                <a:solidFill>
                  <a:schemeClr val="bg1"/>
                </a:solidFill>
              </a:rPr>
              <a:pPr marL="0" indent="0" algn="ctr">
                <a:spcBef>
                  <a:spcPct val="0"/>
                </a:spcBef>
                <a:buNone/>
              </a:pPr>
              <a:t>84.9%</a:t>
            </a:fld>
            <a:endParaRPr kumimoji="0" lang="ja-JP" altLang="en-US" dirty="0">
              <a:solidFill>
                <a:schemeClr val="bg1"/>
              </a:solidFill>
              <a:sym typeface="+mn-lt"/>
            </a:endParaRPr>
          </a:p>
        </p:txBody>
      </p:sp>
      <p:sp>
        <p:nvSpPr>
          <p:cNvPr id="18" name="テキスト プレースホルダ 9"/>
          <p:cNvSpPr>
            <a:spLocks noGrp="1"/>
          </p:cNvSpPr>
          <p:nvPr>
            <p:custDataLst>
              <p:tags r:id="rId7"/>
            </p:custDataLst>
          </p:nvPr>
        </p:nvSpPr>
        <p:spPr bwMode="gray">
          <a:xfrm>
            <a:off x="1843088" y="3832225"/>
            <a:ext cx="644525" cy="244475"/>
          </a:xfrm>
          <a:prstGeom prst="rect">
            <a:avLst/>
          </a:prstGeom>
          <a:solidFill>
            <a:srgbClr val="C0E6F4"/>
          </a:solidFill>
        </p:spPr>
        <p:txBody>
          <a:bodyPr vert="horz" wrap="none" lIns="41275" tIns="0" rIns="412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177E7-B555-48A6-9E69-02927D8DC95F}" type="datetime'1''''1''''''''''.5''''''''''''''''''''''''''''''''''''''%'">
              <a:rPr lang="ja-JP" altLang="en-US"/>
              <a:pPr marL="0" indent="0" algn="ctr">
                <a:spcBef>
                  <a:spcPct val="0"/>
                </a:spcBef>
                <a:buNone/>
              </a:pPr>
              <a:t>11.5%</a:t>
            </a:fld>
            <a:endParaRPr kumimoji="0" lang="ja-JP" altLang="en-US" dirty="0">
              <a:sym typeface="+mn-lt"/>
            </a:endParaRPr>
          </a:p>
        </p:txBody>
      </p:sp>
      <p:sp>
        <p:nvSpPr>
          <p:cNvPr id="13" name="Rectangle 12"/>
          <p:cNvSpPr/>
          <p:nvPr>
            <p:custDataLst>
              <p:tags r:id="rId8"/>
            </p:custDataLst>
          </p:nvPr>
        </p:nvSpPr>
        <p:spPr bwMode="gray">
          <a:xfrm>
            <a:off x="809625"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9"/>
            </p:custDataLst>
          </p:nvPr>
        </p:nvSpPr>
        <p:spPr bwMode="gray">
          <a:xfrm>
            <a:off x="206057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10"/>
            </p:custDataLst>
          </p:nvPr>
        </p:nvSpPr>
        <p:spPr bwMode="gray">
          <a:xfrm>
            <a:off x="310832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11"/>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12"/>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3"/>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0" name="Chart 39">
            <a:extLst>
              <a:ext uri="{FF2B5EF4-FFF2-40B4-BE49-F238E27FC236}">
                <a16:creationId xmlns:a16="http://schemas.microsoft.com/office/drawing/2014/main" id="{599B5A54-54BE-47C3-9476-BE511A65F61C}"/>
              </a:ext>
            </a:extLst>
          </p:cNvPr>
          <p:cNvGraphicFramePr/>
          <p:nvPr>
            <p:custDataLst>
              <p:tags r:id="rId14"/>
            </p:custDataLst>
            <p:extLst>
              <p:ext uri="{D42A27DB-BD31-4B8C-83A1-F6EECF244321}">
                <p14:modId xmlns:p14="http://schemas.microsoft.com/office/powerpoint/2010/main" val="2629784628"/>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8"/>
          </a:graphicData>
        </a:graphic>
      </p:graphicFrame>
      <p:sp>
        <p:nvSpPr>
          <p:cNvPr id="47" name="テキスト プレースホルダ 9"/>
          <p:cNvSpPr>
            <a:spLocks noGrp="1"/>
          </p:cNvSpPr>
          <p:nvPr>
            <p:custDataLst>
              <p:tags r:id="rId15"/>
            </p:custDataLst>
          </p:nvPr>
        </p:nvSpPr>
        <p:spPr bwMode="gray">
          <a:xfrm>
            <a:off x="6477000" y="3446463"/>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7401BD-065C-4BC2-8416-C1ADEF2E66FD}" type="datetime'''''''''''''''''''''''''''3''''''''''.''''''''''''8''%'''''">
              <a:rPr lang="en-US" altLang="en-US" smtClean="0">
                <a:effectLst/>
              </a:rPr>
              <a:pPr/>
              <a:t>3.8%</a:t>
            </a:fld>
            <a:endParaRPr kumimoji="0" lang="ja-JP" altLang="en-US" dirty="0">
              <a:sym typeface="+mn-lt"/>
            </a:endParaRPr>
          </a:p>
        </p:txBody>
      </p:sp>
      <p:sp>
        <p:nvSpPr>
          <p:cNvPr id="49" name="テキスト プレースホルダ 9"/>
          <p:cNvSpPr>
            <a:spLocks noGrp="1"/>
          </p:cNvSpPr>
          <p:nvPr>
            <p:custDataLst>
              <p:tags r:id="rId16"/>
            </p:custDataLst>
          </p:nvPr>
        </p:nvSpPr>
        <p:spPr bwMode="gray">
          <a:xfrm>
            <a:off x="6842125" y="36909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BE5846-CBCB-4D41-8336-0E59C920925A}" type="datetime'''''''7''''''''''''.8''''''''''''%'''''''''''''''''''">
              <a:rPr lang="en-US" altLang="en-US" smtClean="0">
                <a:effectLst/>
              </a:rPr>
              <a:pPr/>
              <a:t>7.8%</a:t>
            </a:fld>
            <a:endParaRPr kumimoji="0" lang="ja-JP" altLang="en-US" dirty="0">
              <a:sym typeface="+mn-lt"/>
            </a:endParaRPr>
          </a:p>
        </p:txBody>
      </p:sp>
      <p:sp>
        <p:nvSpPr>
          <p:cNvPr id="50" name="Rectangle 49"/>
          <p:cNvSpPr/>
          <p:nvPr>
            <p:custDataLst>
              <p:tags r:id="rId17"/>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18"/>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9"/>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20"/>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21"/>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22"/>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08212"/>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年において、ロシアでの死亡要因は、「非感染症」の割合が最も高く、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弱となる。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典型的な先進国の構造（非感染症の割合が大きい）となっており、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年以降大分類で見た場合、構造に大きな変化はない。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a:extLst>
              <a:ext uri="{FF2B5EF4-FFF2-40B4-BE49-F238E27FC236}">
                <a16:creationId xmlns:a16="http://schemas.microsoft.com/office/drawing/2014/main" id="{770E8032-D143-490C-A3AC-E08A258DB454}"/>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291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478496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99" name="Chart 98">
            <a:extLst>
              <a:ext uri="{FF2B5EF4-FFF2-40B4-BE49-F238E27FC236}">
                <a16:creationId xmlns:a16="http://schemas.microsoft.com/office/drawing/2014/main" id="{DDC147E3-8CBB-4566-876D-80704A11452C}"/>
              </a:ext>
            </a:extLst>
          </p:cNvPr>
          <p:cNvGraphicFramePr/>
          <p:nvPr>
            <p:custDataLst>
              <p:tags r:id="rId4"/>
            </p:custDataLst>
            <p:extLst>
              <p:ext uri="{D42A27DB-BD31-4B8C-83A1-F6EECF244321}">
                <p14:modId xmlns:p14="http://schemas.microsoft.com/office/powerpoint/2010/main" val="2050495225"/>
              </p:ext>
            </p:extLst>
          </p:nvPr>
        </p:nvGraphicFramePr>
        <p:xfrm>
          <a:off x="71438" y="4589463"/>
          <a:ext cx="9872662" cy="151923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9" name="Chart 88">
            <a:extLst>
              <a:ext uri="{FF2B5EF4-FFF2-40B4-BE49-F238E27FC236}">
                <a16:creationId xmlns:a16="http://schemas.microsoft.com/office/drawing/2014/main" id="{8C93CC75-7A6C-4E0A-9238-FC0EB27FAB62}"/>
              </a:ext>
            </a:extLst>
          </p:cNvPr>
          <p:cNvGraphicFramePr/>
          <p:nvPr>
            <p:custDataLst>
              <p:tags r:id="rId5"/>
            </p:custDataLst>
            <p:extLst>
              <p:ext uri="{D42A27DB-BD31-4B8C-83A1-F6EECF244321}">
                <p14:modId xmlns:p14="http://schemas.microsoft.com/office/powerpoint/2010/main" val="1933226680"/>
              </p:ext>
            </p:extLst>
          </p:nvPr>
        </p:nvGraphicFramePr>
        <p:xfrm>
          <a:off x="298450" y="3232150"/>
          <a:ext cx="9417050" cy="1319213"/>
        </p:xfrm>
        <a:graphic>
          <a:graphicData uri="http://schemas.openxmlformats.org/drawingml/2006/chart">
            <c:chart xmlns:c="http://schemas.openxmlformats.org/drawingml/2006/chart" xmlns:r="http://schemas.openxmlformats.org/officeDocument/2006/relationships" r:id="rId10"/>
          </a:graphicData>
        </a:graphic>
      </p:graphicFrame>
      <p:sp>
        <p:nvSpPr>
          <p:cNvPr id="5" name="タイトル 4"/>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6143972" y="386604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2682315" y="386604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p:cNvSpPr txBox="1"/>
          <p:nvPr/>
        </p:nvSpPr>
        <p:spPr>
          <a:xfrm>
            <a:off x="8526593" y="3635216"/>
            <a:ext cx="234954" cy="57708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9370963" y="4137156"/>
            <a:ext cx="38472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9226872" y="3808340"/>
            <a:ext cx="289916"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非意図的負傷</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7659824" y="3808340"/>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8126741" y="3314786"/>
            <a:ext cx="62199" cy="57866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19" name="テキスト ボックス 118"/>
          <p:cNvSpPr txBox="1"/>
          <p:nvPr/>
        </p:nvSpPr>
        <p:spPr>
          <a:xfrm>
            <a:off x="56456" y="3823729"/>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141466"/>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テキスト ボックス 176"/>
          <p:cNvSpPr txBox="1"/>
          <p:nvPr/>
        </p:nvSpPr>
        <p:spPr>
          <a:xfrm>
            <a:off x="7200070" y="380834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018848" y="4778563"/>
            <a:ext cx="45719" cy="34639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457056" y="2725366"/>
            <a:ext cx="1967890" cy="584775"/>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慢性呼吸器病／物質使用障／糖尿病・腎臓疾患／その他の非感染症／皮膚及び皮下疾患／筋骨格系疾患／精神障害</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stCxn id="96" idx="2"/>
            <a:endCxn id="118" idx="1"/>
          </p:cNvCxnSpPr>
          <p:nvPr/>
        </p:nvCxnSpPr>
        <p:spPr>
          <a:xfrm>
            <a:off x="6441001" y="3310141"/>
            <a:ext cx="1716839" cy="2628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8941383" y="5072216"/>
            <a:ext cx="517641" cy="338554"/>
          </a:xfrm>
          <a:prstGeom prst="rect">
            <a:avLst/>
          </a:prstGeom>
        </p:spPr>
        <p:txBody>
          <a:bodyPr wrap="squar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非意図的負傷</a:t>
            </a:r>
          </a:p>
        </p:txBody>
      </p:sp>
      <p:cxnSp>
        <p:nvCxnSpPr>
          <p:cNvPr id="101" name="直線コネクタ 100"/>
          <p:cNvCxnSpPr/>
          <p:nvPr/>
        </p:nvCxnSpPr>
        <p:spPr>
          <a:xfrm>
            <a:off x="9563323" y="3825521"/>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6109656" y="4210847"/>
            <a:ext cx="2048184"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物質使用障／その他の非感染症／糖尿病・腎臓疾患／筋骨格系疾患／皮膚及び皮下疾患／精神障害／感覚器官の疾患</a:t>
            </a:r>
          </a:p>
          <a:p>
            <a:r>
              <a:rPr lang="en-US" altLang="ja-JP" dirty="0"/>
              <a:t>※</a:t>
            </a:r>
            <a:r>
              <a:rPr lang="ja-JP" altLang="en-US" dirty="0"/>
              <a:t>割合の大きい順</a:t>
            </a:r>
          </a:p>
        </p:txBody>
      </p:sp>
      <p:cxnSp>
        <p:nvCxnSpPr>
          <p:cNvPr id="109" name="直線コネクタ 108"/>
          <p:cNvCxnSpPr>
            <a:stCxn id="108" idx="2"/>
            <a:endCxn id="180" idx="1"/>
          </p:cNvCxnSpPr>
          <p:nvPr/>
        </p:nvCxnSpPr>
        <p:spPr>
          <a:xfrm>
            <a:off x="7133748" y="4795622"/>
            <a:ext cx="907960" cy="13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8953344" y="3750632"/>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6" name="テキスト ボックス 135"/>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年にかけて、中分類で見ても大きな疾病構造の変化はない。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年においては、非感染症の「心血管疾患」と「新生物」が死亡要因の大部分を占めており、全体の約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感染症の中では、「呼吸器感染症・結核」が最も大きな割合を占めている。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7" name="グループ化 56"/>
          <p:cNvGrpSpPr/>
          <p:nvPr/>
        </p:nvGrpSpPr>
        <p:grpSpPr>
          <a:xfrm>
            <a:off x="380492" y="2643957"/>
            <a:ext cx="994818" cy="648528"/>
            <a:chOff x="-1179690" y="716065"/>
            <a:chExt cx="994818" cy="648528"/>
          </a:xfrm>
        </p:grpSpPr>
        <p:sp>
          <p:nvSpPr>
            <p:cNvPr id="58" name="正方形/長方形 57"/>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63" name="テキスト ボックス 62"/>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4" name="テキスト ボックス 63"/>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7" name="左中かっこ 66"/>
          <p:cNvSpPr/>
          <p:nvPr/>
        </p:nvSpPr>
        <p:spPr>
          <a:xfrm rot="5400000">
            <a:off x="8731533" y="3507683"/>
            <a:ext cx="105318" cy="18354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68" name="テキスト ボックス 67"/>
          <p:cNvSpPr txBox="1"/>
          <p:nvPr/>
        </p:nvSpPr>
        <p:spPr>
          <a:xfrm>
            <a:off x="7481506" y="2725366"/>
            <a:ext cx="2224022" cy="584775"/>
          </a:xfrm>
          <a:prstGeom prst="rect">
            <a:avLst/>
          </a:prstGeom>
          <a:noFill/>
          <a:ln>
            <a:solidFill>
              <a:schemeClr val="tx1">
                <a:lumMod val="50000"/>
                <a:lumOff val="50000"/>
              </a:schemeClr>
            </a:solidFill>
          </a:ln>
        </p:spPr>
        <p:txBody>
          <a:bodyPr wrap="square"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エイズ・性感染症／妊産婦・新生児の障害／その他の感染症／栄養失調／腸管感染症／顧みられない熱帯病とマラリア</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69" name="直線コネクタ 68"/>
          <p:cNvCxnSpPr>
            <a:cxnSpLocks/>
            <a:stCxn id="68" idx="2"/>
            <a:endCxn id="67" idx="1"/>
          </p:cNvCxnSpPr>
          <p:nvPr/>
        </p:nvCxnSpPr>
        <p:spPr>
          <a:xfrm>
            <a:off x="8593517" y="3310141"/>
            <a:ext cx="190675" cy="2366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689231" y="5183785"/>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78" name="テキスト ボックス 77"/>
          <p:cNvSpPr txBox="1"/>
          <p:nvPr/>
        </p:nvSpPr>
        <p:spPr>
          <a:xfrm>
            <a:off x="6107191" y="5183785"/>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80" name="テキスト ボックス 79"/>
          <p:cNvSpPr txBox="1"/>
          <p:nvPr/>
        </p:nvSpPr>
        <p:spPr>
          <a:xfrm>
            <a:off x="6934901" y="5126077"/>
            <a:ext cx="25034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テキスト ボックス 80"/>
          <p:cNvSpPr txBox="1"/>
          <p:nvPr/>
        </p:nvSpPr>
        <p:spPr>
          <a:xfrm>
            <a:off x="7599582" y="5068369"/>
            <a:ext cx="192937"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2" name="テキスト ボックス 81"/>
          <p:cNvSpPr txBox="1"/>
          <p:nvPr/>
        </p:nvSpPr>
        <p:spPr>
          <a:xfrm>
            <a:off x="7328643" y="5068369"/>
            <a:ext cx="192937"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慢性呼吸器病</a:t>
            </a:r>
          </a:p>
        </p:txBody>
      </p:sp>
      <p:sp>
        <p:nvSpPr>
          <p:cNvPr id="85" name="テキスト ボックス 84"/>
          <p:cNvSpPr txBox="1"/>
          <p:nvPr/>
        </p:nvSpPr>
        <p:spPr>
          <a:xfrm>
            <a:off x="8229888" y="4995282"/>
            <a:ext cx="234954" cy="57708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6" name="左中かっこ 85"/>
          <p:cNvSpPr/>
          <p:nvPr/>
        </p:nvSpPr>
        <p:spPr>
          <a:xfrm rot="16200000" flipV="1">
            <a:off x="8462315" y="5468788"/>
            <a:ext cx="105318" cy="18354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88" name="テキスト ボックス 87"/>
          <p:cNvSpPr txBox="1"/>
          <p:nvPr/>
        </p:nvSpPr>
        <p:spPr>
          <a:xfrm>
            <a:off x="6143972" y="6086098"/>
            <a:ext cx="2259959" cy="584775"/>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妊産婦・新生児の障害／その他の感染症／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エイズ・性感染症／腸管感染症／栄養失調／顧みられない熱帯病とマラリア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5" name="直線コネクタ 94"/>
          <p:cNvCxnSpPr>
            <a:cxnSpLocks/>
            <a:stCxn id="88" idx="0"/>
            <a:endCxn id="86" idx="1"/>
          </p:cNvCxnSpPr>
          <p:nvPr/>
        </p:nvCxnSpPr>
        <p:spPr>
          <a:xfrm flipV="1">
            <a:off x="7273952" y="5613219"/>
            <a:ext cx="1241022" cy="4728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9415760" y="5183785"/>
            <a:ext cx="38472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2" name="テキスト ボックス 101"/>
          <p:cNvSpPr txBox="1"/>
          <p:nvPr/>
        </p:nvSpPr>
        <p:spPr>
          <a:xfrm flipH="1">
            <a:off x="8672011" y="5068369"/>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55" name="テキスト ボックス 115">
            <a:extLst>
              <a:ext uri="{FF2B5EF4-FFF2-40B4-BE49-F238E27FC236}">
                <a16:creationId xmlns:a16="http://schemas.microsoft.com/office/drawing/2014/main" id="{C8B42985-3B34-4953-9012-9D7A1FF12967}"/>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3005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C5BD9DD1-65FC-4CAF-9DB6-FFA0FEAB7495}"/>
              </a:ext>
            </a:extLst>
          </p:cNvPr>
          <p:cNvGraphicFramePr>
            <a:graphicFrameLocks noChangeAspect="1"/>
          </p:cNvGraphicFramePr>
          <p:nvPr>
            <p:custDataLst>
              <p:tags r:id="rId2"/>
            </p:custDataLst>
            <p:extLst>
              <p:ext uri="{D42A27DB-BD31-4B8C-83A1-F6EECF244321}">
                <p14:modId xmlns:p14="http://schemas.microsoft.com/office/powerpoint/2010/main" val="3750048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408" imgH="408" progId="TCLayout.ActiveDocument.1">
                  <p:embed/>
                </p:oleObj>
              </mc:Choice>
              <mc:Fallback>
                <p:oleObj name="think-cell Slide" r:id="rId4" imgW="408" imgH="408" progId="TCLayout.ActiveDocument.1">
                  <p:embed/>
                  <p:pic>
                    <p:nvPicPr>
                      <p:cNvPr id="14" name="Object 13" hidden="1">
                        <a:extLst>
                          <a:ext uri="{FF2B5EF4-FFF2-40B4-BE49-F238E27FC236}">
                            <a16:creationId xmlns:a16="http://schemas.microsoft.com/office/drawing/2014/main" id="{C5BD9DD1-65FC-4CAF-9DB6-FFA0FEAB74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188550"/>
            <a:ext cx="9505055" cy="360050"/>
          </a:xfrm>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p:cNvSpPr>
            <a:spLocks noChangeArrowheads="1"/>
          </p:cNvSpPr>
          <p:nvPr/>
        </p:nvSpPr>
        <p:spPr bwMode="auto">
          <a:xfrm>
            <a:off x="2705372" y="183874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211682" y="1577010"/>
            <a:ext cx="5616627" cy="288032"/>
            <a:chOff x="4803499" y="217002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7002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423931024"/>
              </p:ext>
            </p:extLst>
          </p:nvPr>
        </p:nvGraphicFramePr>
        <p:xfrm>
          <a:off x="2705372" y="206309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97660" y="182276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409828091"/>
              </p:ext>
            </p:extLst>
          </p:nvPr>
        </p:nvGraphicFramePr>
        <p:xfrm>
          <a:off x="5297660" y="204711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31.5%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18.3%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1" y="441123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459492943"/>
              </p:ext>
            </p:extLst>
          </p:nvPr>
        </p:nvGraphicFramePr>
        <p:xfrm>
          <a:off x="5230661" y="4635589"/>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1.05%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19996" y="6340749"/>
            <a:ext cx="4453777"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10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を占めている。また同じく心血管疾患の「脳血管疾患」も約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を占めており、上記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15">
            <a:extLst>
              <a:ext uri="{FF2B5EF4-FFF2-40B4-BE49-F238E27FC236}">
                <a16:creationId xmlns:a16="http://schemas.microsoft.com/office/drawing/2014/main" id="{C3399661-9FB7-4818-BF09-416914ADBE9E}"/>
              </a:ext>
            </a:extLst>
          </p:cNvPr>
          <p:cNvSpPr txBox="1"/>
          <p:nvPr/>
        </p:nvSpPr>
        <p:spPr>
          <a:xfrm>
            <a:off x="200472" y="673035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9478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39258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24" imgW="360" imgH="360" progId="TCLayout.ActiveDocument.1">
                  <p:embed/>
                </p:oleObj>
              </mc:Choice>
              <mc:Fallback>
                <p:oleObj name="think-cell Slide" r:id="rId24" imgW="360" imgH="360" progId="TCLayout.ActiveDocument.1">
                  <p:embed/>
                  <p:pic>
                    <p:nvPicPr>
                      <p:cNvPr id="14" name="Object 1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ロシア連保国家統計局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RosInfoStat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(https://rosinfostat.ru/)</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73" name="Chart 172">
            <a:extLst>
              <a:ext uri="{FF2B5EF4-FFF2-40B4-BE49-F238E27FC236}">
                <a16:creationId xmlns:a16="http://schemas.microsoft.com/office/drawing/2014/main" id="{AE297E3B-43C7-4F4E-9B13-C6A8C7362B63}"/>
              </a:ext>
            </a:extLst>
          </p:cNvPr>
          <p:cNvGraphicFramePr/>
          <p:nvPr>
            <p:custDataLst>
              <p:tags r:id="rId4"/>
            </p:custDataLst>
            <p:extLst>
              <p:ext uri="{D42A27DB-BD31-4B8C-83A1-F6EECF244321}">
                <p14:modId xmlns:p14="http://schemas.microsoft.com/office/powerpoint/2010/main" val="2729570952"/>
              </p:ext>
            </p:extLst>
          </p:nvPr>
        </p:nvGraphicFramePr>
        <p:xfrm>
          <a:off x="4894263" y="2163763"/>
          <a:ext cx="4883150" cy="3640137"/>
        </p:xfrm>
        <a:graphic>
          <a:graphicData uri="http://schemas.openxmlformats.org/drawingml/2006/chart">
            <c:chart xmlns:c="http://schemas.openxmlformats.org/drawingml/2006/chart" xmlns:r="http://schemas.openxmlformats.org/officeDocument/2006/relationships" r:id="rId26"/>
          </a:graphicData>
        </a:graphic>
      </p:graphicFrame>
      <p:sp>
        <p:nvSpPr>
          <p:cNvPr id="161" name="テキスト プレースホルダ 9"/>
          <p:cNvSpPr>
            <a:spLocks noGrp="1"/>
          </p:cNvSpPr>
          <p:nvPr>
            <p:custDataLst>
              <p:tags r:id="rId5"/>
            </p:custDataLst>
          </p:nvPr>
        </p:nvSpPr>
        <p:spPr bwMode="auto">
          <a:xfrm>
            <a:off x="84042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1000" dirty="0">
              <a:sym typeface="+mn-lt"/>
            </a:endParaRPr>
          </a:p>
        </p:txBody>
      </p:sp>
      <p:sp>
        <p:nvSpPr>
          <p:cNvPr id="26" name="テキスト プレースホルダ 9"/>
          <p:cNvSpPr>
            <a:spLocks noGrp="1"/>
          </p:cNvSpPr>
          <p:nvPr>
            <p:custDataLst>
              <p:tags r:id="rId6"/>
            </p:custDataLst>
          </p:nvPr>
        </p:nvSpPr>
        <p:spPr bwMode="auto">
          <a:xfrm>
            <a:off x="59086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53256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71564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77803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1000" dirty="0">
              <a:sym typeface="+mn-lt"/>
            </a:endParaRPr>
          </a:p>
        </p:txBody>
      </p:sp>
      <p:sp>
        <p:nvSpPr>
          <p:cNvPr id="54" name="テキスト プレースホルダ 9"/>
          <p:cNvSpPr>
            <a:spLocks noGrp="1"/>
          </p:cNvSpPr>
          <p:nvPr>
            <p:custDataLst>
              <p:tags r:id="rId10"/>
            </p:custDataLst>
          </p:nvPr>
        </p:nvSpPr>
        <p:spPr bwMode="auto">
          <a:xfrm>
            <a:off x="902811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5777D-194A-4DC0-A07F-0B7FA3AB23CE}" type="datetime'''''''''''''1''''''''''''''''''''''''''''''''''9'''''">
              <a:rPr lang="en-US" altLang="en-US" sz="1000" smtClean="0"/>
              <a:pPr marL="0" indent="0" algn="ctr">
                <a:spcBef>
                  <a:spcPct val="0"/>
                </a:spcBef>
                <a:buNone/>
              </a:pPr>
              <a:t>19</a:t>
            </a:fld>
            <a:endParaRPr kumimoji="0" lang="ja-JP" altLang="en-US" sz="1000" dirty="0">
              <a:sym typeface="+mn-lt"/>
            </a:endParaRPr>
          </a:p>
        </p:txBody>
      </p:sp>
      <p:sp>
        <p:nvSpPr>
          <p:cNvPr id="32" name="Rectangle 31"/>
          <p:cNvSpPr/>
          <p:nvPr>
            <p:custDataLst>
              <p:tags r:id="rId11"/>
            </p:custDataLst>
          </p:nvPr>
        </p:nvSpPr>
        <p:spPr bwMode="gray">
          <a:xfrm>
            <a:off x="6489700" y="60055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4" name="Straight Connector 63">
            <a:extLst>
              <a:ext uri="{FF2B5EF4-FFF2-40B4-BE49-F238E27FC236}">
                <a16:creationId xmlns:a16="http://schemas.microsoft.com/office/drawing/2014/main" id="{60BBBFBA-E045-4480-86C2-A301B4F7F3CA}"/>
              </a:ext>
            </a:extLst>
          </p:cNvPr>
          <p:cNvCxnSpPr/>
          <p:nvPr>
            <p:custDataLst>
              <p:tags r:id="rId12"/>
            </p:custDataLst>
          </p:nvPr>
        </p:nvCxnSpPr>
        <p:spPr bwMode="gray">
          <a:xfrm>
            <a:off x="6403975" y="62753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13"/>
            </p:custDataLst>
          </p:nvPr>
        </p:nvSpPr>
        <p:spPr bwMode="gray">
          <a:xfrm>
            <a:off x="6497638" y="62372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14"/>
            </p:custDataLst>
          </p:nvPr>
        </p:nvSpPr>
        <p:spPr bwMode="auto">
          <a:xfrm>
            <a:off x="6719888" y="6000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15"/>
            </p:custDataLst>
          </p:nvPr>
        </p:nvSpPr>
        <p:spPr bwMode="auto">
          <a:xfrm>
            <a:off x="6719888" y="62039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175" name="Chart 174">
            <a:extLst>
              <a:ext uri="{FF2B5EF4-FFF2-40B4-BE49-F238E27FC236}">
                <a16:creationId xmlns:a16="http://schemas.microsoft.com/office/drawing/2014/main" id="{A9388C30-2726-4F29-A161-5998F1D8A60B}"/>
              </a:ext>
            </a:extLst>
          </p:cNvPr>
          <p:cNvGraphicFramePr/>
          <p:nvPr>
            <p:custDataLst>
              <p:tags r:id="rId16"/>
            </p:custDataLst>
            <p:extLst>
              <p:ext uri="{D42A27DB-BD31-4B8C-83A1-F6EECF244321}">
                <p14:modId xmlns:p14="http://schemas.microsoft.com/office/powerpoint/2010/main" val="2723172242"/>
              </p:ext>
            </p:extLst>
          </p:nvPr>
        </p:nvGraphicFramePr>
        <p:xfrm>
          <a:off x="61913" y="2178050"/>
          <a:ext cx="4468812" cy="3625850"/>
        </p:xfrm>
        <a:graphic>
          <a:graphicData uri="http://schemas.openxmlformats.org/drawingml/2006/chart">
            <c:chart xmlns:c="http://schemas.openxmlformats.org/drawingml/2006/chart" xmlns:r="http://schemas.openxmlformats.org/officeDocument/2006/relationships" r:id="rId27"/>
          </a:graphicData>
        </a:graphic>
      </p:graphicFrame>
      <p:sp>
        <p:nvSpPr>
          <p:cNvPr id="80" name="テキスト プレースホルダ 9"/>
          <p:cNvSpPr>
            <a:spLocks noGrp="1"/>
          </p:cNvSpPr>
          <p:nvPr>
            <p:custDataLst>
              <p:tags r:id="rId17"/>
            </p:custDataLst>
          </p:nvPr>
        </p:nvSpPr>
        <p:spPr bwMode="auto">
          <a:xfrm>
            <a:off x="14827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3" name="テキスト プレースホルダ 9"/>
          <p:cNvSpPr>
            <a:spLocks noGrp="1"/>
          </p:cNvSpPr>
          <p:nvPr>
            <p:custDataLst>
              <p:tags r:id="rId18"/>
            </p:custDataLst>
          </p:nvPr>
        </p:nvSpPr>
        <p:spPr bwMode="auto">
          <a:xfrm>
            <a:off x="27654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79" name="テキスト プレースホルダ 9"/>
          <p:cNvSpPr>
            <a:spLocks noGrp="1"/>
          </p:cNvSpPr>
          <p:nvPr>
            <p:custDataLst>
              <p:tags r:id="rId19"/>
            </p:custDataLst>
          </p:nvPr>
        </p:nvSpPr>
        <p:spPr bwMode="auto">
          <a:xfrm>
            <a:off x="83978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48" name="テキスト プレースホルダ 9"/>
          <p:cNvSpPr>
            <a:spLocks noGrp="1"/>
          </p:cNvSpPr>
          <p:nvPr>
            <p:custDataLst>
              <p:tags r:id="rId20"/>
            </p:custDataLst>
          </p:nvPr>
        </p:nvSpPr>
        <p:spPr bwMode="auto">
          <a:xfrm>
            <a:off x="40497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CCAEB5-8679-4875-95D2-931BC164BA04}" type="datetime'''''''''''''''1''''''''''''''''''''''''''''''9'">
              <a:rPr lang="en-US" altLang="en-US" sz="1000" smtClean="0"/>
              <a:pPr marL="0" indent="0" algn="ctr">
                <a:spcBef>
                  <a:spcPct val="0"/>
                </a:spcBef>
                <a:buNone/>
              </a:pPr>
              <a:t>19</a:t>
            </a:fld>
            <a:endParaRPr kumimoji="0" lang="ja-JP" altLang="en-US" sz="1000" dirty="0">
              <a:sym typeface="+mn-lt"/>
            </a:endParaRPr>
          </a:p>
        </p:txBody>
      </p:sp>
      <p:sp>
        <p:nvSpPr>
          <p:cNvPr id="112" name="テキスト プレースホルダ 9"/>
          <p:cNvSpPr>
            <a:spLocks noGrp="1"/>
          </p:cNvSpPr>
          <p:nvPr>
            <p:custDataLst>
              <p:tags r:id="rId21"/>
            </p:custDataLst>
          </p:nvPr>
        </p:nvSpPr>
        <p:spPr bwMode="auto">
          <a:xfrm>
            <a:off x="21240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114" name="テキスト プレースホルダ 9"/>
          <p:cNvSpPr>
            <a:spLocks noGrp="1"/>
          </p:cNvSpPr>
          <p:nvPr>
            <p:custDataLst>
              <p:tags r:id="rId22"/>
            </p:custDataLst>
          </p:nvPr>
        </p:nvSpPr>
        <p:spPr bwMode="auto">
          <a:xfrm>
            <a:off x="34083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2" name="テキスト ボックス 51"/>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医療機関数、病床数、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人あたり病床数は、減少傾向にある。</a:t>
            </a: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医療機関は、多くが公的医療機関である。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870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055545483"/>
              </p:ext>
            </p:extLst>
          </p:nvPr>
        </p:nvGraphicFramePr>
        <p:xfrm>
          <a:off x="200472" y="1152000"/>
          <a:ext cx="4500048" cy="485699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a:t>
                      </a:r>
                      <a:r>
                        <a:rPr lang="zh-TW" altLang="en-US" sz="1050" dirty="0"/>
                        <a:t>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144128"/>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03962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zh-CN" altLang="en-US" sz="1050" dirty="0"/>
                        <a:t>会社法（税制）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155853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外貨持出規制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23622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10350"/>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82863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077497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560755"/>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6648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07606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91843"/>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790618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1705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648424540"/>
              </p:ext>
            </p:extLst>
          </p:nvPr>
        </p:nvGraphicFramePr>
        <p:xfrm>
          <a:off x="5205528" y="1152000"/>
          <a:ext cx="4500000" cy="553233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85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40648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9334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02408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66955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775302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655032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81439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76474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172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医療従事者</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85040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現地の臨床工学技士や理学療法士などの資格の有無</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38076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3697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医療機器規制</a:t>
                      </a:r>
                      <a:endParaRPr lang="ja-JP" altLang="en-US" sz="1050" b="0" dirty="0">
                        <a:latin typeface="Meiryo UI" panose="020B0604030504040204" pitchFamily="34" charset="-128"/>
                        <a:ea typeface="Meiryo UI" panose="020B0604030504040204" pitchFamily="34" charset="-128"/>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輸入の医療機器に対する規制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5594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3222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9975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62021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bl>
          </a:graphicData>
        </a:graphic>
      </p:graphicFrame>
      <p:cxnSp>
        <p:nvCxnSpPr>
          <p:cNvPr id="8" name="Straight Connector 7">
            <a:extLst>
              <a:ext uri="{FF2B5EF4-FFF2-40B4-BE49-F238E27FC236}">
                <a16:creationId xmlns:a16="http://schemas.microsoft.com/office/drawing/2014/main" id="{07784CF6-2656-4B71-987E-8B973A0EB3C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1/2</a:t>
            </a:r>
            <a:r>
              <a:rPr lang="ja-JP" altLang="en-US" dirty="0"/>
              <a:t>）</a:t>
            </a:r>
            <a:endParaRPr lang="en-US" altLang="ja-JP"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政府は、医療制度改革、および医療機器・医薬品の輸入代替を推進するべく、様々な施策を打っている。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年には、公共調達において、ロシア、アルメニア、ベラルーシ、カザフスタン製の医療製品を含む応募が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件以上あった場合、発注者はこれらの国以外の外国製品を含む全ての応募を却下するというルールが、政府により導入された。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30238" lvl="1" indent="-173038"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ロシア、アルメニア、ベラルーシ、カザフスタンは、ユーラシア経済連合（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EEU</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）加盟国である</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00471" y="2492896"/>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医療制度改革</a:t>
              </a:r>
            </a:p>
          </p:txBody>
        </p:sp>
      </p:grpSp>
      <p:grpSp>
        <p:nvGrpSpPr>
          <p:cNvPr id="8" name="グループ化 7"/>
          <p:cNvGrpSpPr/>
          <p:nvPr/>
        </p:nvGrpSpPr>
        <p:grpSpPr>
          <a:xfrm>
            <a:off x="5169024" y="2492896"/>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医療機器・医薬品の輸入代替</a:t>
              </a:r>
            </a:p>
          </p:txBody>
        </p:sp>
      </p:grpSp>
      <p:sp>
        <p:nvSpPr>
          <p:cNvPr id="11" name="正方形/長方形 10"/>
          <p:cNvSpPr/>
          <p:nvPr/>
        </p:nvSpPr>
        <p:spPr>
          <a:xfrm>
            <a:off x="200472" y="2852936"/>
            <a:ext cx="3352200" cy="276999"/>
          </a:xfrm>
          <a:prstGeom prst="rect">
            <a:avLst/>
          </a:prstGeom>
        </p:spPr>
        <p:txBody>
          <a:bodyPr wrap="none">
            <a:spAutoFit/>
          </a:bodyPr>
          <a:lstStyle/>
          <a:p>
            <a:pPr fontAlgn="ctr"/>
            <a:r>
              <a:rPr lang="ja-JP" altLang="en-US" sz="1200" dirty="0">
                <a:latin typeface="ＭＳ Ｐゴシック" panose="020B0600070205080204" pitchFamily="50" charset="-128"/>
                <a:ea typeface="ＭＳ Ｐゴシック" panose="020B0600070205080204" pitchFamily="50" charset="-128"/>
              </a:rPr>
              <a:t>公的医療機関に対しても改革が進められている。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344488" y="3212976"/>
            <a:ext cx="1440160"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en-US" altLang="ja-JP" sz="14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4" name="角丸四角形 13"/>
          <p:cNvSpPr/>
          <p:nvPr/>
        </p:nvSpPr>
        <p:spPr>
          <a:xfrm>
            <a:off x="416496" y="3573016"/>
            <a:ext cx="1656184" cy="720080"/>
          </a:xfrm>
          <a:prstGeom prst="roundRect">
            <a:avLst>
              <a:gd name="adj" fmla="val 10053"/>
            </a:avLst>
          </a:prstGeom>
          <a:solidFill>
            <a:srgbClr val="DDE6F3"/>
          </a:solidFill>
        </p:spPr>
        <p:txBody>
          <a:bodyPr wrap="none" anchor="ctr" anchorCtr="0">
            <a:noAutofit/>
          </a:bodyPr>
          <a:lstStyle/>
          <a:p>
            <a:r>
              <a:rPr lang="en-US" altLang="ja-JP" sz="1600" dirty="0">
                <a:latin typeface="Arial Black" panose="020B0A04020102020204" pitchFamily="34" charset="0"/>
                <a:ea typeface="HGP創英角ｺﾞｼｯｸUB" panose="020B0900000000000000" pitchFamily="50" charset="-128"/>
              </a:rPr>
              <a:t>1,450</a:t>
            </a:r>
            <a:r>
              <a:rPr lang="ja-JP" altLang="ja-JP" sz="1600" dirty="0">
                <a:latin typeface="Arial Black" panose="020B0A04020102020204" pitchFamily="34" charset="0"/>
                <a:ea typeface="HGP創英角ｺﾞｼｯｸUB" panose="020B0900000000000000" pitchFamily="50" charset="-128"/>
              </a:rPr>
              <a:t>億</a:t>
            </a:r>
            <a:r>
              <a:rPr lang="ja-JP" altLang="ja-JP" sz="1000" dirty="0"/>
              <a:t>ルーブル</a:t>
            </a:r>
            <a:br>
              <a:rPr lang="en-US" altLang="ja-JP" sz="1000" dirty="0"/>
            </a:br>
            <a:r>
              <a:rPr lang="ja-JP" altLang="ja-JP" sz="1000" dirty="0"/>
              <a:t>（約</a:t>
            </a:r>
            <a:r>
              <a:rPr lang="en-US" altLang="ja-JP" sz="1000" dirty="0"/>
              <a:t>5,000</a:t>
            </a:r>
            <a:r>
              <a:rPr lang="ja-JP" altLang="ja-JP" sz="1000" dirty="0"/>
              <a:t>億円</a:t>
            </a:r>
            <a:r>
              <a:rPr lang="ja-JP" altLang="en-US" sz="1000" dirty="0"/>
              <a:t>（当時）</a:t>
            </a:r>
            <a:r>
              <a:rPr lang="ja-JP" altLang="ja-JP" sz="1000" dirty="0"/>
              <a:t>）の予算</a:t>
            </a:r>
            <a:endParaRPr lang="ja-JP" altLang="en-US" sz="1000" dirty="0"/>
          </a:p>
        </p:txBody>
      </p:sp>
      <p:sp>
        <p:nvSpPr>
          <p:cNvPr id="15" name="角丸四角形 14"/>
          <p:cNvSpPr/>
          <p:nvPr/>
        </p:nvSpPr>
        <p:spPr>
          <a:xfrm>
            <a:off x="2792760" y="3573016"/>
            <a:ext cx="1872208" cy="720080"/>
          </a:xfrm>
          <a:prstGeom prst="roundRect">
            <a:avLst>
              <a:gd name="adj" fmla="val 10053"/>
            </a:avLst>
          </a:prstGeom>
          <a:solidFill>
            <a:srgbClr val="AFE6F7"/>
          </a:solidFill>
        </p:spPr>
        <p:txBody>
          <a:bodyPr wrap="none" anchor="ctr" anchorCtr="0">
            <a:noAutofit/>
          </a:bodyPr>
          <a:lstStyle/>
          <a:p>
            <a:pPr>
              <a:lnSpc>
                <a:spcPct val="114000"/>
              </a:lnSpc>
            </a:pPr>
            <a:r>
              <a:rPr lang="ja-JP" altLang="ja-JP" sz="1000" b="1" dirty="0"/>
              <a:t>公的医療機関の</a:t>
            </a:r>
            <a:br>
              <a:rPr lang="en-US" altLang="ja-JP" sz="1000" b="1" dirty="0"/>
            </a:br>
            <a:r>
              <a:rPr lang="ja-JP" altLang="ja-JP" sz="1000" b="1" dirty="0"/>
              <a:t>医療関連機器の刷新や</a:t>
            </a:r>
            <a:br>
              <a:rPr lang="en-US" altLang="ja-JP" sz="1000" b="1" dirty="0"/>
            </a:br>
            <a:r>
              <a:rPr lang="ja-JP" altLang="ja-JP" sz="1000" b="1" dirty="0"/>
              <a:t>医療従事者の労働環境の改善</a:t>
            </a:r>
            <a:endParaRPr lang="ja-JP" altLang="en-US" sz="1000" b="1" dirty="0"/>
          </a:p>
        </p:txBody>
      </p:sp>
      <p:sp>
        <p:nvSpPr>
          <p:cNvPr id="16" name="角丸四角形 15"/>
          <p:cNvSpPr/>
          <p:nvPr/>
        </p:nvSpPr>
        <p:spPr>
          <a:xfrm>
            <a:off x="344488" y="4581128"/>
            <a:ext cx="1440160"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en-US" altLang="ja-JP" sz="14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角丸四角形 16"/>
          <p:cNvSpPr/>
          <p:nvPr/>
        </p:nvSpPr>
        <p:spPr>
          <a:xfrm>
            <a:off x="416496" y="4941168"/>
            <a:ext cx="1656184" cy="720080"/>
          </a:xfrm>
          <a:prstGeom prst="roundRect">
            <a:avLst>
              <a:gd name="adj" fmla="val 11376"/>
            </a:avLst>
          </a:prstGeom>
          <a:solidFill>
            <a:srgbClr val="DDE6F3"/>
          </a:solidFill>
        </p:spPr>
        <p:txBody>
          <a:bodyPr wrap="none" anchor="ctr" anchorCtr="0">
            <a:noAutofit/>
          </a:bodyPr>
          <a:lstStyle/>
          <a:p>
            <a:r>
              <a:rPr lang="en-US" altLang="ja-JP" sz="1600" dirty="0">
                <a:latin typeface="Arial Black" panose="020B0A04020102020204" pitchFamily="34" charset="0"/>
                <a:ea typeface="HGP創英角ｺﾞｼｯｸUB" panose="020B0900000000000000" pitchFamily="50" charset="-128"/>
              </a:rPr>
              <a:t>378</a:t>
            </a:r>
            <a:r>
              <a:rPr lang="ja-JP" altLang="en-US" sz="1000" dirty="0">
                <a:solidFill>
                  <a:srgbClr val="000000"/>
                </a:solidFill>
                <a:latin typeface="+mn-ea"/>
              </a:rPr>
              <a:t>の医療機関を</a:t>
            </a:r>
            <a:endParaRPr lang="en-US" altLang="ja-JP" sz="1000" dirty="0">
              <a:solidFill>
                <a:srgbClr val="000000"/>
              </a:solidFill>
              <a:latin typeface="+mn-ea"/>
            </a:endParaRPr>
          </a:p>
          <a:p>
            <a:pPr algn="r"/>
            <a:r>
              <a:rPr lang="ja-JP" altLang="en-US" sz="1600" dirty="0">
                <a:latin typeface="Arial Black" panose="020B0A04020102020204" pitchFamily="34" charset="0"/>
                <a:ea typeface="HGP創英角ｺﾞｼｯｸUB" panose="020B0900000000000000" pitchFamily="50" charset="-128"/>
              </a:rPr>
              <a:t>閉鎖</a:t>
            </a:r>
          </a:p>
        </p:txBody>
      </p:sp>
      <p:sp>
        <p:nvSpPr>
          <p:cNvPr id="18" name="角丸四角形 17"/>
          <p:cNvSpPr/>
          <p:nvPr/>
        </p:nvSpPr>
        <p:spPr>
          <a:xfrm>
            <a:off x="2792760" y="4941168"/>
            <a:ext cx="1872208" cy="720080"/>
          </a:xfrm>
          <a:prstGeom prst="roundRect">
            <a:avLst>
              <a:gd name="adj" fmla="val 10053"/>
            </a:avLst>
          </a:prstGeom>
          <a:solidFill>
            <a:srgbClr val="AFE6F7"/>
          </a:solidFill>
        </p:spPr>
        <p:txBody>
          <a:bodyPr wrap="none" anchor="ctr" anchorCtr="0">
            <a:noAutofit/>
          </a:bodyPr>
          <a:lstStyle/>
          <a:p>
            <a:r>
              <a:rPr lang="ja-JP" altLang="en-US" sz="1000" dirty="0">
                <a:solidFill>
                  <a:srgbClr val="000000"/>
                </a:solidFill>
                <a:latin typeface="+mn-ea"/>
              </a:rPr>
              <a:t>全体の</a:t>
            </a:r>
            <a:r>
              <a:rPr lang="en-US" altLang="ja-JP" sz="1600" dirty="0">
                <a:latin typeface="Arial Black" panose="020B0A04020102020204" pitchFamily="34" charset="0"/>
                <a:ea typeface="HGP創英角ｺﾞｼｯｸUB" panose="020B0900000000000000" pitchFamily="50" charset="-128"/>
              </a:rPr>
              <a:t>4.5%</a:t>
            </a:r>
            <a:r>
              <a:rPr lang="ja-JP" altLang="en-US" sz="1000" dirty="0">
                <a:solidFill>
                  <a:srgbClr val="000000"/>
                </a:solidFill>
                <a:latin typeface="+mn-ea"/>
              </a:rPr>
              <a:t>にあたる</a:t>
            </a:r>
            <a:br>
              <a:rPr lang="en-US" altLang="ja-JP" sz="1000" dirty="0">
                <a:solidFill>
                  <a:srgbClr val="000000"/>
                </a:solidFill>
                <a:latin typeface="+mn-ea"/>
              </a:rPr>
            </a:br>
            <a:r>
              <a:rPr lang="en-US" altLang="ja-JP" sz="1600" dirty="0">
                <a:latin typeface="Arial Black" panose="020B0A04020102020204" pitchFamily="34" charset="0"/>
                <a:ea typeface="HGP創英角ｺﾞｼｯｸUB" panose="020B0900000000000000" pitchFamily="50" charset="-128"/>
              </a:rPr>
              <a:t>49,000</a:t>
            </a:r>
            <a:r>
              <a:rPr lang="ja-JP" altLang="en-US" sz="1000" dirty="0">
                <a:solidFill>
                  <a:srgbClr val="000000"/>
                </a:solidFill>
                <a:latin typeface="+mn-ea"/>
              </a:rPr>
              <a:t>の病床を</a:t>
            </a:r>
            <a:r>
              <a:rPr lang="ja-JP" altLang="en-US" sz="1600" dirty="0">
                <a:latin typeface="Arial Black" panose="020B0A04020102020204" pitchFamily="34" charset="0"/>
                <a:ea typeface="HGP創英角ｺﾞｼｯｸUB" panose="020B0900000000000000" pitchFamily="50" charset="-128"/>
              </a:rPr>
              <a:t>削減</a:t>
            </a:r>
          </a:p>
        </p:txBody>
      </p:sp>
      <p:sp>
        <p:nvSpPr>
          <p:cNvPr id="19" name="角丸四角形 18"/>
          <p:cNvSpPr/>
          <p:nvPr/>
        </p:nvSpPr>
        <p:spPr>
          <a:xfrm>
            <a:off x="6393161" y="3068960"/>
            <a:ext cx="2088232" cy="648072"/>
          </a:xfrm>
          <a:prstGeom prst="roundRect">
            <a:avLst>
              <a:gd name="adj" fmla="val 12258"/>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外国企業の製品</a:t>
            </a:r>
            <a:endParaRPr lang="en-US" altLang="ja-JP"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200471" y="6525344"/>
            <a:ext cx="8280921"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ロシア</a:t>
            </a:r>
            <a:r>
              <a:rPr kumimoji="0" lang="en-US" altLang="ja-JP" sz="800" dirty="0" bmk=""/>
              <a:t>NIS</a:t>
            </a:r>
            <a:r>
              <a:rPr kumimoji="0" lang="ja-JP" altLang="en-US" sz="800" dirty="0" bmk=""/>
              <a:t>貿易会「ロシア</a:t>
            </a:r>
            <a:r>
              <a:rPr kumimoji="0" lang="en-US" altLang="ja-JP" sz="800" dirty="0" bmk=""/>
              <a:t>NIS</a:t>
            </a:r>
            <a:r>
              <a:rPr kumimoji="0" lang="ja-JP" altLang="en-US" sz="800" dirty="0" bmk=""/>
              <a:t>調査月報</a:t>
            </a:r>
            <a:r>
              <a:rPr kumimoji="0" lang="en-US" altLang="ja-JP" sz="800" dirty="0" bmk=""/>
              <a:t>2013</a:t>
            </a:r>
            <a:r>
              <a:rPr kumimoji="0" lang="ja-JP" altLang="en-US" sz="800" dirty="0" bmk=""/>
              <a:t>年</a:t>
            </a:r>
            <a:r>
              <a:rPr kumimoji="0" lang="en-US" altLang="ja-JP" sz="800" dirty="0" bmk=""/>
              <a:t>7</a:t>
            </a:r>
            <a:r>
              <a:rPr kumimoji="0" lang="ja-JP" altLang="en-US" sz="800" dirty="0" bmk=""/>
              <a:t>月号」（</a:t>
            </a:r>
            <a:r>
              <a:rPr kumimoji="0" lang="en-US" altLang="ja-JP" sz="800" dirty="0" bmk=""/>
              <a:t>2013</a:t>
            </a:r>
            <a:r>
              <a:rPr kumimoji="0" lang="ja-JP" altLang="en-US" sz="800" dirty="0" bmk=""/>
              <a:t>）、</a:t>
            </a:r>
            <a:r>
              <a:rPr kumimoji="0" lang="en-US" altLang="ja-JP" sz="800" dirty="0" bmk=""/>
              <a:t> JSN</a:t>
            </a:r>
            <a:r>
              <a:rPr kumimoji="0" lang="ja-JP" altLang="en-US" sz="800" dirty="0" bmk=""/>
              <a:t>「ロシア通信 </a:t>
            </a:r>
            <a:r>
              <a:rPr kumimoji="0" lang="en-US" altLang="ja-JP" sz="800" dirty="0" bmk=""/>
              <a:t>176</a:t>
            </a:r>
            <a:r>
              <a:rPr kumimoji="0" lang="ja-JP" altLang="en-US" sz="800" dirty="0" bmk=""/>
              <a:t>号」（</a:t>
            </a:r>
            <a:r>
              <a:rPr kumimoji="0" lang="en-US" altLang="ja-JP" sz="800" dirty="0" bmk=""/>
              <a:t>2014</a:t>
            </a:r>
            <a:r>
              <a:rPr kumimoji="0" lang="ja-JP" altLang="en-US" sz="800" dirty="0" bmk=""/>
              <a:t>）、</a:t>
            </a:r>
            <a:r>
              <a:rPr kumimoji="0" lang="en-US" altLang="ja-JP" sz="800" dirty="0" bmk=""/>
              <a:t>JETRO</a:t>
            </a:r>
            <a:r>
              <a:rPr kumimoji="0" lang="ja-JP" altLang="en-US" sz="800" dirty="0" bmk=""/>
              <a:t>　ホームページ、有識者ヒアリング、各医療機関ホームページ</a:t>
            </a:r>
            <a:endParaRPr kumimoji="0" lang="en-US" altLang="ja-JP" sz="800" dirty="0" bmk=""/>
          </a:p>
        </p:txBody>
      </p:sp>
      <p:sp>
        <p:nvSpPr>
          <p:cNvPr id="21" name="円/楕円 20"/>
          <p:cNvSpPr/>
          <p:nvPr/>
        </p:nvSpPr>
        <p:spPr>
          <a:xfrm>
            <a:off x="6105129" y="4509120"/>
            <a:ext cx="2664296" cy="1368152"/>
          </a:xfrm>
          <a:prstGeom prst="ellipse">
            <a:avLst/>
          </a:prstGeom>
          <a:gradFill flip="none" rotWithShape="1">
            <a:gsLst>
              <a:gs pos="0">
                <a:srgbClr val="FB8265"/>
              </a:gs>
              <a:gs pos="100000">
                <a:srgbClr val="DDE6F3">
                  <a:alpha val="0"/>
                </a:srgbClr>
              </a:gs>
            </a:gsLst>
            <a:path path="shape">
              <a:fillToRect l="50000" t="50000" r="50000" b="50000"/>
            </a:path>
            <a:tileRect/>
          </a:gradFill>
        </p:spPr>
        <p:txBody>
          <a:bodyPr wrap="none" anchor="ctr" anchorCtr="0">
            <a:noAutofit/>
          </a:bodyPr>
          <a:lstStyle/>
          <a:p>
            <a:pPr algn="ctr" fontAlgn="ctr"/>
            <a:r>
              <a:rPr lang="ja-JP" altLang="en-US" sz="1400" dirty="0">
                <a:solidFill>
                  <a:srgbClr val="000000"/>
                </a:solidFill>
                <a:latin typeface="+mn-ea"/>
              </a:rPr>
              <a:t>入札評価時に</a:t>
            </a:r>
            <a:br>
              <a:rPr lang="en-US" altLang="ja-JP" sz="1400" dirty="0">
                <a:solidFill>
                  <a:srgbClr val="000000"/>
                </a:solidFill>
                <a:latin typeface="+mn-ea"/>
              </a:rPr>
            </a:br>
            <a:r>
              <a:rPr lang="ja-JP" altLang="en-US" sz="1400" dirty="0">
                <a:solidFill>
                  <a:srgbClr val="000000"/>
                </a:solidFill>
                <a:latin typeface="+mn-ea"/>
              </a:rPr>
              <a:t>価格が</a:t>
            </a:r>
            <a:r>
              <a:rPr lang="en-US" altLang="ja-JP" sz="1600" dirty="0">
                <a:latin typeface="Arial Black" panose="020B0A04020102020204" pitchFamily="34" charset="0"/>
                <a:ea typeface="HGP創英角ｺﾞｼｯｸUB" panose="020B0900000000000000" pitchFamily="50" charset="-128"/>
              </a:rPr>
              <a:t>15%</a:t>
            </a:r>
            <a:r>
              <a:rPr lang="ja-JP" altLang="en-US" sz="1600" dirty="0">
                <a:latin typeface="Arial Black" panose="020B0A04020102020204" pitchFamily="34" charset="0"/>
                <a:ea typeface="HGP創英角ｺﾞｼｯｸUB" panose="020B0900000000000000" pitchFamily="50" charset="-128"/>
              </a:rPr>
              <a:t>上乗せ評価</a:t>
            </a:r>
            <a:endParaRPr lang="en-US" altLang="ja-JP" sz="1400" dirty="0">
              <a:solidFill>
                <a:srgbClr val="000000"/>
              </a:solidFill>
              <a:latin typeface="+mn-ea"/>
            </a:endParaRPr>
          </a:p>
        </p:txBody>
      </p:sp>
      <p:sp>
        <p:nvSpPr>
          <p:cNvPr id="22" name="右矢印 21"/>
          <p:cNvSpPr/>
          <p:nvPr/>
        </p:nvSpPr>
        <p:spPr>
          <a:xfrm>
            <a:off x="2072680" y="3645024"/>
            <a:ext cx="720080" cy="576064"/>
          </a:xfrm>
          <a:prstGeom prst="rightArrow">
            <a:avLst/>
          </a:prstGeom>
          <a:gradFill flip="none" rotWithShape="1">
            <a:gsLst>
              <a:gs pos="0">
                <a:srgbClr val="5F8AC3"/>
              </a:gs>
              <a:gs pos="100000">
                <a:srgbClr val="DDE6F3">
                  <a:alpha val="0"/>
                </a:srgbClr>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右矢印 22"/>
          <p:cNvSpPr/>
          <p:nvPr/>
        </p:nvSpPr>
        <p:spPr>
          <a:xfrm>
            <a:off x="2072680" y="5013176"/>
            <a:ext cx="720080" cy="576064"/>
          </a:xfrm>
          <a:prstGeom prst="rightArrow">
            <a:avLst/>
          </a:prstGeom>
          <a:gradFill flip="none" rotWithShape="1">
            <a:gsLst>
              <a:gs pos="0">
                <a:srgbClr val="5F8AC3"/>
              </a:gs>
              <a:gs pos="100000">
                <a:srgbClr val="DDE6F3">
                  <a:alpha val="0"/>
                </a:srgbClr>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二等辺三角形 23"/>
          <p:cNvSpPr/>
          <p:nvPr/>
        </p:nvSpPr>
        <p:spPr>
          <a:xfrm rot="10800000">
            <a:off x="5889105" y="4005064"/>
            <a:ext cx="3096344" cy="360040"/>
          </a:xfrm>
          <a:prstGeom prst="triangle">
            <a:avLst/>
          </a:prstGeom>
          <a:gradFill flip="none" rotWithShape="1">
            <a:gsLst>
              <a:gs pos="0">
                <a:srgbClr val="F24A38"/>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381328"/>
            <a:ext cx="4087657" cy="123111"/>
          </a:xfrm>
          <a:prstGeom prst="rect">
            <a:avLst/>
          </a:prstGeom>
          <a:noFill/>
        </p:spPr>
        <p:txBody>
          <a:bodyPr wrap="non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ユーラシア経済連合（</a:t>
            </a:r>
            <a:r>
              <a:rPr kumimoji="0" lang="en-US" altLang="ja-JP" sz="800" dirty="0" bmk=""/>
              <a:t>EEU</a:t>
            </a:r>
            <a:r>
              <a:rPr kumimoji="0" lang="ja-JP" altLang="en-US" sz="800" dirty="0" bmk=""/>
              <a:t>）には、他にキルギスが加盟しており、合計</a:t>
            </a:r>
            <a:r>
              <a:rPr kumimoji="0" lang="en-US" altLang="ja-JP" sz="800" dirty="0" bmk=""/>
              <a:t>5</a:t>
            </a:r>
            <a:r>
              <a:rPr kumimoji="0" lang="ja-JP" altLang="en-US" sz="800" dirty="0" bmk=""/>
              <a:t>ヶ国が加盟している。</a:t>
            </a:r>
            <a:endParaRPr kumimoji="0" lang="en-US" altLang="ja-JP" sz="800" dirty="0" bmk=""/>
          </a:p>
        </p:txBody>
      </p:sp>
    </p:spTree>
    <p:extLst>
      <p:ext uri="{BB962C8B-B14F-4D97-AF65-F5344CB8AC3E}">
        <p14:creationId xmlns:p14="http://schemas.microsoft.com/office/powerpoint/2010/main" val="288214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2/2</a:t>
            </a:r>
            <a:r>
              <a:rPr lang="ja-JP" altLang="en-US" dirty="0"/>
              <a:t>）</a:t>
            </a:r>
            <a:endParaRPr lang="en-US" altLang="ja-JP" dirty="0"/>
          </a:p>
        </p:txBody>
      </p:sp>
      <p:sp>
        <p:nvSpPr>
          <p:cNvPr id="6" name="テキスト ボックス 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なお、医科大学に附属病院はなく、学生は大学と交流のある公的医療機関で実習等を行うことが一般的である。</a:t>
            </a:r>
          </a:p>
        </p:txBody>
      </p:sp>
      <p:grpSp>
        <p:nvGrpSpPr>
          <p:cNvPr id="7" name="グループ化 7"/>
          <p:cNvGrpSpPr/>
          <p:nvPr/>
        </p:nvGrpSpPr>
        <p:grpSpPr>
          <a:xfrm>
            <a:off x="416496" y="1844824"/>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モスクワにおける主要な公的医療機関の概要</a:t>
              </a:r>
            </a:p>
          </p:txBody>
        </p:sp>
      </p:grpSp>
      <p:grpSp>
        <p:nvGrpSpPr>
          <p:cNvPr id="2" name="グループ化 1"/>
          <p:cNvGrpSpPr/>
          <p:nvPr/>
        </p:nvGrpSpPr>
        <p:grpSpPr>
          <a:xfrm>
            <a:off x="488504" y="2276976"/>
            <a:ext cx="4248472" cy="936000"/>
            <a:chOff x="488504" y="2420888"/>
            <a:chExt cx="4248472" cy="1080120"/>
          </a:xfrm>
        </p:grpSpPr>
        <p:sp>
          <p:nvSpPr>
            <p:cNvPr id="10" name="片側の 2 つの角を丸めた四角形 9"/>
            <p:cNvSpPr/>
            <p:nvPr/>
          </p:nvSpPr>
          <p:spPr>
            <a:xfrm rot="16200000">
              <a:off x="560512" y="2348880"/>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大統領府</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中央病院</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2684748" y="1448780"/>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ja-JP" altLang="en-US" sz="1100" dirty="0"/>
                <a:t>検査機器、手術設備が整っている。</a:t>
              </a:r>
              <a:endParaRPr lang="en-US" altLang="ja-JP" sz="1100" dirty="0"/>
            </a:p>
            <a:p>
              <a:pPr algn="just">
                <a:lnSpc>
                  <a:spcPct val="110000"/>
                </a:lnSpc>
                <a:spcBef>
                  <a:spcPts val="0"/>
                </a:spcBef>
                <a:buSzPct val="100000"/>
              </a:pPr>
              <a:r>
                <a:rPr lang="ja-JP" altLang="en-US" sz="1100" dirty="0"/>
                <a:t>外国人向けの他の私立病院が、重症疾患の患者を入院させることもある。</a:t>
              </a:r>
              <a:endParaRPr lang="ja-JP" altLang="en-US" sz="1100" dirty="0">
                <a:solidFill>
                  <a:srgbClr val="000000"/>
                </a:solidFill>
                <a:ea typeface="ＭＳ Ｐゴシック" charset="-128"/>
                <a:cs typeface="Arial" pitchFamily="34" charset="0"/>
              </a:endParaRPr>
            </a:p>
          </p:txBody>
        </p:sp>
      </p:grpSp>
      <p:grpSp>
        <p:nvGrpSpPr>
          <p:cNvPr id="12" name="グループ化 11"/>
          <p:cNvGrpSpPr/>
          <p:nvPr/>
        </p:nvGrpSpPr>
        <p:grpSpPr>
          <a:xfrm>
            <a:off x="488504" y="3357096"/>
            <a:ext cx="4248472" cy="936000"/>
            <a:chOff x="488504" y="3645024"/>
            <a:chExt cx="4248472" cy="1080120"/>
          </a:xfrm>
        </p:grpSpPr>
        <p:sp>
          <p:nvSpPr>
            <p:cNvPr id="13" name="片側の 2 つの角を丸めた四角形 12"/>
            <p:cNvSpPr/>
            <p:nvPr/>
          </p:nvSpPr>
          <p:spPr>
            <a:xfrm rot="16200000">
              <a:off x="560512" y="3573016"/>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4" name="片側の 2 つの角を丸めた四角形 13"/>
            <p:cNvSpPr/>
            <p:nvPr/>
          </p:nvSpPr>
          <p:spPr>
            <a:xfrm rot="5400000">
              <a:off x="2684748" y="2672916"/>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1970</a:t>
              </a:r>
              <a:r>
                <a:rPr lang="ja-JP" altLang="en-US" sz="1100" dirty="0"/>
                <a:t>年設立。ロシアを代表する公的医療機関。</a:t>
              </a:r>
              <a:r>
                <a:rPr lang="en-US" altLang="ja-JP" sz="1100" dirty="0"/>
                <a:t>17</a:t>
              </a:r>
              <a:r>
                <a:rPr lang="ja-JP" altLang="en-US" sz="1100" dirty="0"/>
                <a:t>の診療科があり、病床数は</a:t>
              </a:r>
              <a:r>
                <a:rPr lang="en-US" altLang="ja-JP" sz="1100" dirty="0"/>
                <a:t>563</a:t>
              </a:r>
              <a:r>
                <a:rPr lang="ja-JP" altLang="en-US" sz="1100" dirty="0"/>
                <a:t>。</a:t>
              </a:r>
              <a:r>
                <a:rPr lang="en-US" altLang="ja-JP" sz="1100" dirty="0"/>
                <a:t>900</a:t>
              </a:r>
              <a:r>
                <a:rPr lang="ja-JP" altLang="en-US" sz="1100" dirty="0"/>
                <a:t>名程度のスタッフを有する。</a:t>
              </a:r>
            </a:p>
          </p:txBody>
        </p:sp>
      </p:grpSp>
      <p:grpSp>
        <p:nvGrpSpPr>
          <p:cNvPr id="25" name="グループ化 24"/>
          <p:cNvGrpSpPr/>
          <p:nvPr/>
        </p:nvGrpSpPr>
        <p:grpSpPr>
          <a:xfrm>
            <a:off x="488504" y="4437216"/>
            <a:ext cx="4248472" cy="936000"/>
            <a:chOff x="488504" y="4869160"/>
            <a:chExt cx="4248472" cy="1080120"/>
          </a:xfrm>
        </p:grpSpPr>
        <p:sp>
          <p:nvSpPr>
            <p:cNvPr id="15" name="片側の 2 つの角を丸めた四角形 14"/>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6" name="片側の 2 つの角を丸めた四角形 15"/>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1763</a:t>
              </a:r>
              <a:r>
                <a:rPr lang="ja-JP" altLang="en-US" sz="1100" dirty="0"/>
                <a:t>年設立。プライマリーケアを行う地域のクリニックとしての機能や、研修機関としての機能など、幅広い機能を持つ。糖尿病治療も受けることができる。</a:t>
              </a:r>
            </a:p>
          </p:txBody>
        </p:sp>
      </p:grpSp>
      <p:grpSp>
        <p:nvGrpSpPr>
          <p:cNvPr id="4" name="グループ化 3"/>
          <p:cNvGrpSpPr/>
          <p:nvPr/>
        </p:nvGrpSpPr>
        <p:grpSpPr>
          <a:xfrm>
            <a:off x="5169024" y="2276976"/>
            <a:ext cx="4248472" cy="936000"/>
            <a:chOff x="5169024" y="2420888"/>
            <a:chExt cx="4248472" cy="1080120"/>
          </a:xfrm>
        </p:grpSpPr>
        <p:sp>
          <p:nvSpPr>
            <p:cNvPr id="17" name="片側の 2 つの角を丸めた四角形 16"/>
            <p:cNvSpPr/>
            <p:nvPr/>
          </p:nvSpPr>
          <p:spPr>
            <a:xfrm rot="16200000">
              <a:off x="5241032" y="2348880"/>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8" name="片側の 2 つの角を丸めた四角形 17"/>
            <p:cNvSpPr/>
            <p:nvPr/>
          </p:nvSpPr>
          <p:spPr>
            <a:xfrm rot="5400000">
              <a:off x="7365268" y="1448780"/>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spcAft>
                  <a:spcPts val="250"/>
                </a:spcAft>
                <a:buSzPct val="100000"/>
              </a:pPr>
              <a:r>
                <a:rPr lang="en-US" altLang="ja-JP" sz="1100" dirty="0"/>
                <a:t>1955</a:t>
              </a:r>
              <a:r>
                <a:rPr lang="ja-JP" altLang="en-US" sz="1100" dirty="0"/>
                <a:t>年設立。設立当時の病床数は</a:t>
              </a:r>
              <a:r>
                <a:rPr lang="en-US" altLang="ja-JP" sz="1100" dirty="0"/>
                <a:t>225</a:t>
              </a:r>
              <a:r>
                <a:rPr lang="ja-JP" altLang="en-US" sz="1100" dirty="0" err="1"/>
                <a:t>。</a:t>
              </a:r>
              <a:r>
                <a:rPr lang="ja-JP" altLang="en-US" sz="1100" dirty="0"/>
                <a:t>外科、内科、神経科などの診療科があり、プライマリーケアも行う。最近は、治療よりも予防・診断に関するサービスを重視している。</a:t>
              </a:r>
            </a:p>
          </p:txBody>
        </p:sp>
      </p:grpSp>
      <p:grpSp>
        <p:nvGrpSpPr>
          <p:cNvPr id="24" name="グループ化 23"/>
          <p:cNvGrpSpPr/>
          <p:nvPr/>
        </p:nvGrpSpPr>
        <p:grpSpPr>
          <a:xfrm>
            <a:off x="5169024" y="3357096"/>
            <a:ext cx="4248472" cy="936000"/>
            <a:chOff x="5169024" y="3645024"/>
            <a:chExt cx="4248472" cy="1080120"/>
          </a:xfrm>
        </p:grpSpPr>
        <p:sp>
          <p:nvSpPr>
            <p:cNvPr id="19" name="片側の 2 つの角を丸めた四角形 18"/>
            <p:cNvSpPr/>
            <p:nvPr/>
          </p:nvSpPr>
          <p:spPr>
            <a:xfrm rot="16200000">
              <a:off x="5241032" y="3573016"/>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20" name="片側の 2 つの角を丸めた四角形 19"/>
            <p:cNvSpPr/>
            <p:nvPr/>
          </p:nvSpPr>
          <p:spPr>
            <a:xfrm rot="5400000">
              <a:off x="7365268" y="2672916"/>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Aft>
                  <a:spcPts val="250"/>
                </a:spcAft>
                <a:buSzPct val="100000"/>
              </a:pPr>
              <a:r>
                <a:rPr lang="en-US" altLang="ja-JP" sz="1100" dirty="0"/>
                <a:t>1976</a:t>
              </a:r>
              <a:r>
                <a:rPr lang="ja-JP" altLang="en-US" sz="1100" dirty="0"/>
                <a:t>年設立。毎年</a:t>
              </a:r>
              <a:r>
                <a:rPr lang="en-US" altLang="ja-JP" sz="1100" dirty="0"/>
                <a:t>6</a:t>
              </a:r>
              <a:r>
                <a:rPr lang="ja-JP" altLang="en-US" sz="1100" dirty="0"/>
                <a:t>万人を治療する大規模総合病院である。外科、産婦人科、新生児科、</a:t>
              </a:r>
              <a:br>
                <a:rPr lang="en-US" altLang="ja-JP" sz="1100" dirty="0"/>
              </a:br>
              <a:r>
                <a:rPr lang="ja-JP" altLang="en-US" sz="1100" dirty="0"/>
                <a:t>脳神経科、眼科など一通りの診療科を揃えている。 </a:t>
              </a:r>
              <a:r>
                <a:rPr lang="en-US" altLang="ja-JP" sz="1100" dirty="0"/>
                <a:t>2014</a:t>
              </a:r>
              <a:r>
                <a:rPr lang="ja-JP" altLang="en-US" sz="1100" dirty="0"/>
                <a:t>年に大幅な改修を実施した。</a:t>
              </a:r>
            </a:p>
          </p:txBody>
        </p:sp>
      </p:grpSp>
      <p:grpSp>
        <p:nvGrpSpPr>
          <p:cNvPr id="26" name="グループ化 25"/>
          <p:cNvGrpSpPr/>
          <p:nvPr/>
        </p:nvGrpSpPr>
        <p:grpSpPr>
          <a:xfrm>
            <a:off x="5169024" y="4437216"/>
            <a:ext cx="4248472" cy="936000"/>
            <a:chOff x="5169024" y="4869160"/>
            <a:chExt cx="4248472" cy="1080120"/>
          </a:xfrm>
        </p:grpSpPr>
        <p:sp>
          <p:nvSpPr>
            <p:cNvPr id="21" name="片側の 2 つの角を丸めた四角形 20"/>
            <p:cNvSpPr/>
            <p:nvPr/>
          </p:nvSpPr>
          <p:spPr>
            <a:xfrm rot="16200000">
              <a:off x="524103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22" name="片側の 2 つの角を丸めた四角形 21"/>
            <p:cNvSpPr/>
            <p:nvPr/>
          </p:nvSpPr>
          <p:spPr>
            <a:xfrm rot="5400000">
              <a:off x="736526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1989</a:t>
              </a:r>
              <a:r>
                <a:rPr lang="ja-JP" altLang="en-US" sz="1100" dirty="0"/>
                <a:t>年設立のリハビリ専門病院。外傷患者から脳梗塞患者まで幅広く対象としている。整形外科系のリハビリも可。</a:t>
              </a:r>
            </a:p>
          </p:txBody>
        </p:sp>
      </p:grpSp>
      <p:sp>
        <p:nvSpPr>
          <p:cNvPr id="23" name="テキスト ボックス 22"/>
          <p:cNvSpPr txBox="1"/>
          <p:nvPr/>
        </p:nvSpPr>
        <p:spPr>
          <a:xfrm>
            <a:off x="200472" y="6525344"/>
            <a:ext cx="907300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ロシア</a:t>
            </a:r>
            <a:r>
              <a:rPr kumimoji="0" lang="en-US" altLang="ja-JP" sz="800" dirty="0" bmk=""/>
              <a:t>NIS</a:t>
            </a:r>
            <a:r>
              <a:rPr kumimoji="0" lang="ja-JP" altLang="en-US" sz="800" dirty="0" bmk=""/>
              <a:t>貿易会「ロシア</a:t>
            </a:r>
            <a:r>
              <a:rPr kumimoji="0" lang="en-US" altLang="ja-JP" sz="800" dirty="0" bmk=""/>
              <a:t>NIS</a:t>
            </a:r>
            <a:r>
              <a:rPr kumimoji="0" lang="ja-JP" altLang="en-US" sz="800" dirty="0" bmk=""/>
              <a:t>調査月報</a:t>
            </a:r>
            <a:r>
              <a:rPr kumimoji="0" lang="en-US" altLang="ja-JP" sz="800" dirty="0" bmk=""/>
              <a:t>2013</a:t>
            </a:r>
            <a:r>
              <a:rPr kumimoji="0" lang="ja-JP" altLang="en-US" sz="800" dirty="0" bmk=""/>
              <a:t>年</a:t>
            </a:r>
            <a:r>
              <a:rPr kumimoji="0" lang="en-US" altLang="ja-JP" sz="800" dirty="0" bmk=""/>
              <a:t>7</a:t>
            </a:r>
            <a:r>
              <a:rPr kumimoji="0" lang="ja-JP" altLang="en-US" sz="800" dirty="0" bmk=""/>
              <a:t>月号」（</a:t>
            </a:r>
            <a:r>
              <a:rPr kumimoji="0" lang="en-US" altLang="ja-JP" sz="800" dirty="0" bmk=""/>
              <a:t>2013</a:t>
            </a:r>
            <a:r>
              <a:rPr kumimoji="0" lang="ja-JP" altLang="en-US" sz="800" dirty="0" bmk=""/>
              <a:t>）、</a:t>
            </a:r>
            <a:r>
              <a:rPr kumimoji="0" lang="en-US" altLang="ja-JP" sz="800" dirty="0" bmk=""/>
              <a:t> JSN</a:t>
            </a:r>
            <a:r>
              <a:rPr kumimoji="0" lang="ja-JP" altLang="en-US" sz="800" dirty="0" bmk=""/>
              <a:t>「ロシア通信　</a:t>
            </a:r>
            <a:r>
              <a:rPr kumimoji="0" lang="en-US" altLang="ja-JP" sz="800" dirty="0" bmk=""/>
              <a:t>176</a:t>
            </a:r>
            <a:r>
              <a:rPr kumimoji="0" lang="ja-JP" altLang="en-US" sz="800" dirty="0" bmk=""/>
              <a:t>号」（</a:t>
            </a:r>
            <a:r>
              <a:rPr kumimoji="0" lang="en-US" altLang="ja-JP" sz="800" dirty="0" bmk=""/>
              <a:t>2014</a:t>
            </a:r>
            <a:r>
              <a:rPr kumimoji="0" lang="ja-JP" altLang="en-US" sz="800" dirty="0" bmk=""/>
              <a:t>）、各医療機関ホームページ、キヤノンメディカルシステムズホームページ、有識者ヒアリング</a:t>
            </a:r>
            <a:endParaRPr kumimoji="0" lang="en-US" altLang="ja-JP" sz="800" dirty="0" bmk=""/>
          </a:p>
        </p:txBody>
      </p:sp>
      <p:grpSp>
        <p:nvGrpSpPr>
          <p:cNvPr id="27" name="グループ化 26"/>
          <p:cNvGrpSpPr/>
          <p:nvPr/>
        </p:nvGrpSpPr>
        <p:grpSpPr>
          <a:xfrm>
            <a:off x="488504" y="5517336"/>
            <a:ext cx="4248472" cy="936000"/>
            <a:chOff x="488504" y="4869160"/>
            <a:chExt cx="4248472" cy="1080120"/>
          </a:xfrm>
        </p:grpSpPr>
        <p:sp>
          <p:nvSpPr>
            <p:cNvPr id="28" name="片側の 2 つの角を丸めた四角形 27"/>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セチェノフ名称第一モスクワ国立医科大学</a:t>
              </a:r>
            </a:p>
          </p:txBody>
        </p:sp>
        <p:sp>
          <p:nvSpPr>
            <p:cNvPr id="29" name="片側の 2 つの角を丸めた四角形 28"/>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1758</a:t>
              </a:r>
              <a:r>
                <a:rPr lang="ja-JP" altLang="en-US" sz="1100" dirty="0"/>
                <a:t>年設立の、ロシアで最大規模の医科大学。</a:t>
              </a:r>
              <a:r>
                <a:rPr lang="en-US" altLang="ja-JP" sz="1100" dirty="0"/>
                <a:t>2015</a:t>
              </a:r>
              <a:r>
                <a:rPr lang="ja-JP" altLang="en-US" sz="1100" dirty="0"/>
                <a:t>年に（一社）</a:t>
              </a:r>
              <a:r>
                <a:rPr lang="en-US" altLang="ja-JP" sz="1100" dirty="0"/>
                <a:t>Medical Excellence JAPAN</a:t>
              </a:r>
              <a:r>
                <a:rPr lang="ja-JP" altLang="en-US" sz="1100" dirty="0"/>
                <a:t>と東芝メディカルシステムズ（株）（現キヤノンメディカルシステムズ）と共同で、日露循環器病画像診断トレーニングセンターを設立。</a:t>
              </a:r>
            </a:p>
          </p:txBody>
        </p:sp>
      </p:grpSp>
      <p:grpSp>
        <p:nvGrpSpPr>
          <p:cNvPr id="30" name="グループ化 29"/>
          <p:cNvGrpSpPr/>
          <p:nvPr/>
        </p:nvGrpSpPr>
        <p:grpSpPr>
          <a:xfrm>
            <a:off x="5169024" y="5517336"/>
            <a:ext cx="4248472" cy="936000"/>
            <a:chOff x="5169024" y="4869160"/>
            <a:chExt cx="4248472" cy="1080120"/>
          </a:xfrm>
        </p:grpSpPr>
        <p:sp>
          <p:nvSpPr>
            <p:cNvPr id="31" name="片側の 2 つの角を丸めた四角形 30"/>
            <p:cNvSpPr/>
            <p:nvPr/>
          </p:nvSpPr>
          <p:spPr>
            <a:xfrm rot="16200000">
              <a:off x="524103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ピラゴフ名称ロシア国立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医学研究大学</a:t>
              </a:r>
            </a:p>
          </p:txBody>
        </p:sp>
        <p:sp>
          <p:nvSpPr>
            <p:cNvPr id="32" name="片側の 2 つの角を丸めた四角形 31"/>
            <p:cNvSpPr/>
            <p:nvPr/>
          </p:nvSpPr>
          <p:spPr>
            <a:xfrm rot="5400000">
              <a:off x="736526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1906</a:t>
              </a:r>
              <a:r>
                <a:rPr lang="ja-JP" altLang="en-US" sz="1100" dirty="0"/>
                <a:t>年設立、旧モスクワ第二医科大学。</a:t>
              </a:r>
              <a:r>
                <a:rPr lang="en-US" altLang="ja-JP" sz="1100" dirty="0"/>
                <a:t>9,000</a:t>
              </a:r>
              <a:r>
                <a:rPr lang="ja-JP" altLang="en-US" sz="1100" dirty="0"/>
                <a:t>名の学部生、</a:t>
              </a:r>
              <a:r>
                <a:rPr lang="en-US" altLang="ja-JP" sz="1100" dirty="0"/>
                <a:t>583</a:t>
              </a:r>
              <a:r>
                <a:rPr lang="ja-JP" altLang="en-US" sz="1100" dirty="0"/>
                <a:t>名の大学院生、</a:t>
              </a:r>
              <a:r>
                <a:rPr lang="en-US" altLang="ja-JP" sz="1100" dirty="0"/>
                <a:t>798</a:t>
              </a:r>
              <a:r>
                <a:rPr lang="ja-JP" altLang="en-US" sz="1100" dirty="0"/>
                <a:t>名の研修医、</a:t>
              </a:r>
              <a:r>
                <a:rPr lang="en-US" altLang="ja-JP" sz="1100" dirty="0"/>
                <a:t>400</a:t>
              </a:r>
              <a:r>
                <a:rPr lang="ja-JP" altLang="en-US" sz="1100" dirty="0"/>
                <a:t>名のインターン生などを擁しており、うち</a:t>
              </a:r>
              <a:r>
                <a:rPr lang="en-US" altLang="ja-JP" sz="1100" dirty="0"/>
                <a:t>950</a:t>
              </a:r>
              <a:r>
                <a:rPr lang="ja-JP" altLang="en-US" sz="1100" dirty="0"/>
                <a:t>名が海外からの留学生である。</a:t>
              </a:r>
            </a:p>
          </p:txBody>
        </p:sp>
      </p:grpSp>
    </p:spTree>
    <p:extLst>
      <p:ext uri="{BB962C8B-B14F-4D97-AF65-F5344CB8AC3E}">
        <p14:creationId xmlns:p14="http://schemas.microsoft.com/office/powerpoint/2010/main" val="181199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主要な民間医療機関として、ロシア全土に展開するメドシーやインビトロ、母と子などが挙げられる。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p:cNvSpPr>
            <a:spLocks noChangeArrowheads="1"/>
          </p:cNvSpPr>
          <p:nvPr/>
        </p:nvSpPr>
        <p:spPr bwMode="auto">
          <a:xfrm>
            <a:off x="20047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761200215"/>
              </p:ext>
            </p:extLst>
          </p:nvPr>
        </p:nvGraphicFramePr>
        <p:xfrm>
          <a:off x="200472" y="2060848"/>
          <a:ext cx="9511772" cy="439248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943268">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32166">
                <a:tc>
                  <a:txBody>
                    <a:bodyPr/>
                    <a:lstStyle/>
                    <a:p>
                      <a:pPr 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名　称</a:t>
                      </a:r>
                      <a:endParaRPr lang="en-US" altLang="ja-JP" sz="1000" b="0" kern="0" dirty="0">
                        <a:solidFill>
                          <a:schemeClr val="bg1"/>
                        </a:solidFill>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9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9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主な診療科</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診療施設数</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cs typeface="+mn-cs"/>
                        </a:rPr>
                        <a:t>データ集計年</a:t>
                      </a:r>
                      <a:endParaRPr lang="ja-JP" altLang="ja-JP" sz="9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1807">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メドシー</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latinLnBrk="0" hangingPunct="1">
                        <a:spcAft>
                          <a:spcPts val="0"/>
                        </a:spcAft>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民間病院を運営する企業としては国内最大。</a:t>
                      </a:r>
                      <a:r>
                        <a:rPr lang="en-US" altLang="ja-JP" sz="900" kern="100" dirty="0">
                          <a:effectLst/>
                          <a:latin typeface="+mn-lt"/>
                          <a:ea typeface="+mn-ea"/>
                          <a:cs typeface="Arial" panose="020B0604020202020204" pitchFamily="34" charset="0"/>
                        </a:rPr>
                        <a:t>2013</a:t>
                      </a:r>
                      <a:r>
                        <a:rPr lang="ja-JP" altLang="en-US" sz="900" kern="100" dirty="0">
                          <a:effectLst/>
                          <a:latin typeface="+mn-lt"/>
                          <a:ea typeface="+mn-ea"/>
                          <a:cs typeface="Arial" panose="020B0604020202020204" pitchFamily="34" charset="0"/>
                        </a:rPr>
                        <a:t>年にモスクワ市政府の医療機関と統合。リハビリ部門以外は強制医療保険による診療が受けられない。</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900" kern="100" dirty="0">
                          <a:effectLst/>
                          <a:latin typeface="+mn-lt"/>
                          <a:ea typeface="+mn-ea"/>
                          <a:cs typeface="Arial" panose="020B0604020202020204" pitchFamily="34" charset="0"/>
                        </a:rPr>
                        <a:t>総合診療</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53</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8,500,000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4462">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インビトロ</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latinLnBrk="0" hangingPunct="1">
                        <a:spcAft>
                          <a:spcPts val="0"/>
                        </a:spcAft>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0" dirty="0">
                          <a:effectLst/>
                          <a:latin typeface="+mn-lt"/>
                          <a:ea typeface="+mn-ea"/>
                        </a:rPr>
                        <a:t>1990</a:t>
                      </a:r>
                      <a:r>
                        <a:rPr lang="ja-JP" altLang="en-US" sz="900" kern="0" dirty="0">
                          <a:effectLst/>
                          <a:latin typeface="+mn-lt"/>
                          <a:ea typeface="+mn-ea"/>
                        </a:rPr>
                        <a:t>年代末に設立された企業。健康診断や画像診断系のサービスでは国内最大。</a:t>
                      </a:r>
                      <a:endParaRPr lang="en-US" altLang="ja-JP" sz="900" kern="0" dirty="0">
                        <a:effectLst/>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900" kern="100" dirty="0">
                          <a:effectLst/>
                          <a:latin typeface="+mn-lt"/>
                          <a:ea typeface="+mn-ea"/>
                          <a:cs typeface="Arial" panose="020B0604020202020204" pitchFamily="34" charset="0"/>
                        </a:rPr>
                        <a:t>臨床検査</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700</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15,000,000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51807">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母と子</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元モスクワ市主任産婦人科医によって設立された。上場企業。不妊治療以外は強制医療保険による診療が受けられない。</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産婦人科、</a:t>
                      </a:r>
                      <a:endParaRPr lang="en-US" altLang="ja-JP" sz="900" kern="100" dirty="0">
                        <a:effectLst/>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小児科</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42</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1,278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1,753,070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4462">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ヨーロッパ医療センター</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latinLnBrk="0" hangingPunct="1">
                        <a:spcAft>
                          <a:spcPts val="0"/>
                        </a:spcAft>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en-US"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1990</a:t>
                      </a:r>
                      <a:r>
                        <a:rPr lang="ja-JP" altLang="en-US" sz="900" kern="100" dirty="0">
                          <a:effectLst/>
                          <a:latin typeface="+mn-lt"/>
                          <a:ea typeface="+mn-ea"/>
                          <a:cs typeface="Arial" panose="020B0604020202020204" pitchFamily="34" charset="0"/>
                        </a:rPr>
                        <a:t>年頃に現在のモスクワ副市長によって設立された。</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6</a:t>
                      </a:r>
                      <a:endParaRPr lang="ja-JP" alt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550,000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5475">
                <a:tc>
                  <a:txBody>
                    <a:bodyPr/>
                    <a:lstStyle/>
                    <a:p>
                      <a:pPr algn="ctr">
                        <a:spcAft>
                          <a:spcPts val="0"/>
                        </a:spcAft>
                      </a:pPr>
                      <a:r>
                        <a:rPr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LDT</a:t>
                      </a:r>
                      <a:r>
                        <a:rPr lang="ja-JP" alt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ｓ </a:t>
                      </a:r>
                      <a:r>
                        <a:rPr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MIBS</a:t>
                      </a:r>
                    </a:p>
                    <a:p>
                      <a:pPr algn="ctr">
                        <a:spcAft>
                          <a:spcPts val="0"/>
                        </a:spcAft>
                      </a:pPr>
                      <a:r>
                        <a:rPr lang="ja-JP" alt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（ベリョージン名称国際生物システム</a:t>
                      </a:r>
                      <a:endParaRPr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研究所治療診断センター）</a:t>
                      </a:r>
                      <a:endParaRPr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2003</a:t>
                      </a:r>
                      <a:r>
                        <a:rPr lang="ja-JP" altLang="en-US" sz="900" kern="100" dirty="0">
                          <a:effectLst/>
                          <a:latin typeface="+mn-lt"/>
                          <a:ea typeface="+mn-ea"/>
                          <a:cs typeface="Arial" panose="020B0604020202020204" pitchFamily="34" charset="0"/>
                        </a:rPr>
                        <a:t>年に国内初の民間</a:t>
                      </a:r>
                      <a:r>
                        <a:rPr lang="en-US" altLang="ja-JP" sz="900" kern="100" dirty="0">
                          <a:effectLst/>
                          <a:latin typeface="+mn-lt"/>
                          <a:ea typeface="+mn-ea"/>
                          <a:cs typeface="Arial" panose="020B0604020202020204" pitchFamily="34" charset="0"/>
                        </a:rPr>
                        <a:t>MRI</a:t>
                      </a:r>
                      <a:r>
                        <a:rPr lang="ja-JP" altLang="en-US" sz="900" kern="100" dirty="0">
                          <a:effectLst/>
                          <a:latin typeface="+mn-lt"/>
                          <a:ea typeface="+mn-ea"/>
                          <a:cs typeface="Arial" panose="020B0604020202020204" pitchFamily="34" charset="0"/>
                        </a:rPr>
                        <a:t>診断施設として設立された。国内</a:t>
                      </a:r>
                      <a:r>
                        <a:rPr lang="en-US" altLang="ja-JP" sz="900" kern="100" dirty="0">
                          <a:effectLst/>
                          <a:latin typeface="+mn-lt"/>
                          <a:ea typeface="+mn-ea"/>
                          <a:cs typeface="Arial" panose="020B0604020202020204" pitchFamily="34" charset="0"/>
                        </a:rPr>
                        <a:t>50</a:t>
                      </a:r>
                      <a:r>
                        <a:rPr lang="ja-JP" altLang="en-US" sz="900" kern="100" dirty="0">
                          <a:effectLst/>
                          <a:latin typeface="+mn-lt"/>
                          <a:ea typeface="+mn-ea"/>
                          <a:cs typeface="Arial" panose="020B0604020202020204" pitchFamily="34" charset="0"/>
                        </a:rPr>
                        <a:t>都市に展開されている。</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MRI</a:t>
                      </a:r>
                      <a:r>
                        <a:rPr lang="ja-JP" altLang="en-US" sz="900" kern="100" dirty="0">
                          <a:effectLst/>
                          <a:latin typeface="+mn-lt"/>
                          <a:ea typeface="+mn-ea"/>
                          <a:cs typeface="Arial" panose="020B0604020202020204" pitchFamily="34" charset="0"/>
                        </a:rPr>
                        <a:t>検査</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85</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4462">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フレゼニウス・ネフロ・ケア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1970</a:t>
                      </a:r>
                      <a:r>
                        <a:rPr lang="ja-JP" altLang="en-US" sz="900" kern="100" dirty="0">
                          <a:effectLst/>
                          <a:latin typeface="+mn-lt"/>
                          <a:ea typeface="+mn-ea"/>
                          <a:cs typeface="Arial" panose="020B0604020202020204" pitchFamily="34" charset="0"/>
                        </a:rPr>
                        <a:t>年代末、ドイツのフレゼニウスが設立。現在でも保険による無償サービスのみを提供。</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900" kern="100" dirty="0">
                          <a:effectLst/>
                          <a:latin typeface="+mn-lt"/>
                          <a:ea typeface="+mn-ea"/>
                          <a:cs typeface="Arial" panose="020B0604020202020204" pitchFamily="34" charset="0"/>
                        </a:rPr>
                        <a:t>透　析</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31</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altLang="ja-JP" sz="1000" b="0" i="0" u="none" strike="noStrike" dirty="0">
                          <a:solidFill>
                            <a:srgbClr val="000000"/>
                          </a:solidFill>
                          <a:effectLst/>
                          <a:latin typeface="Arial" panose="020B0604020202020204" pitchFamily="34" charset="0"/>
                        </a:rPr>
                        <a:t>430,000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4462">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メディツィナ</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latinLnBrk="0" hangingPunct="1">
                        <a:spcAft>
                          <a:spcPts val="0"/>
                        </a:spcAft>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1990</a:t>
                      </a:r>
                      <a:r>
                        <a:rPr lang="ja-JP" altLang="en-US" sz="900" kern="100" dirty="0">
                          <a:effectLst/>
                          <a:latin typeface="+mn-lt"/>
                          <a:ea typeface="+mn-ea"/>
                          <a:cs typeface="Arial" panose="020B0604020202020204" pitchFamily="34" charset="0"/>
                        </a:rPr>
                        <a:t>年設立。がんセンターや入院病棟、救急医療施設を備えた総合病院。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1</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altLang="ja-JP" sz="1000" b="0" i="0" u="none" strike="noStrike" dirty="0">
                          <a:solidFill>
                            <a:srgbClr val="000000"/>
                          </a:solidFill>
                          <a:effectLst/>
                          <a:latin typeface="Arial" panose="020B0604020202020204" pitchFamily="34" charset="0"/>
                        </a:rPr>
                        <a:t>72,431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4462">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ブッチ・ズドロフ</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2007</a:t>
                      </a:r>
                      <a:r>
                        <a:rPr lang="ja-JP" altLang="en-US" sz="900" kern="100" dirty="0">
                          <a:effectLst/>
                          <a:latin typeface="+mn-lt"/>
                          <a:ea typeface="+mn-ea"/>
                          <a:cs typeface="Arial" panose="020B0604020202020204" pitchFamily="34" charset="0"/>
                        </a:rPr>
                        <a:t>年に保険会社のインゴスストラフが買収した。現在は複数の保険会社により経営されている。</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10</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4462">
                <a:tc>
                  <a:txBody>
                    <a:bodyPr/>
                    <a:lstStyle/>
                    <a:p>
                      <a:pPr algn="ctr">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SM</a:t>
                      </a:r>
                      <a:r>
                        <a:rPr lang="ja-JP" altLang="en-US"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クリニック</a:t>
                      </a:r>
                      <a:endPar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latinLnBrk="0" hangingPunct="1">
                        <a:spcAft>
                          <a:spcPts val="0"/>
                        </a:spcAft>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（モスクワ、サンクトペテルブルク）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2002</a:t>
                      </a:r>
                      <a:r>
                        <a:rPr lang="ja-JP" altLang="en-US" sz="900" kern="100" dirty="0">
                          <a:effectLst/>
                          <a:latin typeface="+mn-lt"/>
                          <a:ea typeface="+mn-ea"/>
                          <a:cs typeface="Arial" panose="020B0604020202020204" pitchFamily="34" charset="0"/>
                        </a:rPr>
                        <a:t>年設立。口腔科や外科センターもある。強制医療保険による診療が受けられない。</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10</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600,000+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374462">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メッド・スイス</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latinLnBrk="0" hangingPunct="1">
                        <a:spcAft>
                          <a:spcPts val="0"/>
                        </a:spcAft>
                      </a:pP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（モスクワ、ほか）</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ja-JP" altLang="en-US" sz="900" kern="100" dirty="0">
                          <a:effectLst/>
                          <a:latin typeface="+mn-lt"/>
                          <a:ea typeface="+mn-ea"/>
                          <a:cs typeface="Arial" panose="020B0604020202020204" pitchFamily="34" charset="0"/>
                        </a:rPr>
                        <a:t>スイス企業による経営。医師数は</a:t>
                      </a:r>
                      <a:r>
                        <a:rPr lang="en-US" altLang="ja-JP" sz="900" kern="100" dirty="0">
                          <a:effectLst/>
                          <a:latin typeface="+mn-lt"/>
                          <a:ea typeface="+mn-ea"/>
                          <a:cs typeface="Arial" panose="020B0604020202020204" pitchFamily="34" charset="0"/>
                        </a:rPr>
                        <a:t>900</a:t>
                      </a:r>
                      <a:r>
                        <a:rPr lang="ja-JP" altLang="en-US" sz="900" kern="100" dirty="0">
                          <a:effectLst/>
                          <a:latin typeface="+mn-lt"/>
                          <a:ea typeface="+mn-ea"/>
                          <a:cs typeface="Arial" panose="020B0604020202020204" pitchFamily="34" charset="0"/>
                        </a:rPr>
                        <a:t>名。保険会社のレソ・ガランチヤの顧客</a:t>
                      </a:r>
                      <a:r>
                        <a:rPr lang="en-US" altLang="ja-JP" sz="900" kern="100" dirty="0">
                          <a:effectLst/>
                          <a:latin typeface="+mn-lt"/>
                          <a:ea typeface="+mn-ea"/>
                          <a:cs typeface="Arial" panose="020B0604020202020204" pitchFamily="34" charset="0"/>
                        </a:rPr>
                        <a:t>10</a:t>
                      </a:r>
                      <a:r>
                        <a:rPr lang="ja-JP" altLang="en-US" sz="900" kern="100" dirty="0">
                          <a:effectLst/>
                          <a:latin typeface="+mn-lt"/>
                          <a:ea typeface="+mn-ea"/>
                          <a:cs typeface="Arial" panose="020B0604020202020204" pitchFamily="34" charset="0"/>
                        </a:rPr>
                        <a:t>万人が主な患者。</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6</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JSN</a:t>
            </a:r>
            <a:r>
              <a:rPr kumimoji="0" lang="ja-JP" altLang="en-US" sz="800" dirty="0" bmk=""/>
              <a:t>「ボストーク通信 </a:t>
            </a:r>
            <a:r>
              <a:rPr kumimoji="0" lang="en-US" altLang="ja-JP" sz="800" dirty="0" bmk=""/>
              <a:t>1107</a:t>
            </a:r>
            <a:r>
              <a:rPr kumimoji="0" lang="ja-JP" altLang="en-US" sz="800" dirty="0" bmk=""/>
              <a:t>号」（</a:t>
            </a:r>
            <a:r>
              <a:rPr kumimoji="0" lang="en-US" altLang="ja-JP" sz="800" dirty="0" bmk=""/>
              <a:t>2015</a:t>
            </a:r>
            <a:r>
              <a:rPr kumimoji="0" lang="ja-JP" altLang="en-US" sz="800" dirty="0" bmk=""/>
              <a:t>）</a:t>
            </a:r>
            <a:endParaRPr kumimoji="0" lang="en-US" altLang="ja-JP" sz="800" dirty="0" bmk=""/>
          </a:p>
        </p:txBody>
      </p:sp>
    </p:spTree>
    <p:extLst>
      <p:ext uri="{BB962C8B-B14F-4D97-AF65-F5344CB8AC3E}">
        <p14:creationId xmlns:p14="http://schemas.microsoft.com/office/powerpoint/2010/main" val="43165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4063776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52" imgW="360" imgH="360" progId="TCLayout.ActiveDocument.1">
                  <p:embed/>
                </p:oleObj>
              </mc:Choice>
              <mc:Fallback>
                <p:oleObj name="think-cell Slide" r:id="rId52" imgW="360" imgH="360" progId="TCLayout.ActiveDocument.1">
                  <p:embed/>
                  <p:pic>
                    <p:nvPicPr>
                      <p:cNvPr id="13" name="Object 12"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1/2</a:t>
            </a:r>
            <a:r>
              <a:rPr lang="ja-JP" altLang="en-US" dirty="0"/>
              <a:t>）</a:t>
            </a:r>
            <a:endParaRPr lang="zh-TW" altLang="en-US" dirty="0"/>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人以上を保っており、世界トップレベルにある。</a:t>
            </a:r>
          </a:p>
        </p:txBody>
      </p:sp>
      <p:sp>
        <p:nvSpPr>
          <p:cNvPr id="14" name="円/楕円 13"/>
          <p:cNvSpPr/>
          <p:nvPr/>
        </p:nvSpPr>
        <p:spPr>
          <a:xfrm>
            <a:off x="6843713" y="4480348"/>
            <a:ext cx="2592288" cy="864096"/>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の医師が定年を迎えており、</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が定年に近づいているため、</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今後は医師不足が課題となる見込み</a:t>
            </a:r>
          </a:p>
        </p:txBody>
      </p:sp>
      <p:sp>
        <p:nvSpPr>
          <p:cNvPr id="16" name="テキスト ボックス 15"/>
          <p:cNvSpPr txBox="1"/>
          <p:nvPr/>
        </p:nvSpPr>
        <p:spPr>
          <a:xfrm>
            <a:off x="200472" y="6525344"/>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テキスト ボックス 16"/>
          <p:cNvSpPr txBox="1"/>
          <p:nvPr/>
        </p:nvSpPr>
        <p:spPr>
          <a:xfrm>
            <a:off x="200472" y="2047453"/>
            <a:ext cx="288032" cy="137640"/>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82" name="Chart 81">
            <a:extLst>
              <a:ext uri="{FF2B5EF4-FFF2-40B4-BE49-F238E27FC236}">
                <a16:creationId xmlns:a16="http://schemas.microsoft.com/office/drawing/2014/main" id="{CEB5443D-1B30-4C0E-8600-54034E14E0A8}"/>
              </a:ext>
            </a:extLst>
          </p:cNvPr>
          <p:cNvGraphicFramePr/>
          <p:nvPr>
            <p:custDataLst>
              <p:tags r:id="rId4"/>
            </p:custDataLst>
            <p:extLst>
              <p:ext uri="{D42A27DB-BD31-4B8C-83A1-F6EECF244321}">
                <p14:modId xmlns:p14="http://schemas.microsoft.com/office/powerpoint/2010/main" val="3982215362"/>
              </p:ext>
            </p:extLst>
          </p:nvPr>
        </p:nvGraphicFramePr>
        <p:xfrm>
          <a:off x="69850" y="2295525"/>
          <a:ext cx="4940300" cy="3841750"/>
        </p:xfrm>
        <a:graphic>
          <a:graphicData uri="http://schemas.openxmlformats.org/drawingml/2006/chart">
            <c:chart xmlns:c="http://schemas.openxmlformats.org/drawingml/2006/chart" xmlns:r="http://schemas.openxmlformats.org/officeDocument/2006/relationships" r:id="rId54"/>
          </a:graphicData>
        </a:graphic>
      </p:graphicFrame>
      <p:sp useBgFill="1">
        <p:nvSpPr>
          <p:cNvPr id="137" name="テキスト プレースホルダ 9">
            <a:extLst>
              <a:ext uri="{FF2B5EF4-FFF2-40B4-BE49-F238E27FC236}">
                <a16:creationId xmlns:a16="http://schemas.microsoft.com/office/drawing/2014/main" id="{E7EA9E52-3D05-4A66-BA61-1693D46B6C37}"/>
              </a:ext>
            </a:extLst>
          </p:cNvPr>
          <p:cNvSpPr>
            <a:spLocks noGrp="1"/>
          </p:cNvSpPr>
          <p:nvPr>
            <p:custDataLst>
              <p:tags r:id="rId5"/>
            </p:custDataLst>
          </p:nvPr>
        </p:nvSpPr>
        <p:spPr bwMode="gray">
          <a:xfrm>
            <a:off x="1090613" y="2695575"/>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5B0ED4-EAAC-411F-8C84-F51A51CB2C6E}" type="datetime'''''''''''''92''''''7'''',''''''''''''''''''1''6''''8'''''">
              <a:rPr lang="ja-JP" altLang="en-US" sz="1000" smtClean="0">
                <a:effectLst/>
                <a:sym typeface="+mn-lt"/>
              </a:rPr>
              <a:pPr marL="0" indent="0" algn="ctr">
                <a:spcBef>
                  <a:spcPct val="0"/>
                </a:spcBef>
                <a:buNone/>
              </a:pPr>
              <a:t>927,168</a:t>
            </a:fld>
            <a:endParaRPr lang="ja-JP" altLang="en-US" sz="1000" dirty="0">
              <a:sym typeface="+mn-lt"/>
            </a:endParaRPr>
          </a:p>
        </p:txBody>
      </p:sp>
      <p:sp>
        <p:nvSpPr>
          <p:cNvPr id="74" name="テキスト プレースホルダ 9"/>
          <p:cNvSpPr>
            <a:spLocks noGrp="1"/>
          </p:cNvSpPr>
          <p:nvPr>
            <p:custDataLst>
              <p:tags r:id="rId6"/>
            </p:custDataLst>
          </p:nvPr>
        </p:nvSpPr>
        <p:spPr bwMode="auto">
          <a:xfrm>
            <a:off x="703263" y="6157913"/>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56DD5E-26FB-4529-A7D7-B15DB325C237}" type="datetime'''''''''''2''''''0''''''''1''''0'''''''''''''''">
              <a:rPr lang="ja-JP" altLang="en-US" sz="1000" smtClean="0"/>
              <a:pPr/>
              <a:t>2010</a:t>
            </a:fld>
            <a:endParaRPr kumimoji="0" lang="ja-JP" altLang="en-US" sz="1000" dirty="0">
              <a:sym typeface="+mn-lt"/>
            </a:endParaRPr>
          </a:p>
        </p:txBody>
      </p:sp>
      <p:sp>
        <p:nvSpPr>
          <p:cNvPr id="75" name="テキスト プレースホルダ 9"/>
          <p:cNvSpPr>
            <a:spLocks noGrp="1"/>
          </p:cNvSpPr>
          <p:nvPr>
            <p:custDataLst>
              <p:tags r:id="rId7"/>
            </p:custDataLst>
          </p:nvPr>
        </p:nvSpPr>
        <p:spPr bwMode="auto">
          <a:xfrm>
            <a:off x="1258888"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C04CCB-194C-4388-B34F-DA1C88E671D3}" type="datetime'''''''''1''''''''''''''''''''''''''1'''''''">
              <a:rPr lang="ja-JP" altLang="en-US" sz="1000" smtClean="0"/>
              <a:pPr/>
              <a:t>11</a:t>
            </a:fld>
            <a:endParaRPr kumimoji="0" lang="ja-JP" altLang="en-US" sz="1000" dirty="0">
              <a:sym typeface="+mn-lt"/>
            </a:endParaRPr>
          </a:p>
        </p:txBody>
      </p:sp>
      <p:sp useBgFill="1">
        <p:nvSpPr>
          <p:cNvPr id="101" name="テキスト プレースホルダ 9">
            <a:extLst>
              <a:ext uri="{FF2B5EF4-FFF2-40B4-BE49-F238E27FC236}">
                <a16:creationId xmlns:a16="http://schemas.microsoft.com/office/drawing/2014/main" id="{AD25625F-0E83-415E-88C6-48B11CCC2DA6}"/>
              </a:ext>
            </a:extLst>
          </p:cNvPr>
          <p:cNvSpPr>
            <a:spLocks noGrp="1"/>
          </p:cNvSpPr>
          <p:nvPr>
            <p:custDataLst>
              <p:tags r:id="rId8"/>
            </p:custDataLst>
          </p:nvPr>
        </p:nvSpPr>
        <p:spPr bwMode="gray">
          <a:xfrm>
            <a:off x="1576388" y="3662363"/>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DC009A-1BDB-4E24-9B81-2D8B5933DAEC}" type="datetime'''''''''''''''622'''''''''',''9''''''''''''''1''6'''''''">
              <a:rPr lang="ja-JP" altLang="en-US" sz="1000" smtClean="0">
                <a:effectLst/>
                <a:sym typeface="+mn-lt"/>
              </a:rPr>
              <a:pPr marL="0" indent="0" algn="ctr">
                <a:spcBef>
                  <a:spcPct val="0"/>
                </a:spcBef>
                <a:buNone/>
              </a:pPr>
              <a:t>622,916</a:t>
            </a:fld>
            <a:endParaRPr lang="ja-JP" altLang="en-US" sz="1000" dirty="0">
              <a:sym typeface="+mn-lt"/>
            </a:endParaRPr>
          </a:p>
        </p:txBody>
      </p:sp>
      <p:sp>
        <p:nvSpPr>
          <p:cNvPr id="76" name="テキスト プレースホルダ 9"/>
          <p:cNvSpPr>
            <a:spLocks noGrp="1"/>
          </p:cNvSpPr>
          <p:nvPr>
            <p:custDataLst>
              <p:tags r:id="rId9"/>
            </p:custDataLst>
          </p:nvPr>
        </p:nvSpPr>
        <p:spPr bwMode="auto">
          <a:xfrm>
            <a:off x="1744663"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7843F0-DA19-4F50-8CF7-EA1DADA176E0}" type="datetime'''''''''''''''1''''''''''2'''''''">
              <a:rPr lang="ja-JP" altLang="en-US" sz="1000" smtClean="0"/>
              <a:pPr/>
              <a:t>12</a:t>
            </a:fld>
            <a:endParaRPr kumimoji="0" lang="ja-JP" altLang="en-US" sz="1000" dirty="0">
              <a:sym typeface="+mn-lt"/>
            </a:endParaRPr>
          </a:p>
        </p:txBody>
      </p:sp>
      <p:sp>
        <p:nvSpPr>
          <p:cNvPr id="78" name="テキスト プレースホルダ 9"/>
          <p:cNvSpPr>
            <a:spLocks noGrp="1"/>
          </p:cNvSpPr>
          <p:nvPr>
            <p:custDataLst>
              <p:tags r:id="rId10"/>
            </p:custDataLst>
          </p:nvPr>
        </p:nvSpPr>
        <p:spPr bwMode="auto">
          <a:xfrm>
            <a:off x="2230438"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082F01-00BF-4F12-88C2-243C1EEA53B9}" type="datetime'''''''1''''''''''''3'">
              <a:rPr lang="ja-JP" altLang="en-US" sz="1000" smtClean="0"/>
              <a:pPr/>
              <a:t>13</a:t>
            </a:fld>
            <a:endParaRPr kumimoji="0" lang="ja-JP" altLang="en-US" sz="1000" dirty="0">
              <a:sym typeface="+mn-lt"/>
            </a:endParaRPr>
          </a:p>
        </p:txBody>
      </p:sp>
      <p:sp>
        <p:nvSpPr>
          <p:cNvPr id="79" name="テキスト プレースホルダ 9"/>
          <p:cNvSpPr>
            <a:spLocks noGrp="1"/>
          </p:cNvSpPr>
          <p:nvPr>
            <p:custDataLst>
              <p:tags r:id="rId11"/>
            </p:custDataLst>
          </p:nvPr>
        </p:nvSpPr>
        <p:spPr bwMode="auto">
          <a:xfrm>
            <a:off x="2717800"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D2D52D-7F4F-45E7-BF36-968632544BDB}" type="datetime'''''''''''''''''''''''''''1''4'''''''''">
              <a:rPr lang="ja-JP" altLang="en-US" sz="1000" smtClean="0"/>
              <a:pPr/>
              <a:t>14</a:t>
            </a:fld>
            <a:endParaRPr kumimoji="0" lang="ja-JP" altLang="en-US" sz="1000" dirty="0">
              <a:sym typeface="+mn-lt"/>
            </a:endParaRPr>
          </a:p>
        </p:txBody>
      </p:sp>
      <p:sp>
        <p:nvSpPr>
          <p:cNvPr id="80" name="テキスト プレースホルダ 9"/>
          <p:cNvSpPr>
            <a:spLocks noGrp="1"/>
          </p:cNvSpPr>
          <p:nvPr>
            <p:custDataLst>
              <p:tags r:id="rId12"/>
            </p:custDataLst>
          </p:nvPr>
        </p:nvSpPr>
        <p:spPr bwMode="auto">
          <a:xfrm>
            <a:off x="3203575"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9A7E07-A276-45A3-BBA7-A8C0531E521C}" type="datetime'1''''''''''''''5'''''''''''''''''''''''''''''''">
              <a:rPr lang="ja-JP" altLang="en-US" sz="1000" smtClean="0"/>
              <a:pPr/>
              <a:t>15</a:t>
            </a:fld>
            <a:endParaRPr kumimoji="0" lang="ja-JP" altLang="en-US" sz="1000" dirty="0">
              <a:sym typeface="+mn-lt"/>
            </a:endParaRPr>
          </a:p>
        </p:txBody>
      </p:sp>
      <p:sp>
        <p:nvSpPr>
          <p:cNvPr id="89" name="テキスト プレースホルダ 9"/>
          <p:cNvSpPr>
            <a:spLocks noGrp="1"/>
          </p:cNvSpPr>
          <p:nvPr>
            <p:custDataLst>
              <p:tags r:id="rId13"/>
            </p:custDataLst>
          </p:nvPr>
        </p:nvSpPr>
        <p:spPr bwMode="auto">
          <a:xfrm>
            <a:off x="3689350"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19F2D4-3417-46CA-BCE6-6A5B596EA044}" type="datetime'''''1''''''''''''''''''''6'''''''''''''''''''''''''''">
              <a:rPr lang="ja-JP" altLang="en-US" sz="1000" smtClean="0"/>
              <a:pPr/>
              <a:t>16</a:t>
            </a:fld>
            <a:endParaRPr kumimoji="0" lang="ja-JP" altLang="en-US" sz="1000" dirty="0">
              <a:sym typeface="+mn-lt"/>
            </a:endParaRPr>
          </a:p>
        </p:txBody>
      </p:sp>
      <p:sp>
        <p:nvSpPr>
          <p:cNvPr id="90" name="テキスト プレースホルダ 9"/>
          <p:cNvSpPr>
            <a:spLocks noGrp="1"/>
          </p:cNvSpPr>
          <p:nvPr>
            <p:custDataLst>
              <p:tags r:id="rId14"/>
            </p:custDataLst>
          </p:nvPr>
        </p:nvSpPr>
        <p:spPr bwMode="auto">
          <a:xfrm>
            <a:off x="4175125"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9DBA05-A703-44C7-AACC-4269190CB474}" type="datetime'''''''''''''''''''''''''''''''1''''''''''''''''7'''">
              <a:rPr lang="ja-JP" altLang="en-US" sz="1000" smtClean="0"/>
              <a:pPr/>
              <a:t>17</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20EC978A-3F47-4EC3-9455-6A681E52BCE8}"/>
              </a:ext>
            </a:extLst>
          </p:cNvPr>
          <p:cNvSpPr>
            <a:spLocks noGrp="1"/>
          </p:cNvSpPr>
          <p:nvPr>
            <p:custDataLst>
              <p:tags r:id="rId15"/>
            </p:custDataLst>
          </p:nvPr>
        </p:nvSpPr>
        <p:spPr bwMode="auto">
          <a:xfrm>
            <a:off x="4660900" y="615791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406FA9-52F8-437E-856C-EE3A60660A0A}" type="datetime'''''''''''''''''''''''1''''8'''''''''''''''''''''''">
              <a:rPr kumimoji="0" lang="ja-JP" altLang="en-US" sz="1000" smtClean="0"/>
              <a:pPr/>
              <a:t>18</a:t>
            </a:fld>
            <a:endParaRPr kumimoji="0" lang="ja-JP" altLang="en-US" sz="1000" dirty="0">
              <a:sym typeface="+mn-lt"/>
            </a:endParaRPr>
          </a:p>
        </p:txBody>
      </p:sp>
      <p:cxnSp>
        <p:nvCxnSpPr>
          <p:cNvPr id="31" name="Straight Connector 30">
            <a:extLst>
              <a:ext uri="{FF2B5EF4-FFF2-40B4-BE49-F238E27FC236}">
                <a16:creationId xmlns:a16="http://schemas.microsoft.com/office/drawing/2014/main" id="{C1A9E75A-52F0-43FD-A5C2-B76B7C1EE947}"/>
              </a:ext>
            </a:extLst>
          </p:cNvPr>
          <p:cNvCxnSpPr/>
          <p:nvPr>
            <p:custDataLst>
              <p:tags r:id="rId16"/>
            </p:custDataLst>
          </p:nvPr>
        </p:nvCxnSpPr>
        <p:spPr bwMode="gray">
          <a:xfrm>
            <a:off x="1081088" y="4765675"/>
            <a:ext cx="265112"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3B02FCC-050E-40F7-AEC8-B3CD9FB38FED}"/>
              </a:ext>
            </a:extLst>
          </p:cNvPr>
          <p:cNvCxnSpPr/>
          <p:nvPr>
            <p:custDataLst>
              <p:tags r:id="rId17"/>
            </p:custDataLst>
          </p:nvPr>
        </p:nvCxnSpPr>
        <p:spPr bwMode="gray">
          <a:xfrm>
            <a:off x="1081088" y="4359275"/>
            <a:ext cx="265112"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6B5D4B9-2EFE-4250-80EC-6BEF5C9804AB}"/>
              </a:ext>
            </a:extLst>
          </p:cNvPr>
          <p:cNvCxnSpPr/>
          <p:nvPr>
            <p:custDataLst>
              <p:tags r:id="rId18"/>
            </p:custDataLst>
          </p:nvPr>
        </p:nvCxnSpPr>
        <p:spPr bwMode="gray">
          <a:xfrm>
            <a:off x="1081088" y="4562475"/>
            <a:ext cx="265112"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3F0D1C-DE03-4B4B-8DBC-5D3F6F642D2E}"/>
              </a:ext>
            </a:extLst>
          </p:cNvPr>
          <p:cNvCxnSpPr/>
          <p:nvPr>
            <p:custDataLst>
              <p:tags r:id="rId19"/>
            </p:custDataLst>
          </p:nvPr>
        </p:nvCxnSpPr>
        <p:spPr bwMode="gray">
          <a:xfrm>
            <a:off x="1081088" y="4968875"/>
            <a:ext cx="265112"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303E038C-B0FD-4618-90C6-91FA79712433}"/>
              </a:ext>
            </a:extLst>
          </p:cNvPr>
          <p:cNvSpPr/>
          <p:nvPr>
            <p:custDataLst>
              <p:tags r:id="rId20"/>
            </p:custDataLst>
          </p:nvPr>
        </p:nvSpPr>
        <p:spPr bwMode="auto">
          <a:xfrm>
            <a:off x="1174750" y="4321175"/>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Isosceles Triangle 31">
            <a:extLst>
              <a:ext uri="{FF2B5EF4-FFF2-40B4-BE49-F238E27FC236}">
                <a16:creationId xmlns:a16="http://schemas.microsoft.com/office/drawing/2014/main" id="{33ABD848-4A64-4E40-A116-7271A3F3F5FE}"/>
              </a:ext>
            </a:extLst>
          </p:cNvPr>
          <p:cNvSpPr/>
          <p:nvPr>
            <p:custDataLst>
              <p:tags r:id="rId21"/>
            </p:custDataLst>
          </p:nvPr>
        </p:nvSpPr>
        <p:spPr bwMode="auto">
          <a:xfrm>
            <a:off x="1174750" y="4727575"/>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p:cNvSpPr/>
          <p:nvPr>
            <p:custDataLst>
              <p:tags r:id="rId22"/>
            </p:custDataLst>
          </p:nvPr>
        </p:nvSpPr>
        <p:spPr bwMode="gray">
          <a:xfrm>
            <a:off x="1174750" y="452437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Diamond 48">
            <a:extLst>
              <a:ext uri="{FF2B5EF4-FFF2-40B4-BE49-F238E27FC236}">
                <a16:creationId xmlns:a16="http://schemas.microsoft.com/office/drawing/2014/main" id="{9C0D7736-C9B4-46D2-969A-B9488A807FE6}"/>
              </a:ext>
            </a:extLst>
          </p:cNvPr>
          <p:cNvSpPr/>
          <p:nvPr>
            <p:custDataLst>
              <p:tags r:id="rId23"/>
            </p:custDataLst>
          </p:nvPr>
        </p:nvSpPr>
        <p:spPr bwMode="auto">
          <a:xfrm>
            <a:off x="1174750" y="4930775"/>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プレースホルダ 9"/>
          <p:cNvSpPr>
            <a:spLocks noGrp="1"/>
          </p:cNvSpPr>
          <p:nvPr>
            <p:custDataLst>
              <p:tags r:id="rId24"/>
            </p:custDataLst>
          </p:nvPr>
        </p:nvSpPr>
        <p:spPr bwMode="auto">
          <a:xfrm>
            <a:off x="1397000" y="4287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08FC3E8-2519-4C21-985D-626679C8A361}" type="datetime'''''''''''''''看''''''護''師'''''''''''''''">
              <a:rPr lang="ja-JP" altLang="en-US" sz="1000"/>
              <a:pPr marL="0" indent="0">
                <a:spcBef>
                  <a:spcPct val="0"/>
                </a:spcBef>
                <a:buNone/>
              </a:pPr>
              <a:t>看護師</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65A703ED-09C9-4858-8FB8-77A7B19E4D1D}"/>
              </a:ext>
            </a:extLst>
          </p:cNvPr>
          <p:cNvSpPr>
            <a:spLocks noGrp="1"/>
          </p:cNvSpPr>
          <p:nvPr>
            <p:custDataLst>
              <p:tags r:id="rId25"/>
            </p:custDataLst>
          </p:nvPr>
        </p:nvSpPr>
        <p:spPr bwMode="auto">
          <a:xfrm>
            <a:off x="1397000" y="46942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0BF68E9-E221-4CAB-9997-E8808E147D81}" type="datetime'''''''''''''''''''''''''''薬''''剤''''''''''''''師'''''''''''''''">
              <a:rPr kumimoji="0" lang="ja-JP" altLang="en-US" sz="1000" smtClean="0"/>
              <a:pPr/>
              <a:t>薬剤師</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412B1193-6B68-4A98-9DC8-E7FE672B324F}"/>
              </a:ext>
            </a:extLst>
          </p:cNvPr>
          <p:cNvSpPr>
            <a:spLocks noGrp="1"/>
          </p:cNvSpPr>
          <p:nvPr>
            <p:custDataLst>
              <p:tags r:id="rId26"/>
            </p:custDataLst>
          </p:nvPr>
        </p:nvSpPr>
        <p:spPr bwMode="auto">
          <a:xfrm>
            <a:off x="1397000" y="48974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FFE52-E096-4004-9B0D-D8FE10F16B08}" type="datetime'''''歯''科''''''''''''''''''''''''''''''''''''''''''''医'">
              <a:rPr kumimoji="0" lang="ja-JP" altLang="en-US" sz="1000" smtClean="0"/>
              <a:pPr/>
              <a:t>歯科医</a:t>
            </a:fld>
            <a:endParaRPr kumimoji="0" lang="ja-JP" altLang="en-US" sz="1000" dirty="0">
              <a:sym typeface="+mn-lt"/>
            </a:endParaRPr>
          </a:p>
        </p:txBody>
      </p:sp>
      <p:sp>
        <p:nvSpPr>
          <p:cNvPr id="43" name="テキスト プレースホルダ 9"/>
          <p:cNvSpPr>
            <a:spLocks noGrp="1"/>
          </p:cNvSpPr>
          <p:nvPr>
            <p:custDataLst>
              <p:tags r:id="rId27"/>
            </p:custDataLst>
          </p:nvPr>
        </p:nvSpPr>
        <p:spPr bwMode="auto">
          <a:xfrm>
            <a:off x="1397000" y="4491038"/>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92F4B0-D51F-4FAE-816F-5545AAAB61AB}" type="datetime'医師（歯''''科''''医を''''''''''''除''''''''く''''''''''''''''''''）'">
              <a:rPr lang="ja-JP" altLang="en-US" sz="1000"/>
              <a:pPr marL="0" indent="0">
                <a:spcBef>
                  <a:spcPct val="0"/>
                </a:spcBef>
                <a:buNone/>
              </a:pPr>
              <a:t>医師（歯科医を除く）</a:t>
            </a:fld>
            <a:endParaRPr kumimoji="0" lang="ja-JP" altLang="en-US" sz="1000" dirty="0">
              <a:sym typeface="+mn-lt"/>
            </a:endParaRPr>
          </a:p>
        </p:txBody>
      </p:sp>
      <p:graphicFrame>
        <p:nvGraphicFramePr>
          <p:cNvPr id="73" name="Chart 72">
            <a:extLst>
              <a:ext uri="{FF2B5EF4-FFF2-40B4-BE49-F238E27FC236}">
                <a16:creationId xmlns:a16="http://schemas.microsoft.com/office/drawing/2014/main" id="{638EAEC0-3524-426B-A727-4B24A639B2BE}"/>
              </a:ext>
            </a:extLst>
          </p:cNvPr>
          <p:cNvGraphicFramePr/>
          <p:nvPr>
            <p:custDataLst>
              <p:tags r:id="rId28"/>
            </p:custDataLst>
            <p:extLst>
              <p:ext uri="{D42A27DB-BD31-4B8C-83A1-F6EECF244321}">
                <p14:modId xmlns:p14="http://schemas.microsoft.com/office/powerpoint/2010/main" val="2919400704"/>
              </p:ext>
            </p:extLst>
          </p:nvPr>
        </p:nvGraphicFramePr>
        <p:xfrm>
          <a:off x="5240338" y="2263775"/>
          <a:ext cx="4452937" cy="3873500"/>
        </p:xfrm>
        <a:graphic>
          <a:graphicData uri="http://schemas.openxmlformats.org/drawingml/2006/chart">
            <c:chart xmlns:c="http://schemas.openxmlformats.org/drawingml/2006/chart" xmlns:r="http://schemas.openxmlformats.org/officeDocument/2006/relationships" r:id="rId55"/>
          </a:graphicData>
        </a:graphic>
      </p:graphicFrame>
      <p:sp>
        <p:nvSpPr>
          <p:cNvPr id="48" name="テキスト プレースホルダ 9"/>
          <p:cNvSpPr>
            <a:spLocks noGrp="1"/>
          </p:cNvSpPr>
          <p:nvPr>
            <p:custDataLst>
              <p:tags r:id="rId29"/>
            </p:custDataLst>
          </p:nvPr>
        </p:nvSpPr>
        <p:spPr bwMode="auto">
          <a:xfrm>
            <a:off x="7486650"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D6EBC7-1192-45AB-B159-40AC23B6F49A}" type="datetime'''''1''''''4'''''''''''''">
              <a:rPr lang="ja-JP" altLang="en-US" sz="1000" smtClean="0"/>
              <a:pPr/>
              <a:t>14</a:t>
            </a:fld>
            <a:endParaRPr kumimoji="0" lang="ja-JP" altLang="en-US" sz="1000" dirty="0">
              <a:sym typeface="+mn-lt"/>
            </a:endParaRPr>
          </a:p>
        </p:txBody>
      </p:sp>
      <p:sp>
        <p:nvSpPr>
          <p:cNvPr id="56" name="テキスト プレースホルダ 9"/>
          <p:cNvSpPr>
            <a:spLocks noGrp="1"/>
          </p:cNvSpPr>
          <p:nvPr>
            <p:custDataLst>
              <p:tags r:id="rId30"/>
            </p:custDataLst>
          </p:nvPr>
        </p:nvSpPr>
        <p:spPr bwMode="auto">
          <a:xfrm>
            <a:off x="5454650" y="61579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FC04A1-98F0-4E1D-8408-692269435323}" type="datetime'''''''''2''''''0''''''''''''10'''''''''''">
              <a:rPr lang="ja-JP" altLang="en-US" sz="1000" smtClean="0"/>
              <a:pPr/>
              <a:t>2010</a:t>
            </a:fld>
            <a:endParaRPr kumimoji="0" lang="ja-JP" altLang="en-US" sz="1000" dirty="0">
              <a:sym typeface="+mn-lt"/>
            </a:endParaRPr>
          </a:p>
        </p:txBody>
      </p:sp>
      <p:sp>
        <p:nvSpPr>
          <p:cNvPr id="94" name="テキスト プレースホルダ 9"/>
          <p:cNvSpPr>
            <a:spLocks noGrp="1"/>
          </p:cNvSpPr>
          <p:nvPr>
            <p:custDataLst>
              <p:tags r:id="rId31"/>
            </p:custDataLst>
          </p:nvPr>
        </p:nvSpPr>
        <p:spPr bwMode="auto">
          <a:xfrm>
            <a:off x="8467725"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F598B3-BD45-4B9B-A06D-932728CF05C0}" type="datetime'1''''''''6'''''">
              <a:rPr lang="ja-JP" altLang="en-US" sz="1000" smtClean="0"/>
              <a:pPr/>
              <a:t>16</a:t>
            </a:fld>
            <a:endParaRPr kumimoji="0" lang="ja-JP" altLang="en-US" sz="1000" dirty="0">
              <a:sym typeface="+mn-lt"/>
            </a:endParaRPr>
          </a:p>
        </p:txBody>
      </p:sp>
      <p:sp useBgFill="1">
        <p:nvSpPr>
          <p:cNvPr id="220" name="テキスト プレースホルダ 9">
            <a:extLst>
              <a:ext uri="{FF2B5EF4-FFF2-40B4-BE49-F238E27FC236}">
                <a16:creationId xmlns:a16="http://schemas.microsoft.com/office/drawing/2014/main" id="{48006562-CFBE-4466-903E-9713D1EE4710}"/>
              </a:ext>
            </a:extLst>
          </p:cNvPr>
          <p:cNvSpPr>
            <a:spLocks noGrp="1"/>
          </p:cNvSpPr>
          <p:nvPr>
            <p:custDataLst>
              <p:tags r:id="rId32"/>
            </p:custDataLst>
          </p:nvPr>
        </p:nvSpPr>
        <p:spPr bwMode="gray">
          <a:xfrm>
            <a:off x="6442075" y="36258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575459-64A8-4992-AE6F-9092257CD625}" type="datetime'''''4''''3''''''.''''''''''''''''''''''''''''3'''''''''''''">
              <a:rPr lang="ja-JP" altLang="en-US" sz="1000" smtClean="0">
                <a:effectLst/>
                <a:sym typeface="+mn-lt"/>
              </a:rPr>
              <a:pPr marL="0" indent="0" algn="ctr">
                <a:spcBef>
                  <a:spcPct val="0"/>
                </a:spcBef>
                <a:buNone/>
              </a:pPr>
              <a:t>43.3</a:t>
            </a:fld>
            <a:endParaRPr lang="ja-JP" altLang="en-US" sz="1000" dirty="0">
              <a:sym typeface="+mn-lt"/>
            </a:endParaRPr>
          </a:p>
        </p:txBody>
      </p:sp>
      <p:sp>
        <p:nvSpPr>
          <p:cNvPr id="54" name="テキスト プレースホルダ 9"/>
          <p:cNvSpPr>
            <a:spLocks noGrp="1"/>
          </p:cNvSpPr>
          <p:nvPr>
            <p:custDataLst>
              <p:tags r:id="rId33"/>
            </p:custDataLst>
          </p:nvPr>
        </p:nvSpPr>
        <p:spPr bwMode="auto">
          <a:xfrm>
            <a:off x="6015038"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636506-BF2F-4C31-87EA-6102A841C4FC}" type="datetime'''''1''''''1'''''''''''''''''''''''">
              <a:rPr lang="ja-JP" altLang="en-US" sz="1000" smtClean="0"/>
              <a:pPr/>
              <a:t>11</a:t>
            </a:fld>
            <a:endParaRPr kumimoji="0" lang="ja-JP" altLang="en-US" sz="1000" dirty="0">
              <a:sym typeface="+mn-lt"/>
            </a:endParaRPr>
          </a:p>
        </p:txBody>
      </p:sp>
      <p:sp>
        <p:nvSpPr>
          <p:cNvPr id="52" name="テキスト プレースホルダ 9"/>
          <p:cNvSpPr>
            <a:spLocks noGrp="1"/>
          </p:cNvSpPr>
          <p:nvPr>
            <p:custDataLst>
              <p:tags r:id="rId34"/>
            </p:custDataLst>
          </p:nvPr>
        </p:nvSpPr>
        <p:spPr bwMode="auto">
          <a:xfrm>
            <a:off x="6505575"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08E42F-5B5E-4AC1-9717-EEE040A84887}" type="datetime'12'''''''''''''''''''''''''''''''''''''''''''''''">
              <a:rPr lang="ja-JP" altLang="en-US" sz="1000" smtClean="0"/>
              <a:pPr/>
              <a:t>12</a:t>
            </a:fld>
            <a:endParaRPr kumimoji="0" lang="ja-JP" altLang="en-US" sz="1000" dirty="0">
              <a:sym typeface="+mn-lt"/>
            </a:endParaRPr>
          </a:p>
        </p:txBody>
      </p:sp>
      <p:sp>
        <p:nvSpPr>
          <p:cNvPr id="50" name="テキスト プレースホルダ 9"/>
          <p:cNvSpPr>
            <a:spLocks noGrp="1"/>
          </p:cNvSpPr>
          <p:nvPr>
            <p:custDataLst>
              <p:tags r:id="rId35"/>
            </p:custDataLst>
          </p:nvPr>
        </p:nvSpPr>
        <p:spPr bwMode="auto">
          <a:xfrm>
            <a:off x="6996113"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303DEC-5130-4616-AEDC-E42E2A3844E4}" type="datetime'''''''''''''1''''''''3'''''''''''''''''''''''''">
              <a:rPr lang="ja-JP" altLang="en-US" sz="1000" smtClean="0"/>
              <a:pPr/>
              <a:t>13</a:t>
            </a:fld>
            <a:endParaRPr kumimoji="0" lang="ja-JP" altLang="en-US" sz="1000" dirty="0">
              <a:sym typeface="+mn-lt"/>
            </a:endParaRPr>
          </a:p>
        </p:txBody>
      </p:sp>
      <p:sp>
        <p:nvSpPr>
          <p:cNvPr id="47" name="テキスト プレースホルダ 9"/>
          <p:cNvSpPr>
            <a:spLocks noGrp="1"/>
          </p:cNvSpPr>
          <p:nvPr>
            <p:custDataLst>
              <p:tags r:id="rId36"/>
            </p:custDataLst>
          </p:nvPr>
        </p:nvSpPr>
        <p:spPr bwMode="auto">
          <a:xfrm>
            <a:off x="7977188"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A9577A-3F2A-4551-BD56-4ECFB5726D4F}" type="datetime'''''''''''''''''''''1''5'''''">
              <a:rPr lang="ja-JP" altLang="en-US" sz="1000" smtClean="0"/>
              <a:pPr/>
              <a:t>15</a:t>
            </a:fld>
            <a:endParaRPr kumimoji="0" lang="ja-JP" altLang="en-US" sz="1000" dirty="0">
              <a:sym typeface="+mn-lt"/>
            </a:endParaRPr>
          </a:p>
        </p:txBody>
      </p:sp>
      <p:sp>
        <p:nvSpPr>
          <p:cNvPr id="124" name="テキスト プレースホルダ 9"/>
          <p:cNvSpPr>
            <a:spLocks noGrp="1"/>
          </p:cNvSpPr>
          <p:nvPr>
            <p:custDataLst>
              <p:tags r:id="rId37"/>
            </p:custDataLst>
          </p:nvPr>
        </p:nvSpPr>
        <p:spPr bwMode="auto">
          <a:xfrm>
            <a:off x="8958263"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68F82C-D5C6-480A-8BBA-E0064DDB39D0}" type="datetime'''''1''''''''''''''''''''''''''''''''''''7'''''''''''''''''">
              <a:rPr lang="ja-JP" altLang="en-US" sz="1000" smtClean="0"/>
              <a:pPr/>
              <a:t>17</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E055B1B9-87DC-491A-898C-E3C7EFF99B5A}"/>
              </a:ext>
            </a:extLst>
          </p:cNvPr>
          <p:cNvSpPr>
            <a:spLocks noGrp="1"/>
          </p:cNvSpPr>
          <p:nvPr>
            <p:custDataLst>
              <p:tags r:id="rId38"/>
            </p:custDataLst>
          </p:nvPr>
        </p:nvSpPr>
        <p:spPr bwMode="auto">
          <a:xfrm>
            <a:off x="9448800" y="61579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E0DCC1-F888-446A-B454-E1DA34B5D99B}" type="datetime'''1''''''''8'''''''''''">
              <a:rPr kumimoji="0" lang="ja-JP" altLang="en-US" sz="1000" smtClean="0"/>
              <a:pPr/>
              <a:t>18</a:t>
            </a:fld>
            <a:endParaRPr kumimoji="0" lang="ja-JP" altLang="en-US" sz="1000" dirty="0">
              <a:sym typeface="+mn-lt"/>
            </a:endParaRPr>
          </a:p>
        </p:txBody>
      </p:sp>
      <p:cxnSp>
        <p:nvCxnSpPr>
          <p:cNvPr id="150" name="Straight Connector 149">
            <a:extLst>
              <a:ext uri="{FF2B5EF4-FFF2-40B4-BE49-F238E27FC236}">
                <a16:creationId xmlns:a16="http://schemas.microsoft.com/office/drawing/2014/main" id="{C8F5371E-6084-4506-BF81-9DD535DA59B2}"/>
              </a:ext>
            </a:extLst>
          </p:cNvPr>
          <p:cNvCxnSpPr/>
          <p:nvPr>
            <p:custDataLst>
              <p:tags r:id="rId39"/>
            </p:custDataLst>
          </p:nvPr>
        </p:nvCxnSpPr>
        <p:spPr bwMode="gray">
          <a:xfrm>
            <a:off x="5795963" y="4562475"/>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F63FFB6C-251D-4AAC-809E-87CD6B46B702}"/>
              </a:ext>
            </a:extLst>
          </p:cNvPr>
          <p:cNvCxnSpPr/>
          <p:nvPr>
            <p:custDataLst>
              <p:tags r:id="rId40"/>
            </p:custDataLst>
          </p:nvPr>
        </p:nvCxnSpPr>
        <p:spPr bwMode="gray">
          <a:xfrm>
            <a:off x="5795963" y="4359275"/>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D294CA8-BDE5-4C92-8CD4-1C7B429A6F56}"/>
              </a:ext>
            </a:extLst>
          </p:cNvPr>
          <p:cNvCxnSpPr/>
          <p:nvPr>
            <p:custDataLst>
              <p:tags r:id="rId41"/>
            </p:custDataLst>
          </p:nvPr>
        </p:nvCxnSpPr>
        <p:spPr bwMode="gray">
          <a:xfrm>
            <a:off x="5795963" y="4765675"/>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A93A48A-BF17-41EF-9645-07EFDDCE064F}"/>
              </a:ext>
            </a:extLst>
          </p:cNvPr>
          <p:cNvCxnSpPr/>
          <p:nvPr>
            <p:custDataLst>
              <p:tags r:id="rId42"/>
            </p:custDataLst>
          </p:nvPr>
        </p:nvCxnSpPr>
        <p:spPr bwMode="gray">
          <a:xfrm>
            <a:off x="5795963" y="4968875"/>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Oval 167">
            <a:extLst>
              <a:ext uri="{FF2B5EF4-FFF2-40B4-BE49-F238E27FC236}">
                <a16:creationId xmlns:a16="http://schemas.microsoft.com/office/drawing/2014/main" id="{7EAF1B01-8964-4726-B729-1403E8E7CC83}"/>
              </a:ext>
            </a:extLst>
          </p:cNvPr>
          <p:cNvSpPr/>
          <p:nvPr>
            <p:custDataLst>
              <p:tags r:id="rId43"/>
            </p:custDataLst>
          </p:nvPr>
        </p:nvSpPr>
        <p:spPr bwMode="auto">
          <a:xfrm>
            <a:off x="5889625" y="4321175"/>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Isosceles Triangle 189">
            <a:extLst>
              <a:ext uri="{FF2B5EF4-FFF2-40B4-BE49-F238E27FC236}">
                <a16:creationId xmlns:a16="http://schemas.microsoft.com/office/drawing/2014/main" id="{2A271B67-169A-4273-9A00-5B3FCD48925A}"/>
              </a:ext>
            </a:extLst>
          </p:cNvPr>
          <p:cNvSpPr/>
          <p:nvPr>
            <p:custDataLst>
              <p:tags r:id="rId44"/>
            </p:custDataLst>
          </p:nvPr>
        </p:nvSpPr>
        <p:spPr bwMode="auto">
          <a:xfrm>
            <a:off x="5889625" y="4727575"/>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45"/>
            </p:custDataLst>
          </p:nvPr>
        </p:nvSpPr>
        <p:spPr bwMode="gray">
          <a:xfrm>
            <a:off x="5889625" y="452437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Diamond 181">
            <a:extLst>
              <a:ext uri="{FF2B5EF4-FFF2-40B4-BE49-F238E27FC236}">
                <a16:creationId xmlns:a16="http://schemas.microsoft.com/office/drawing/2014/main" id="{7F55301B-1E21-4A60-892E-222D53189EDE}"/>
              </a:ext>
            </a:extLst>
          </p:cNvPr>
          <p:cNvSpPr/>
          <p:nvPr>
            <p:custDataLst>
              <p:tags r:id="rId46"/>
            </p:custDataLst>
          </p:nvPr>
        </p:nvSpPr>
        <p:spPr bwMode="auto">
          <a:xfrm>
            <a:off x="5889625" y="4930775"/>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1" name="テキスト プレースホルダ 9">
            <a:extLst>
              <a:ext uri="{FF2B5EF4-FFF2-40B4-BE49-F238E27FC236}">
                <a16:creationId xmlns:a16="http://schemas.microsoft.com/office/drawing/2014/main" id="{3EA5BD80-58B8-4B19-BB6F-CCEC72A67438}"/>
              </a:ext>
            </a:extLst>
          </p:cNvPr>
          <p:cNvSpPr>
            <a:spLocks noGrp="1"/>
          </p:cNvSpPr>
          <p:nvPr>
            <p:custDataLst>
              <p:tags r:id="rId47"/>
            </p:custDataLst>
          </p:nvPr>
        </p:nvSpPr>
        <p:spPr bwMode="auto">
          <a:xfrm>
            <a:off x="6111875" y="46942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9499C2-8BB1-4424-B031-3D89403F7368}" type="datetime'''''''''''''''''''''''''薬剤''''''''''''''''師'''''''''''''''">
              <a:rPr kumimoji="0" lang="ja-JP" altLang="en-US" sz="1000" smtClean="0"/>
              <a:pPr/>
              <a:t>薬剤師</a:t>
            </a:fld>
            <a:endParaRPr kumimoji="0" lang="ja-JP" altLang="en-US" sz="1000" dirty="0">
              <a:sym typeface="+mn-lt"/>
            </a:endParaRPr>
          </a:p>
        </p:txBody>
      </p:sp>
      <p:sp>
        <p:nvSpPr>
          <p:cNvPr id="67" name="テキスト プレースホルダ 9"/>
          <p:cNvSpPr>
            <a:spLocks noGrp="1"/>
          </p:cNvSpPr>
          <p:nvPr>
            <p:custDataLst>
              <p:tags r:id="rId48"/>
            </p:custDataLst>
          </p:nvPr>
        </p:nvSpPr>
        <p:spPr bwMode="auto">
          <a:xfrm>
            <a:off x="6111875" y="4491038"/>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E6D80E-AC3C-4181-A92A-26B5D3690F93}"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68" name="テキスト プレースホルダ 9"/>
          <p:cNvSpPr>
            <a:spLocks noGrp="1"/>
          </p:cNvSpPr>
          <p:nvPr>
            <p:custDataLst>
              <p:tags r:id="rId49"/>
            </p:custDataLst>
          </p:nvPr>
        </p:nvSpPr>
        <p:spPr bwMode="auto">
          <a:xfrm>
            <a:off x="6111875" y="4287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019736-3018-4173-83E2-DA2A7D9A4F20}" type="datetime'''''''''''''''''''''看''護''''''''''''''''師'''''''''''''">
              <a:rPr lang="ja-JP" altLang="en-US" sz="1000"/>
              <a:pPr marL="0" indent="0">
                <a:spcBef>
                  <a:spcPct val="0"/>
                </a:spcBef>
                <a:buNone/>
              </a:pPr>
              <a:t>看護師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8F8DC806-C8C4-42A2-BB72-C7554D62E7B9}"/>
              </a:ext>
            </a:extLst>
          </p:cNvPr>
          <p:cNvSpPr>
            <a:spLocks noGrp="1"/>
          </p:cNvSpPr>
          <p:nvPr>
            <p:custDataLst>
              <p:tags r:id="rId50"/>
            </p:custDataLst>
          </p:nvPr>
        </p:nvSpPr>
        <p:spPr bwMode="auto">
          <a:xfrm>
            <a:off x="6111875" y="48974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7776AD-F873-4C92-BD0E-F899F2C51E2F}"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146178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874269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26" imgW="360" imgH="360" progId="TCLayout.ActiveDocument.1">
                  <p:embed/>
                </p:oleObj>
              </mc:Choice>
              <mc:Fallback>
                <p:oleObj name="think-cell Slide" r:id="rId26" imgW="360" imgH="360" progId="TCLayout.ActiveDocument.1">
                  <p:embed/>
                  <p:pic>
                    <p:nvPicPr>
                      <p:cNvPr id="10" name="Object 9"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6" name="二等辺三角形 25"/>
          <p:cNvSpPr/>
          <p:nvPr/>
        </p:nvSpPr>
        <p:spPr>
          <a:xfrm rot="10800000">
            <a:off x="5781093" y="4941168"/>
            <a:ext cx="3096344" cy="360040"/>
          </a:xfrm>
          <a:prstGeom prst="triangle">
            <a:avLst/>
          </a:prstGeom>
          <a:gradFill flip="none" rotWithShape="1">
            <a:gsLst>
              <a:gs pos="0">
                <a:srgbClr val="F24A38"/>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円/楕円 229"/>
          <p:cNvSpPr/>
          <p:nvPr/>
        </p:nvSpPr>
        <p:spPr>
          <a:xfrm>
            <a:off x="7473280" y="2060848"/>
            <a:ext cx="2016224" cy="1584176"/>
          </a:xfrm>
          <a:prstGeom prst="ellipse">
            <a:avLst/>
          </a:prstGeom>
          <a:gradFill flip="none" rotWithShape="1">
            <a:gsLst>
              <a:gs pos="0">
                <a:srgbClr val="77D4ED"/>
              </a:gs>
              <a:gs pos="100000">
                <a:schemeClr val="bg1"/>
              </a:gs>
            </a:gsLst>
            <a:path path="shape">
              <a:fillToRect l="50000" t="50000" r="50000" b="50000"/>
            </a:path>
            <a:tileRect/>
          </a:gradFill>
        </p:spPr>
        <p:txBody>
          <a:bodyPr wrap="none" anchor="ctr" anchorCtr="0">
            <a:noAutofit/>
          </a:bodyPr>
          <a:lstStyle/>
          <a:p>
            <a:pPr algn="ctr">
              <a:lnSpc>
                <a:spcPct val="110000"/>
              </a:lnSpc>
            </a:pP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病院数は</a:t>
            </a:r>
            <a:br>
              <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地区により</a:t>
            </a:r>
            <a:br>
              <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開きがある。</a:t>
            </a:r>
          </a:p>
        </p:txBody>
      </p:sp>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2/2</a:t>
            </a:r>
            <a:r>
              <a:rPr lang="ja-JP" altLang="en-US" dirty="0"/>
              <a:t>）</a:t>
            </a:r>
          </a:p>
        </p:txBody>
      </p:sp>
      <p:sp>
        <p:nvSpPr>
          <p:cNvPr id="5" name="テキスト ボックス 4"/>
          <p:cNvSpPr txBox="1"/>
          <p:nvPr/>
        </p:nvSpPr>
        <p:spPr>
          <a:xfrm>
            <a:off x="200472" y="6525344"/>
            <a:ext cx="763284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OECD</a:t>
            </a:r>
            <a:r>
              <a:rPr kumimoji="0" lang="ja-JP" altLang="en-US" sz="800" dirty="0" bmk=""/>
              <a:t>「図表でみる世界の保健医療 </a:t>
            </a:r>
            <a:r>
              <a:rPr kumimoji="0" lang="en-US" altLang="ja-JP" sz="800" dirty="0" bmk=""/>
              <a:t>OECD</a:t>
            </a:r>
            <a:r>
              <a:rPr kumimoji="0" lang="ja-JP" altLang="en-US" sz="800" dirty="0" bmk=""/>
              <a:t>インディケータ」（</a:t>
            </a:r>
            <a:r>
              <a:rPr kumimoji="0" lang="en-US" altLang="ja-JP" sz="800" dirty="0" bmk=""/>
              <a:t>2012</a:t>
            </a:r>
            <a:r>
              <a:rPr kumimoji="0" lang="ja-JP" altLang="en-US" sz="800" dirty="0" bmk=""/>
              <a:t>）、ロシア</a:t>
            </a:r>
            <a:r>
              <a:rPr kumimoji="0" lang="en-US" altLang="ja-JP" sz="800" dirty="0" bmk=""/>
              <a:t>NIS</a:t>
            </a:r>
            <a:r>
              <a:rPr kumimoji="0" lang="ja-JP" altLang="en-US" sz="800" dirty="0" bmk=""/>
              <a:t>貿易会「ロシア</a:t>
            </a:r>
            <a:r>
              <a:rPr kumimoji="0" lang="en-US" altLang="ja-JP" sz="800" dirty="0" bmk=""/>
              <a:t>NIS</a:t>
            </a:r>
            <a:r>
              <a:rPr kumimoji="0" lang="ja-JP" altLang="en-US" sz="800" dirty="0" bmk=""/>
              <a:t>調査月報</a:t>
            </a:r>
            <a:r>
              <a:rPr kumimoji="0" lang="en-US" altLang="ja-JP" sz="800" dirty="0" bmk=""/>
              <a:t>2013</a:t>
            </a:r>
            <a:r>
              <a:rPr kumimoji="0" lang="ja-JP" altLang="en-US" sz="800" dirty="0" bmk=""/>
              <a:t>年</a:t>
            </a:r>
            <a:r>
              <a:rPr kumimoji="0" lang="en-US" altLang="ja-JP" sz="800" dirty="0" bmk=""/>
              <a:t>7</a:t>
            </a:r>
            <a:r>
              <a:rPr kumimoji="0" lang="ja-JP" altLang="en-US" sz="800" dirty="0" bmk=""/>
              <a:t>月号」（</a:t>
            </a:r>
            <a:r>
              <a:rPr kumimoji="0" lang="en-US" altLang="ja-JP" sz="800" dirty="0" bmk=""/>
              <a:t>2013</a:t>
            </a:r>
            <a:r>
              <a:rPr kumimoji="0" lang="ja-JP" altLang="en-US" sz="800" dirty="0" bmk=""/>
              <a:t>）　</a:t>
            </a:r>
          </a:p>
        </p:txBody>
      </p:sp>
      <p:grpSp>
        <p:nvGrpSpPr>
          <p:cNvPr id="12" name="グループ化 7"/>
          <p:cNvGrpSpPr/>
          <p:nvPr/>
        </p:nvGrpSpPr>
        <p:grpSpPr>
          <a:xfrm>
            <a:off x="416496" y="1772816"/>
            <a:ext cx="4320480"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診療科別医師数</a:t>
              </a:r>
              <a:endParaRPr lang="en-US" altLang="ko-KR" sz="1400" dirty="0">
                <a:solidFill>
                  <a:srgbClr val="000000"/>
                </a:solidFill>
                <a:latin typeface="Arial Black" pitchFamily="34" charset="0"/>
                <a:ea typeface="HGP創英角ｺﾞｼｯｸUB" pitchFamily="50" charset="-128"/>
              </a:endParaRPr>
            </a:p>
          </p:txBody>
        </p:sp>
      </p:grpSp>
      <p:grpSp>
        <p:nvGrpSpPr>
          <p:cNvPr id="15" name="グループ化 7"/>
          <p:cNvGrpSpPr/>
          <p:nvPr/>
        </p:nvGrpSpPr>
        <p:grpSpPr>
          <a:xfrm>
            <a:off x="5169024" y="1772816"/>
            <a:ext cx="4320480"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医療機関と医師の分布</a:t>
              </a:r>
              <a:endParaRPr lang="en-US" altLang="ko-KR" sz="1400" dirty="0">
                <a:solidFill>
                  <a:srgbClr val="000000"/>
                </a:solidFill>
                <a:latin typeface="Arial Black" pitchFamily="34" charset="0"/>
                <a:ea typeface="HGP創英角ｺﾞｼｯｸUB" pitchFamily="50" charset="-128"/>
              </a:endParaRPr>
            </a:p>
          </p:txBody>
        </p:sp>
      </p:grpSp>
      <p:sp>
        <p:nvSpPr>
          <p:cNvPr id="7" name="円/楕円 6"/>
          <p:cNvSpPr/>
          <p:nvPr/>
        </p:nvSpPr>
        <p:spPr>
          <a:xfrm>
            <a:off x="4953000" y="5157193"/>
            <a:ext cx="4752528" cy="1175862"/>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医師はモスクワおよび</a:t>
            </a:r>
            <a:br>
              <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サンクトペテルブルグに</a:t>
            </a:r>
            <a:br>
              <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集中する傾向にある。</a:t>
            </a:r>
          </a:p>
        </p:txBody>
      </p:sp>
      <p:sp>
        <p:nvSpPr>
          <p:cNvPr id="18" name="テキスト ボックス 17"/>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診療科別の医師数を見ると、内科が最も多い。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医療機関と医師が偏在している。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5169024" y="2636912"/>
            <a:ext cx="2376264" cy="2376264"/>
          </a:xfrm>
          <a:prstGeom prst="ellipse">
            <a:avLst/>
          </a:prstGeom>
          <a:solidFill>
            <a:srgbClr val="3D6AA7"/>
          </a:solidFill>
        </p:spPr>
        <p:txBody>
          <a:bodyPr wrap="none" bIns="252000" rtlCol="0" anchor="b">
            <a:noAutofit/>
          </a:bodyPr>
          <a:lstStyle/>
          <a:p>
            <a:pPr algn="ctr"/>
            <a:r>
              <a:rPr lang="en-US" altLang="ja-JP" sz="3200" dirty="0">
                <a:solidFill>
                  <a:schemeClr val="bg1"/>
                </a:solidFill>
                <a:latin typeface="Arial Black" panose="020B0A04020102020204" pitchFamily="34" charset="0"/>
              </a:rPr>
              <a:t>1,513</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ヶ所</a:t>
            </a:r>
            <a:endParaRPr kumimoji="1" lang="ja-JP" altLang="en-US"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8697416" y="4221088"/>
            <a:ext cx="812155" cy="792087"/>
          </a:xfrm>
          <a:prstGeom prst="ellipse">
            <a:avLst/>
          </a:prstGeom>
          <a:solidFill>
            <a:srgbClr val="CCDAEC"/>
          </a:solidFill>
        </p:spPr>
        <p:txBody>
          <a:bodyPr wrap="none" rtlCol="0" anchor="b">
            <a:noAutofit/>
          </a:bodyPr>
          <a:lstStyle/>
          <a:p>
            <a:pPr algn="ctr"/>
            <a:r>
              <a:rPr lang="en-US" altLang="ja-JP" sz="1600" dirty="0">
                <a:solidFill>
                  <a:srgbClr val="000000"/>
                </a:solidFill>
                <a:latin typeface="Arial Black" panose="020B0A04020102020204" pitchFamily="34" charset="0"/>
              </a:rPr>
              <a:t>380</a:t>
            </a:r>
            <a:r>
              <a:rPr lang="ja-JP" altLang="en-US" sz="1100" dirty="0">
                <a:solidFill>
                  <a:srgbClr val="000000"/>
                </a:solidFill>
                <a:latin typeface="Arial Black" panose="020B0A04020102020204" pitchFamily="34" charset="0"/>
              </a:rPr>
              <a:t>ヶ所</a:t>
            </a:r>
            <a:endParaRPr kumimoji="1"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7606545" y="4005064"/>
            <a:ext cx="1008112" cy="1008112"/>
          </a:xfrm>
          <a:prstGeom prst="ellipse">
            <a:avLst/>
          </a:prstGeom>
          <a:solidFill>
            <a:srgbClr val="A2BBDC"/>
          </a:solidFill>
        </p:spPr>
        <p:txBody>
          <a:bodyPr wrap="none" rtlCol="0" anchor="b">
            <a:noAutofit/>
          </a:bodyPr>
          <a:lstStyle/>
          <a:p>
            <a:pPr algn="ctr"/>
            <a:r>
              <a:rPr lang="en-US" altLang="ja-JP" dirty="0">
                <a:solidFill>
                  <a:srgbClr val="000000"/>
                </a:solidFill>
                <a:latin typeface="Arial Black" panose="020B0A04020102020204" pitchFamily="34" charset="0"/>
              </a:rPr>
              <a:t>430</a:t>
            </a:r>
            <a:r>
              <a:rPr lang="ja-JP" altLang="en-US" sz="1100" dirty="0">
                <a:solidFill>
                  <a:srgbClr val="000000"/>
                </a:solidFill>
                <a:latin typeface="Arial Black" panose="020B0A04020102020204" pitchFamily="34" charset="0"/>
              </a:rPr>
              <a:t>ヶ所</a:t>
            </a:r>
            <a:endParaRPr kumimoji="1"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5667706" y="2132856"/>
            <a:ext cx="1378904" cy="461665"/>
          </a:xfrm>
          <a:prstGeom prst="rect">
            <a:avLst/>
          </a:prstGeom>
        </p:spPr>
        <p:txBody>
          <a:bodyPr wrap="none">
            <a:spAutoFit/>
          </a:bodyPr>
          <a:lstStyle/>
          <a:p>
            <a:pPr algn="ctr"/>
            <a:r>
              <a:rPr lang="ja-JP" altLang="en-US" sz="1200" b="1" dirty="0">
                <a:solidFill>
                  <a:srgbClr val="000000"/>
                </a:solidFill>
                <a:latin typeface="ＭＳ Ｐゴシック" panose="020B0600070205080204" pitchFamily="50" charset="-128"/>
                <a:ea typeface="ＭＳ Ｐゴシック" panose="020B0600070205080204" pitchFamily="50" charset="-128"/>
              </a:rPr>
              <a:t>最も病院数の多い</a:t>
            </a:r>
            <a:br>
              <a:rPr lang="en-US" altLang="ja-JP" sz="1200" b="1" dirty="0">
                <a:solidFill>
                  <a:srgbClr val="000000"/>
                </a:solidFill>
                <a:latin typeface="ＭＳ Ｐゴシック" panose="020B0600070205080204" pitchFamily="50" charset="-128"/>
                <a:ea typeface="ＭＳ Ｐゴシック" panose="020B0600070205080204" pitchFamily="50" charset="-128"/>
              </a:rPr>
            </a:br>
            <a:r>
              <a:rPr lang="ja-JP" altLang="en-US" sz="1200" b="1" dirty="0">
                <a:solidFill>
                  <a:srgbClr val="000000"/>
                </a:solidFill>
                <a:latin typeface="ＭＳ Ｐゴシック" panose="020B0600070205080204" pitchFamily="50" charset="-128"/>
                <a:ea typeface="ＭＳ Ｐゴシック" panose="020B0600070205080204" pitchFamily="50" charset="-128"/>
              </a:rPr>
              <a:t>中央連邦管区</a:t>
            </a:r>
            <a:r>
              <a:rPr lang="en-US" altLang="ja-JP" sz="1200" b="1"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7462529" y="3501008"/>
            <a:ext cx="1306895" cy="432048"/>
          </a:xfrm>
          <a:prstGeom prst="rect">
            <a:avLst/>
          </a:prstGeom>
        </p:spPr>
        <p:txBody>
          <a:bodyPr wrap="none">
            <a:noAutofit/>
          </a:bodyPr>
          <a:lstStyle/>
          <a:p>
            <a:pPr algn="ctr"/>
            <a:r>
              <a:rPr lang="en-US" altLang="ja-JP" sz="1200" b="1" dirty="0">
                <a:solidFill>
                  <a:srgbClr val="000000"/>
                </a:solidFill>
                <a:latin typeface="ＭＳ Ｐゴシック" panose="020B0600070205080204" pitchFamily="50" charset="-128"/>
                <a:ea typeface="ＭＳ Ｐゴシック" panose="020B0600070205080204" pitchFamily="50" charset="-128"/>
              </a:rPr>
              <a:t>2</a:t>
            </a:r>
            <a:r>
              <a:rPr lang="ja-JP" altLang="en-US" sz="1200" b="1" dirty="0">
                <a:solidFill>
                  <a:srgbClr val="000000"/>
                </a:solidFill>
                <a:latin typeface="ＭＳ Ｐゴシック" panose="020B0600070205080204" pitchFamily="50" charset="-128"/>
                <a:ea typeface="ＭＳ Ｐゴシック" panose="020B0600070205080204" pitchFamily="50" charset="-128"/>
              </a:rPr>
              <a:t>番目に少ない</a:t>
            </a:r>
            <a:br>
              <a:rPr lang="en-US" altLang="ja-JP" sz="1200" b="1" dirty="0">
                <a:solidFill>
                  <a:srgbClr val="000000"/>
                </a:solidFill>
                <a:latin typeface="ＭＳ Ｐゴシック" panose="020B0600070205080204" pitchFamily="50" charset="-128"/>
                <a:ea typeface="ＭＳ Ｐゴシック" panose="020B0600070205080204" pitchFamily="50" charset="-128"/>
              </a:rPr>
            </a:br>
            <a:r>
              <a:rPr lang="zh-TW" altLang="en-US" sz="1200" b="1" dirty="0">
                <a:solidFill>
                  <a:srgbClr val="000000"/>
                </a:solidFill>
                <a:latin typeface="ＭＳ Ｐゴシック" panose="020B0600070205080204" pitchFamily="50" charset="-128"/>
                <a:ea typeface="ＭＳ Ｐゴシック" panose="020B0600070205080204" pitchFamily="50" charset="-128"/>
              </a:rPr>
              <a:t>極東連邦管区</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8481393" y="3501008"/>
            <a:ext cx="1224136" cy="432048"/>
          </a:xfrm>
          <a:prstGeom prst="rect">
            <a:avLst/>
          </a:prstGeom>
        </p:spPr>
        <p:txBody>
          <a:bodyPr wrap="none">
            <a:noAutofit/>
          </a:bodyPr>
          <a:lstStyle/>
          <a:p>
            <a:pPr algn="ctr"/>
            <a:r>
              <a:rPr lang="ja-JP" altLang="en-US" sz="1200" b="1" dirty="0">
                <a:solidFill>
                  <a:srgbClr val="000000"/>
                </a:solidFill>
                <a:latin typeface="ＭＳ Ｐゴシック" panose="020B0600070205080204" pitchFamily="50" charset="-128"/>
                <a:ea typeface="ＭＳ Ｐゴシック" panose="020B0600070205080204" pitchFamily="50" charset="-128"/>
              </a:rPr>
              <a:t>最も少ない</a:t>
            </a:r>
            <a:br>
              <a:rPr lang="en-US" altLang="ja-JP" sz="1200" b="1" dirty="0">
                <a:solidFill>
                  <a:srgbClr val="000000"/>
                </a:solidFill>
                <a:latin typeface="ＭＳ Ｐゴシック" panose="020B0600070205080204" pitchFamily="50" charset="-128"/>
                <a:ea typeface="ＭＳ Ｐゴシック" panose="020B0600070205080204" pitchFamily="50" charset="-128"/>
              </a:rPr>
            </a:br>
            <a:r>
              <a:rPr lang="ja-JP" altLang="en-US" sz="1200" b="1" dirty="0">
                <a:solidFill>
                  <a:srgbClr val="000000"/>
                </a:solidFill>
                <a:latin typeface="ＭＳ Ｐゴシック" panose="020B0600070205080204" pitchFamily="50" charset="-128"/>
                <a:ea typeface="ＭＳ Ｐゴシック" panose="020B0600070205080204" pitchFamily="50" charset="-128"/>
              </a:rPr>
              <a:t>北コーカサス</a:t>
            </a:r>
            <a:br>
              <a:rPr lang="en-US" altLang="ja-JP" sz="1200" b="1" dirty="0">
                <a:solidFill>
                  <a:srgbClr val="000000"/>
                </a:solidFill>
                <a:latin typeface="ＭＳ Ｐゴシック" panose="020B0600070205080204" pitchFamily="50" charset="-128"/>
                <a:ea typeface="ＭＳ Ｐゴシック" panose="020B0600070205080204" pitchFamily="50" charset="-128"/>
              </a:rPr>
            </a:br>
            <a:r>
              <a:rPr lang="ja-JP" altLang="en-US" sz="1200" b="1" dirty="0">
                <a:solidFill>
                  <a:srgbClr val="000000"/>
                </a:solidFill>
                <a:latin typeface="ＭＳ Ｐゴシック" panose="020B0600070205080204" pitchFamily="50" charset="-128"/>
                <a:ea typeface="ＭＳ Ｐゴシック" panose="020B0600070205080204" pitchFamily="50" charset="-128"/>
              </a:rPr>
              <a:t>連邦管区</a:t>
            </a:r>
            <a:endParaRPr lang="ja-JP" altLang="en-US" sz="1200" b="1" dirty="0">
              <a:latin typeface="ＭＳ Ｐゴシック" panose="020B0600070205080204" pitchFamily="50" charset="-128"/>
              <a:ea typeface="ＭＳ Ｐゴシック" panose="020B0600070205080204" pitchFamily="50" charset="-128"/>
            </a:endParaRPr>
          </a:p>
        </p:txBody>
      </p:sp>
      <p:grpSp>
        <p:nvGrpSpPr>
          <p:cNvPr id="372" name="グループ化 371"/>
          <p:cNvGrpSpPr/>
          <p:nvPr/>
        </p:nvGrpSpPr>
        <p:grpSpPr>
          <a:xfrm>
            <a:off x="5889104" y="3068960"/>
            <a:ext cx="936104" cy="733168"/>
            <a:chOff x="2122652" y="2564905"/>
            <a:chExt cx="1146118" cy="897652"/>
          </a:xfrm>
        </p:grpSpPr>
        <p:sp>
          <p:nvSpPr>
            <p:cNvPr id="373"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w="9525" cap="flat" cmpd="sng" algn="ctr">
              <a:solidFill>
                <a:srgbClr val="83A4D1"/>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374" name="グループ化 373"/>
            <p:cNvGrpSpPr/>
            <p:nvPr/>
          </p:nvGrpSpPr>
          <p:grpSpPr>
            <a:xfrm>
              <a:off x="2181108" y="2845421"/>
              <a:ext cx="216675" cy="216675"/>
              <a:chOff x="560512" y="1484784"/>
              <a:chExt cx="288032" cy="288032"/>
            </a:xfrm>
          </p:grpSpPr>
          <p:sp>
            <p:nvSpPr>
              <p:cNvPr id="415" name="正方形/長方形 414"/>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6" name="正方形/長方形 415"/>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5" name="グループ化 374"/>
            <p:cNvGrpSpPr/>
            <p:nvPr/>
          </p:nvGrpSpPr>
          <p:grpSpPr>
            <a:xfrm>
              <a:off x="2451952" y="2845421"/>
              <a:ext cx="216675" cy="216675"/>
              <a:chOff x="560512" y="1484784"/>
              <a:chExt cx="288032" cy="288032"/>
            </a:xfrm>
          </p:grpSpPr>
          <p:sp>
            <p:nvSpPr>
              <p:cNvPr id="411" name="正方形/長方形 410"/>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2" name="正方形/長方形 411"/>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3" name="正方形/長方形 412"/>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4" name="正方形/長方形 413"/>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6" name="グループ化 375"/>
            <p:cNvGrpSpPr/>
            <p:nvPr/>
          </p:nvGrpSpPr>
          <p:grpSpPr>
            <a:xfrm>
              <a:off x="2722794" y="2845421"/>
              <a:ext cx="216675" cy="216675"/>
              <a:chOff x="560512" y="1484784"/>
              <a:chExt cx="288032" cy="288032"/>
            </a:xfrm>
          </p:grpSpPr>
          <p:sp>
            <p:nvSpPr>
              <p:cNvPr id="407" name="正方形/長方形 406"/>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正方形/長方形 408"/>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0" name="正方形/長方形 409"/>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7" name="グループ化 376"/>
            <p:cNvGrpSpPr/>
            <p:nvPr/>
          </p:nvGrpSpPr>
          <p:grpSpPr>
            <a:xfrm>
              <a:off x="2993638" y="2845421"/>
              <a:ext cx="216675" cy="216675"/>
              <a:chOff x="560512" y="1484784"/>
              <a:chExt cx="288032" cy="288032"/>
            </a:xfrm>
          </p:grpSpPr>
          <p:sp>
            <p:nvSpPr>
              <p:cNvPr id="403" name="正方形/長方形 402"/>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8" name="グループ化 377"/>
            <p:cNvGrpSpPr/>
            <p:nvPr/>
          </p:nvGrpSpPr>
          <p:grpSpPr>
            <a:xfrm>
              <a:off x="2181108" y="3077572"/>
              <a:ext cx="216675" cy="216675"/>
              <a:chOff x="560512" y="1484784"/>
              <a:chExt cx="288032" cy="288032"/>
            </a:xfrm>
          </p:grpSpPr>
          <p:sp>
            <p:nvSpPr>
              <p:cNvPr id="399" name="正方形/長方形 398"/>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0" name="正方形/長方形 399"/>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9" name="グループ化 378"/>
            <p:cNvGrpSpPr/>
            <p:nvPr/>
          </p:nvGrpSpPr>
          <p:grpSpPr>
            <a:xfrm>
              <a:off x="2451952" y="3077572"/>
              <a:ext cx="216675" cy="216675"/>
              <a:chOff x="560512" y="1484784"/>
              <a:chExt cx="288032" cy="288032"/>
            </a:xfrm>
          </p:grpSpPr>
          <p:sp>
            <p:nvSpPr>
              <p:cNvPr id="395" name="正方形/長方形 394"/>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6" name="正方形/長方形 395"/>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正方形/長方形 396"/>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8" name="正方形/長方形 397"/>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80" name="グループ化 379"/>
            <p:cNvGrpSpPr/>
            <p:nvPr/>
          </p:nvGrpSpPr>
          <p:grpSpPr>
            <a:xfrm>
              <a:off x="2722794" y="3077572"/>
              <a:ext cx="216675" cy="216675"/>
              <a:chOff x="560512" y="1484784"/>
              <a:chExt cx="288032" cy="288032"/>
            </a:xfrm>
          </p:grpSpPr>
          <p:sp>
            <p:nvSpPr>
              <p:cNvPr id="391" name="正方形/長方形 390"/>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2" name="正方形/長方形 391"/>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正方形/長方形 392"/>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4" name="正方形/長方形 393"/>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81" name="グループ化 380"/>
            <p:cNvGrpSpPr/>
            <p:nvPr/>
          </p:nvGrpSpPr>
          <p:grpSpPr>
            <a:xfrm>
              <a:off x="2993638" y="3077572"/>
              <a:ext cx="216675" cy="216675"/>
              <a:chOff x="560512" y="1484784"/>
              <a:chExt cx="288032" cy="288032"/>
            </a:xfrm>
          </p:grpSpPr>
          <p:sp>
            <p:nvSpPr>
              <p:cNvPr id="387" name="正方形/長方形 386"/>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正方形/長方形 387"/>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正方形/長方形 388"/>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0" name="正方形/長方形 389"/>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82"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3"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5"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6"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3D6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19" name="グループ化 418"/>
          <p:cNvGrpSpPr/>
          <p:nvPr/>
        </p:nvGrpSpPr>
        <p:grpSpPr>
          <a:xfrm>
            <a:off x="7910973" y="4149080"/>
            <a:ext cx="399256" cy="312702"/>
            <a:chOff x="2122652" y="2564905"/>
            <a:chExt cx="1146118" cy="897652"/>
          </a:xfrm>
        </p:grpSpPr>
        <p:sp>
          <p:nvSpPr>
            <p:cNvPr id="420"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w="9525" cap="flat" cmpd="sng" algn="ctr">
              <a:solidFill>
                <a:srgbClr val="83A4D1"/>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21" name="グループ化 420"/>
            <p:cNvGrpSpPr/>
            <p:nvPr/>
          </p:nvGrpSpPr>
          <p:grpSpPr>
            <a:xfrm>
              <a:off x="2181108" y="2845421"/>
              <a:ext cx="216675" cy="216675"/>
              <a:chOff x="560512" y="1484784"/>
              <a:chExt cx="288032" cy="288032"/>
            </a:xfrm>
          </p:grpSpPr>
          <p:sp>
            <p:nvSpPr>
              <p:cNvPr id="462" name="正方形/長方形 461"/>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3" name="正方形/長方形 462"/>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4" name="正方形/長方形 463"/>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5" name="正方形/長方形 464"/>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2" name="グループ化 421"/>
            <p:cNvGrpSpPr/>
            <p:nvPr/>
          </p:nvGrpSpPr>
          <p:grpSpPr>
            <a:xfrm>
              <a:off x="2451952" y="2845421"/>
              <a:ext cx="216675" cy="216675"/>
              <a:chOff x="560512" y="1484784"/>
              <a:chExt cx="288032" cy="288032"/>
            </a:xfrm>
          </p:grpSpPr>
          <p:sp>
            <p:nvSpPr>
              <p:cNvPr id="458" name="正方形/長方形 457"/>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9" name="正方形/長方形 458"/>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0" name="正方形/長方形 459"/>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1" name="正方形/長方形 460"/>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3" name="グループ化 422"/>
            <p:cNvGrpSpPr/>
            <p:nvPr/>
          </p:nvGrpSpPr>
          <p:grpSpPr>
            <a:xfrm>
              <a:off x="2722794" y="2845421"/>
              <a:ext cx="216675" cy="216675"/>
              <a:chOff x="560512" y="1484784"/>
              <a:chExt cx="288032" cy="288032"/>
            </a:xfrm>
          </p:grpSpPr>
          <p:sp>
            <p:nvSpPr>
              <p:cNvPr id="454" name="正方形/長方形 453"/>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5" name="正方形/長方形 454"/>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6" name="正方形/長方形 455"/>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7" name="正方形/長方形 456"/>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4" name="グループ化 423"/>
            <p:cNvGrpSpPr/>
            <p:nvPr/>
          </p:nvGrpSpPr>
          <p:grpSpPr>
            <a:xfrm>
              <a:off x="2993638" y="2845421"/>
              <a:ext cx="216675" cy="216675"/>
              <a:chOff x="560512" y="1484784"/>
              <a:chExt cx="288032" cy="288032"/>
            </a:xfrm>
          </p:grpSpPr>
          <p:sp>
            <p:nvSpPr>
              <p:cNvPr id="450" name="正方形/長方形 449"/>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1" name="正方形/長方形 450"/>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2" name="正方形/長方形 451"/>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3" name="正方形/長方形 452"/>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5" name="グループ化 424"/>
            <p:cNvGrpSpPr/>
            <p:nvPr/>
          </p:nvGrpSpPr>
          <p:grpSpPr>
            <a:xfrm>
              <a:off x="2181108" y="3077572"/>
              <a:ext cx="216675" cy="216675"/>
              <a:chOff x="560512" y="1484784"/>
              <a:chExt cx="288032" cy="288032"/>
            </a:xfrm>
          </p:grpSpPr>
          <p:sp>
            <p:nvSpPr>
              <p:cNvPr id="446" name="正方形/長方形 445"/>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正方形/長方形 446"/>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正方形/長方形 447"/>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9" name="正方形/長方形 448"/>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6" name="グループ化 425"/>
            <p:cNvGrpSpPr/>
            <p:nvPr/>
          </p:nvGrpSpPr>
          <p:grpSpPr>
            <a:xfrm>
              <a:off x="2451952" y="3077572"/>
              <a:ext cx="216675" cy="216675"/>
              <a:chOff x="560512" y="1484784"/>
              <a:chExt cx="288032" cy="288032"/>
            </a:xfrm>
          </p:grpSpPr>
          <p:sp>
            <p:nvSpPr>
              <p:cNvPr id="442" name="正方形/長方形 441"/>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正方形/長方形 442"/>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4" name="正方形/長方形 443"/>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5" name="正方形/長方形 444"/>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7" name="グループ化 426"/>
            <p:cNvGrpSpPr/>
            <p:nvPr/>
          </p:nvGrpSpPr>
          <p:grpSpPr>
            <a:xfrm>
              <a:off x="2722794" y="3077572"/>
              <a:ext cx="216675" cy="216675"/>
              <a:chOff x="560512" y="1484784"/>
              <a:chExt cx="288032" cy="288032"/>
            </a:xfrm>
          </p:grpSpPr>
          <p:sp>
            <p:nvSpPr>
              <p:cNvPr id="438" name="正方形/長方形 437"/>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9" name="正方形/長方形 438"/>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0" name="正方形/長方形 439"/>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1" name="正方形/長方形 440"/>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28" name="グループ化 427"/>
            <p:cNvGrpSpPr/>
            <p:nvPr/>
          </p:nvGrpSpPr>
          <p:grpSpPr>
            <a:xfrm>
              <a:off x="2993638" y="3077572"/>
              <a:ext cx="216675" cy="216675"/>
              <a:chOff x="560512" y="1484784"/>
              <a:chExt cx="288032" cy="288032"/>
            </a:xfrm>
          </p:grpSpPr>
          <p:sp>
            <p:nvSpPr>
              <p:cNvPr id="434" name="正方形/長方形 433"/>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5" name="正方形/長方形 434"/>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6" name="正方形/長方形 435"/>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7" name="正方形/長方形 436"/>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29"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0"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1"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2"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3"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3D6AA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txBody>
            <a:bodyPr/>
            <a:lstStyle/>
            <a:p>
              <a:endParaRPr lang="ja-JP" altLang="en-US"/>
            </a:p>
          </p:txBody>
        </p:sp>
      </p:grpSp>
      <p:grpSp>
        <p:nvGrpSpPr>
          <p:cNvPr id="466" name="グループ化 465"/>
          <p:cNvGrpSpPr/>
          <p:nvPr/>
        </p:nvGrpSpPr>
        <p:grpSpPr>
          <a:xfrm>
            <a:off x="8957225" y="4365104"/>
            <a:ext cx="292536" cy="229116"/>
            <a:chOff x="2122652" y="2564905"/>
            <a:chExt cx="1146118" cy="897652"/>
          </a:xfrm>
        </p:grpSpPr>
        <p:sp>
          <p:nvSpPr>
            <p:cNvPr id="467"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w="9525" cap="flat" cmpd="sng" algn="ctr">
              <a:solidFill>
                <a:srgbClr val="83A4D1"/>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68" name="グループ化 467"/>
            <p:cNvGrpSpPr/>
            <p:nvPr/>
          </p:nvGrpSpPr>
          <p:grpSpPr>
            <a:xfrm>
              <a:off x="2181108" y="2845421"/>
              <a:ext cx="216675" cy="216675"/>
              <a:chOff x="560512" y="1484784"/>
              <a:chExt cx="288032" cy="288032"/>
            </a:xfrm>
          </p:grpSpPr>
          <p:sp>
            <p:nvSpPr>
              <p:cNvPr id="509" name="正方形/長方形 508"/>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正方形/長方形 509"/>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1" name="正方形/長方形 510"/>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2" name="正方形/長方形 511"/>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69" name="グループ化 468"/>
            <p:cNvGrpSpPr/>
            <p:nvPr/>
          </p:nvGrpSpPr>
          <p:grpSpPr>
            <a:xfrm>
              <a:off x="2451952" y="2845421"/>
              <a:ext cx="216675" cy="216675"/>
              <a:chOff x="560512" y="1484784"/>
              <a:chExt cx="288032" cy="288032"/>
            </a:xfrm>
          </p:grpSpPr>
          <p:sp>
            <p:nvSpPr>
              <p:cNvPr id="505" name="正方形/長方形 504"/>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6" name="正方形/長方形 505"/>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7" name="正方形/長方形 506"/>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8" name="正方形/長方形 507"/>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0" name="グループ化 469"/>
            <p:cNvGrpSpPr/>
            <p:nvPr/>
          </p:nvGrpSpPr>
          <p:grpSpPr>
            <a:xfrm>
              <a:off x="2722794" y="2845421"/>
              <a:ext cx="216675" cy="216675"/>
              <a:chOff x="560512" y="1484784"/>
              <a:chExt cx="288032" cy="288032"/>
            </a:xfrm>
          </p:grpSpPr>
          <p:sp>
            <p:nvSpPr>
              <p:cNvPr id="501" name="正方形/長方形 500"/>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2" name="正方形/長方形 501"/>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3" name="正方形/長方形 502"/>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4" name="正方形/長方形 503"/>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1" name="グループ化 470"/>
            <p:cNvGrpSpPr/>
            <p:nvPr/>
          </p:nvGrpSpPr>
          <p:grpSpPr>
            <a:xfrm>
              <a:off x="2993638" y="2845421"/>
              <a:ext cx="216675" cy="216675"/>
              <a:chOff x="560512" y="1484784"/>
              <a:chExt cx="288032" cy="288032"/>
            </a:xfrm>
          </p:grpSpPr>
          <p:sp>
            <p:nvSpPr>
              <p:cNvPr id="497" name="正方形/長方形 496"/>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正方形/長方形 497"/>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9" name="正方形/長方形 498"/>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0" name="正方形/長方形 499"/>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2" name="グループ化 471"/>
            <p:cNvGrpSpPr/>
            <p:nvPr/>
          </p:nvGrpSpPr>
          <p:grpSpPr>
            <a:xfrm>
              <a:off x="2181108" y="3077572"/>
              <a:ext cx="216675" cy="216675"/>
              <a:chOff x="560512" y="1484784"/>
              <a:chExt cx="288032" cy="288032"/>
            </a:xfrm>
          </p:grpSpPr>
          <p:sp>
            <p:nvSpPr>
              <p:cNvPr id="493" name="正方形/長方形 492"/>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4" name="正方形/長方形 493"/>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5" name="正方形/長方形 494"/>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6" name="正方形/長方形 495"/>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3" name="グループ化 472"/>
            <p:cNvGrpSpPr/>
            <p:nvPr/>
          </p:nvGrpSpPr>
          <p:grpSpPr>
            <a:xfrm>
              <a:off x="2451952" y="3077572"/>
              <a:ext cx="216675" cy="216675"/>
              <a:chOff x="560512" y="1484784"/>
              <a:chExt cx="288032" cy="288032"/>
            </a:xfrm>
          </p:grpSpPr>
          <p:sp>
            <p:nvSpPr>
              <p:cNvPr id="489" name="正方形/長方形 488"/>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0" name="正方形/長方形 489"/>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1" name="正方形/長方形 490"/>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2" name="正方形/長方形 491"/>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4" name="グループ化 473"/>
            <p:cNvGrpSpPr/>
            <p:nvPr/>
          </p:nvGrpSpPr>
          <p:grpSpPr>
            <a:xfrm>
              <a:off x="2722794" y="3077572"/>
              <a:ext cx="216675" cy="216675"/>
              <a:chOff x="560512" y="1484784"/>
              <a:chExt cx="288032" cy="288032"/>
            </a:xfrm>
          </p:grpSpPr>
          <p:sp>
            <p:nvSpPr>
              <p:cNvPr id="485" name="正方形/長方形 484"/>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6" name="正方形/長方形 485"/>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7" name="正方形/長方形 486"/>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8" name="正方形/長方形 487"/>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5" name="グループ化 474"/>
            <p:cNvGrpSpPr/>
            <p:nvPr/>
          </p:nvGrpSpPr>
          <p:grpSpPr>
            <a:xfrm>
              <a:off x="2993638" y="3077572"/>
              <a:ext cx="216675" cy="216675"/>
              <a:chOff x="560512" y="1484784"/>
              <a:chExt cx="288032" cy="288032"/>
            </a:xfrm>
          </p:grpSpPr>
          <p:sp>
            <p:nvSpPr>
              <p:cNvPr id="481" name="正方形/長方形 480"/>
              <p:cNvSpPr/>
              <p:nvPr/>
            </p:nvSpPr>
            <p:spPr>
              <a:xfrm>
                <a:off x="560512"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2" name="正方形/長方形 481"/>
              <p:cNvSpPr/>
              <p:nvPr/>
            </p:nvSpPr>
            <p:spPr>
              <a:xfrm>
                <a:off x="704528" y="1484784"/>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3" name="正方形/長方形 482"/>
              <p:cNvSpPr/>
              <p:nvPr/>
            </p:nvSpPr>
            <p:spPr>
              <a:xfrm>
                <a:off x="560512"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4" name="正方形/長方形 483"/>
              <p:cNvSpPr/>
              <p:nvPr/>
            </p:nvSpPr>
            <p:spPr>
              <a:xfrm>
                <a:off x="704528" y="1628800"/>
                <a:ext cx="144016" cy="144016"/>
              </a:xfrm>
              <a:prstGeom prst="rect">
                <a:avLst/>
              </a:pr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76"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7"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8"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9"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3D6AA7"/>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0"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3D6AA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83A4D1"/>
                  </a:solidFill>
                  <a:prstDash val="solid"/>
                  <a:round/>
                  <a:headEnd type="none" w="med" len="med"/>
                  <a:tailEnd type="none" w="med" len="med"/>
                </a14:hiddenLine>
              </a:ext>
            </a:extLst>
          </p:spPr>
          <p:txBody>
            <a:bodyPr/>
            <a:lstStyle/>
            <a:p>
              <a:endParaRPr lang="ja-JP" altLang="en-US"/>
            </a:p>
          </p:txBody>
        </p:sp>
      </p:grpSp>
      <p:sp>
        <p:nvSpPr>
          <p:cNvPr id="179" name="テキスト ボックス 178"/>
          <p:cNvSpPr txBox="1"/>
          <p:nvPr/>
        </p:nvSpPr>
        <p:spPr>
          <a:xfrm>
            <a:off x="5182471" y="6237312"/>
            <a:ext cx="4320480" cy="198139"/>
          </a:xfrm>
          <a:prstGeom prst="rect">
            <a:avLst/>
          </a:prstGeom>
          <a:noFill/>
        </p:spPr>
        <p:txBody>
          <a:bodyPr wrap="square" lIns="0" tIns="36000" rIns="0" rtlCol="0">
            <a:noAutofit/>
          </a:bodyPr>
          <a:lstStyle/>
          <a:p>
            <a:pPr marL="200025" indent="-200025" algn="just"/>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中央連邦管区は、モスクワ市のある連邦管区。</a:t>
            </a:r>
          </a:p>
        </p:txBody>
      </p:sp>
      <p:graphicFrame>
        <p:nvGraphicFramePr>
          <p:cNvPr id="6" name="Object 5"/>
          <p:cNvGraphicFramePr>
            <a:graphicFrameLocks/>
          </p:cNvGraphicFramePr>
          <p:nvPr>
            <p:custDataLst>
              <p:tags r:id="rId4"/>
            </p:custDataLst>
            <p:extLst>
              <p:ext uri="{D42A27DB-BD31-4B8C-83A1-F6EECF244321}">
                <p14:modId xmlns:p14="http://schemas.microsoft.com/office/powerpoint/2010/main" val="2209036072"/>
              </p:ext>
            </p:extLst>
          </p:nvPr>
        </p:nvGraphicFramePr>
        <p:xfrm>
          <a:off x="381000" y="2705099"/>
          <a:ext cx="4171936" cy="3324232"/>
        </p:xfrm>
        <a:graphic>
          <a:graphicData uri="http://schemas.openxmlformats.org/presentationml/2006/ole">
            <mc:AlternateContent xmlns:mc="http://schemas.openxmlformats.org/markup-compatibility/2006">
              <mc:Choice xmlns:v="urn:schemas-microsoft-com:vml" Requires="v">
                <p:oleObj spid="_x0000_s16387" name="Chart" r:id="rId28" imgW="4171936" imgH="3324232" progId="MSGraph.Chart.8">
                  <p:embed followColorScheme="full"/>
                </p:oleObj>
              </mc:Choice>
              <mc:Fallback>
                <p:oleObj name="Chart" r:id="rId28" imgW="4171936" imgH="3324232" progId="MSGraph.Chart.8">
                  <p:embed followColorScheme="full"/>
                  <p:pic>
                    <p:nvPicPr>
                      <p:cNvPr id="6" name="Object 5"/>
                      <p:cNvPicPr>
                        <a:picLocks noChangeArrowheads="1"/>
                      </p:cNvPicPr>
                      <p:nvPr/>
                    </p:nvPicPr>
                    <p:blipFill>
                      <a:blip r:embed="rId29"/>
                      <a:srcRect/>
                      <a:stretch>
                        <a:fillRect/>
                      </a:stretch>
                    </p:blipFill>
                    <p:spPr bwMode="auto">
                      <a:xfrm>
                        <a:off x="381000" y="2705099"/>
                        <a:ext cx="4171936" cy="3324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 name="テキスト プレースホルダ 9"/>
          <p:cNvSpPr>
            <a:spLocks noGrp="1"/>
          </p:cNvSpPr>
          <p:nvPr>
            <p:custDataLst>
              <p:tags r:id="rId5"/>
            </p:custDataLst>
          </p:nvPr>
        </p:nvSpPr>
        <p:spPr bwMode="gray">
          <a:xfrm>
            <a:off x="2035175" y="6003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983EA4-3907-49E1-8625-CC3FF82142F3}" type="datetime'''''''''''''''''''''''''''''''''''''''''''''''''4''''0'">
              <a:rPr kumimoji="0" lang="ja-JP" altLang="en-US" sz="1000">
                <a:sym typeface="+mn-lt"/>
              </a:rPr>
              <a:pPr marL="0" indent="0" algn="ctr">
                <a:spcBef>
                  <a:spcPct val="0"/>
                </a:spcBef>
                <a:buNone/>
              </a:pPr>
              <a:t>40</a:t>
            </a:fld>
            <a:endParaRPr kumimoji="0" lang="ja-JP" altLang="en-US" sz="1000" dirty="0">
              <a:sym typeface="+mn-lt"/>
            </a:endParaRPr>
          </a:p>
        </p:txBody>
      </p:sp>
      <p:sp>
        <p:nvSpPr>
          <p:cNvPr id="208" name="テキスト プレースホルダ 9"/>
          <p:cNvSpPr>
            <a:spLocks noGrp="1"/>
          </p:cNvSpPr>
          <p:nvPr>
            <p:custDataLst>
              <p:tags r:id="rId6"/>
            </p:custDataLst>
          </p:nvPr>
        </p:nvSpPr>
        <p:spPr bwMode="gray">
          <a:xfrm>
            <a:off x="3587750" y="6003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A56252-3120-47F4-81FD-AA57B1DE4ADE}" type="datetime'8''''''''''''''''''''''''''''''''''''''0'''''">
              <a:rPr kumimoji="0" lang="ja-JP" altLang="en-US" sz="1000">
                <a:sym typeface="+mn-lt"/>
              </a:rPr>
              <a:pPr marL="0" indent="0" algn="ctr">
                <a:spcBef>
                  <a:spcPct val="0"/>
                </a:spcBef>
                <a:buNone/>
              </a:pPr>
              <a:t>80</a:t>
            </a:fld>
            <a:endParaRPr kumimoji="0" lang="ja-JP" altLang="en-US" sz="1000" dirty="0">
              <a:sym typeface="+mn-lt"/>
            </a:endParaRPr>
          </a:p>
        </p:txBody>
      </p:sp>
      <p:sp>
        <p:nvSpPr>
          <p:cNvPr id="212" name="テキスト プレースホルダ 9"/>
          <p:cNvSpPr>
            <a:spLocks noGrp="1"/>
          </p:cNvSpPr>
          <p:nvPr>
            <p:custDataLst>
              <p:tags r:id="rId7"/>
            </p:custDataLst>
          </p:nvPr>
        </p:nvSpPr>
        <p:spPr bwMode="gray">
          <a:xfrm>
            <a:off x="4333875" y="60039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617894-D84C-4AE3-82A0-D119D821B223}" type="datetime'1''''''''''''''''''''''''''''''''''0''''''0'''''''">
              <a:rPr kumimoji="0" lang="ja-JP" altLang="en-US" sz="1000">
                <a:sym typeface="+mn-lt"/>
              </a:rPr>
              <a:pPr marL="0" indent="0" algn="ctr">
                <a:spcBef>
                  <a:spcPct val="0"/>
                </a:spcBef>
                <a:buNone/>
              </a:pPr>
              <a:t>100</a:t>
            </a:fld>
            <a:endParaRPr kumimoji="0" lang="ja-JP" altLang="en-US" sz="1000" dirty="0">
              <a:sym typeface="+mn-lt"/>
            </a:endParaRPr>
          </a:p>
        </p:txBody>
      </p:sp>
      <p:sp>
        <p:nvSpPr>
          <p:cNvPr id="200" name="テキスト プレースホルダ 9"/>
          <p:cNvSpPr>
            <a:spLocks noGrp="1"/>
          </p:cNvSpPr>
          <p:nvPr>
            <p:custDataLst>
              <p:tags r:id="rId8"/>
            </p:custDataLst>
          </p:nvPr>
        </p:nvSpPr>
        <p:spPr bwMode="gray">
          <a:xfrm>
            <a:off x="1263650" y="6003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AD841A-C9F8-40CF-8CBB-E02A1CE58CC1}" type="datetime'''''''''''''''''''''''''''''20'''''''">
              <a:rPr kumimoji="0" lang="ja-JP" altLang="en-US" sz="1000">
                <a:sym typeface="+mn-lt"/>
              </a:rPr>
              <a:pPr marL="0" indent="0" algn="ctr">
                <a:spcBef>
                  <a:spcPct val="0"/>
                </a:spcBef>
                <a:buNone/>
              </a:pPr>
              <a:t>20</a:t>
            </a:fld>
            <a:endParaRPr kumimoji="0" lang="ja-JP" altLang="en-US" sz="1000" dirty="0">
              <a:sym typeface="+mn-lt"/>
            </a:endParaRPr>
          </a:p>
        </p:txBody>
      </p:sp>
      <p:sp>
        <p:nvSpPr>
          <p:cNvPr id="205" name="テキスト プレースホルダ 9"/>
          <p:cNvSpPr>
            <a:spLocks noGrp="1"/>
          </p:cNvSpPr>
          <p:nvPr>
            <p:custDataLst>
              <p:tags r:id="rId9"/>
            </p:custDataLst>
          </p:nvPr>
        </p:nvSpPr>
        <p:spPr bwMode="gray">
          <a:xfrm>
            <a:off x="2816225" y="6003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04EF9F-9AAD-43BE-B427-4B6F9DDA33B2}" type="datetime'''''''''''''''6''''0'''''''''''''">
              <a:rPr kumimoji="0" lang="ja-JP" altLang="en-US" sz="1000">
                <a:sym typeface="+mn-lt"/>
              </a:rPr>
              <a:pPr marL="0" indent="0" algn="ctr">
                <a:spcBef>
                  <a:spcPct val="0"/>
                </a:spcBef>
                <a:buNone/>
              </a:pPr>
              <a:t>60</a:t>
            </a:fld>
            <a:endParaRPr kumimoji="0" lang="ja-JP" altLang="en-US" sz="1000" dirty="0">
              <a:sym typeface="+mn-lt"/>
            </a:endParaRPr>
          </a:p>
        </p:txBody>
      </p:sp>
      <p:sp>
        <p:nvSpPr>
          <p:cNvPr id="182" name="テキスト プレースホルダ 9"/>
          <p:cNvSpPr>
            <a:spLocks noGrp="1"/>
          </p:cNvSpPr>
          <p:nvPr>
            <p:custDataLst>
              <p:tags r:id="rId10"/>
            </p:custDataLst>
          </p:nvPr>
        </p:nvSpPr>
        <p:spPr bwMode="gray">
          <a:xfrm>
            <a:off x="517525" y="6003925"/>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6C1B2B-5112-4C81-9514-19AA1657EA81}" type="datetime'''''''''''''0'''''''''''''''''''''''''''''''''''''''''''''''">
              <a:rPr kumimoji="0" lang="ja-JP" altLang="en-US" sz="1000">
                <a:sym typeface="+mn-lt"/>
              </a:rPr>
              <a:pPr marL="0" indent="0" algn="ctr">
                <a:spcBef>
                  <a:spcPct val="0"/>
                </a:spcBef>
                <a:buNone/>
              </a:pPr>
              <a:t>0</a:t>
            </a:fld>
            <a:endParaRPr kumimoji="0" lang="ja-JP" altLang="en-US" sz="1000" dirty="0">
              <a:sym typeface="+mn-lt"/>
            </a:endParaRPr>
          </a:p>
        </p:txBody>
      </p:sp>
      <p:cxnSp>
        <p:nvCxnSpPr>
          <p:cNvPr id="24" name="Straight Connector 23"/>
          <p:cNvCxnSpPr/>
          <p:nvPr>
            <p:custDataLst>
              <p:tags r:id="rId11"/>
            </p:custDataLst>
          </p:nvPr>
        </p:nvCxnSpPr>
        <p:spPr bwMode="gray">
          <a:xfrm>
            <a:off x="1222375" y="3308350"/>
            <a:ext cx="420688"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2"/>
            </p:custDataLst>
          </p:nvPr>
        </p:nvCxnSpPr>
        <p:spPr bwMode="gray">
          <a:xfrm>
            <a:off x="2085975" y="3308350"/>
            <a:ext cx="252413"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13"/>
            </p:custDataLst>
          </p:nvPr>
        </p:nvCxnSpPr>
        <p:spPr bwMode="gray">
          <a:xfrm flipH="1">
            <a:off x="2943225" y="3308350"/>
            <a:ext cx="43815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14"/>
            </p:custDataLst>
          </p:nvPr>
        </p:nvCxnSpPr>
        <p:spPr bwMode="gray">
          <a:xfrm flipH="1">
            <a:off x="2828925" y="3308350"/>
            <a:ext cx="5715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5"/>
            </p:custDataLst>
          </p:nvPr>
        </p:nvCxnSpPr>
        <p:spPr bwMode="gray">
          <a:xfrm>
            <a:off x="1590675" y="3308350"/>
            <a:ext cx="43815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1" name="テキスト プレースホルダ 9"/>
          <p:cNvSpPr>
            <a:spLocks noGrp="1"/>
          </p:cNvSpPr>
          <p:nvPr>
            <p:custDataLst>
              <p:tags r:id="rId16"/>
            </p:custDataLst>
          </p:nvPr>
        </p:nvSpPr>
        <p:spPr bwMode="gray">
          <a:xfrm>
            <a:off x="3127375" y="31559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C1B8B4-82AB-47B0-A28D-1A475BC68909}" type="datetime'''''''''''''''''''''''放射''''''線''''''''''''''''''''科'''">
              <a:rPr lang="ja-JP" altLang="en-US" sz="1000"/>
              <a:pPr marL="0" indent="0" algn="ctr">
                <a:spcBef>
                  <a:spcPct val="0"/>
                </a:spcBef>
                <a:buNone/>
              </a:pPr>
              <a:t>放射線科</a:t>
            </a:fld>
            <a:endParaRPr kumimoji="0" lang="ja-JP" altLang="en-US" sz="1000" dirty="0">
              <a:sym typeface="+mn-lt"/>
            </a:endParaRPr>
          </a:p>
        </p:txBody>
      </p:sp>
      <p:sp>
        <p:nvSpPr>
          <p:cNvPr id="207" name="テキスト プレースホルダ 9"/>
          <p:cNvSpPr>
            <a:spLocks noGrp="1"/>
          </p:cNvSpPr>
          <p:nvPr>
            <p:custDataLst>
              <p:tags r:id="rId17"/>
            </p:custDataLst>
          </p:nvPr>
        </p:nvSpPr>
        <p:spPr bwMode="gray">
          <a:xfrm>
            <a:off x="2390775" y="3155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292AC2-FEF2-4A54-93A1-C59C04B6C240}" type="datetime'''''''''歯''''''''''''''''''''''''''''''''''''''''''''科'''''''">
              <a:rPr lang="ja-JP" altLang="en-US" sz="1000"/>
              <a:pPr marL="0" indent="0" algn="ctr">
                <a:spcBef>
                  <a:spcPct val="0"/>
                </a:spcBef>
                <a:buNone/>
              </a:pPr>
              <a:t>歯科</a:t>
            </a:fld>
            <a:endParaRPr kumimoji="0" lang="ja-JP" altLang="en-US" sz="1000" dirty="0">
              <a:sym typeface="+mn-lt"/>
            </a:endParaRPr>
          </a:p>
        </p:txBody>
      </p:sp>
      <p:sp>
        <p:nvSpPr>
          <p:cNvPr id="206" name="テキスト プレースホルダ 9"/>
          <p:cNvSpPr>
            <a:spLocks noGrp="1"/>
          </p:cNvSpPr>
          <p:nvPr>
            <p:custDataLst>
              <p:tags r:id="rId18"/>
            </p:custDataLst>
          </p:nvPr>
        </p:nvSpPr>
        <p:spPr bwMode="gray">
          <a:xfrm>
            <a:off x="2695575" y="31559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55817F-E9EC-452A-A463-BB567BAB518A}" type="datetime'神''''経''''''''''''''''''''''''''''''''科'''''''''">
              <a:rPr lang="ja-JP" altLang="en-US" sz="1000"/>
              <a:pPr marL="0" indent="0" algn="ctr">
                <a:spcBef>
                  <a:spcPct val="0"/>
                </a:spcBef>
                <a:buNone/>
              </a:pPr>
              <a:t>神経科</a:t>
            </a:fld>
            <a:endParaRPr kumimoji="0" lang="ja-JP" altLang="en-US" sz="1000" dirty="0">
              <a:sym typeface="+mn-lt"/>
            </a:endParaRPr>
          </a:p>
        </p:txBody>
      </p:sp>
      <p:sp>
        <p:nvSpPr>
          <p:cNvPr id="195" name="テキスト プレースホルダ 9"/>
          <p:cNvSpPr>
            <a:spLocks noGrp="1"/>
          </p:cNvSpPr>
          <p:nvPr>
            <p:custDataLst>
              <p:tags r:id="rId19"/>
            </p:custDataLst>
          </p:nvPr>
        </p:nvSpPr>
        <p:spPr bwMode="gray">
          <a:xfrm>
            <a:off x="790575" y="3155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DEE0D2-8AA8-444E-887C-63FBAD2B7A54}" type="datetime'''''内''''''''''''''''''''''''''''''''科'''">
              <a:rPr lang="ja-JP" altLang="en-US" sz="1000"/>
              <a:pPr marL="0" indent="0" algn="ctr">
                <a:spcBef>
                  <a:spcPct val="0"/>
                </a:spcBef>
                <a:buNone/>
              </a:pPr>
              <a:t>内科</a:t>
            </a:fld>
            <a:endParaRPr kumimoji="0" lang="ja-JP" altLang="en-US" sz="1000" dirty="0">
              <a:sym typeface="+mn-lt"/>
            </a:endParaRPr>
          </a:p>
        </p:txBody>
      </p:sp>
      <p:sp>
        <p:nvSpPr>
          <p:cNvPr id="203" name="テキスト プレースホルダ 9"/>
          <p:cNvSpPr>
            <a:spLocks noGrp="1"/>
          </p:cNvSpPr>
          <p:nvPr>
            <p:custDataLst>
              <p:tags r:id="rId20"/>
            </p:custDataLst>
          </p:nvPr>
        </p:nvSpPr>
        <p:spPr bwMode="gray">
          <a:xfrm>
            <a:off x="1400175" y="31559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417170-3BC3-4FA9-9A1D-6F96C359C5A0}" type="datetime'''''''''''''''''''小''''''''''''児''科'''">
              <a:rPr lang="ja-JP" altLang="en-US" sz="1000"/>
              <a:pPr marL="0" indent="0" algn="ctr">
                <a:spcBef>
                  <a:spcPct val="0"/>
                </a:spcBef>
                <a:buNone/>
              </a:pPr>
              <a:t>小児科</a:t>
            </a:fld>
            <a:endParaRPr kumimoji="0" lang="ja-JP" altLang="en-US" sz="1000" dirty="0">
              <a:sym typeface="+mn-lt"/>
            </a:endParaRPr>
          </a:p>
        </p:txBody>
      </p:sp>
      <p:sp>
        <p:nvSpPr>
          <p:cNvPr id="204" name="テキスト プレースホルダ 9"/>
          <p:cNvSpPr>
            <a:spLocks noGrp="1"/>
          </p:cNvSpPr>
          <p:nvPr>
            <p:custDataLst>
              <p:tags r:id="rId21"/>
            </p:custDataLst>
          </p:nvPr>
        </p:nvSpPr>
        <p:spPr bwMode="gray">
          <a:xfrm>
            <a:off x="1831975" y="31559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2D624-0527-4D0F-A151-006BA372818C}" type="datetime'''''''''''産婦''''''''''''''''人''''''''''''''''''''科'">
              <a:rPr lang="ja-JP" altLang="en-US" sz="1000"/>
              <a:pPr marL="0" indent="0" algn="ctr">
                <a:spcBef>
                  <a:spcPct val="0"/>
                </a:spcBef>
                <a:buNone/>
              </a:pPr>
              <a:t>産婦人科</a:t>
            </a:fld>
            <a:endParaRPr kumimoji="0" lang="ja-JP" altLang="en-US" sz="1000" dirty="0">
              <a:sym typeface="+mn-lt"/>
            </a:endParaRPr>
          </a:p>
        </p:txBody>
      </p:sp>
      <p:sp>
        <p:nvSpPr>
          <p:cNvPr id="188" name="テキスト プレースホルダ 9"/>
          <p:cNvSpPr>
            <a:spLocks noGrp="1"/>
          </p:cNvSpPr>
          <p:nvPr>
            <p:custDataLst>
              <p:tags r:id="rId22"/>
            </p:custDataLst>
          </p:nvPr>
        </p:nvSpPr>
        <p:spPr bwMode="gray">
          <a:xfrm>
            <a:off x="4645025" y="600392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200" dirty="0">
              <a:sym typeface="+mn-lt"/>
            </a:endParaRPr>
          </a:p>
        </p:txBody>
      </p:sp>
      <p:sp>
        <p:nvSpPr>
          <p:cNvPr id="193" name="テキスト プレースホルダ 9"/>
          <p:cNvSpPr>
            <a:spLocks noGrp="1"/>
          </p:cNvSpPr>
          <p:nvPr>
            <p:custDataLst>
              <p:tags r:id="rId23"/>
            </p:custDataLst>
          </p:nvPr>
        </p:nvSpPr>
        <p:spPr bwMode="gray">
          <a:xfrm>
            <a:off x="1095375" y="3155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AB4C11-BE00-4072-8796-8DB0581658D0}" type="datetime'''外''''''''''''''''''''''''''''''''''''''''''''''''''''科'''''">
              <a:rPr lang="ja-JP" altLang="en-US" sz="1000"/>
              <a:pPr marL="0" indent="0" algn="ctr">
                <a:spcBef>
                  <a:spcPct val="0"/>
                </a:spcBef>
                <a:buNone/>
              </a:pPr>
              <a:t>外科</a:t>
            </a:fld>
            <a:endParaRPr kumimoji="0" lang="ja-JP" altLang="en-US" sz="1000" dirty="0">
              <a:sym typeface="+mn-lt"/>
            </a:endParaRPr>
          </a:p>
        </p:txBody>
      </p:sp>
      <p:sp>
        <p:nvSpPr>
          <p:cNvPr id="217" name="テキスト プレースホルダ 9"/>
          <p:cNvSpPr>
            <a:spLocks noGrp="1"/>
          </p:cNvSpPr>
          <p:nvPr>
            <p:custDataLst>
              <p:tags r:id="rId24"/>
            </p:custDataLst>
          </p:nvPr>
        </p:nvSpPr>
        <p:spPr bwMode="gray">
          <a:xfrm>
            <a:off x="3686175" y="31559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8268C8-DE14-49D8-9A2D-20B82C0809E6}" type="datetime'''''''''''''そ''の''他'''''''''''''''''''''''''''''''''''''''''">
              <a:rPr lang="ja-JP" altLang="en-US" sz="1000"/>
              <a:pPr marL="0" indent="0" algn="ctr">
                <a:spcBef>
                  <a:spcPct val="0"/>
                </a:spcBef>
                <a:buNone/>
              </a:pPr>
              <a:t>その他</a:t>
            </a:fld>
            <a:endParaRPr kumimoji="0" lang="ja-JP" altLang="en-US" sz="1000" dirty="0">
              <a:sym typeface="+mn-lt"/>
            </a:endParaRPr>
          </a:p>
        </p:txBody>
      </p:sp>
    </p:spTree>
    <p:extLst>
      <p:ext uri="{BB962C8B-B14F-4D97-AF65-F5344CB8AC3E}">
        <p14:creationId xmlns:p14="http://schemas.microsoft.com/office/powerpoint/2010/main" val="271388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293912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ロシア／医療関連／医療・公衆衛生</a:t>
            </a:r>
            <a:endParaRPr kumimoji="1" lang="ja-JP" altLang="en-US" dirty="0"/>
          </a:p>
        </p:txBody>
      </p:sp>
      <p:sp>
        <p:nvSpPr>
          <p:cNvPr id="5" name="テキスト ボックス 45">
            <a:extLst>
              <a:ext uri="{FF2B5EF4-FFF2-40B4-BE49-F238E27FC236}">
                <a16:creationId xmlns:a16="http://schemas.microsoft.com/office/drawing/2014/main" id="{540C53A7-A1B5-44D3-AC46-E7A821B1F38E}"/>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ロシアでは、臨床検査技師や放射線技師などの職種が存在している。需要に比べては数が足りていないとされているが、人数は公表されていない。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D6372AD9-CED0-4D85-AFE9-2F7EBBCF436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、世界作業療法連盟、デスクトップリサーチ</a:t>
            </a:r>
            <a:endParaRPr kumimoji="0" lang="en-US" altLang="ja-JP" sz="800" dirty="0" bmk=""/>
          </a:p>
        </p:txBody>
      </p:sp>
      <p:grpSp>
        <p:nvGrpSpPr>
          <p:cNvPr id="10" name="グループ化 7">
            <a:extLst>
              <a:ext uri="{FF2B5EF4-FFF2-40B4-BE49-F238E27FC236}">
                <a16:creationId xmlns:a16="http://schemas.microsoft.com/office/drawing/2014/main" id="{9B215A45-0E38-43B9-8CD8-5AFB9CCFD1BB}"/>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24C15AE6-4665-4933-96E0-18D53545DD3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B1C70C4D-57F4-43A5-8D53-95809A6CCD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8DD39F26-E62E-4BFB-9759-984B56AB28CF}"/>
              </a:ext>
            </a:extLst>
          </p:cNvPr>
          <p:cNvSpPr txBox="1"/>
          <p:nvPr/>
        </p:nvSpPr>
        <p:spPr>
          <a:xfrm>
            <a:off x="1675905" y="37683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6" name="テキスト ボックス 45">
            <a:extLst>
              <a:ext uri="{FF2B5EF4-FFF2-40B4-BE49-F238E27FC236}">
                <a16:creationId xmlns:a16="http://schemas.microsoft.com/office/drawing/2014/main" id="{B33DB74A-CEAC-4735-8B25-88CB6596B61B}"/>
              </a:ext>
            </a:extLst>
          </p:cNvPr>
          <p:cNvSpPr txBox="1"/>
          <p:nvPr/>
        </p:nvSpPr>
        <p:spPr>
          <a:xfrm>
            <a:off x="4747472" y="37838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4450020D-3714-44E6-8AD5-42CADD61318B}"/>
              </a:ext>
            </a:extLst>
          </p:cNvPr>
          <p:cNvSpPr txBox="1"/>
          <p:nvPr/>
        </p:nvSpPr>
        <p:spPr>
          <a:xfrm>
            <a:off x="1672063" y="2991893"/>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FDFBC72F-CCFA-4EF6-8823-607B22292079}"/>
              </a:ext>
            </a:extLst>
          </p:cNvPr>
          <p:cNvSpPr txBox="1"/>
          <p:nvPr/>
        </p:nvSpPr>
        <p:spPr>
          <a:xfrm>
            <a:off x="4743630" y="29918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ED889A91-FD4B-4578-9396-C89AEC7F8747}"/>
              </a:ext>
            </a:extLst>
          </p:cNvPr>
          <p:cNvSpPr txBox="1"/>
          <p:nvPr/>
        </p:nvSpPr>
        <p:spPr>
          <a:xfrm>
            <a:off x="1672063" y="3411001"/>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0" name="テキスト ボックス 45">
            <a:extLst>
              <a:ext uri="{FF2B5EF4-FFF2-40B4-BE49-F238E27FC236}">
                <a16:creationId xmlns:a16="http://schemas.microsoft.com/office/drawing/2014/main" id="{8FC510C9-3551-4E37-AA75-730180E073C8}"/>
              </a:ext>
            </a:extLst>
          </p:cNvPr>
          <p:cNvSpPr txBox="1"/>
          <p:nvPr/>
        </p:nvSpPr>
        <p:spPr>
          <a:xfrm>
            <a:off x="4732405" y="3411001"/>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AB7743C-635C-4746-A6F9-8B6B9D5F77AA}"/>
              </a:ext>
            </a:extLst>
          </p:cNvPr>
          <p:cNvSpPr txBox="1"/>
          <p:nvPr/>
        </p:nvSpPr>
        <p:spPr>
          <a:xfrm>
            <a:off x="6609184" y="3768357"/>
            <a:ext cx="37126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54D3EFAB-0E02-4FFB-A791-123C7EEF64D5}"/>
              </a:ext>
            </a:extLst>
          </p:cNvPr>
          <p:cNvSpPr txBox="1"/>
          <p:nvPr/>
        </p:nvSpPr>
        <p:spPr>
          <a:xfrm>
            <a:off x="6305233" y="2988784"/>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3DE7806A-79C4-4388-9A8A-497D39416E56}"/>
              </a:ext>
            </a:extLst>
          </p:cNvPr>
          <p:cNvSpPr txBox="1"/>
          <p:nvPr/>
        </p:nvSpPr>
        <p:spPr>
          <a:xfrm>
            <a:off x="6380471" y="34078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TextBox 25">
            <a:extLst>
              <a:ext uri="{FF2B5EF4-FFF2-40B4-BE49-F238E27FC236}">
                <a16:creationId xmlns:a16="http://schemas.microsoft.com/office/drawing/2014/main" id="{8E3E4544-601A-4560-BC4D-C3FFDECCF968}"/>
              </a:ext>
            </a:extLst>
          </p:cNvPr>
          <p:cNvSpPr txBox="1"/>
          <p:nvPr/>
        </p:nvSpPr>
        <p:spPr>
          <a:xfrm>
            <a:off x="16271" y="6858000"/>
            <a:ext cx="4969932" cy="400110"/>
          </a:xfrm>
          <a:prstGeom prst="rect">
            <a:avLst/>
          </a:prstGeom>
          <a:noFill/>
        </p:spPr>
        <p:txBody>
          <a:bodyPr wrap="square">
            <a:spAutoFit/>
          </a:bodyPr>
          <a:lstStyle/>
          <a:p>
            <a:r>
              <a:rPr lang="en-US" sz="1000" dirty="0">
                <a:hlinkClick r:id="rId6"/>
              </a:rPr>
              <a:t>https://www.jstage.jst.go.jp/article/rika/33/Suppl.7/33_S7_1/_pdf/-char/ja</a:t>
            </a:r>
            <a:endParaRPr lang="en-US" sz="1000" dirty="0"/>
          </a:p>
          <a:p>
            <a:r>
              <a:rPr lang="en-US" sz="1000" dirty="0"/>
              <a:t>https://healthmanagement.org/c/imaging/issuearticle/radiology-in-russia</a:t>
            </a:r>
          </a:p>
        </p:txBody>
      </p:sp>
    </p:spTree>
    <p:extLst>
      <p:ext uri="{BB962C8B-B14F-4D97-AF65-F5344CB8AC3E}">
        <p14:creationId xmlns:p14="http://schemas.microsoft.com/office/powerpoint/2010/main" val="127541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3368824" y="5445224"/>
            <a:ext cx="1152128" cy="288032"/>
          </a:xfrm>
          <a:prstGeom prst="roundRect">
            <a:avLst/>
          </a:prstGeom>
          <a:solidFill>
            <a:srgbClr val="E4BB46"/>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endParaRPr lang="ja-JP" altLang="en-US" sz="1200" b="1" dirty="0">
              <a:solidFill>
                <a:schemeClr val="bg1"/>
              </a:solidFill>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endParaRPr lang="zh-TW" altLang="en-US" dirty="0"/>
          </a:p>
        </p:txBody>
      </p:sp>
      <p:sp>
        <p:nvSpPr>
          <p:cNvPr id="4" name="ホームベース 3"/>
          <p:cNvSpPr/>
          <p:nvPr/>
        </p:nvSpPr>
        <p:spPr>
          <a:xfrm>
            <a:off x="344488" y="2204864"/>
            <a:ext cx="2304256" cy="288032"/>
          </a:xfrm>
          <a:prstGeom prst="homePlate">
            <a:avLst/>
          </a:prstGeom>
          <a:solidFill>
            <a:srgbClr val="A2BBDC"/>
          </a:solidFill>
        </p:spPr>
        <p:txBody>
          <a:bodyPr wrap="square" rtlCol="0" anchor="ctr">
            <a:noAutofit/>
          </a:bodyPr>
          <a:lstStyle/>
          <a:p>
            <a:pPr algn="ctr"/>
            <a:r>
              <a:rPr lang="en-US" altLang="ja-JP" sz="1400" b="1" dirty="0"/>
              <a:t>1993</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a:spLocks/>
          </p:cNvSpPr>
          <p:nvPr/>
        </p:nvSpPr>
        <p:spPr>
          <a:xfrm>
            <a:off x="200472" y="1124744"/>
            <a:ext cx="9505056" cy="49404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公的医療保険である「強制医療保険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(OMS : Obligatory Medical System)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」と、民間医療保険が存在。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公営の医療施設では原則無償で医療サービスを受けられ、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年時点では全国民の約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が強制医療保険に加入。</a:t>
            </a:r>
          </a:p>
        </p:txBody>
      </p:sp>
      <p:grpSp>
        <p:nvGrpSpPr>
          <p:cNvPr id="6" name="グループ化 7"/>
          <p:cNvGrpSpPr/>
          <p:nvPr/>
        </p:nvGrpSpPr>
        <p:grpSpPr>
          <a:xfrm>
            <a:off x="200472" y="1772816"/>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p:nvPr/>
        </p:nvSpPr>
        <p:spPr>
          <a:xfrm>
            <a:off x="344488"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強制医療保険制度が導入</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全国民が加入を義務付けられる。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無料で受けられる医療サービスの範囲があいまい。</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医療機関によって対応が異なる。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ホームベース 9"/>
          <p:cNvSpPr/>
          <p:nvPr/>
        </p:nvSpPr>
        <p:spPr>
          <a:xfrm>
            <a:off x="2648744" y="2204864"/>
            <a:ext cx="2304256" cy="288032"/>
          </a:xfrm>
          <a:prstGeom prst="homePlate">
            <a:avLst/>
          </a:prstGeom>
          <a:solidFill>
            <a:srgbClr val="A2BBDC"/>
          </a:solidFill>
        </p:spPr>
        <p:txBody>
          <a:bodyPr wrap="square" rtlCol="0" anchor="ctr">
            <a:noAutofit/>
          </a:bodyPr>
          <a:lstStyle/>
          <a:p>
            <a:pPr algn="ctr"/>
            <a:r>
              <a:rPr lang="en-US" altLang="ja-JP" sz="1400" b="1" dirty="0"/>
              <a:t>2011</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648744"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「ロシア連邦における強制医療保険について」が施行</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無料で受けられる医療サービスの範囲を見直し。</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ホームベース 11"/>
          <p:cNvSpPr/>
          <p:nvPr/>
        </p:nvSpPr>
        <p:spPr>
          <a:xfrm>
            <a:off x="4953000" y="2204864"/>
            <a:ext cx="4608512" cy="288032"/>
          </a:xfrm>
          <a:prstGeom prst="homePlate">
            <a:avLst>
              <a:gd name="adj" fmla="val 0"/>
            </a:avLst>
          </a:prstGeom>
          <a:solidFill>
            <a:srgbClr val="A2BBDC"/>
          </a:solidFill>
        </p:spPr>
        <p:txBody>
          <a:bodyPr wrap="square" rtlCol="0" anchor="ctr">
            <a:noAutofit/>
          </a:bodyPr>
          <a:lstStyle/>
          <a:p>
            <a:pPr algn="ct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　在</a:t>
            </a:r>
          </a:p>
        </p:txBody>
      </p:sp>
      <p:sp>
        <p:nvSpPr>
          <p:cNvPr id="13" name="正方形/長方形 12"/>
          <p:cNvSpPr/>
          <p:nvPr/>
        </p:nvSpPr>
        <p:spPr>
          <a:xfrm>
            <a:off x="4953000" y="2492896"/>
            <a:ext cx="4608512"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numCol="2" spcCol="216000" rtlCol="0" anchor="t"/>
          <a:lstStyle/>
          <a:p>
            <a:pPr algn="just" fontAlgn="ctr">
              <a:lnSpc>
                <a:spcPct val="110000"/>
              </a:lnSpc>
              <a:spcAft>
                <a:spcPts val="400"/>
              </a:spcAft>
              <a:buClr>
                <a:srgbClr val="5F8AC3"/>
              </a:buClr>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全国統一の保険証が発行</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制度上は、無料で受けられる医療サービスの範囲が制定。</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民間医療施設も申請すれば強制医療保険が適用される。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被保険者は自分で保険会社や医療施設を選ぶことができる。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年には、性感染症、結核、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HIV</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感染および後天性免疫不全症候群を除くほとんどの傷病を対象とした一次医療、一部の高度医療を含む専門医療、救急医療が無償で提供される。</a:t>
            </a: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中央政府が定めるものとは別に、地方政府が定める追加的な無料の医療サービス受けることができる場合がある。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344488" y="4725144"/>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各連邦構成主体</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強制医療保険基金</a:t>
            </a:r>
          </a:p>
        </p:txBody>
      </p:sp>
      <p:sp>
        <p:nvSpPr>
          <p:cNvPr id="17" name="角丸四角形 16"/>
          <p:cNvSpPr/>
          <p:nvPr/>
        </p:nvSpPr>
        <p:spPr>
          <a:xfrm>
            <a:off x="3080792" y="4725144"/>
            <a:ext cx="1728000" cy="504000"/>
          </a:xfrm>
          <a:prstGeom prst="roundRect">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民間保険会社</a:t>
            </a:r>
          </a:p>
        </p:txBody>
      </p:sp>
      <p:cxnSp>
        <p:nvCxnSpPr>
          <p:cNvPr id="19" name="直線矢印コネクタ 18"/>
          <p:cNvCxnSpPr>
            <a:stCxn id="16" idx="3"/>
            <a:endCxn id="17" idx="1"/>
          </p:cNvCxnSpPr>
          <p:nvPr/>
        </p:nvCxnSpPr>
        <p:spPr>
          <a:xfrm flipV="1">
            <a:off x="2072680" y="4977144"/>
            <a:ext cx="1008112" cy="28"/>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4869160"/>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t>契  約</a:t>
            </a:r>
          </a:p>
        </p:txBody>
      </p:sp>
      <p:sp>
        <p:nvSpPr>
          <p:cNvPr id="22" name="角丸四角形 21"/>
          <p:cNvSpPr/>
          <p:nvPr/>
        </p:nvSpPr>
        <p:spPr>
          <a:xfrm>
            <a:off x="2792760"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3" name="角丸四角形 22"/>
          <p:cNvSpPr/>
          <p:nvPr/>
        </p:nvSpPr>
        <p:spPr>
          <a:xfrm>
            <a:off x="3584848"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4" name="角丸四角形 23"/>
          <p:cNvSpPr/>
          <p:nvPr/>
        </p:nvSpPr>
        <p:spPr>
          <a:xfrm>
            <a:off x="4376936"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cxnSp>
        <p:nvCxnSpPr>
          <p:cNvPr id="26" name="直線矢印コネクタ 25"/>
          <p:cNvCxnSpPr>
            <a:stCxn id="17" idx="2"/>
            <a:endCxn id="22" idx="0"/>
          </p:cNvCxnSpPr>
          <p:nvPr/>
        </p:nvCxnSpPr>
        <p:spPr>
          <a:xfrm flipH="1">
            <a:off x="3152800" y="5229144"/>
            <a:ext cx="791992"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7" idx="2"/>
            <a:endCxn id="23" idx="0"/>
          </p:cNvCxnSpPr>
          <p:nvPr/>
        </p:nvCxnSpPr>
        <p:spPr>
          <a:xfrm>
            <a:off x="3944792" y="5229144"/>
            <a:ext cx="96"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7" idx="2"/>
            <a:endCxn id="24" idx="0"/>
          </p:cNvCxnSpPr>
          <p:nvPr/>
        </p:nvCxnSpPr>
        <p:spPr>
          <a:xfrm>
            <a:off x="3944792" y="5229144"/>
            <a:ext cx="792184"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3368824" y="5445224"/>
            <a:ext cx="1152128" cy="288032"/>
          </a:xfrm>
          <a:prstGeom prst="roundRect">
            <a:avLst/>
          </a:prstGeom>
          <a:solidFill>
            <a:srgbClr val="E4BB46">
              <a:alpha val="50000"/>
            </a:srgbClr>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pPr algn="ctr"/>
            <a:r>
              <a:rPr lang="ja-JP" altLang="en-US" sz="1000" b="1" dirty="0"/>
              <a:t>診療費を支払</a:t>
            </a:r>
          </a:p>
        </p:txBody>
      </p:sp>
      <p:graphicFrame>
        <p:nvGraphicFramePr>
          <p:cNvPr id="45" name="表 44"/>
          <p:cNvGraphicFramePr>
            <a:graphicFrameLocks noGrp="1"/>
          </p:cNvGraphicFramePr>
          <p:nvPr>
            <p:extLst>
              <p:ext uri="{D42A27DB-BD31-4B8C-83A1-F6EECF244321}">
                <p14:modId xmlns:p14="http://schemas.microsoft.com/office/powerpoint/2010/main" val="2718364762"/>
              </p:ext>
            </p:extLst>
          </p:nvPr>
        </p:nvGraphicFramePr>
        <p:xfrm>
          <a:off x="5601073" y="4689336"/>
          <a:ext cx="3960439" cy="1764000"/>
        </p:xfrm>
        <a:graphic>
          <a:graphicData uri="http://schemas.openxmlformats.org/drawingml/2006/table">
            <a:tbl>
              <a:tblPr firstRow="1" bandRow="1">
                <a:tableStyleId>{5C22544A-7EE6-4342-B048-85BDC9FD1C3A}</a:tableStyleId>
              </a:tblPr>
              <a:tblGrid>
                <a:gridCol w="733414">
                  <a:extLst>
                    <a:ext uri="{9D8B030D-6E8A-4147-A177-3AD203B41FA5}">
                      <a16:colId xmlns:a16="http://schemas.microsoft.com/office/drawing/2014/main" val="20000"/>
                    </a:ext>
                  </a:extLst>
                </a:gridCol>
                <a:gridCol w="806756">
                  <a:extLst>
                    <a:ext uri="{9D8B030D-6E8A-4147-A177-3AD203B41FA5}">
                      <a16:colId xmlns:a16="http://schemas.microsoft.com/office/drawing/2014/main" val="20001"/>
                    </a:ext>
                  </a:extLst>
                </a:gridCol>
                <a:gridCol w="1430159">
                  <a:extLst>
                    <a:ext uri="{9D8B030D-6E8A-4147-A177-3AD203B41FA5}">
                      <a16:colId xmlns:a16="http://schemas.microsoft.com/office/drawing/2014/main" val="20002"/>
                    </a:ext>
                  </a:extLst>
                </a:gridCol>
                <a:gridCol w="990110">
                  <a:extLst>
                    <a:ext uri="{9D8B030D-6E8A-4147-A177-3AD203B41FA5}">
                      <a16:colId xmlns:a16="http://schemas.microsoft.com/office/drawing/2014/main" val="20003"/>
                    </a:ext>
                  </a:extLst>
                </a:gridCol>
              </a:tblGrid>
              <a:tr h="396000">
                <a:tc>
                  <a:txBody>
                    <a:bodyPr/>
                    <a:lstStyle/>
                    <a:p>
                      <a:endParaRPr kumimoji="1" lang="ja-JP" altLang="en-US" sz="1000" dirty="0"/>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保険料を</a:t>
                      </a:r>
                      <a:br>
                        <a:rPr lang="en-US" altLang="ja-JP" sz="1000" dirty="0">
                          <a:latin typeface="+mn-ea"/>
                          <a:ea typeface="+mn-ea"/>
                        </a:rPr>
                      </a:br>
                      <a:r>
                        <a:rPr lang="ja-JP" altLang="en-US" sz="1000" dirty="0">
                          <a:latin typeface="+mn-ea"/>
                          <a:ea typeface="+mn-ea"/>
                        </a:rPr>
                        <a:t>負担する人</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dirty="0"/>
                        <a:t>保険料</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保険料の平均</a:t>
                      </a:r>
                      <a:br>
                        <a:rPr lang="en-US" altLang="ja-JP" sz="1000" dirty="0">
                          <a:latin typeface="+mn-ea"/>
                          <a:ea typeface="+mn-ea"/>
                        </a:rPr>
                      </a:br>
                      <a:r>
                        <a:rPr lang="ja-JP" altLang="en-US" sz="1000" dirty="0">
                          <a:latin typeface="+mn-ea"/>
                          <a:ea typeface="+mn-ea"/>
                        </a:rPr>
                        <a:t>（</a:t>
                      </a:r>
                      <a:r>
                        <a:rPr lang="en-US" altLang="ja-JP" sz="1000" dirty="0">
                          <a:latin typeface="Arial" panose="020B0604020202020204" pitchFamily="34" charset="0"/>
                          <a:ea typeface="+mn-ea"/>
                          <a:cs typeface="Arial" panose="020B0604020202020204" pitchFamily="34" charset="0"/>
                        </a:rPr>
                        <a:t>2013</a:t>
                      </a:r>
                      <a:r>
                        <a:rPr lang="ja-JP" altLang="en-US" sz="1000" dirty="0">
                          <a:latin typeface="+mn-ea"/>
                          <a:ea typeface="+mn-ea"/>
                        </a:rPr>
                        <a:t>年）</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84000">
                <a:tc>
                  <a:txBody>
                    <a:bodyPr/>
                    <a:lstStyle/>
                    <a:p>
                      <a:pPr algn="l"/>
                      <a:r>
                        <a:rPr lang="ja-JP" altLang="en-US" sz="1000" b="1" dirty="0">
                          <a:latin typeface="+mn-ea"/>
                          <a:ea typeface="+mn-ea"/>
                        </a:rPr>
                        <a:t>就労者</a:t>
                      </a:r>
                      <a:endParaRPr kumimoji="1" lang="ja-JP" altLang="en-US" sz="1000" b="1"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000" dirty="0"/>
                        <a:t>雇用者</a:t>
                      </a:r>
                      <a:endParaRPr kumimoji="1" lang="ja-JP" altLang="en-US" sz="1000"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200"/>
                        </a:spcAft>
                      </a:pPr>
                      <a:r>
                        <a:rPr kumimoji="1" lang="ja-JP" altLang="en-US" sz="900" dirty="0"/>
                        <a:t>賃金（上限は</a:t>
                      </a:r>
                      <a:r>
                        <a:rPr kumimoji="1" lang="en-US" altLang="ja-JP" sz="900" dirty="0"/>
                        <a:t>624,000</a:t>
                      </a:r>
                      <a:r>
                        <a:rPr kumimoji="1" lang="ja-JP" altLang="en-US" sz="900" dirty="0"/>
                        <a:t>ルーブル）の</a:t>
                      </a:r>
                      <a:r>
                        <a:rPr kumimoji="1" lang="en-US" altLang="ja-JP" sz="900" dirty="0"/>
                        <a:t>5.1%</a:t>
                      </a:r>
                    </a:p>
                    <a:p>
                      <a:pPr algn="just">
                        <a:spcAft>
                          <a:spcPts val="200"/>
                        </a:spcAft>
                      </a:pPr>
                      <a:r>
                        <a:rPr kumimoji="1" lang="ja-JP" altLang="en-US" sz="900" dirty="0"/>
                        <a:t>業種により軽減や免除措置もある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a:t>12,332</a:t>
                      </a:r>
                      <a:br>
                        <a:rPr lang="en-US" altLang="ja-JP" sz="1000" dirty="0"/>
                      </a:br>
                      <a:r>
                        <a:rPr lang="ja-JP" altLang="en-US" sz="1000" dirty="0"/>
                        <a:t>ルーブル</a:t>
                      </a:r>
                      <a:endParaRPr lang="ja-JP" altLang="en-US" sz="1000" dirty="0">
                        <a:solidFill>
                          <a:srgbClr val="000000"/>
                        </a:solidFill>
                        <a:ea typeface="ＭＳ Ｐゴシック" charset="-128"/>
                        <a:cs typeface="Arial"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684000">
                <a:tc>
                  <a:txBody>
                    <a:bodyPr/>
                    <a:lstStyle/>
                    <a:p>
                      <a:pPr algn="l" defTabSz="955675">
                        <a:buClr>
                          <a:schemeClr val="bg2"/>
                        </a:buClr>
                        <a:buSzPct val="100000"/>
                      </a:pPr>
                      <a:r>
                        <a:rPr lang="ja-JP" altLang="en-US" sz="1000" b="1" dirty="0">
                          <a:latin typeface="+mn-ea"/>
                          <a:ea typeface="+mn-ea"/>
                        </a:rPr>
                        <a:t>非就労者</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ctr"/>
                      <a:r>
                        <a:rPr kumimoji="1" lang="ja-JP" altLang="en-US" sz="1000" dirty="0"/>
                        <a:t>地方政府</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900" kern="1200" dirty="0">
                          <a:solidFill>
                            <a:schemeClr val="dk1"/>
                          </a:solidFill>
                          <a:latin typeface="+mn-lt"/>
                          <a:ea typeface="+mn-ea"/>
                          <a:cs typeface="+mn-cs"/>
                        </a:rPr>
                        <a:t>基本となる保険料に地域係数など、各種の係数をかけて算出</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4,469</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ルーブル</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54" name="テキスト ボックス 53"/>
          <p:cNvSpPr txBox="1">
            <a:spLocks/>
          </p:cNvSpPr>
          <p:nvPr/>
        </p:nvSpPr>
        <p:spPr>
          <a:xfrm>
            <a:off x="200472" y="6525344"/>
            <a:ext cx="936104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国立社会保障・人口問題研究所 衣川靖子「ロシアの保健医療事情と政策・制度の動向」（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医療国際展開等推進事業 ロシア医薬品に関する市場及び将来的な事業可能性調査報告書」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グループ化 7"/>
          <p:cNvGrpSpPr/>
          <p:nvPr/>
        </p:nvGrpSpPr>
        <p:grpSpPr>
          <a:xfrm>
            <a:off x="200472" y="4293096"/>
            <a:ext cx="5040560"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強制医療保険制度</a:t>
              </a:r>
            </a:p>
          </p:txBody>
        </p:sp>
      </p:grpSp>
      <p:grpSp>
        <p:nvGrpSpPr>
          <p:cNvPr id="40" name="グループ化 7"/>
          <p:cNvGrpSpPr/>
          <p:nvPr/>
        </p:nvGrpSpPr>
        <p:grpSpPr>
          <a:xfrm>
            <a:off x="5457056" y="4293096"/>
            <a:ext cx="4248472" cy="288032"/>
            <a:chOff x="4803500" y="2113806"/>
            <a:chExt cx="5626916" cy="288032"/>
          </a:xfrm>
        </p:grpSpPr>
        <p:cxnSp>
          <p:nvCxnSpPr>
            <p:cNvPr id="41" name="直線コネクタ 4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保険料の支払い</a:t>
              </a:r>
            </a:p>
          </p:txBody>
        </p:sp>
      </p:grpSp>
    </p:spTree>
    <p:extLst>
      <p:ext uri="{BB962C8B-B14F-4D97-AF65-F5344CB8AC3E}">
        <p14:creationId xmlns:p14="http://schemas.microsoft.com/office/powerpoint/2010/main" val="226578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439329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13" imgW="360" imgH="360" progId="TCLayout.ActiveDocument.1">
                  <p:embed/>
                </p:oleObj>
              </mc:Choice>
              <mc:Fallback>
                <p:oleObj name="think-cell Slide" r:id="rId13" imgW="360" imgH="360" progId="TCLayout.ActiveDocument.1">
                  <p:embed/>
                  <p:pic>
                    <p:nvPicPr>
                      <p:cNvPr id="7" name="Object 6"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1" name="円/楕円 20"/>
          <p:cNvSpPr/>
          <p:nvPr/>
        </p:nvSpPr>
        <p:spPr>
          <a:xfrm>
            <a:off x="864096" y="3573016"/>
            <a:ext cx="1440160" cy="792088"/>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公的保険による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支払い総額の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民間保険制度</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民間保険の被保険者は、保険会社が指定する医療施設において無料で診療を受けることができるが、契約条件により受けられる診療内容は異なる。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個人加入は普及しておらず、法人加入が保険料の金額ベースで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年）を占める。</a:t>
            </a:r>
          </a:p>
        </p:txBody>
      </p:sp>
      <p:sp>
        <p:nvSpPr>
          <p:cNvPr id="8" name="正方形/長方形 7"/>
          <p:cNvSpPr/>
          <p:nvPr/>
        </p:nvSpPr>
        <p:spPr>
          <a:xfrm>
            <a:off x="360040" y="2996952"/>
            <a:ext cx="720080" cy="2232248"/>
          </a:xfrm>
          <a:prstGeom prst="rect">
            <a:avLst/>
          </a:prstGeom>
          <a:solidFill>
            <a:srgbClr val="80CCE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1224136" y="4857158"/>
            <a:ext cx="720080" cy="372041"/>
          </a:xfrm>
          <a:prstGeom prst="rect">
            <a:avLst/>
          </a:prstGeom>
          <a:solidFill>
            <a:srgbClr val="1F497D"/>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2" name="直線コネクタ 11"/>
          <p:cNvCxnSpPr/>
          <p:nvPr/>
        </p:nvCxnSpPr>
        <p:spPr>
          <a:xfrm>
            <a:off x="216024" y="5229200"/>
            <a:ext cx="18722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88032"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公的保険に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sp>
        <p:nvSpPr>
          <p:cNvPr id="14" name="正方形/長方形 13"/>
          <p:cNvSpPr/>
          <p:nvPr/>
        </p:nvSpPr>
        <p:spPr>
          <a:xfrm>
            <a:off x="1152129"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民間保険に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cxnSp>
        <p:nvCxnSpPr>
          <p:cNvPr id="16" name="直線コネクタ 15"/>
          <p:cNvCxnSpPr/>
          <p:nvPr/>
        </p:nvCxnSpPr>
        <p:spPr>
          <a:xfrm>
            <a:off x="1080120" y="2996952"/>
            <a:ext cx="864096" cy="0"/>
          </a:xfrm>
          <a:prstGeom prst="line">
            <a:avLst/>
          </a:prstGeom>
          <a:ln w="9525">
            <a:solidFill>
              <a:srgbClr val="6A6A6A"/>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584176" y="299695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152128" y="4825724"/>
            <a:ext cx="869275" cy="430887"/>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38</a:t>
            </a:r>
            <a:r>
              <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US$</a:t>
            </a:r>
            <a:b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3" name="Rectangle 13"/>
          <p:cNvSpPr>
            <a:spLocks noChangeArrowheads="1"/>
          </p:cNvSpPr>
          <p:nvPr/>
        </p:nvSpPr>
        <p:spPr bwMode="blackWhite">
          <a:xfrm>
            <a:off x="5817096" y="2924943"/>
            <a:ext cx="1007952" cy="1656183"/>
          </a:xfrm>
          <a:prstGeom prst="rect">
            <a:avLst/>
          </a:prstGeom>
          <a:solidFill>
            <a:srgbClr val="83A4D1"/>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Sogaz</a:t>
            </a:r>
            <a:endParaRPr lang="ja-JP" altLang="en-US" sz="1100" b="1" dirty="0">
              <a:ea typeface="+mn-ea"/>
              <a:cs typeface="Arial" panose="020B0604020202020204" pitchFamily="34" charset="0"/>
            </a:endParaRPr>
          </a:p>
        </p:txBody>
      </p:sp>
      <p:sp>
        <p:nvSpPr>
          <p:cNvPr id="24" name="Rectangle 13"/>
          <p:cNvSpPr>
            <a:spLocks noChangeArrowheads="1"/>
          </p:cNvSpPr>
          <p:nvPr/>
        </p:nvSpPr>
        <p:spPr bwMode="blackWhite">
          <a:xfrm>
            <a:off x="5817096" y="4653135"/>
            <a:ext cx="1007952" cy="1080014"/>
          </a:xfrm>
          <a:prstGeom prst="rect">
            <a:avLst/>
          </a:prstGeom>
          <a:solidFill>
            <a:srgbClr val="5CBEA4"/>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Ingosstrakh</a:t>
            </a:r>
            <a:endParaRPr lang="ja-JP" altLang="en-US" sz="1100" b="1" dirty="0">
              <a:ea typeface="+mn-ea"/>
              <a:cs typeface="Arial" panose="020B0604020202020204" pitchFamily="34" charset="0"/>
            </a:endParaRPr>
          </a:p>
        </p:txBody>
      </p:sp>
      <p:sp>
        <p:nvSpPr>
          <p:cNvPr id="25" name="テキスト ボックス 33"/>
          <p:cNvSpPr txBox="1"/>
          <p:nvPr/>
        </p:nvSpPr>
        <p:spPr>
          <a:xfrm>
            <a:off x="6825208" y="2924943"/>
            <a:ext cx="2880320" cy="1656183"/>
          </a:xfrm>
          <a:prstGeom prst="rect">
            <a:avLst/>
          </a:prstGeom>
          <a:solidFill>
            <a:srgbClr val="DDE6F3"/>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1993</a:t>
            </a:r>
            <a:r>
              <a:rPr lang="ja-JP" altLang="en-US" sz="1000" dirty="0">
                <a:solidFill>
                  <a:srgbClr val="000000"/>
                </a:solidFill>
                <a:ea typeface="ＭＳ Ｐゴシック" charset="-128"/>
                <a:cs typeface="Arial" pitchFamily="34" charset="0"/>
              </a:rPr>
              <a:t>年設立。生命保険や損害保険も含め、</a:t>
            </a:r>
            <a:r>
              <a:rPr lang="en-US" altLang="ja-JP" sz="1000" dirty="0">
                <a:solidFill>
                  <a:srgbClr val="000000"/>
                </a:solidFill>
                <a:ea typeface="ＭＳ Ｐゴシック" charset="-128"/>
                <a:cs typeface="Arial" pitchFamily="34" charset="0"/>
              </a:rPr>
              <a:t>100</a:t>
            </a:r>
            <a:r>
              <a:rPr lang="ja-JP" altLang="en-US" sz="1000" dirty="0">
                <a:solidFill>
                  <a:srgbClr val="000000"/>
                </a:solidFill>
                <a:ea typeface="ＭＳ Ｐゴシック" charset="-128"/>
                <a:cs typeface="Arial" pitchFamily="34" charset="0"/>
              </a:rPr>
              <a:t>以上の保険商品を提供しており、ロシアで最も多くの保険商品を提供している。</a:t>
            </a:r>
            <a:endParaRPr lang="en-US" altLang="ja-JP" sz="1000" dirty="0">
              <a:solidFill>
                <a:srgbClr val="000000"/>
              </a:solidFill>
              <a:ea typeface="ＭＳ Ｐゴシック" charset="-128"/>
              <a:cs typeface="Arial" pitchFamily="34" charset="0"/>
            </a:endParaRP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spc="-50" dirty="0">
                <a:solidFill>
                  <a:srgbClr val="000000"/>
                </a:solidFill>
                <a:ea typeface="ＭＳ Ｐゴシック" charset="-128"/>
                <a:cs typeface="Arial" pitchFamily="34" charset="0"/>
              </a:rPr>
              <a:t>国内外</a:t>
            </a:r>
            <a:r>
              <a:rPr lang="en-US" altLang="ja-JP" sz="1000" spc="-50" dirty="0">
                <a:solidFill>
                  <a:srgbClr val="000000"/>
                </a:solidFill>
                <a:ea typeface="ＭＳ Ｐゴシック" charset="-128"/>
                <a:cs typeface="Arial" pitchFamily="34" charset="0"/>
              </a:rPr>
              <a:t>5,700</a:t>
            </a:r>
            <a:r>
              <a:rPr lang="ja-JP" altLang="en-US" sz="1000" spc="-50" dirty="0">
                <a:solidFill>
                  <a:srgbClr val="000000"/>
                </a:solidFill>
                <a:ea typeface="ＭＳ Ｐゴシック" charset="-128"/>
                <a:cs typeface="Arial" pitchFamily="34" charset="0"/>
              </a:rPr>
              <a:t>の医療機関において利用可能。ドイツ、イタリア、チェコなどの医療機関との契約もある。</a:t>
            </a: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保険商品により異なるが、一般的な医療サービスのほか、医療研究センターにおける専門医の診察やロシア国内及び海外のリゾート地における療養・リハビリ診療などを含む商品もある。</a:t>
            </a:r>
          </a:p>
        </p:txBody>
      </p:sp>
      <p:sp>
        <p:nvSpPr>
          <p:cNvPr id="27" name="テキスト ボックス 33"/>
          <p:cNvSpPr txBox="1"/>
          <p:nvPr/>
        </p:nvSpPr>
        <p:spPr>
          <a:xfrm>
            <a:off x="6825208" y="4653136"/>
            <a:ext cx="2880320" cy="1080120"/>
          </a:xfrm>
          <a:prstGeom prst="rect">
            <a:avLst/>
          </a:prstGeom>
          <a:solidFill>
            <a:srgbClr val="D3EDE6"/>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1947</a:t>
            </a:r>
            <a:r>
              <a:rPr lang="ja-JP" altLang="en-US" sz="1000" dirty="0">
                <a:solidFill>
                  <a:srgbClr val="000000"/>
                </a:solidFill>
                <a:ea typeface="ＭＳ Ｐゴシック" charset="-128"/>
                <a:cs typeface="Arial" pitchFamily="34" charset="0"/>
              </a:rPr>
              <a:t>年設立。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民間保険の加入者は</a:t>
            </a:r>
            <a:r>
              <a:rPr lang="en-US" altLang="ja-JP" sz="1000" dirty="0">
                <a:solidFill>
                  <a:srgbClr val="000000"/>
                </a:solidFill>
                <a:ea typeface="ＭＳ Ｐゴシック" charset="-128"/>
                <a:cs typeface="Arial" pitchFamily="34" charset="0"/>
              </a:rPr>
              <a:t>60</a:t>
            </a:r>
            <a:r>
              <a:rPr lang="ja-JP" altLang="en-US" sz="1000" dirty="0">
                <a:solidFill>
                  <a:srgbClr val="000000"/>
                </a:solidFill>
                <a:ea typeface="ＭＳ Ｐゴシック" charset="-128"/>
                <a:cs typeface="Arial" pitchFamily="34" charset="0"/>
              </a:rPr>
              <a:t>万人以上。モスクワでは</a:t>
            </a:r>
            <a:r>
              <a:rPr lang="en-US" altLang="ja-JP" sz="1000" dirty="0">
                <a:solidFill>
                  <a:srgbClr val="000000"/>
                </a:solidFill>
                <a:ea typeface="ＭＳ Ｐゴシック" charset="-128"/>
                <a:cs typeface="Arial" pitchFamily="34" charset="0"/>
              </a:rPr>
              <a:t>350</a:t>
            </a:r>
            <a:r>
              <a:rPr lang="ja-JP" altLang="en-US" sz="1000" dirty="0">
                <a:solidFill>
                  <a:srgbClr val="000000"/>
                </a:solidFill>
                <a:ea typeface="ＭＳ Ｐゴシック" charset="-128"/>
                <a:cs typeface="Arial" pitchFamily="34" charset="0"/>
              </a:rPr>
              <a:t>の医療機関で利用が可能である。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民間保険のほか、強制医療保険（公的保険）も扱っている。</a:t>
            </a:r>
          </a:p>
        </p:txBody>
      </p:sp>
      <p:cxnSp>
        <p:nvCxnSpPr>
          <p:cNvPr id="38" name="直線矢印コネクタ 37"/>
          <p:cNvCxnSpPr/>
          <p:nvPr/>
        </p:nvCxnSpPr>
        <p:spPr>
          <a:xfrm flipV="1">
            <a:off x="1584176" y="427711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Medical Excellence JAPAN</a:t>
            </a:r>
            <a:r>
              <a:rPr kumimoji="0" lang="ja-JP" altLang="en-US" sz="800" dirty="0" bmk=""/>
              <a:t>「日ロ先端医療センター（仮称）プロジェクト」（</a:t>
            </a:r>
            <a:r>
              <a:rPr kumimoji="0" lang="en-US" altLang="ja-JP" sz="800" dirty="0" bmk=""/>
              <a:t>2015</a:t>
            </a:r>
            <a:r>
              <a:rPr kumimoji="0" lang="ja-JP" altLang="en-US" sz="800" dirty="0" bmk=""/>
              <a:t>）、国立社会保障・人口問題研究所 衣川靖子「ロシアの保健医療事情と政策・制度の動向」（</a:t>
            </a:r>
            <a:r>
              <a:rPr kumimoji="0" lang="en-US" altLang="ja-JP" sz="800" dirty="0" bmk=""/>
              <a:t>2015</a:t>
            </a:r>
            <a:r>
              <a:rPr kumimoji="0" lang="ja-JP" altLang="en-US" sz="800" dirty="0" bmk=""/>
              <a:t>）</a:t>
            </a:r>
            <a:endParaRPr kumimoji="0" lang="en-US" altLang="ja-JP" sz="800" dirty="0" bmk=""/>
          </a:p>
        </p:txBody>
      </p:sp>
      <p:grpSp>
        <p:nvGrpSpPr>
          <p:cNvPr id="26" name="グループ化 7"/>
          <p:cNvGrpSpPr/>
          <p:nvPr/>
        </p:nvGrpSpPr>
        <p:grpSpPr>
          <a:xfrm>
            <a:off x="5817096" y="2492896"/>
            <a:ext cx="388843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主な民間保険企業の概要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30" name="グループ化 7"/>
          <p:cNvGrpSpPr/>
          <p:nvPr/>
        </p:nvGrpSpPr>
        <p:grpSpPr>
          <a:xfrm>
            <a:off x="2504728" y="2492896"/>
            <a:ext cx="2880320"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民間保険市場における各社のシェア</a:t>
              </a:r>
            </a:p>
          </p:txBody>
        </p:sp>
      </p:grpSp>
      <p:grpSp>
        <p:nvGrpSpPr>
          <p:cNvPr id="33" name="グループ化 7"/>
          <p:cNvGrpSpPr/>
          <p:nvPr/>
        </p:nvGrpSpPr>
        <p:grpSpPr>
          <a:xfrm>
            <a:off x="216024" y="2492896"/>
            <a:ext cx="1872208" cy="288032"/>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民間保険による支払い</a:t>
              </a:r>
            </a:p>
          </p:txBody>
        </p:sp>
      </p:gr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3412399980"/>
              </p:ext>
            </p:extLst>
          </p:nvPr>
        </p:nvGraphicFramePr>
        <p:xfrm>
          <a:off x="2514600" y="2933701"/>
          <a:ext cx="2857594" cy="2848069"/>
        </p:xfrm>
        <a:graphic>
          <a:graphicData uri="http://schemas.openxmlformats.org/presentationml/2006/ole">
            <mc:AlternateContent xmlns:mc="http://schemas.openxmlformats.org/markup-compatibility/2006">
              <mc:Choice xmlns:v="urn:schemas-microsoft-com:vml" Requires="v">
                <p:oleObj spid="_x0000_s18435" name="Chart" r:id="rId15" imgW="2857594" imgH="2848069" progId="MSGraph.Chart.8">
                  <p:embed followColorScheme="full"/>
                </p:oleObj>
              </mc:Choice>
              <mc:Fallback>
                <p:oleObj name="Chart" r:id="rId15" imgW="2857594" imgH="2848069" progId="MSGraph.Chart.8">
                  <p:embed followColorScheme="full"/>
                  <p:pic>
                    <p:nvPicPr>
                      <p:cNvPr id="5" name="Object 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2933701"/>
                        <a:ext cx="2857594" cy="2848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テキスト プレースホルダ 9"/>
          <p:cNvSpPr>
            <a:spLocks noGrp="1"/>
          </p:cNvSpPr>
          <p:nvPr>
            <p:custDataLst>
              <p:tags r:id="rId5"/>
            </p:custDataLst>
          </p:nvPr>
        </p:nvSpPr>
        <p:spPr bwMode="gray">
          <a:xfrm>
            <a:off x="4400550" y="4681538"/>
            <a:ext cx="703263" cy="304800"/>
          </a:xfrm>
          <a:prstGeom prst="rect">
            <a:avLst/>
          </a:prstGeom>
          <a:solidFill>
            <a:srgbClr val="C0E6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EF887-22B4-4221-BF8A-ED8A2C17E33E}" type="datetime'I''''''ng''''''''''os''''st''r''a''''''''kh'''''''''''''''''''">
              <a:rPr lang="ja-JP" altLang="en-US" sz="1000" smtClean="0"/>
              <a:pPr marL="0" indent="0" algn="ctr">
                <a:spcBef>
                  <a:spcPct val="0"/>
                </a:spcBef>
                <a:buNone/>
              </a:pPr>
              <a:t>Ingosstrakh</a:t>
            </a:fld>
            <a:br>
              <a:rPr kumimoji="0" lang="ja-JP" altLang="en-US" sz="1000" dirty="0">
                <a:sym typeface="+mn-lt"/>
              </a:rPr>
            </a:br>
            <a:fld id="{7F4C508F-2047-40EC-8D75-CE6A3DE32D5E}" type="datetime'''7'''''''''''''''">
              <a:rPr lang="ja-JP" altLang="en-US" sz="1000" smtClean="0"/>
              <a:pPr marL="0" indent="0" algn="ctr">
                <a:spcBef>
                  <a:spcPct val="0"/>
                </a:spcBef>
                <a:buNone/>
              </a:pPr>
              <a:t>7</a:t>
            </a:fld>
            <a:endParaRPr kumimoji="0" lang="ja-JP" altLang="en-US" sz="1000" dirty="0">
              <a:sym typeface="+mn-lt"/>
            </a:endParaRPr>
          </a:p>
        </p:txBody>
      </p:sp>
      <p:sp>
        <p:nvSpPr>
          <p:cNvPr id="53" name="テキスト プレースホルダ 9"/>
          <p:cNvSpPr>
            <a:spLocks noGrp="1"/>
          </p:cNvSpPr>
          <p:nvPr>
            <p:custDataLst>
              <p:tags r:id="rId6"/>
            </p:custDataLst>
          </p:nvPr>
        </p:nvSpPr>
        <p:spPr bwMode="gray">
          <a:xfrm>
            <a:off x="4348163" y="5087938"/>
            <a:ext cx="40163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D22B-50FF-4DF9-8125-64B4989B9CD3}" type="datetime'Z''''h''''''''''''as''''''o'">
              <a:rPr lang="ja-JP" altLang="en-US" sz="1000" smtClean="0"/>
              <a:pPr marL="0" indent="0" algn="ctr">
                <a:spcBef>
                  <a:spcPct val="0"/>
                </a:spcBef>
                <a:buNone/>
              </a:pPr>
              <a:t>Zhaso</a:t>
            </a:fld>
            <a:br>
              <a:rPr kumimoji="0" lang="ja-JP" altLang="en-US" sz="1000" dirty="0">
                <a:sym typeface="+mn-lt"/>
              </a:rPr>
            </a:br>
            <a:fld id="{D558F46A-1F85-4783-AB04-9434B24949EA}" type="datetime'''''7'''''''''''''''''''''''''''''''''''''''">
              <a:rPr lang="ja-JP" altLang="en-US" sz="1000" smtClean="0"/>
              <a:pPr marL="0" indent="0" algn="ctr">
                <a:spcBef>
                  <a:spcPct val="0"/>
                </a:spcBef>
                <a:buNone/>
              </a:pPr>
              <a:t>7</a:t>
            </a:fld>
            <a:endParaRPr kumimoji="0" lang="ja-JP" altLang="en-US" sz="1000" dirty="0">
              <a:sym typeface="+mn-lt"/>
            </a:endParaRPr>
          </a:p>
        </p:txBody>
      </p:sp>
      <p:sp>
        <p:nvSpPr>
          <p:cNvPr id="50" name="テキスト プレースホルダ 9"/>
          <p:cNvSpPr>
            <a:spLocks noGrp="1"/>
          </p:cNvSpPr>
          <p:nvPr>
            <p:custDataLst>
              <p:tags r:id="rId7"/>
            </p:custDataLst>
          </p:nvPr>
        </p:nvSpPr>
        <p:spPr bwMode="gray">
          <a:xfrm>
            <a:off x="4421188" y="3387725"/>
            <a:ext cx="4079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07ACD-EACA-480F-9E82-5E108BEC4C2E}" type="datetime'''S''''o''''g''''''''a''''''''''''''z'''''''''''''''''''">
              <a:rPr lang="ja-JP" altLang="en-US" sz="1000" smtClean="0">
                <a:solidFill>
                  <a:schemeClr val="bg1"/>
                </a:solidFill>
              </a:rPr>
              <a:pPr marL="0" indent="0" algn="ctr">
                <a:spcBef>
                  <a:spcPct val="0"/>
                </a:spcBef>
                <a:buNone/>
              </a:pPr>
              <a:t>Sogaz</a:t>
            </a:fld>
            <a:br>
              <a:rPr lang="en-US" altLang="ja-JP" sz="1000" dirty="0">
                <a:solidFill>
                  <a:schemeClr val="bg1"/>
                </a:solidFill>
              </a:rPr>
            </a:br>
            <a:fld id="{F08DA337-1CD9-4302-8347-A8984C8A2CAD}" type="datetime'''''''''''''''''22'''''''''''''''''''''''''">
              <a:rPr lang="ja-JP" altLang="en-US" sz="1000" smtClean="0">
                <a:solidFill>
                  <a:schemeClr val="bg1"/>
                </a:solidFill>
              </a:rPr>
              <a:pPr marL="0" indent="0" algn="ctr">
                <a:spcBef>
                  <a:spcPct val="0"/>
                </a:spcBef>
                <a:buNone/>
              </a:pPr>
              <a:t>22</a:t>
            </a:fld>
            <a:endParaRPr kumimoji="0" lang="ja-JP" altLang="en-US" sz="1000" dirty="0">
              <a:solidFill>
                <a:schemeClr val="bg1"/>
              </a:solidFill>
              <a:sym typeface="+mn-lt"/>
            </a:endParaRPr>
          </a:p>
        </p:txBody>
      </p:sp>
      <p:sp>
        <p:nvSpPr>
          <p:cNvPr id="51" name="テキスト プレースホルダ 9"/>
          <p:cNvSpPr>
            <a:spLocks noGrp="1"/>
          </p:cNvSpPr>
          <p:nvPr>
            <p:custDataLst>
              <p:tags r:id="rId8"/>
            </p:custDataLst>
          </p:nvPr>
        </p:nvSpPr>
        <p:spPr bwMode="gray">
          <a:xfrm>
            <a:off x="4252913" y="4256088"/>
            <a:ext cx="998538" cy="3048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CED1DE-707F-4810-8F11-C255F158FDBE}" type="datetime'RE''SO'' I''n''''''''s''ura''''''''''''''''n''c''''''e'''''">
              <a:rPr lang="ja-JP" altLang="en-US" sz="1000" smtClean="0"/>
              <a:pPr marL="0" indent="0" algn="ctr">
                <a:spcBef>
                  <a:spcPct val="0"/>
                </a:spcBef>
                <a:buNone/>
              </a:pPr>
              <a:t>RESO Insurance</a:t>
            </a:fld>
            <a:br>
              <a:rPr kumimoji="0" lang="ja-JP" altLang="en-US" sz="1000" dirty="0">
                <a:sym typeface="+mn-lt"/>
              </a:rPr>
            </a:br>
            <a:fld id="{0A15F6EA-0452-4772-B87F-DAE6001BD9B4}" type="datetime'''''''''''''''''''''''8'">
              <a:rPr lang="ja-JP" altLang="en-US" sz="1000" smtClean="0"/>
              <a:pPr marL="0" indent="0" algn="ctr">
                <a:spcBef>
                  <a:spcPct val="0"/>
                </a:spcBef>
                <a:buNone/>
              </a:pPr>
              <a:t>8</a:t>
            </a:fld>
            <a:endParaRPr kumimoji="0" lang="ja-JP" altLang="en-US" sz="1000" dirty="0">
              <a:sym typeface="+mn-lt"/>
            </a:endParaRPr>
          </a:p>
        </p:txBody>
      </p:sp>
      <p:sp>
        <p:nvSpPr>
          <p:cNvPr id="54" name="テキスト プレースホルダ 9"/>
          <p:cNvSpPr>
            <a:spLocks noGrp="1"/>
          </p:cNvSpPr>
          <p:nvPr>
            <p:custDataLst>
              <p:tags r:id="rId9"/>
            </p:custDataLst>
          </p:nvPr>
        </p:nvSpPr>
        <p:spPr bwMode="gray">
          <a:xfrm>
            <a:off x="3924300" y="5299075"/>
            <a:ext cx="3952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77ED07-422B-4F99-AD5F-D4DDB609C259}" type="datetime'''''''''''A''''''''''''''''l''''i''a''''''''''n''''z'''''">
              <a:rPr lang="ja-JP" altLang="en-US" sz="1000" smtClean="0"/>
              <a:pPr marL="0" indent="0" algn="ctr">
                <a:spcBef>
                  <a:spcPct val="0"/>
                </a:spcBef>
                <a:buNone/>
              </a:pPr>
              <a:t>Alianz</a:t>
            </a:fld>
            <a:br>
              <a:rPr kumimoji="0" lang="ja-JP" altLang="en-US" sz="1000" dirty="0">
                <a:sym typeface="+mn-lt"/>
              </a:rPr>
            </a:br>
            <a:fld id="{2A66065B-B644-4FC2-AA0E-8E867F44F528}" type="datetime'''''''''''''''7'''''''''''''''''''''''''''''''''''''''''''">
              <a:rPr lang="ja-JP" altLang="en-US" sz="1000" smtClean="0"/>
              <a:pPr marL="0" indent="0" algn="ctr">
                <a:spcBef>
                  <a:spcPct val="0"/>
                </a:spcBef>
                <a:buNone/>
              </a:pPr>
              <a:t>7</a:t>
            </a:fld>
            <a:endParaRPr kumimoji="0" lang="ja-JP" altLang="en-US" sz="1000" dirty="0">
              <a:sym typeface="+mn-lt"/>
            </a:endParaRPr>
          </a:p>
        </p:txBody>
      </p:sp>
      <p:sp>
        <p:nvSpPr>
          <p:cNvPr id="55" name="テキスト プレースホルダ 9"/>
          <p:cNvSpPr>
            <a:spLocks noGrp="1"/>
          </p:cNvSpPr>
          <p:nvPr>
            <p:custDataLst>
              <p:tags r:id="rId10"/>
            </p:custDataLst>
          </p:nvPr>
        </p:nvSpPr>
        <p:spPr bwMode="gray">
          <a:xfrm>
            <a:off x="2644775" y="4170363"/>
            <a:ext cx="422275"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097121-3E92-44CA-8660-31BA125D30FA}" type="datetime'そ''''''の''''''''''''''''''他'''''''''''''''''">
              <a:rPr lang="ja-JP" altLang="en-US" sz="1000" smtClean="0"/>
              <a:pPr marL="0" indent="0" algn="ctr">
                <a:spcBef>
                  <a:spcPct val="0"/>
                </a:spcBef>
                <a:buNone/>
              </a:pPr>
              <a:t>その他</a:t>
            </a:fld>
            <a:br>
              <a:rPr kumimoji="0" lang="ja-JP" altLang="en-US" sz="1000" dirty="0">
                <a:sym typeface="+mn-lt"/>
              </a:rPr>
            </a:br>
            <a:fld id="{876E0F7F-16A0-4D89-8CC6-4880E71C649F}" type="datetime'''''''''''''''''''''''''''''''''''4''''''''''''''''9'''''''">
              <a:rPr lang="ja-JP" altLang="en-US" sz="1000" smtClean="0"/>
              <a:pPr marL="0" indent="0" algn="ctr">
                <a:spcBef>
                  <a:spcPct val="0"/>
                </a:spcBef>
                <a:buNone/>
              </a:pPr>
              <a:t>49</a:t>
            </a:fld>
            <a:endParaRPr kumimoji="0" lang="ja-JP" altLang="en-US" sz="1000" dirty="0">
              <a:sym typeface="+mn-lt"/>
            </a:endParaRPr>
          </a:p>
        </p:txBody>
      </p:sp>
    </p:spTree>
    <p:extLst>
      <p:ext uri="{BB962C8B-B14F-4D97-AF65-F5344CB8AC3E}">
        <p14:creationId xmlns:p14="http://schemas.microsoft.com/office/powerpoint/2010/main" val="179936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52887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F0DCBA5B-A742-4CF9-8C3D-7D3F6564167A}"/>
              </a:ext>
            </a:extLst>
          </p:cNvPr>
          <p:cNvGraphicFramePr/>
          <p:nvPr>
            <p:custDataLst>
              <p:tags r:id="rId3"/>
            </p:custDataLst>
            <p:extLst>
              <p:ext uri="{D42A27DB-BD31-4B8C-83A1-F6EECF244321}">
                <p14:modId xmlns:p14="http://schemas.microsoft.com/office/powerpoint/2010/main" val="171284441"/>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16225"/>
            <a:ext cx="8293100" cy="266382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6"/>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7"/>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9"/>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1"/>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3"/>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15"/>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6"/>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7"/>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8"/>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19"/>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20"/>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21"/>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22"/>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3"/>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4"/>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5"/>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399732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8B4C4C19-DBE5-4685-A28A-9705C28B477B}" type="datetime'''''''''''''''''''''''+''''''''''''''''''''''''''''''14%'''">
              <a:rPr lang="en-US" altLang="en-US" sz="1400" b="1" smtClean="0">
                <a:effectLst/>
              </a:rPr>
              <a:pPr/>
              <a:t>+14%</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Russian Federation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ロシアにおける民間医療保険の保険料収入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民間医療保険は主に雇用者が従業員のために加入するケースが多く、市場は順調に拡大している。</a:t>
            </a:r>
          </a:p>
        </p:txBody>
      </p:sp>
    </p:spTree>
    <p:extLst>
      <p:ext uri="{BB962C8B-B14F-4D97-AF65-F5344CB8AC3E}">
        <p14:creationId xmlns:p14="http://schemas.microsoft.com/office/powerpoint/2010/main" val="207486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政府が薬剤を給付するような制度は複数ある。うち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年には「公的薬剤給付制度」がスタート。ほかに、がんや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型肝炎、糖尿病、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といった疾病の入院患者に無償で薬剤を給付する制度もある。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保健省は複数の公的給付制度、および償還制度を包括的に見直し、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年以降の実施を検討している。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IMS </a:t>
            </a:r>
            <a:r>
              <a:rPr kumimoji="0" lang="ja-JP" altLang="en-US" sz="800" dirty="0" bmk=""/>
              <a:t>「</a:t>
            </a:r>
            <a:r>
              <a:rPr kumimoji="0" lang="en-US" altLang="ja-JP" sz="800" dirty="0" bmk=""/>
              <a:t>IMS Pharmaceutical Pricing &amp; Reimbursement Concise Guide RUSSIA</a:t>
            </a:r>
            <a:r>
              <a:rPr kumimoji="0" lang="ja-JP" altLang="en-US" sz="800" dirty="0" bmk=""/>
              <a:t>」（</a:t>
            </a:r>
            <a:r>
              <a:rPr kumimoji="0" lang="en-US" altLang="ja-JP" sz="800" dirty="0" bmk=""/>
              <a:t>2012</a:t>
            </a:r>
            <a:r>
              <a:rPr kumimoji="0" lang="ja-JP" altLang="en-US" sz="800" dirty="0" bmk=""/>
              <a:t>）</a:t>
            </a:r>
          </a:p>
        </p:txBody>
      </p:sp>
      <p:grpSp>
        <p:nvGrpSpPr>
          <p:cNvPr id="29" name="グループ化 7"/>
          <p:cNvGrpSpPr/>
          <p:nvPr/>
        </p:nvGrpSpPr>
        <p:grpSpPr>
          <a:xfrm>
            <a:off x="416496" y="2780928"/>
            <a:ext cx="2880320" cy="288032"/>
            <a:chOff x="4944173" y="2113806"/>
            <a:chExt cx="5861371" cy="288032"/>
          </a:xfrm>
        </p:grpSpPr>
        <p:cxnSp>
          <p:nvCxnSpPr>
            <p:cNvPr id="30" name="直線コネクタ 2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概要</a:t>
              </a:r>
              <a:endParaRPr lang="zh-TW" altLang="en-US" sz="1400" dirty="0">
                <a:solidFill>
                  <a:srgbClr val="000000"/>
                </a:solidFill>
                <a:latin typeface="Arial Black" pitchFamily="34" charset="0"/>
                <a:ea typeface="HGP創英角ｺﾞｼｯｸUB" pitchFamily="50" charset="-128"/>
              </a:endParaRPr>
            </a:p>
          </p:txBody>
        </p:sp>
      </p:grpSp>
      <p:grpSp>
        <p:nvGrpSpPr>
          <p:cNvPr id="32" name="グループ化 7"/>
          <p:cNvGrpSpPr/>
          <p:nvPr/>
        </p:nvGrpSpPr>
        <p:grpSpPr>
          <a:xfrm>
            <a:off x="3512840" y="2780928"/>
            <a:ext cx="2880320"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対象薬</a:t>
              </a:r>
              <a:endParaRPr lang="zh-TW" altLang="en-US" sz="1400" dirty="0">
                <a:solidFill>
                  <a:srgbClr val="000000"/>
                </a:solidFill>
                <a:latin typeface="Arial Black" pitchFamily="34" charset="0"/>
                <a:ea typeface="HGP創英角ｺﾞｼｯｸUB" pitchFamily="50" charset="-128"/>
              </a:endParaRPr>
            </a:p>
          </p:txBody>
        </p:sp>
      </p:grpSp>
      <p:grpSp>
        <p:nvGrpSpPr>
          <p:cNvPr id="35" name="グループ化 7"/>
          <p:cNvGrpSpPr/>
          <p:nvPr/>
        </p:nvGrpSpPr>
        <p:grpSpPr>
          <a:xfrm>
            <a:off x="6609184" y="2780928"/>
            <a:ext cx="2880320" cy="288032"/>
            <a:chOff x="4944173" y="2113806"/>
            <a:chExt cx="5861371" cy="288032"/>
          </a:xfrm>
        </p:grpSpPr>
        <p:cxnSp>
          <p:nvCxnSpPr>
            <p:cNvPr id="36" name="直線コネクタ 3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問題点</a:t>
              </a:r>
              <a:endParaRPr lang="zh-TW" altLang="en-US" sz="1400" dirty="0">
                <a:solidFill>
                  <a:srgbClr val="000000"/>
                </a:solidFill>
                <a:latin typeface="Arial Black" pitchFamily="34" charset="0"/>
                <a:ea typeface="HGP創英角ｺﾞｼｯｸUB" pitchFamily="50" charset="-128"/>
              </a:endParaRPr>
            </a:p>
          </p:txBody>
        </p:sp>
      </p:grpSp>
      <p:sp>
        <p:nvSpPr>
          <p:cNvPr id="38" name="角丸四角形 37"/>
          <p:cNvSpPr/>
          <p:nvPr/>
        </p:nvSpPr>
        <p:spPr>
          <a:xfrm>
            <a:off x="416496" y="3140968"/>
            <a:ext cx="2880320" cy="2736304"/>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2005</a:t>
            </a:r>
            <a:r>
              <a:rPr lang="ja-JP" altLang="en-US" sz="1200" dirty="0">
                <a:ea typeface="ＭＳ Ｐゴシック" panose="020B0600070205080204" pitchFamily="50" charset="-128"/>
              </a:rPr>
              <a:t>年に制度開始</a:t>
            </a:r>
            <a:endParaRPr lang="en-US" altLang="ja-JP" sz="1200" dirty="0">
              <a:ea typeface="ＭＳ Ｐゴシック" panose="020B0600070205080204" pitchFamily="50" charset="-128"/>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外来患者への薬剤償還の推進を目標</a:t>
            </a:r>
            <a:endParaRPr lang="en-US" altLang="ja-JP" sz="1200" dirty="0">
              <a:ea typeface="ＭＳ Ｐゴシック" panose="020B0600070205080204" pitchFamily="50" charset="-128"/>
            </a:endParaRPr>
          </a:p>
          <a:p>
            <a:pPr marL="133350" indent="-133350" algn="just" fontAlgn="ctr">
              <a:lnSpc>
                <a:spcPct val="114000"/>
              </a:lnSpc>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2013</a:t>
            </a:r>
            <a:r>
              <a:rPr lang="ja-JP" altLang="ja-JP" sz="1200" dirty="0">
                <a:ea typeface="ＭＳ Ｐゴシック" panose="020B0600070205080204" pitchFamily="50" charset="-128"/>
              </a:rPr>
              <a:t>年時点では、</a:t>
            </a:r>
            <a:r>
              <a:rPr lang="ja-JP" altLang="en-US" sz="1200" dirty="0">
                <a:ea typeface="ＭＳ Ｐゴシック" panose="020B0600070205080204" pitchFamily="50" charset="-128"/>
              </a:rPr>
              <a:t>一部</a:t>
            </a:r>
            <a:r>
              <a:rPr lang="ja-JP" altLang="ja-JP" sz="1200" dirty="0">
                <a:ea typeface="ＭＳ Ｐゴシック" panose="020B0600070205080204" pitchFamily="50" charset="-128"/>
              </a:rPr>
              <a:t>の対象者は医師の処方箋（</a:t>
            </a:r>
            <a:r>
              <a:rPr lang="ja-JP" altLang="en-US" sz="1200" dirty="0">
                <a:ea typeface="ＭＳ Ｐゴシック" panose="020B0600070205080204" pitchFamily="50" charset="-128"/>
              </a:rPr>
              <a:t>無料で取得できる</a:t>
            </a:r>
            <a:r>
              <a:rPr lang="ja-JP" altLang="ja-JP" sz="1200" dirty="0">
                <a:ea typeface="ＭＳ Ｐゴシック" panose="020B0600070205080204" pitchFamily="50" charset="-128"/>
              </a:rPr>
              <a:t>）があれば、指定医薬品（ブランド名ではなく成分の指定）の無償給付</a:t>
            </a:r>
            <a:r>
              <a:rPr lang="ja-JP" altLang="en-US" sz="1200" dirty="0">
                <a:ea typeface="ＭＳ Ｐゴシック" panose="020B0600070205080204" pitchFamily="50" charset="-128"/>
              </a:rPr>
              <a:t>、</a:t>
            </a:r>
            <a:r>
              <a:rPr lang="ja-JP" altLang="ja-JP" sz="1200" dirty="0">
                <a:ea typeface="ＭＳ Ｐゴシック" panose="020B0600070205080204" pitchFamily="50" charset="-128"/>
              </a:rPr>
              <a:t>または相当額の現金給付を受ける</a:t>
            </a:r>
            <a:r>
              <a:rPr lang="ja-JP" altLang="en-US" sz="1200" dirty="0">
                <a:ea typeface="ＭＳ Ｐゴシック" panose="020B0600070205080204" pitchFamily="50" charset="-128"/>
              </a:rPr>
              <a:t>ことができる</a:t>
            </a:r>
            <a:r>
              <a:rPr lang="ja-JP" altLang="ja-JP" sz="1200" dirty="0">
                <a:ea typeface="ＭＳ Ｐゴシック" panose="020B0600070205080204" pitchFamily="50" charset="-128"/>
              </a:rPr>
              <a:t>。</a:t>
            </a:r>
          </a:p>
        </p:txBody>
      </p:sp>
      <p:sp>
        <p:nvSpPr>
          <p:cNvPr id="39" name="角丸四角形 38"/>
          <p:cNvSpPr/>
          <p:nvPr/>
        </p:nvSpPr>
        <p:spPr>
          <a:xfrm>
            <a:off x="3512840" y="3140968"/>
            <a:ext cx="2880320" cy="2736304"/>
          </a:xfrm>
          <a:prstGeom prst="roundRect">
            <a:avLst>
              <a:gd name="adj" fmla="val 2405"/>
            </a:avLst>
          </a:prstGeom>
          <a:solidFill>
            <a:srgbClr val="DDE6F3"/>
          </a:solidFill>
        </p:spPr>
        <p:txBody>
          <a:bodyPr wrap="square" lIns="108000" tIns="108000" rIns="108000" bIns="0">
            <a:noAutofit/>
          </a:bodyPr>
          <a:lstStyle/>
          <a:p>
            <a:pPr algn="just">
              <a:lnSpc>
                <a:spcPct val="114000"/>
              </a:lnSpc>
              <a:spcAft>
                <a:spcPts val="600"/>
              </a:spcAft>
            </a:pPr>
            <a:r>
              <a:rPr lang="ja-JP" altLang="en-US" sz="1400" b="1" dirty="0">
                <a:latin typeface="ＭＳ Ｐゴシック" panose="020B0600070205080204" pitchFamily="50" charset="-128"/>
                <a:ea typeface="ＭＳ Ｐゴシック" panose="020B0600070205080204" pitchFamily="50" charset="-128"/>
              </a:rPr>
              <a:t>公的薬剤給付制度の対象薬として登録されるためには以下を保健省に提出する必要がある。</a:t>
            </a:r>
          </a:p>
        </p:txBody>
      </p:sp>
      <p:sp>
        <p:nvSpPr>
          <p:cNvPr id="19" name="正方形/長方形 18"/>
          <p:cNvSpPr/>
          <p:nvPr/>
        </p:nvSpPr>
        <p:spPr>
          <a:xfrm>
            <a:off x="3800872" y="4077072"/>
            <a:ext cx="2304256" cy="1224136"/>
          </a:xfrm>
          <a:prstGeom prst="rect">
            <a:avLst/>
          </a:prstGeom>
        </p:spPr>
        <p:txBody>
          <a:bodyPr wrap="square" lIns="0" tIns="0" rIns="0" bIns="0" numCol="2" spcCol="144000">
            <a:noAutofit/>
          </a:bodyPr>
          <a:lstStyle/>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ロシア政府の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薬事認可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使用方法</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医学データ</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副作用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希望価格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医薬品供給能力の保証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他国における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薬剤経済学上の分析</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3656856" y="5301208"/>
            <a:ext cx="2664296" cy="394980"/>
          </a:xfrm>
          <a:prstGeom prst="rect">
            <a:avLst/>
          </a:prstGeom>
          <a:noFill/>
        </p:spPr>
        <p:txBody>
          <a:bodyPr wrap="square" lIns="0" tIns="0" rIns="0" bIns="0" rtlCol="0">
            <a:spAutoFit/>
          </a:bodyPr>
          <a:lstStyle/>
          <a:p>
            <a:pPr marL="215900" indent="-215900">
              <a:spcAft>
                <a:spcPts val="200"/>
              </a:spcAf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	</a:t>
            </a:r>
            <a:r>
              <a:rPr lang="ja-JP" altLang="ja-JP" sz="800" dirty="0"/>
              <a:t>患者数などロシア国内のデータが重視される</a:t>
            </a:r>
            <a:endParaRPr lang="en-US" altLang="ja-JP" sz="800" dirty="0"/>
          </a:p>
          <a:p>
            <a:pPr marL="215900" indent="-215900">
              <a:spcAft>
                <a:spcPts val="200"/>
              </a:spcAft>
            </a:pPr>
            <a:r>
              <a:rPr kumimoji="0" lang="en-US" altLang="ja-JP" sz="800" dirty="0" bmk=""/>
              <a:t>※2	</a:t>
            </a:r>
            <a:r>
              <a:rPr lang="ja-JP" altLang="ja-JP" sz="800" dirty="0"/>
              <a:t>任意</a:t>
            </a:r>
            <a:r>
              <a:rPr lang="ja-JP" altLang="en-US" sz="800" dirty="0"/>
              <a:t>での提出。</a:t>
            </a:r>
            <a:r>
              <a:rPr lang="ja-JP" altLang="ja-JP" sz="800" dirty="0"/>
              <a:t>連邦政府保健省における薬剤経済学の専門家は不足しているため、分析結果の審査精度は不明</a:t>
            </a:r>
            <a:endParaRPr kumimoji="0" lang="ja-JP" altLang="en-US" sz="800" dirty="0" bmk=""/>
          </a:p>
        </p:txBody>
      </p:sp>
      <p:sp>
        <p:nvSpPr>
          <p:cNvPr id="40" name="角丸四角形 39"/>
          <p:cNvSpPr/>
          <p:nvPr/>
        </p:nvSpPr>
        <p:spPr>
          <a:xfrm>
            <a:off x="6609184" y="3140968"/>
            <a:ext cx="2880320" cy="2736304"/>
          </a:xfrm>
          <a:prstGeom prst="roundRect">
            <a:avLst>
              <a:gd name="adj" fmla="val 2511"/>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対象となる疾患が限られているなど受益者は限定的である。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地域によって対応が異なる。</a:t>
            </a:r>
          </a:p>
        </p:txBody>
      </p:sp>
      <p:grpSp>
        <p:nvGrpSpPr>
          <p:cNvPr id="20" name="グループ化 7"/>
          <p:cNvGrpSpPr/>
          <p:nvPr/>
        </p:nvGrpSpPr>
        <p:grpSpPr>
          <a:xfrm>
            <a:off x="416496" y="2348880"/>
            <a:ext cx="907300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「公的薬剤給付制度」について</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51617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891815024"/>
              </p:ext>
            </p:extLst>
          </p:nvPr>
        </p:nvGraphicFramePr>
        <p:xfrm>
          <a:off x="200472" y="1152000"/>
          <a:ext cx="4499998" cy="52804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305071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992784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84578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4294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6228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21149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06563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中古医療機器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67242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286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719755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75996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39487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38940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08919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2491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419181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46887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27835382"/>
              </p:ext>
            </p:extLst>
          </p:nvPr>
        </p:nvGraphicFramePr>
        <p:xfrm>
          <a:off x="5205528" y="1152000"/>
          <a:ext cx="4500001" cy="4873564"/>
        </p:xfrm>
        <a:graphic>
          <a:graphicData uri="http://schemas.openxmlformats.org/drawingml/2006/table">
            <a:tbl>
              <a:tblPr firstRow="1" bandRow="1">
                <a:tableStyleId>{5940675A-B579-460E-94D1-54222C63F5DA}</a:tableStyleId>
              </a:tblPr>
              <a:tblGrid>
                <a:gridCol w="216001">
                  <a:extLst>
                    <a:ext uri="{9D8B030D-6E8A-4147-A177-3AD203B41FA5}">
                      <a16:colId xmlns:a16="http://schemas.microsoft.com/office/drawing/2014/main" val="20000"/>
                    </a:ext>
                  </a:extLst>
                </a:gridCol>
                <a:gridCol w="216001">
                  <a:extLst>
                    <a:ext uri="{9D8B030D-6E8A-4147-A177-3AD203B41FA5}">
                      <a16:colId xmlns:a16="http://schemas.microsoft.com/office/drawing/2014/main" val="20001"/>
                    </a:ext>
                  </a:extLst>
                </a:gridCol>
                <a:gridCol w="3491999">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77060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5475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21775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rgbClr val="000000"/>
                          </a:solidFill>
                          <a:latin typeface="+mn-ea"/>
                        </a:rPr>
                        <a:t>医師会および業界団体</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399371"/>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679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151376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8340643"/>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83726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医療関連政策の将来動向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b="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78964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医療産業振興政策の将来動向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b="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1915153"/>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endParaRPr lang="ja-JP" altLang="en-US" sz="1050" dirty="0">
                        <a:latin typeface="Arial Black" panose="020B0A04020102020204" pitchFamily="34" charset="0"/>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厚生労働省とロシア保健省の協力覚書（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en-US" altLang="ja-JP" sz="1050" kern="1200" dirty="0">
                          <a:solidFill>
                            <a:schemeClr val="tx1"/>
                          </a:solidFill>
                          <a:latin typeface="+mj-lt"/>
                          <a:ea typeface="+mn-ea"/>
                          <a:cs typeface="+mn-cs"/>
                        </a:rPr>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95982921-C181-4DC3-AAF6-F3A29F1D687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グループ化 110"/>
          <p:cNvGrpSpPr/>
          <p:nvPr/>
        </p:nvGrpSpPr>
        <p:grpSpPr>
          <a:xfrm>
            <a:off x="5529064" y="4378736"/>
            <a:ext cx="936104" cy="936104"/>
            <a:chOff x="5529064" y="2924944"/>
            <a:chExt cx="936104" cy="936104"/>
          </a:xfrm>
        </p:grpSpPr>
        <p:sp>
          <p:nvSpPr>
            <p:cNvPr id="112" name="円/楕円 111"/>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5529064" y="3073269"/>
            <a:ext cx="936104" cy="936104"/>
            <a:chOff x="5529064" y="2924944"/>
            <a:chExt cx="936104" cy="936104"/>
          </a:xfrm>
        </p:grpSpPr>
        <p:sp>
          <p:nvSpPr>
            <p:cNvPr id="61" name="円/楕円 60"/>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角丸四角形 40"/>
          <p:cNvSpPr/>
          <p:nvPr/>
        </p:nvSpPr>
        <p:spPr>
          <a:xfrm>
            <a:off x="416496" y="2857245"/>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国家登録</a:t>
            </a:r>
          </a:p>
        </p:txBody>
      </p:sp>
      <p:sp>
        <p:nvSpPr>
          <p:cNvPr id="49" name="角丸四角形 48"/>
          <p:cNvSpPr/>
          <p:nvPr/>
        </p:nvSpPr>
        <p:spPr>
          <a:xfrm>
            <a:off x="416496" y="416271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a:latin typeface="Meiryo UI" panose="020B0604030504040204" pitchFamily="34" charset="-128"/>
                <a:ea typeface="Meiryo UI" panose="020B0604030504040204" pitchFamily="34" charset="-128"/>
              </a:rPr>
              <a:t>適合申告</a:t>
            </a:r>
            <a:endPar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8" name="正方形/長方形 87"/>
          <p:cNvSpPr/>
          <p:nvPr/>
        </p:nvSpPr>
        <p:spPr>
          <a:xfrm>
            <a:off x="5673079" y="4162712"/>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26956"/>
            <a:ext cx="9505056" cy="140859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医療機器分類は、</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a:latin typeface="Meiryo UI" panose="020B0604030504040204" pitchFamily="34" charset="-128"/>
                <a:ea typeface="Meiryo UI" panose="020B0604030504040204" pitchFamily="34" charset="-128"/>
                <a:cs typeface="Arial" panose="020B0604020202020204" pitchFamily="34" charset="0"/>
              </a:rPr>
              <a:t>段階設けられており、</a:t>
            </a:r>
            <a:r>
              <a:rPr lang="ja-JP" altLang="ja-JP" sz="1400">
                <a:latin typeface="Meiryo UI" panose="020B0604030504040204" pitchFamily="34" charset="-128"/>
                <a:ea typeface="Meiryo UI" panose="020B0604030504040204" pitchFamily="34" charset="-128"/>
                <a:cs typeface="Arial" panose="020B0604020202020204" pitchFamily="34" charset="0"/>
              </a:rPr>
              <a:t>リスクが低いものから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Class</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a</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b</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ja-JP" altLang="ja-JP" sz="1400">
                <a:latin typeface="Meiryo UI" panose="020B0604030504040204" pitchFamily="34" charset="-128"/>
                <a:ea typeface="Meiryo UI" panose="020B0604030504040204" pitchFamily="34" charset="-128"/>
                <a:cs typeface="Arial" panose="020B0604020202020204" pitchFamily="34" charset="0"/>
              </a:rPr>
              <a:t>となっている。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医療機器認可においては、国家登録の後、適合申告をロシア語で行う必要がある。製品のアップグレードなど、変更が生じた場合には再度手続きを行う必要がある。なお、認可手続きの進捗は、ウェブサイトで確認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審査の過程で、ロシア国内に不必要、または、国内に競合が存在すると判断されると、認可が下りないこともある。また、登録しようとする医療機器の安全性、有効性に疑義が生じた場合やそのリスクがベネフィットを上回ると判断された場合等も同様に認可が下りないこともある。　</a:t>
            </a:r>
            <a:r>
              <a:rPr lang="en-US" altLang="ja-JP" sz="1000" dirty="0">
                <a:latin typeface="Meiryo UI" panose="020B0604030504040204" pitchFamily="34" charset="-128"/>
                <a:ea typeface="Meiryo UI" panose="020B0604030504040204" pitchFamily="34" charset="-128"/>
                <a:cs typeface="Arial" panose="020B0604020202020204" pitchFamily="34" charset="0"/>
              </a:rPr>
              <a:t>(</a:t>
            </a:r>
            <a:r>
              <a:rPr lang="ja-JP" altLang="en-US" sz="1000">
                <a:latin typeface="Meiryo UI" panose="020B0604030504040204" pitchFamily="34" charset="-128"/>
                <a:ea typeface="Meiryo UI" panose="020B0604030504040204" pitchFamily="34" charset="-128"/>
                <a:cs typeface="Arial" panose="020B0604020202020204" pitchFamily="34" charset="0"/>
              </a:rPr>
              <a:t>詳細は</a:t>
            </a:r>
            <a:r>
              <a:rPr lang="en-US" altLang="ja-JP" sz="1000" dirty="0">
                <a:latin typeface="Meiryo UI" panose="020B0604030504040204" pitchFamily="34" charset="-128"/>
                <a:ea typeface="Meiryo UI" panose="020B0604030504040204" pitchFamily="34" charset="-128"/>
                <a:cs typeface="Arial" panose="020B0604020202020204" pitchFamily="34" charset="0"/>
              </a:rPr>
              <a:t> </a:t>
            </a:r>
            <a:r>
              <a:rPr lang="en-US" altLang="ja-JP" sz="10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http://base.garant.ru/70291692/</a:t>
            </a:r>
            <a:r>
              <a:rPr lang="ja-JP" altLang="en-US" sz="1000">
                <a:latin typeface="Meiryo UI" panose="020B0604030504040204" pitchFamily="34" charset="-128"/>
                <a:ea typeface="Meiryo UI" panose="020B0604030504040204" pitchFamily="34" charset="-128"/>
                <a:cs typeface="Arial" panose="020B0604020202020204" pitchFamily="34" charset="0"/>
              </a:rPr>
              <a:t>　の</a:t>
            </a:r>
            <a:r>
              <a:rPr lang="en-US" altLang="ja-JP" sz="1000" dirty="0">
                <a:latin typeface="Meiryo UI" panose="020B0604030504040204" pitchFamily="34" charset="-128"/>
                <a:ea typeface="Meiryo UI" panose="020B0604030504040204" pitchFamily="34" charset="-128"/>
                <a:cs typeface="Arial" panose="020B0604020202020204" pitchFamily="34" charset="0"/>
              </a:rPr>
              <a:t>35.a, 35.b</a:t>
            </a:r>
            <a:r>
              <a:rPr lang="ja-JP" altLang="en-US" sz="1000">
                <a:latin typeface="Meiryo UI" panose="020B0604030504040204" pitchFamily="34" charset="-128"/>
                <a:ea typeface="Meiryo UI" panose="020B0604030504040204" pitchFamily="34" charset="-128"/>
                <a:cs typeface="Arial" panose="020B0604020202020204" pitchFamily="34" charset="0"/>
              </a:rPr>
              <a:t>参照）</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6496" y="249519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a:solidFill>
                    <a:srgbClr val="000000"/>
                  </a:solidFill>
                  <a:latin typeface="Meiryo UI" panose="020B0604030504040204" pitchFamily="34" charset="-128"/>
                  <a:ea typeface="Meiryo UI" panose="020B0604030504040204" pitchFamily="34" charset="-128"/>
                </a:rPr>
                <a:t>医療機器認可</a:t>
              </a:r>
              <a:r>
                <a:rPr lang="ja-JP" altLang="en-US" sz="1400" b="1">
                  <a:solidFill>
                    <a:srgbClr val="000000"/>
                  </a:solidFill>
                  <a:latin typeface="Meiryo UI" panose="020B0604030504040204" pitchFamily="34" charset="-128"/>
                  <a:ea typeface="Meiryo UI" panose="020B0604030504040204" pitchFamily="34" charset="-128"/>
                </a:rPr>
                <a:t>に必要な手続き</a:t>
              </a:r>
              <a:endParaRPr lang="zh-TW" altLang="en-US" sz="1400" b="1">
                <a:solidFill>
                  <a:srgbClr val="000000"/>
                </a:solidFill>
                <a:latin typeface="Meiryo UI" panose="020B0604030504040204" pitchFamily="34" charset="-128"/>
                <a:ea typeface="Meiryo UI" panose="020B0604030504040204" pitchFamily="34" charset="-128"/>
              </a:endParaRPr>
            </a:p>
          </p:txBody>
        </p:sp>
      </p:grpSp>
      <p:cxnSp>
        <p:nvCxnSpPr>
          <p:cNvPr id="30" name="直線コネクタ 29"/>
          <p:cNvCxnSpPr/>
          <p:nvPr/>
        </p:nvCxnSpPr>
        <p:spPr>
          <a:xfrm>
            <a:off x="3440832"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720751"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712640" y="2774239"/>
            <a:ext cx="1296144"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性能検査</a:t>
            </a:r>
            <a:endParaRPr lang="en-US" altLang="ja-JP" sz="1200" b="1" dirty="0">
              <a:solidFill>
                <a:srgbClr val="000000"/>
              </a:solidFill>
              <a:latin typeface="Meiryo UI" panose="020B0604030504040204" pitchFamily="34" charset="-128"/>
              <a:ea typeface="Meiryo UI" panose="020B0604030504040204" pitchFamily="34" charset="-128"/>
              <a:cs typeface="Arial"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臨床検査</a:t>
            </a:r>
          </a:p>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を済ます</a:t>
            </a:r>
          </a:p>
        </p:txBody>
      </p:sp>
      <p:sp>
        <p:nvSpPr>
          <p:cNvPr id="37" name="角丸四角形 36"/>
          <p:cNvSpPr/>
          <p:nvPr/>
        </p:nvSpPr>
        <p:spPr>
          <a:xfrm>
            <a:off x="142576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3584847" y="2857245"/>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保健省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a:t>
            </a:r>
            <a:br>
              <a:rPr lang="en-US" altLang="ja-JP" sz="1200" dirty="0">
                <a:latin typeface="Meiryo UI" panose="020B0604030504040204" pitchFamily="34" charset="-128"/>
                <a:ea typeface="Meiryo UI" panose="020B0604030504040204" pitchFamily="34" charset="-128"/>
                <a:cs typeface="Arial" panose="020B0604020202020204" pitchFamily="34" charset="0"/>
              </a:rPr>
            </a:br>
            <a:r>
              <a:rPr lang="ja-JP" altLang="en-US" sz="1200">
                <a:latin typeface="Meiryo UI" panose="020B0604030504040204" pitchFamily="34" charset="-128"/>
                <a:ea typeface="Meiryo UI" panose="020B0604030504040204" pitchFamily="34" charset="-128"/>
                <a:cs typeface="Arial" panose="020B0604020202020204" pitchFamily="34" charset="0"/>
              </a:rPr>
              <a:t>国家登録を申請</a:t>
            </a:r>
          </a:p>
        </p:txBody>
      </p:sp>
      <p:sp>
        <p:nvSpPr>
          <p:cNvPr id="44" name="右矢印 43"/>
          <p:cNvSpPr/>
          <p:nvPr/>
        </p:nvSpPr>
        <p:spPr>
          <a:xfrm>
            <a:off x="4808983"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673079" y="2857245"/>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cxnSp>
        <p:nvCxnSpPr>
          <p:cNvPr id="50" name="直線コネクタ 49"/>
          <p:cNvCxnSpPr/>
          <p:nvPr/>
        </p:nvCxnSpPr>
        <p:spPr>
          <a:xfrm>
            <a:off x="5529064"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440832" y="3768525"/>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153698" y="3677469"/>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3</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18</a:t>
            </a:r>
            <a:r>
              <a:rPr lang="ja-JP" altLang="en-US" sz="1000">
                <a:latin typeface="Meiryo UI" panose="020B0604030504040204" pitchFamily="34" charset="-128"/>
                <a:ea typeface="Meiryo UI" panose="020B0604030504040204" pitchFamily="34" charset="-128"/>
                <a:cs typeface="Arial" panose="020B0604020202020204" pitchFamily="34" charset="0"/>
              </a:rPr>
              <a:t>ヶ月</a:t>
            </a:r>
          </a:p>
        </p:txBody>
      </p:sp>
      <p:sp>
        <p:nvSpPr>
          <p:cNvPr id="54" name="右矢印 53"/>
          <p:cNvSpPr/>
          <p:nvPr/>
        </p:nvSpPr>
        <p:spPr>
          <a:xfrm>
            <a:off x="27207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1712640" y="4180128"/>
            <a:ext cx="1152128"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現地の登録認証機関による認証</a:t>
            </a:r>
            <a:r>
              <a:rPr lang="ja-JP" altLang="en-US" sz="1200">
                <a:latin typeface="Meiryo UI" panose="020B0604030504040204" pitchFamily="34" charset="-128"/>
                <a:ea typeface="Meiryo UI" panose="020B0604030504040204" pitchFamily="34" charset="-128"/>
                <a:cs typeface="Arial" panose="020B0604020202020204" pitchFamily="34" charset="0"/>
              </a:rPr>
              <a:t>を受ける</a:t>
            </a:r>
          </a:p>
        </p:txBody>
      </p:sp>
      <p:sp>
        <p:nvSpPr>
          <p:cNvPr id="56" name="角丸四角形 55"/>
          <p:cNvSpPr/>
          <p:nvPr/>
        </p:nvSpPr>
        <p:spPr>
          <a:xfrm>
            <a:off x="1425767"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584848" y="4162712"/>
            <a:ext cx="1224136" cy="701731"/>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連邦技術規則・計量庁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に適合申告</a:t>
            </a:r>
            <a:r>
              <a:rPr lang="ja-JP" altLang="en-US" sz="1200">
                <a:latin typeface="Meiryo UI" panose="020B0604030504040204" pitchFamily="34" charset="-128"/>
                <a:ea typeface="Meiryo UI" panose="020B0604030504040204" pitchFamily="34" charset="-128"/>
                <a:cs typeface="Arial" panose="020B0604020202020204" pitchFamily="34" charset="0"/>
              </a:rPr>
              <a:t>を申請</a:t>
            </a:r>
          </a:p>
        </p:txBody>
      </p:sp>
      <p:sp>
        <p:nvSpPr>
          <p:cNvPr id="59" name="右矢印 58"/>
          <p:cNvSpPr/>
          <p:nvPr/>
        </p:nvSpPr>
        <p:spPr>
          <a:xfrm>
            <a:off x="4808984"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2" name="直線コネクタ 61"/>
          <p:cNvCxnSpPr/>
          <p:nvPr/>
        </p:nvCxnSpPr>
        <p:spPr>
          <a:xfrm>
            <a:off x="3440832"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529064"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440832" y="5201567"/>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153698" y="5110511"/>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2</a:t>
            </a:r>
            <a:r>
              <a:rPr lang="ja-JP" altLang="en-US" sz="1000">
                <a:latin typeface="Meiryo UI" panose="020B0604030504040204" pitchFamily="34" charset="-128"/>
                <a:ea typeface="Meiryo UI" panose="020B0604030504040204" pitchFamily="34" charset="-128"/>
                <a:cs typeface="Arial" panose="020B0604020202020204" pitchFamily="34" charset="0"/>
              </a:rPr>
              <a:t>週間程度</a:t>
            </a:r>
          </a:p>
        </p:txBody>
      </p:sp>
      <p:sp>
        <p:nvSpPr>
          <p:cNvPr id="42" name="角丸四角形 41"/>
          <p:cNvSpPr/>
          <p:nvPr/>
        </p:nvSpPr>
        <p:spPr>
          <a:xfrm>
            <a:off x="3296815"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538504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32968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角丸四角形 59"/>
          <p:cNvSpPr/>
          <p:nvPr/>
        </p:nvSpPr>
        <p:spPr>
          <a:xfrm>
            <a:off x="5385048"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右矢印 67"/>
          <p:cNvSpPr/>
          <p:nvPr/>
        </p:nvSpPr>
        <p:spPr>
          <a:xfrm>
            <a:off x="63211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角丸四角形 68"/>
          <p:cNvSpPr/>
          <p:nvPr/>
        </p:nvSpPr>
        <p:spPr>
          <a:xfrm>
            <a:off x="68972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7185248" y="4162712"/>
            <a:ext cx="1368152" cy="295466"/>
          </a:xfrm>
          <a:prstGeom prst="rect">
            <a:avLst/>
          </a:prstGeom>
        </p:spPr>
        <p:txBody>
          <a:bodyPr wrap="square" anchor="t">
            <a:spAutoFit/>
          </a:bodyPr>
          <a:lstStyle/>
          <a:p>
            <a:pPr algn="just"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rPr>
              <a:t>安全性・品質検査</a:t>
            </a:r>
            <a:endParaRPr lang="ja-JP" altLang="en-US" sz="1200" b="1">
              <a:latin typeface="Meiryo UI" panose="020B0604030504040204" pitchFamily="34" charset="-128"/>
              <a:ea typeface="Meiryo UI" panose="020B0604030504040204" pitchFamily="34" charset="-128"/>
              <a:cs typeface="Arial" panose="020B0604020202020204" pitchFamily="34" charset="0"/>
            </a:endParaRPr>
          </a:p>
        </p:txBody>
      </p:sp>
      <p:sp>
        <p:nvSpPr>
          <p:cNvPr id="71" name="正方形/長方形 70"/>
          <p:cNvSpPr/>
          <p:nvPr/>
        </p:nvSpPr>
        <p:spPr>
          <a:xfrm>
            <a:off x="7257256" y="4505336"/>
            <a:ext cx="180020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国外で生産された医療機器でも、</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保健省担当者による製造拠点の</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調査が行われる。費用は企業負担</a:t>
            </a:r>
          </a:p>
        </p:txBody>
      </p:sp>
      <p:sp>
        <p:nvSpPr>
          <p:cNvPr id="72" name="正方形/長方形 71"/>
          <p:cNvSpPr/>
          <p:nvPr/>
        </p:nvSpPr>
        <p:spPr>
          <a:xfrm>
            <a:off x="3584847" y="3361301"/>
            <a:ext cx="659155" cy="246221"/>
          </a:xfrm>
          <a:prstGeom prst="rect">
            <a:avLst/>
          </a:prstGeom>
        </p:spPr>
        <p:txBody>
          <a:bodyPr wrap="none">
            <a:spAutoFit/>
          </a:bodyPr>
          <a:lstStyle/>
          <a:p>
            <a:pPr marL="136525" indent="-136525">
              <a:spcBef>
                <a:spcPts val="0"/>
              </a:spcBef>
              <a:buClr>
                <a:srgbClr val="5F8AC3"/>
              </a:buClr>
              <a:buSzPct val="100000"/>
              <a:buFont typeface="Wingdings" panose="05000000000000000000" pitchFamily="2" charset="2"/>
              <a:buChar char="n"/>
            </a:pPr>
            <a:r>
              <a:rPr lang="ja-JP" altLang="en-US" sz="100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a:t>
            </a:r>
          </a:p>
        </p:txBody>
      </p:sp>
      <p:sp>
        <p:nvSpPr>
          <p:cNvPr id="73" name="正方形/長方形 72"/>
          <p:cNvSpPr/>
          <p:nvPr/>
        </p:nvSpPr>
        <p:spPr>
          <a:xfrm>
            <a:off x="3584847" y="4835179"/>
            <a:ext cx="1459054" cy="246221"/>
          </a:xfrm>
          <a:prstGeom prst="rect">
            <a:avLst/>
          </a:prstGeom>
        </p:spPr>
        <p:txBody>
          <a:bodyPr wrap="none">
            <a:spAutoFit/>
          </a:bodyPr>
          <a:lstStyle/>
          <a:p>
            <a:pPr marL="136525" indent="-136525">
              <a:buClr>
                <a:srgbClr val="5F8AC3"/>
              </a:buClr>
              <a:buSzPct val="100000"/>
              <a:buFont typeface="Wingdings" panose="05000000000000000000" pitchFamily="2" charset="2"/>
              <a:buChar char="n"/>
            </a:pPr>
            <a:r>
              <a:rPr lang="ja-JP" altLang="en-US" sz="100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300US$</a:t>
            </a:r>
            <a:r>
              <a:rPr lang="ja-JP" altLang="en-US" sz="1000">
                <a:solidFill>
                  <a:srgbClr val="000000"/>
                </a:solidFill>
                <a:latin typeface="Meiryo UI" panose="020B0604030504040204" pitchFamily="34" charset="-128"/>
                <a:ea typeface="Meiryo UI" panose="020B0604030504040204" pitchFamily="34" charset="-128"/>
                <a:cs typeface="Arial" pitchFamily="34" charset="0"/>
              </a:rPr>
              <a:t>程度</a:t>
            </a:r>
          </a:p>
        </p:txBody>
      </p:sp>
      <p:graphicFrame>
        <p:nvGraphicFramePr>
          <p:cNvPr id="79" name="表 78"/>
          <p:cNvGraphicFramePr>
            <a:graphicFrameLocks noGrp="1"/>
          </p:cNvGraphicFramePr>
          <p:nvPr/>
        </p:nvGraphicFramePr>
        <p:xfrm>
          <a:off x="2222484" y="5351654"/>
          <a:ext cx="6768000" cy="1233286"/>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3096000">
                  <a:extLst>
                    <a:ext uri="{9D8B030D-6E8A-4147-A177-3AD203B41FA5}">
                      <a16:colId xmlns:a16="http://schemas.microsoft.com/office/drawing/2014/main" val="20003"/>
                    </a:ext>
                  </a:extLst>
                </a:gridCol>
              </a:tblGrid>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国家登録証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試験プロトコルと試験報告書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ロシア語のカタログ（製品の仕様を含むもの）</a:t>
                      </a:r>
                      <a:endParaRPr lang="en-US" altLang="ja-JP" sz="1200" b="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ラベリング、製品画像</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ロシア語の取扱説明書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外国での許認可証</a:t>
                      </a:r>
                      <a:endParaRPr kumimoji="0" lang="ja-JP" altLang="en-US" sz="12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適合宣言書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en-US" altLang="ja-JP" sz="12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2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の認証書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88804391"/>
                  </a:ext>
                </a:extLst>
              </a:tr>
            </a:tbl>
          </a:graphicData>
        </a:graphic>
      </p:graphicFrame>
      <p:sp>
        <p:nvSpPr>
          <p:cNvPr id="80" name="片側の 2 つの角を丸めた四角形 79"/>
          <p:cNvSpPr/>
          <p:nvPr/>
        </p:nvSpPr>
        <p:spPr>
          <a:xfrm rot="16200000">
            <a:off x="956556" y="5306319"/>
            <a:ext cx="1224136" cy="1296145"/>
          </a:xfrm>
          <a:prstGeom prst="round2SameRect">
            <a:avLst>
              <a:gd name="adj1" fmla="val 4680"/>
              <a:gd name="adj2" fmla="val 0"/>
            </a:avLst>
          </a:prstGeom>
          <a:solidFill>
            <a:srgbClr val="5F8AC3"/>
          </a:solidFill>
        </p:spPr>
        <p:txBody>
          <a:bodyPr vert="vert" wrap="square" tIns="72000" bIns="36000" rtlCol="0" anchor="ctr">
            <a:noAutofit/>
          </a:bodyPr>
          <a:lstStyle/>
          <a:p>
            <a:pPr marL="0" lvl="1" fontAlgn="ctr" hangingPunct="0">
              <a:spcBef>
                <a:spcPct val="0"/>
              </a:spcBef>
            </a:pPr>
            <a:r>
              <a:rPr kumimoji="0" lang="ja-JP" altLang="en-US" sz="1200" b="1" spc="-30">
                <a:solidFill>
                  <a:srgbClr val="FFFFFF"/>
                </a:solidFill>
                <a:latin typeface="Meiryo UI" panose="020B0604030504040204" pitchFamily="34" charset="-128"/>
                <a:ea typeface="Meiryo UI" panose="020B0604030504040204" pitchFamily="34" charset="-128"/>
                <a:cs typeface="Arial" panose="020B0604020202020204" pitchFamily="34" charset="0"/>
              </a:rPr>
              <a:t>適合申告に</a:t>
            </a:r>
            <a:br>
              <a:rPr kumimoji="0" lang="en-US" altLang="ja-JP" sz="1200" b="1" spc="-30" dirty="0">
                <a:solidFill>
                  <a:schemeClr val="bg1"/>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1200" b="1"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53" name="正方形/長方形 52">
            <a:extLst>
              <a:ext uri="{FF2B5EF4-FFF2-40B4-BE49-F238E27FC236}">
                <a16:creationId xmlns:a16="http://schemas.microsoft.com/office/drawing/2014/main" id="{0488807A-2377-FE43-BBD1-9EFBA1D868F0}"/>
              </a:ext>
            </a:extLst>
          </p:cNvPr>
          <p:cNvSpPr/>
          <p:nvPr/>
        </p:nvSpPr>
        <p:spPr>
          <a:xfrm>
            <a:off x="6774395" y="2848686"/>
            <a:ext cx="2752677" cy="1169551"/>
          </a:xfrm>
          <a:prstGeom prst="rect">
            <a:avLst/>
          </a:prstGeom>
          <a:ln>
            <a:solidFill>
              <a:schemeClr val="tx1"/>
            </a:solidFill>
          </a:ln>
        </p:spPr>
        <p:txBody>
          <a:bodyPr wrap="none">
            <a:spAutoFit/>
          </a:bodyPr>
          <a:lstStyle/>
          <a:p>
            <a:pPr>
              <a:spcBef>
                <a:spcPts val="0"/>
              </a:spcBef>
              <a:buClr>
                <a:srgbClr val="5F8AC3"/>
              </a:buClr>
              <a:buSzPct val="100000"/>
            </a:pPr>
            <a:r>
              <a:rPr lang="en-US" altLang="ja-JP" sz="1000" dirty="0">
                <a:latin typeface="Meiryo UI" panose="020B0604030504040204" pitchFamily="34" charset="-128"/>
                <a:ea typeface="Meiryo UI" panose="020B0604030504040204" pitchFamily="34" charset="-128"/>
                <a:cs typeface="Arial" pitchFamily="34" charset="0"/>
              </a:rPr>
              <a:t>*</a:t>
            </a:r>
            <a:r>
              <a:rPr lang="ja-JP" altLang="en-US" sz="1000">
                <a:latin typeface="Meiryo UI" panose="020B0604030504040204" pitchFamily="34" charset="-128"/>
                <a:ea typeface="Meiryo UI" panose="020B0604030504040204" pitchFamily="34" charset="-128"/>
                <a:cs typeface="Arial" pitchFamily="34" charset="0"/>
              </a:rPr>
              <a:t>費用</a:t>
            </a:r>
            <a:endParaRPr lang="en-US" altLang="ja-JP" sz="1000" dirty="0">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US$ 700 (RUB 45,000 )</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a</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US$1,000 (RUB 65,000)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b</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US$1,330 (RUB 85,000)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III</a:t>
            </a:r>
            <a:r>
              <a:rPr lang="ja-JP" altLang="en-US" sz="1000">
                <a:latin typeface="Meiryo UI" panose="020B0604030504040204" pitchFamily="34" charset="-128"/>
                <a:ea typeface="Meiryo UI" panose="020B0604030504040204" pitchFamily="34" charset="-128"/>
                <a:cs typeface="Arial" pitchFamily="34" charset="0"/>
              </a:rPr>
              <a:t>　</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US$1,800 (RUB 115,000)</a:t>
            </a:r>
          </a:p>
          <a:p>
            <a:pPr marL="136525" indent="-136525">
              <a:spcBef>
                <a:spcPts val="0"/>
              </a:spcBef>
              <a:buClr>
                <a:srgbClr val="5F8AC3"/>
              </a:buClr>
              <a:buSzPct val="100000"/>
              <a:buFont typeface="Wingdings" panose="05000000000000000000" pitchFamily="2" charset="2"/>
              <a:buChar char="n"/>
            </a:pPr>
            <a:endParaRPr lang="en-US" altLang="ja-JP" sz="1000" dirty="0">
              <a:solidFill>
                <a:srgbClr val="FF0000"/>
              </a:solidFill>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ja-JP" altLang="en-US" sz="1000">
                <a:latin typeface="Meiryo UI" panose="020B0604030504040204" pitchFamily="34" charset="-128"/>
                <a:ea typeface="Meiryo UI" panose="020B0604030504040204" pitchFamily="34" charset="-128"/>
                <a:cs typeface="Arial" pitchFamily="34" charset="0"/>
              </a:rPr>
              <a:t>登録費</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US$110 (RUB 7,000)</a:t>
            </a:r>
            <a:endParaRPr lang="en-US" altLang="ja-JP" sz="1000" dirty="0">
              <a:highlight>
                <a:srgbClr val="FF0000"/>
              </a:highlight>
              <a:latin typeface="Meiryo UI" panose="020B0604030504040204" pitchFamily="34" charset="-128"/>
              <a:ea typeface="Meiryo UI" panose="020B0604030504040204" pitchFamily="34" charset="-128"/>
              <a:cs typeface="Arial" pitchFamily="34" charset="0"/>
            </a:endParaRPr>
          </a:p>
        </p:txBody>
      </p:sp>
      <p:sp>
        <p:nvSpPr>
          <p:cNvPr id="66" name="テキスト ボックス 65"/>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7" name="正方形/長方形 66"/>
          <p:cNvSpPr/>
          <p:nvPr/>
        </p:nvSpPr>
        <p:spPr>
          <a:xfrm>
            <a:off x="1846059" y="3700072"/>
            <a:ext cx="144016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ロシア国内での検査実施は強制ではない。</a:t>
            </a:r>
            <a:r>
              <a:rPr lang="en-US" altLang="ja-JP" sz="800" dirty="0">
                <a:latin typeface="Meiryo UI" panose="020B0604030504040204" pitchFamily="34" charset="-128"/>
                <a:ea typeface="Meiryo UI" panose="020B0604030504040204" pitchFamily="34" charset="-128"/>
              </a:rPr>
              <a:t>ISO17025</a:t>
            </a:r>
            <a:r>
              <a:rPr lang="ja-JP" altLang="en-US" sz="800">
                <a:latin typeface="Meiryo UI" panose="020B0604030504040204" pitchFamily="34" charset="-128"/>
                <a:ea typeface="Meiryo UI" panose="020B0604030504040204" pitchFamily="34" charset="-128"/>
              </a:rPr>
              <a:t>の認定を持つ試験所を推奨している。</a:t>
            </a:r>
          </a:p>
        </p:txBody>
      </p:sp>
    </p:spTree>
    <p:extLst>
      <p:ext uri="{BB962C8B-B14F-4D97-AF65-F5344CB8AC3E}">
        <p14:creationId xmlns:p14="http://schemas.microsoft.com/office/powerpoint/2010/main" val="202177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角丸四角形 3"/>
          <p:cNvSpPr/>
          <p:nvPr/>
        </p:nvSpPr>
        <p:spPr>
          <a:xfrm>
            <a:off x="1640632" y="1385774"/>
            <a:ext cx="6624736" cy="1640324"/>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医療機器に関する規制は、「医療機器の運用について」という法案が作成されているが、現状では多数の文書に分かれており、煩雑で、中央政府および各地方政府の担当者によって対応が異なる</a:t>
            </a:r>
            <a:r>
              <a:rPr lang="ja-JP" altLang="en-US" sz="1400">
                <a:latin typeface="Meiryo UI" panose="020B0604030504040204" pitchFamily="34" charset="-128"/>
                <a:ea typeface="Meiryo UI" panose="020B0604030504040204" pitchFamily="34" charset="-128"/>
              </a:rPr>
              <a:t>。</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医療機器の規制に関する一般的な要求事項は</a:t>
            </a:r>
            <a:r>
              <a:rPr lang="en-US" altLang="ja-JP" sz="1400" dirty="0">
                <a:latin typeface="Meiryo UI" panose="020B0604030504040204" pitchFamily="34" charset="-128"/>
                <a:ea typeface="Meiryo UI" panose="020B0604030504040204" pitchFamily="34" charset="-128"/>
              </a:rPr>
              <a:t> Resolution of the Government of the Russian Federation of December 27, 2012 N 1416 ”On Approval of the Rules for State Registration of Medical Devices” </a:t>
            </a:r>
            <a:r>
              <a:rPr lang="ja-JP" altLang="en-US" sz="1400">
                <a:latin typeface="Meiryo UI" panose="020B0604030504040204" pitchFamily="34" charset="-128"/>
                <a:ea typeface="Meiryo UI" panose="020B0604030504040204" pitchFamily="34" charset="-128"/>
              </a:rPr>
              <a:t>を参照。</a:t>
            </a:r>
            <a:endParaRPr lang="en-US" altLang="ja-JP" sz="1400" dirty="0">
              <a:latin typeface="Meiryo UI" panose="020B0604030504040204" pitchFamily="34" charset="-128"/>
              <a:ea typeface="Meiryo UI" panose="020B0604030504040204" pitchFamily="34" charset="-128"/>
            </a:endParaRPr>
          </a:p>
          <a:p>
            <a:pPr algn="just"/>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http://base.garant.ru/70291692/)</a:t>
            </a:r>
            <a:endParaRPr lang="ja-JP" altLang="en-US" sz="1000">
              <a:highlight>
                <a:srgbClr val="FF0000"/>
              </a:highlight>
              <a:latin typeface="Meiryo UI" panose="020B0604030504040204" pitchFamily="34" charset="-128"/>
              <a:ea typeface="Meiryo UI" panose="020B0604030504040204" pitchFamily="34" charset="-128"/>
            </a:endParaRPr>
          </a:p>
        </p:txBody>
      </p:sp>
      <p:sp>
        <p:nvSpPr>
          <p:cNvPr id="5" name="角丸四角形 4"/>
          <p:cNvSpPr/>
          <p:nvPr/>
        </p:nvSpPr>
        <p:spPr>
          <a:xfrm>
            <a:off x="1640632" y="3040367"/>
            <a:ext cx="6624736" cy="952172"/>
          </a:xfrm>
          <a:prstGeom prst="roundRect">
            <a:avLst>
              <a:gd name="adj" fmla="val 6797"/>
            </a:avLst>
          </a:prstGeom>
          <a:solidFill>
            <a:srgbClr val="F1DB9D"/>
          </a:solidFill>
        </p:spPr>
        <p:txBody>
          <a:bodyPr wrap="square" lIns="144000" rIns="144000" anchor="ctr">
            <a:noAutofit/>
          </a:bodyPr>
          <a:lstStyle/>
          <a:p>
            <a:pPr algn="just"/>
            <a:r>
              <a:rPr lang="en-US" altLang="ja-JP" sz="1400" dirty="0">
                <a:latin typeface="Meiryo UI" panose="020B0604030504040204" pitchFamily="34" charset="-128"/>
                <a:ea typeface="Meiryo UI" panose="020B0604030504040204" pitchFamily="34" charset="-128"/>
              </a:rPr>
              <a:t>2013</a:t>
            </a:r>
            <a:r>
              <a:rPr lang="ja-JP" altLang="en-US" sz="1400">
                <a:latin typeface="Meiryo UI" panose="020B0604030504040204" pitchFamily="34" charset="-128"/>
                <a:ea typeface="Meiryo UI" panose="020B0604030504040204" pitchFamily="34" charset="-128"/>
              </a:rPr>
              <a:t>年から「医療機器の国家登録規則について」が施行されたため、国家登録手続きの一部が変更になった。したがって、</a:t>
            </a:r>
            <a:r>
              <a:rPr lang="en-US" altLang="ja-JP" sz="1400" dirty="0">
                <a:latin typeface="Meiryo UI" panose="020B0604030504040204" pitchFamily="34" charset="-128"/>
                <a:ea typeface="Meiryo UI" panose="020B0604030504040204" pitchFamily="34" charset="-128"/>
              </a:rPr>
              <a:t>2012</a:t>
            </a:r>
            <a:r>
              <a:rPr lang="ja-JP" altLang="en-US" sz="1400">
                <a:latin typeface="Meiryo UI" panose="020B0604030504040204" pitchFamily="34" charset="-128"/>
                <a:ea typeface="Meiryo UI" panose="020B0604030504040204" pitchFamily="34" charset="-128"/>
              </a:rPr>
              <a:t>年よりも前に発行された国家登録証は切り替える必要があるが、運用レベルに落とし込まれていないため、現場での対応が一貫していない。</a:t>
            </a:r>
          </a:p>
        </p:txBody>
      </p:sp>
      <p:sp>
        <p:nvSpPr>
          <p:cNvPr id="6" name="角丸四角形 5"/>
          <p:cNvSpPr/>
          <p:nvPr/>
        </p:nvSpPr>
        <p:spPr>
          <a:xfrm>
            <a:off x="1640632" y="4011555"/>
            <a:ext cx="6624736" cy="1840375"/>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品質管理システムに関する公式の法令はないとされている。ただし、医療機器登録のプロセスにおいて、品質管理証明書を求められることもあり、</a:t>
            </a:r>
            <a:r>
              <a:rPr lang="en-US" altLang="ja-JP" sz="1400" dirty="0">
                <a:latin typeface="Meiryo UI" panose="020B0604030504040204" pitchFamily="34" charset="-128"/>
                <a:ea typeface="Meiryo UI" panose="020B0604030504040204" pitchFamily="34" charset="-128"/>
              </a:rPr>
              <a:t>ISO</a:t>
            </a:r>
            <a:r>
              <a:rPr lang="ja-JP" altLang="ja-JP" sz="1400">
                <a:latin typeface="Meiryo UI" panose="020B0604030504040204" pitchFamily="34" charset="-128"/>
                <a:ea typeface="Meiryo UI" panose="020B0604030504040204" pitchFamily="34" charset="-128"/>
              </a:rPr>
              <a:t>認証や各国の認証を自主的に提出すると手続きが迅速になる。</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適合宣言（以前の</a:t>
            </a:r>
            <a:r>
              <a:rPr lang="en-US" altLang="ja-JP" sz="1400" dirty="0">
                <a:latin typeface="Meiryo UI" panose="020B0604030504040204" pitchFamily="34" charset="-128"/>
                <a:ea typeface="Meiryo UI" panose="020B0604030504040204" pitchFamily="34" charset="-128"/>
              </a:rPr>
              <a:t>GOST R</a:t>
            </a:r>
            <a:r>
              <a:rPr lang="ja-JP" altLang="en-US"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 </a:t>
            </a:r>
            <a:r>
              <a:rPr lang="ja-JP" altLang="en-US" sz="1400">
                <a:latin typeface="Meiryo UI" panose="020B0604030504040204" pitchFamily="34" charset="-128"/>
                <a:ea typeface="Meiryo UI" panose="020B0604030504040204" pitchFamily="34" charset="-128"/>
              </a:rPr>
              <a:t>に求められる規格は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規格と類似しており、ロシアでは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規格がそのまま採用される事が多い。</a:t>
            </a:r>
            <a:endParaRPr lang="en-US" altLang="ja-JP" sz="14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■適合宣言書　</a:t>
            </a:r>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http://docs.cntd.ru/document/1200139386)</a:t>
            </a:r>
          </a:p>
          <a:p>
            <a:r>
              <a:rPr lang="ja-JP" altLang="en-US" sz="1400">
                <a:latin typeface="Meiryo UI" panose="020B0604030504040204" pitchFamily="34" charset="-128"/>
                <a:ea typeface="Meiryo UI" panose="020B0604030504040204" pitchFamily="34" charset="-128"/>
              </a:rPr>
              <a:t>■医療機器のラベル、ラベリング、供給される情報に用いる図記号</a:t>
            </a:r>
            <a:r>
              <a:rPr lang="en-US" altLang="ja-JP" sz="1400" dirty="0">
                <a:latin typeface="Meiryo UI" panose="020B0604030504040204" pitchFamily="34" charset="-128"/>
                <a:ea typeface="Meiryo UI" panose="020B0604030504040204" pitchFamily="34" charset="-128"/>
              </a:rPr>
              <a:t> </a:t>
            </a:r>
          </a:p>
          <a:p>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a:t>
            </a:r>
            <a:r>
              <a:rPr lang="en-US" altLang="ja-JP" sz="1000" dirty="0">
                <a:latin typeface="Meiryo UI" panose="020B0604030504040204" pitchFamily="34" charset="-128"/>
                <a:ea typeface="Meiryo UI" panose="020B0604030504040204" pitchFamily="34" charset="-128"/>
              </a:rPr>
              <a:t> </a:t>
            </a:r>
            <a:r>
              <a:rPr lang="ja-JP" altLang="en-US" sz="1000">
                <a:latin typeface="Meiryo UI" panose="020B0604030504040204" pitchFamily="34" charset="-128"/>
                <a:ea typeface="Meiryo UI" panose="020B0604030504040204" pitchFamily="34" charset="-128"/>
              </a:rPr>
              <a:t>　</a:t>
            </a:r>
            <a:r>
              <a:rPr lang="en-US" altLang="ja-JP" sz="1000" dirty="0">
                <a:latin typeface="Meiryo UI" panose="020B0604030504040204" pitchFamily="34" charset="-128"/>
                <a:ea typeface="Meiryo UI" panose="020B0604030504040204" pitchFamily="34" charset="-128"/>
              </a:rPr>
              <a:t>http://docs.cntd.ru/document/1200110953)</a:t>
            </a:r>
          </a:p>
        </p:txBody>
      </p:sp>
      <p:sp>
        <p:nvSpPr>
          <p:cNvPr id="7" name="角丸四角形 6"/>
          <p:cNvSpPr/>
          <p:nvPr/>
        </p:nvSpPr>
        <p:spPr>
          <a:xfrm>
            <a:off x="1640632" y="5875641"/>
            <a:ext cx="6624736" cy="528506"/>
          </a:xfrm>
          <a:prstGeom prst="roundRect">
            <a:avLst>
              <a:gd name="adj" fmla="val 6797"/>
            </a:avLst>
          </a:prstGeom>
          <a:solidFill>
            <a:srgbClr val="F1DB9D"/>
          </a:solidFill>
        </p:spPr>
        <p:txBody>
          <a:bodyPr wrap="square" lIns="144000" rIns="144000" anchor="ctr">
            <a:noAutofit/>
          </a:bodyPr>
          <a:lstStyle/>
          <a:p>
            <a:pPr algn="just"/>
            <a:r>
              <a:rPr lang="ja-JP" altLang="en-US" sz="1400">
                <a:latin typeface="Meiryo UI" panose="020B0604030504040204" pitchFamily="34" charset="-128"/>
                <a:ea typeface="Meiryo UI" panose="020B0604030504040204" pitchFamily="34" charset="-128"/>
              </a:rPr>
              <a:t>政府は、医療機器の輸入代替を推進しており、医療機器の認可においてもロシアの国内企業が優遇される傾向にある。</a:t>
            </a:r>
            <a:endParaRPr lang="ja-JP" altLang="ja-JP" sz="1400">
              <a:latin typeface="Meiryo UI" panose="020B0604030504040204" pitchFamily="34" charset="-128"/>
              <a:ea typeface="Meiryo UI" panose="020B0604030504040204" pitchFamily="34" charset="-128"/>
            </a:endParaRPr>
          </a:p>
        </p:txBody>
      </p:sp>
      <p:sp>
        <p:nvSpPr>
          <p:cNvPr id="8" name="テキスト ボックス 7"/>
          <p:cNvSpPr txBox="1"/>
          <p:nvPr/>
        </p:nvSpPr>
        <p:spPr>
          <a:xfrm>
            <a:off x="200472" y="107998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Meiryo UI" panose="020B0604030504040204" pitchFamily="34" charset="-128"/>
                <a:ea typeface="Meiryo UI" panose="020B0604030504040204" pitchFamily="34" charset="-128"/>
                <a:cs typeface="Arial" panose="020B0604020202020204" pitchFamily="34" charset="0"/>
              </a:rPr>
              <a:t>医療機器規制に関する実態や</a:t>
            </a:r>
            <a:r>
              <a:rPr lang="ja-JP" altLang="en-US" sz="1400">
                <a:latin typeface="Meiryo UI" panose="020B0604030504040204" pitchFamily="34" charset="-128"/>
                <a:ea typeface="Meiryo UI" panose="020B0604030504040204" pitchFamily="34" charset="-128"/>
                <a:cs typeface="Arial" panose="020B0604020202020204" pitchFamily="34" charset="0"/>
              </a:rPr>
              <a:t>今後の政策動向等を以下</a:t>
            </a:r>
            <a:r>
              <a:rPr kumimoji="1" lang="ja-JP" altLang="en-US" sz="1400">
                <a:latin typeface="Meiryo UI" panose="020B0604030504040204" pitchFamily="34" charset="-128"/>
                <a:ea typeface="Meiryo UI" panose="020B0604030504040204" pitchFamily="34" charset="-128"/>
                <a:cs typeface="Arial" panose="020B0604020202020204" pitchFamily="34" charset="0"/>
              </a:rPr>
              <a:t>に示す。</a:t>
            </a:r>
            <a:endParaRPr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0" name="テキスト ボックス 9"/>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99165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p:cNvGrpSpPr>
            <a:grpSpLocks noChangeAspect="1"/>
          </p:cNvGrpSpPr>
          <p:nvPr/>
        </p:nvGrpSpPr>
        <p:grpSpPr bwMode="auto">
          <a:xfrm>
            <a:off x="5225334" y="2780928"/>
            <a:ext cx="4484957" cy="2520280"/>
            <a:chOff x="-647" y="1570"/>
            <a:chExt cx="2906" cy="1633"/>
          </a:xfrm>
        </p:grpSpPr>
        <p:sp>
          <p:nvSpPr>
            <p:cNvPr id="21"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Group 4"/>
          <p:cNvGrpSpPr>
            <a:grpSpLocks noChangeAspect="1"/>
          </p:cNvGrpSpPr>
          <p:nvPr/>
        </p:nvGrpSpPr>
        <p:grpSpPr bwMode="auto">
          <a:xfrm>
            <a:off x="5225335" y="2728680"/>
            <a:ext cx="4184150" cy="2351244"/>
            <a:chOff x="-647" y="1570"/>
            <a:chExt cx="2906" cy="1633"/>
          </a:xfrm>
        </p:grpSpPr>
        <p:sp>
          <p:nvSpPr>
            <p:cNvPr id="28"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 name="片側の 2 つの角を丸めた四角形 13"/>
          <p:cNvSpPr/>
          <p:nvPr/>
        </p:nvSpPr>
        <p:spPr>
          <a:xfrm>
            <a:off x="1496616" y="3249412"/>
            <a:ext cx="3672408" cy="3286794"/>
          </a:xfrm>
          <a:prstGeom prst="round2SameRect">
            <a:avLst>
              <a:gd name="adj1" fmla="val 0"/>
              <a:gd name="adj2" fmla="val 3498"/>
            </a:avLst>
          </a:prstGeom>
          <a:solidFill>
            <a:srgbClr val="DDE6F3"/>
          </a:solidFill>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輸入の医療機器に対する規制</a:t>
            </a:r>
          </a:p>
        </p:txBody>
      </p:sp>
      <p:sp>
        <p:nvSpPr>
          <p:cNvPr id="7" name="Freeform 7"/>
          <p:cNvSpPr>
            <a:spLocks/>
          </p:cNvSpPr>
          <p:nvPr/>
        </p:nvSpPr>
        <p:spPr bwMode="auto">
          <a:xfrm>
            <a:off x="496516" y="2060848"/>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200472" y="1124744"/>
            <a:ext cx="9373019"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優遇措置を受けるためには、政府等に対して事前の手続きが必要であり、この手続きは輸入を正式に認められた輸入者（医療機器ごとに異なる）が行う必要がある。 </a:t>
            </a:r>
          </a:p>
        </p:txBody>
      </p:sp>
      <p:sp>
        <p:nvSpPr>
          <p:cNvPr id="9" name="角丸四角形 8"/>
          <p:cNvSpPr/>
          <p:nvPr/>
        </p:nvSpPr>
        <p:spPr>
          <a:xfrm>
            <a:off x="2144688" y="1831590"/>
            <a:ext cx="2464296" cy="1008112"/>
          </a:xfrm>
          <a:prstGeom prst="roundRect">
            <a:avLst>
              <a:gd name="adj" fmla="val 9824"/>
            </a:avLst>
          </a:prstGeom>
          <a:solidFill>
            <a:srgbClr val="3D6AA7"/>
          </a:solidFill>
        </p:spPr>
        <p:txBody>
          <a:bodyPr wrap="none" anchor="ctr" anchorCtr="0">
            <a:noAutofit/>
          </a:bodyPr>
          <a:lstStyle/>
          <a:p>
            <a:pPr algn="ctr"/>
            <a:r>
              <a:rPr lang="ja-JP" altLang="ja-JP" sz="1600">
                <a:solidFill>
                  <a:schemeClr val="bg1"/>
                </a:solidFill>
                <a:latin typeface="Meiryo UI" panose="020B0604030504040204" pitchFamily="34" charset="-128"/>
                <a:ea typeface="Meiryo UI" panose="020B0604030504040204" pitchFamily="34" charset="-128"/>
              </a:rPr>
              <a:t>医療機器の輸入</a:t>
            </a:r>
            <a:endParaRPr lang="ja-JP" altLang="en-US" sz="1600">
              <a:solidFill>
                <a:schemeClr val="bg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1529145" y="3399730"/>
            <a:ext cx="2592288" cy="369332"/>
          </a:xfrm>
          <a:prstGeom prst="rect">
            <a:avLst/>
          </a:prstGeom>
          <a:noFill/>
        </p:spPr>
        <p:txBody>
          <a:bodyPr wrap="square" rtlCol="0">
            <a:spAutoFit/>
          </a:bodyPr>
          <a:lstStyle/>
          <a:p>
            <a:pPr marL="233363" indent="-233363" fontAlgn="ctr">
              <a:buClr>
                <a:srgbClr val="5F8AC3"/>
              </a:buClr>
              <a:buFont typeface="Wingdings" panose="05000000000000000000" pitchFamily="2" charset="2"/>
              <a:buChar char="n"/>
            </a:pPr>
            <a:r>
              <a:rPr lang="ja-JP" altLang="en-US" b="1">
                <a:latin typeface="Meiryo UI" panose="020B0604030504040204" pitchFamily="34" charset="-128"/>
                <a:ea typeface="Meiryo UI" panose="020B0604030504040204" pitchFamily="34" charset="-128"/>
                <a:cs typeface="Arial" panose="020B0604020202020204" pitchFamily="34" charset="0"/>
              </a:rPr>
              <a:t>付加価値税</a:t>
            </a:r>
            <a:r>
              <a:rPr lang="en-US" altLang="ja-JP" b="1" dirty="0">
                <a:latin typeface="Meiryo UI" panose="020B0604030504040204" pitchFamily="34" charset="-128"/>
                <a:ea typeface="Meiryo UI" panose="020B0604030504040204" pitchFamily="34" charset="-128"/>
                <a:cs typeface="Arial" panose="020B0604020202020204" pitchFamily="34" charset="0"/>
              </a:rPr>
              <a:t>20%</a:t>
            </a:r>
            <a:endParaRPr kumimoji="1" lang="ja-JP" altLang="en-US" b="1">
              <a:latin typeface="Meiryo UI" panose="020B0604030504040204" pitchFamily="34" charset="-128"/>
              <a:ea typeface="Meiryo UI" panose="020B0604030504040204" pitchFamily="34" charset="-128"/>
              <a:cs typeface="Arial" panose="020B0604020202020204" pitchFamily="34" charset="0"/>
            </a:endParaRPr>
          </a:p>
        </p:txBody>
      </p:sp>
      <p:sp>
        <p:nvSpPr>
          <p:cNvPr id="11" name="テキスト ボックス 10"/>
          <p:cNvSpPr txBox="1"/>
          <p:nvPr/>
        </p:nvSpPr>
        <p:spPr>
          <a:xfrm>
            <a:off x="3919944" y="3429277"/>
            <a:ext cx="1315767"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cs typeface="Arial" panose="020B0604020202020204" pitchFamily="34" charset="0"/>
              </a:rPr>
              <a:t>免税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or</a:t>
            </a:r>
            <a:r>
              <a:rPr kumimoji="1" lang="ja-JP" altLang="en-US" sz="14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a:t>
            </a:r>
            <a:endParaRPr kumimoji="1"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2" name="二等辺三角形 11"/>
          <p:cNvSpPr/>
          <p:nvPr/>
        </p:nvSpPr>
        <p:spPr>
          <a:xfrm rot="5400000">
            <a:off x="3606408" y="3414902"/>
            <a:ext cx="283312" cy="32322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1496616" y="2889374"/>
            <a:ext cx="3672408" cy="360040"/>
          </a:xfrm>
          <a:prstGeom prst="round2SameRect">
            <a:avLst/>
          </a:prstGeom>
          <a:solidFill>
            <a:srgbClr val="A2BBDC"/>
          </a:solidFill>
        </p:spPr>
        <p:txBody>
          <a:bodyPr wrap="square" rtlCol="0" anchor="ctr">
            <a:noAutofit/>
          </a:bodyPr>
          <a:lstStyle/>
          <a:p>
            <a:pPr algn="ct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優遇措置</a:t>
            </a:r>
          </a:p>
        </p:txBody>
      </p:sp>
      <p:graphicFrame>
        <p:nvGraphicFramePr>
          <p:cNvPr id="15" name="表 14"/>
          <p:cNvGraphicFramePr>
            <a:graphicFrameLocks noGrp="1"/>
          </p:cNvGraphicFramePr>
          <p:nvPr/>
        </p:nvGraphicFramePr>
        <p:xfrm>
          <a:off x="1856656" y="4455913"/>
          <a:ext cx="2952328" cy="1512167"/>
        </p:xfrm>
        <a:graphic>
          <a:graphicData uri="http://schemas.openxmlformats.org/drawingml/2006/table">
            <a:tbl>
              <a:tblPr firstRow="1" bandRow="1">
                <a:tableStyleId>{5C22544A-7EE6-4342-B048-85BDC9FD1C3A}</a:tableStyleId>
              </a:tblPr>
              <a:tblGrid>
                <a:gridCol w="363204">
                  <a:extLst>
                    <a:ext uri="{9D8B030D-6E8A-4147-A177-3AD203B41FA5}">
                      <a16:colId xmlns:a16="http://schemas.microsoft.com/office/drawing/2014/main" val="20000"/>
                    </a:ext>
                  </a:extLst>
                </a:gridCol>
                <a:gridCol w="2589124">
                  <a:extLst>
                    <a:ext uri="{9D8B030D-6E8A-4147-A177-3AD203B41FA5}">
                      <a16:colId xmlns:a16="http://schemas.microsoft.com/office/drawing/2014/main" val="20001"/>
                    </a:ext>
                  </a:extLst>
                </a:gridCol>
              </a:tblGrid>
              <a:tr h="326955">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コマーシャルインボイス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パッキングリスト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日ロ間における売買契約書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国家登録証明書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適合申告認証証明書</a:t>
                      </a:r>
                      <a:endParaRPr lang="en-US" altLang="ja-JP" sz="1000" b="0" dirty="0">
                        <a:solidFill>
                          <a:schemeClr val="tx1"/>
                        </a:solidFill>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6" name="片側の 2 つの角を丸めた四角形 15"/>
          <p:cNvSpPr/>
          <p:nvPr/>
        </p:nvSpPr>
        <p:spPr>
          <a:xfrm>
            <a:off x="1856656" y="4167880"/>
            <a:ext cx="295232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40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医療機器の輸入に</a:t>
            </a:r>
            <a:r>
              <a:rPr kumimoji="0" lang="ja-JP" altLang="en-US" sz="1400"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17" name="正方形/長方形 16"/>
          <p:cNvSpPr/>
          <p:nvPr/>
        </p:nvSpPr>
        <p:spPr>
          <a:xfrm>
            <a:off x="1797785" y="3807840"/>
            <a:ext cx="3070071" cy="276999"/>
          </a:xfrm>
          <a:prstGeom prst="rect">
            <a:avLst/>
          </a:prstGeom>
        </p:spPr>
        <p:txBody>
          <a:bodyPr wrap="none">
            <a:spAutoFit/>
          </a:bodyPr>
          <a:lstStyle/>
          <a:p>
            <a:pPr algn="ctr"/>
            <a:r>
              <a:rPr lang="ja-JP" altLang="en-US" sz="1200">
                <a:latin typeface="Meiryo UI" panose="020B0604030504040204" pitchFamily="34" charset="-128"/>
                <a:ea typeface="Meiryo UI" panose="020B0604030504040204" pitchFamily="34" charset="-128"/>
                <a:cs typeface="Arial" panose="020B0604020202020204" pitchFamily="34" charset="0"/>
              </a:rPr>
              <a:t>手続きは輸入を正式に認められた輸入者が行う</a:t>
            </a:r>
            <a:endParaRPr lang="ja-JP" altLang="en-US" sz="1200">
              <a:latin typeface="Meiryo UI" panose="020B0604030504040204" pitchFamily="34" charset="-128"/>
              <a:ea typeface="Meiryo UI" panose="020B0604030504040204" pitchFamily="34" charset="-128"/>
            </a:endParaRPr>
          </a:p>
        </p:txBody>
      </p:sp>
      <p:sp>
        <p:nvSpPr>
          <p:cNvPr id="34" name="テキスト ボックス 33">
            <a:extLst>
              <a:ext uri="{FF2B5EF4-FFF2-40B4-BE49-F238E27FC236}">
                <a16:creationId xmlns:a16="http://schemas.microsoft.com/office/drawing/2014/main" id="{87F6B4FA-DA56-5149-849C-D42D2E3FEDB4}"/>
              </a:ext>
            </a:extLst>
          </p:cNvPr>
          <p:cNvSpPr txBox="1"/>
          <p:nvPr/>
        </p:nvSpPr>
        <p:spPr>
          <a:xfrm>
            <a:off x="5412885" y="5256729"/>
            <a:ext cx="4484957" cy="1600438"/>
          </a:xfrm>
          <a:prstGeom prst="rect">
            <a:avLst/>
          </a:prstGeom>
          <a:noFill/>
        </p:spPr>
        <p:txBody>
          <a:bodyPr wrap="square" rtlCol="0">
            <a:spAutoFit/>
          </a:bodyPr>
          <a:lstStyle/>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免税対象となる医療機器</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例：低周波治療器、</a:t>
            </a:r>
            <a:r>
              <a:rPr lang="en-US" altLang="ja-JP" sz="1200" dirty="0">
                <a:latin typeface="Meiryo UI" panose="020B0604030504040204" pitchFamily="34" charset="-128"/>
                <a:ea typeface="Meiryo UI" panose="020B0604030504040204" pitchFamily="34" charset="-128"/>
                <a:cs typeface="Arial" panose="020B0604020202020204" pitchFamily="34" charset="0"/>
              </a:rPr>
              <a:t>X</a:t>
            </a:r>
            <a:r>
              <a:rPr lang="ja-JP" altLang="en-US" sz="1200">
                <a:latin typeface="Meiryo UI" panose="020B0604030504040204" pitchFamily="34" charset="-128"/>
                <a:ea typeface="Meiryo UI" panose="020B0604030504040204" pitchFamily="34" charset="-128"/>
                <a:cs typeface="Arial" panose="020B0604020202020204" pitchFamily="34" charset="0"/>
              </a:rPr>
              <a:t>線</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超音波治療器、各種キット製品等</a:t>
            </a:r>
            <a:endParaRPr lang="en-US" altLang="ja-JP" sz="1000" dirty="0">
              <a:latin typeface="Meiryo UI" panose="020B0604030504040204" pitchFamily="34" charset="-128"/>
              <a:ea typeface="Meiryo UI" panose="020B0604030504040204" pitchFamily="34" charset="-128"/>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2"/>
              </a:rPr>
              <a:t>http://pravo.gov.ru/proxy/ips/?docbody=&amp;nd=102379576</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(10%)</a:t>
            </a:r>
            <a:r>
              <a:rPr lang="ja-JP" altLang="en-US" sz="1200">
                <a:latin typeface="Meiryo UI" panose="020B0604030504040204" pitchFamily="34" charset="-128"/>
                <a:ea typeface="Meiryo UI" panose="020B0604030504040204" pitchFamily="34" charset="-128"/>
                <a:cs typeface="Arial" panose="020B0604020202020204" pitchFamily="34" charset="0"/>
              </a:rPr>
              <a:t>対象となる医療機器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例：医療用ガーゼ、手術用ゴム手袋、シリンジ等</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3"/>
              </a:rPr>
              <a:t>http://pravo.gov.ru/proxy/ips/?docbody=&amp;nd=102124252</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kumimoji="1"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6AA72CC3-4EBB-A64A-9654-6FDEAB5881B8}"/>
              </a:ext>
            </a:extLst>
          </p:cNvPr>
          <p:cNvSpPr txBox="1"/>
          <p:nvPr/>
        </p:nvSpPr>
        <p:spPr>
          <a:xfrm>
            <a:off x="1608404" y="6021310"/>
            <a:ext cx="3448832" cy="461665"/>
          </a:xfrm>
          <a:prstGeom prst="rect">
            <a:avLst/>
          </a:prstGeom>
          <a:noFill/>
        </p:spPr>
        <p:txBody>
          <a:bodyPr wrap="square" rtlCol="0">
            <a:spAutoFit/>
          </a:bodyPr>
          <a:lstStyle/>
          <a:p>
            <a:r>
              <a:rPr kumimoji="1" lang="en-US" altLang="ja-JP" sz="1200" b="1" dirty="0">
                <a:latin typeface="Meiryo UI" panose="020B0604030504040204" pitchFamily="34" charset="-128"/>
                <a:ea typeface="Meiryo UI" panose="020B0604030504040204" pitchFamily="34" charset="-128"/>
                <a:cs typeface="Arial" panose="020B0604020202020204" pitchFamily="34" charset="0"/>
              </a:rPr>
              <a:t>*</a:t>
            </a:r>
            <a:r>
              <a:rPr lang="en-US" altLang="ja-JP" sz="1200" dirty="0">
                <a:latin typeface="Meiryo UI" panose="020B0604030504040204" pitchFamily="34" charset="-128"/>
                <a:ea typeface="Meiryo UI" panose="020B0604030504040204" pitchFamily="34" charset="-128"/>
              </a:rPr>
              <a:t>①</a:t>
            </a:r>
            <a:r>
              <a:rPr lang="ja-JP" altLang="ja-JP" sz="1200">
                <a:latin typeface="Meiryo UI" panose="020B0604030504040204" pitchFamily="34" charset="-128"/>
                <a:ea typeface="Meiryo UI" panose="020B0604030504040204" pitchFamily="34" charset="-128"/>
              </a:rPr>
              <a:t>　必要不可欠な医療機器：免税</a:t>
            </a:r>
          </a:p>
          <a:p>
            <a:r>
              <a:rPr lang="en-US" altLang="ja-JP" sz="1200" dirty="0">
                <a:latin typeface="Meiryo UI" panose="020B0604030504040204" pitchFamily="34" charset="-128"/>
                <a:ea typeface="Meiryo UI" panose="020B0604030504040204" pitchFamily="34" charset="-128"/>
              </a:rPr>
              <a:t>  ②</a:t>
            </a:r>
            <a:r>
              <a:rPr lang="ja-JP" altLang="ja-JP" sz="1200">
                <a:latin typeface="Meiryo UI" panose="020B0604030504040204" pitchFamily="34" charset="-128"/>
                <a:ea typeface="Meiryo UI" panose="020B0604030504040204" pitchFamily="34" charset="-128"/>
              </a:rPr>
              <a:t>　一部医療機器：</a:t>
            </a:r>
            <a:r>
              <a:rPr lang="en-US" altLang="ja-JP" sz="1200" dirty="0">
                <a:latin typeface="Meiryo UI" panose="020B0604030504040204" pitchFamily="34" charset="-128"/>
                <a:ea typeface="Meiryo UI" panose="020B0604030504040204" pitchFamily="34" charset="-128"/>
              </a:rPr>
              <a:t>           10%</a:t>
            </a:r>
            <a:r>
              <a:rPr lang="ja-JP" altLang="ja-JP" sz="1200">
                <a:latin typeface="Meiryo UI" panose="020B0604030504040204" pitchFamily="34" charset="-128"/>
                <a:ea typeface="Meiryo UI" panose="020B0604030504040204" pitchFamily="34" charset="-128"/>
              </a:rPr>
              <a:t>の低減税率 </a:t>
            </a:r>
            <a:endParaRPr kumimoji="1" lang="en-US" altLang="ja-JP" sz="1200" b="1"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3004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16496" y="364502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dirty="0"/>
              <a:t>適合申告</a:t>
            </a:r>
            <a:endPar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右矢印 58"/>
          <p:cNvSpPr/>
          <p:nvPr/>
        </p:nvSpPr>
        <p:spPr>
          <a:xfrm>
            <a:off x="5025008" y="5517232"/>
            <a:ext cx="1008112" cy="864096"/>
          </a:xfrm>
          <a:prstGeom prst="rightArrow">
            <a:avLst>
              <a:gd name="adj1" fmla="val 65117"/>
              <a:gd name="adj2" fmla="val 50000"/>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円/楕円 52"/>
          <p:cNvSpPr/>
          <p:nvPr/>
        </p:nvSpPr>
        <p:spPr>
          <a:xfrm>
            <a:off x="7349497" y="2416426"/>
            <a:ext cx="2088232" cy="2088232"/>
          </a:xfrm>
          <a:prstGeom prst="ellipse">
            <a:avLst/>
          </a:prstGeom>
          <a:gradFill flip="none" rotWithShape="1">
            <a:gsLst>
              <a:gs pos="0">
                <a:srgbClr val="E4BB46"/>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46"/>
          <p:cNvGrpSpPr/>
          <p:nvPr/>
        </p:nvGrpSpPr>
        <p:grpSpPr>
          <a:xfrm>
            <a:off x="6249144" y="3861048"/>
            <a:ext cx="936104" cy="936104"/>
            <a:chOff x="5597624" y="4068326"/>
            <a:chExt cx="936104" cy="936104"/>
          </a:xfrm>
        </p:grpSpPr>
        <p:sp>
          <p:nvSpPr>
            <p:cNvPr id="48" name="円/楕円 47"/>
            <p:cNvSpPr/>
            <p:nvPr/>
          </p:nvSpPr>
          <p:spPr>
            <a:xfrm>
              <a:off x="5597624" y="406832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0113">
              <a:off x="5830481" y="4231032"/>
              <a:ext cx="470391" cy="61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医薬品認可においては、医療機器認可同様、国家登録と適合申告を行う必要がある。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医薬品に関する規制は「医薬品運用法」で定められており、最新情報は保健省のホームページで確認できる。</a:t>
            </a:r>
          </a:p>
        </p:txBody>
      </p:sp>
      <p:grpSp>
        <p:nvGrpSpPr>
          <p:cNvPr id="5" name="グループ化 7"/>
          <p:cNvGrpSpPr/>
          <p:nvPr/>
        </p:nvGrpSpPr>
        <p:grpSpPr>
          <a:xfrm>
            <a:off x="416496" y="1772816"/>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医薬品認可</a:t>
              </a:r>
              <a:r>
                <a:rPr lang="ja-JP" altLang="en-US" sz="1400" dirty="0">
                  <a:solidFill>
                    <a:srgbClr val="000000"/>
                  </a:solidFill>
                  <a:latin typeface="Arial Black" pitchFamily="34" charset="0"/>
                  <a:ea typeface="HGP創英角ｺﾞｼｯｸUB" pitchFamily="50" charset="-128"/>
                </a:rPr>
                <a:t>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416496" y="220486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国家登録</a:t>
            </a:r>
          </a:p>
        </p:txBody>
      </p:sp>
      <p:grpSp>
        <p:nvGrpSpPr>
          <p:cNvPr id="10" name="グループ化 9"/>
          <p:cNvGrpSpPr/>
          <p:nvPr/>
        </p:nvGrpSpPr>
        <p:grpSpPr>
          <a:xfrm>
            <a:off x="6249144" y="2406030"/>
            <a:ext cx="936104" cy="936104"/>
            <a:chOff x="5597624" y="2910086"/>
            <a:chExt cx="936104" cy="936104"/>
          </a:xfrm>
        </p:grpSpPr>
        <p:sp>
          <p:nvSpPr>
            <p:cNvPr id="11" name="円/楕円 10"/>
            <p:cNvSpPr/>
            <p:nvPr/>
          </p:nvSpPr>
          <p:spPr>
            <a:xfrm>
              <a:off x="5597624" y="291008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113">
              <a:off x="5830481" y="3073811"/>
              <a:ext cx="470391" cy="60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直線コネクタ 12"/>
          <p:cNvCxnSpPr/>
          <p:nvPr/>
        </p:nvCxnSpPr>
        <p:spPr>
          <a:xfrm>
            <a:off x="1568625" y="249289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425767" y="364502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1712640" y="2204864"/>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保健省</a:t>
            </a:r>
            <a:r>
              <a:rPr lang="ja-JP" altLang="en-US" sz="1200" dirty="0">
                <a:solidFill>
                  <a:srgbClr val="000000"/>
                </a:solidFill>
                <a:ea typeface="ＭＳ Ｐゴシック" charset="-128"/>
                <a:cs typeface="Arial" pitchFamily="34" charset="0"/>
              </a:rPr>
              <a:t>に</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国家登録を申請</a:t>
            </a:r>
          </a:p>
        </p:txBody>
      </p:sp>
      <p:sp>
        <p:nvSpPr>
          <p:cNvPr id="18" name="右矢印 17"/>
          <p:cNvSpPr/>
          <p:nvPr/>
        </p:nvSpPr>
        <p:spPr>
          <a:xfrm>
            <a:off x="2936776" y="220486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6324599" y="220486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可</a:t>
            </a:r>
          </a:p>
        </p:txBody>
      </p:sp>
      <p:cxnSp>
        <p:nvCxnSpPr>
          <p:cNvPr id="21" name="直線矢印コネクタ 20"/>
          <p:cNvCxnSpPr/>
          <p:nvPr/>
        </p:nvCxnSpPr>
        <p:spPr>
          <a:xfrm>
            <a:off x="1568625" y="3304032"/>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09233" y="3212976"/>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sp>
        <p:nvSpPr>
          <p:cNvPr id="23" name="角丸四角形 22"/>
          <p:cNvSpPr/>
          <p:nvPr/>
        </p:nvSpPr>
        <p:spPr>
          <a:xfrm>
            <a:off x="1424608" y="220486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3584848" y="220486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872880" y="2204864"/>
            <a:ext cx="1656184" cy="1006429"/>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製品の品質、有効性、安全性を証明する</a:t>
            </a:r>
            <a:br>
              <a:rPr lang="en-US" altLang="ja-JP" sz="1200" dirty="0"/>
            </a:br>
            <a:r>
              <a:rPr lang="ja-JP" altLang="ja-JP" sz="1200" dirty="0"/>
              <a:t>一連の検査と評価</a:t>
            </a:r>
            <a:br>
              <a:rPr lang="en-US" altLang="ja-JP" sz="1200" dirty="0"/>
            </a:br>
            <a:r>
              <a:rPr lang="ja-JP" altLang="en-US" sz="900" dirty="0"/>
              <a:t>（</a:t>
            </a:r>
            <a:r>
              <a:rPr lang="ja-JP" altLang="ja-JP" sz="900" dirty="0"/>
              <a:t>提出書類は、生産国や第三国が発行する証明書で可</a:t>
            </a:r>
            <a:r>
              <a:rPr lang="ja-JP" altLang="en-US" sz="900" dirty="0"/>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右矢印 26"/>
          <p:cNvSpPr/>
          <p:nvPr/>
        </p:nvSpPr>
        <p:spPr>
          <a:xfrm>
            <a:off x="5385048" y="220486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6033120" y="220486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6214188" y="2910136"/>
            <a:ext cx="1006018" cy="369332"/>
          </a:xfrm>
          <a:prstGeom prst="rect">
            <a:avLst/>
          </a:prstGeom>
          <a:solidFill>
            <a:srgbClr val="FFFFFF">
              <a:alpha val="50000"/>
            </a:srgbClr>
          </a:solidFill>
        </p:spPr>
        <p:txBody>
          <a:bodyPr wrap="square" lIns="36000" rIns="36000">
            <a:noAutofit/>
          </a:bodyPr>
          <a:lstStyle/>
          <a:p>
            <a:pPr algn="ctr"/>
            <a:r>
              <a:rPr lang="ja-JP" altLang="ja-JP" sz="1000" b="1" dirty="0"/>
              <a:t>国家登録証明書</a:t>
            </a:r>
            <a:endParaRPr lang="en-US" altLang="ja-JP" sz="1000" b="1" dirty="0">
              <a:latin typeface="ＭＳ Ｐゴシック" panose="020B0600070205080204" pitchFamily="50" charset="-128"/>
              <a:ea typeface="ＭＳ Ｐゴシック" panose="020B0600070205080204" pitchFamily="50" charset="-128"/>
            </a:endParaRPr>
          </a:p>
          <a:p>
            <a:pPr algn="ctr"/>
            <a:r>
              <a:rPr lang="ja-JP" altLang="en-US" sz="900" dirty="0">
                <a:latin typeface="ＭＳ Ｐゴシック" panose="020B0600070205080204" pitchFamily="50" charset="-128"/>
                <a:ea typeface="ＭＳ Ｐゴシック" panose="020B0600070205080204" pitchFamily="50" charset="-128"/>
              </a:rPr>
              <a:t>期限は</a:t>
            </a:r>
            <a:r>
              <a:rPr lang="ja-JP" altLang="ja-JP" sz="900" dirty="0">
                <a:latin typeface="ＭＳ Ｐゴシック" panose="020B0600070205080204" pitchFamily="50" charset="-128"/>
                <a:ea typeface="ＭＳ Ｐゴシック" panose="020B0600070205080204" pitchFamily="50" charset="-128"/>
              </a:rPr>
              <a:t>無期限</a:t>
            </a:r>
            <a:endParaRPr lang="ja-JP" altLang="en-US" sz="900" dirty="0">
              <a:latin typeface="ＭＳ Ｐゴシック" panose="020B0600070205080204" pitchFamily="50" charset="-128"/>
              <a:ea typeface="ＭＳ Ｐゴシック" panose="020B0600070205080204" pitchFamily="50" charset="-128"/>
            </a:endParaRPr>
          </a:p>
        </p:txBody>
      </p:sp>
      <p:cxnSp>
        <p:nvCxnSpPr>
          <p:cNvPr id="31" name="直線コネクタ 30"/>
          <p:cNvCxnSpPr/>
          <p:nvPr/>
        </p:nvCxnSpPr>
        <p:spPr>
          <a:xfrm>
            <a:off x="6177136" y="249289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1712640" y="3645024"/>
            <a:ext cx="1368152"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連邦技術規則・</a:t>
            </a:r>
            <a:br>
              <a:rPr lang="en-US" altLang="ja-JP" sz="1200" b="1" dirty="0">
                <a:solidFill>
                  <a:srgbClr val="000000"/>
                </a:solidFill>
                <a:ea typeface="ＭＳ Ｐゴシック" charset="-128"/>
                <a:cs typeface="Arial" pitchFamily="34" charset="0"/>
              </a:rPr>
            </a:br>
            <a:r>
              <a:rPr lang="ja-JP" altLang="en-US" sz="1200" b="1" dirty="0">
                <a:solidFill>
                  <a:srgbClr val="000000"/>
                </a:solidFill>
                <a:ea typeface="ＭＳ Ｐゴシック" charset="-128"/>
                <a:cs typeface="Arial" pitchFamily="34" charset="0"/>
              </a:rPr>
              <a:t>計量庁が指定した認証機関</a:t>
            </a:r>
            <a:r>
              <a:rPr lang="en-US" altLang="ja-JP" sz="1200" baseline="30000" dirty="0">
                <a:solidFill>
                  <a:srgbClr val="000000"/>
                </a:solidFill>
                <a:ea typeface="ＭＳ Ｐゴシック" charset="-128"/>
                <a:cs typeface="Arial" pitchFamily="34" charset="0"/>
              </a:rPr>
              <a:t>※</a:t>
            </a:r>
            <a:r>
              <a:rPr lang="ja-JP" altLang="en-US" sz="1200" dirty="0">
                <a:solidFill>
                  <a:srgbClr val="000000"/>
                </a:solidFill>
                <a:ea typeface="ＭＳ Ｐゴシック" charset="-128"/>
                <a:cs typeface="Arial" pitchFamily="34" charset="0"/>
              </a:rPr>
              <a:t>に</a:t>
            </a:r>
            <a:br>
              <a:rPr lang="en-US" altLang="ja-JP" sz="1200" dirty="0">
                <a:solidFill>
                  <a:srgbClr val="000000"/>
                </a:solidFill>
                <a:ea typeface="ＭＳ Ｐゴシック" charset="-128"/>
                <a:cs typeface="Arial" pitchFamily="34" charset="0"/>
              </a:rPr>
            </a:br>
            <a:r>
              <a:rPr lang="ja-JP" altLang="en-US" sz="1200" dirty="0">
                <a:solidFill>
                  <a:srgbClr val="000000"/>
                </a:solidFill>
                <a:ea typeface="ＭＳ Ｐゴシック" charset="-128"/>
                <a:cs typeface="Arial" pitchFamily="34" charset="0"/>
              </a:rPr>
              <a:t>適合申告</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を申請</a:t>
            </a:r>
          </a:p>
        </p:txBody>
      </p:sp>
      <p:sp>
        <p:nvSpPr>
          <p:cNvPr id="37" name="右矢印 36"/>
          <p:cNvSpPr/>
          <p:nvPr/>
        </p:nvSpPr>
        <p:spPr>
          <a:xfrm>
            <a:off x="2936776" y="364502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3584848" y="364502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872880" y="3645024"/>
            <a:ext cx="1656184" cy="904863"/>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製造ラインへの立ち入り検査、</a:t>
            </a:r>
            <a:r>
              <a:rPr lang="ja-JP" altLang="en-US" sz="1200" dirty="0"/>
              <a:t>ロシア</a:t>
            </a:r>
            <a:r>
              <a:rPr lang="ja-JP" altLang="ja-JP" sz="1200" dirty="0"/>
              <a:t>の規制・規則が定める安全性の</a:t>
            </a:r>
            <a:r>
              <a:rPr lang="ja-JP" altLang="en-US" sz="1200" dirty="0"/>
              <a:t>確認</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右矢印 40"/>
          <p:cNvSpPr/>
          <p:nvPr/>
        </p:nvSpPr>
        <p:spPr>
          <a:xfrm>
            <a:off x="5385048" y="364502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角丸四角形 41"/>
          <p:cNvSpPr/>
          <p:nvPr/>
        </p:nvSpPr>
        <p:spPr>
          <a:xfrm>
            <a:off x="6033120" y="364502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1568625" y="393305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1568625" y="4643073"/>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09233" y="4552017"/>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cxnSp>
        <p:nvCxnSpPr>
          <p:cNvPr id="46" name="直線コネクタ 45"/>
          <p:cNvCxnSpPr/>
          <p:nvPr/>
        </p:nvCxnSpPr>
        <p:spPr>
          <a:xfrm>
            <a:off x="6177136" y="393305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324599" y="364502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証</a:t>
            </a:r>
          </a:p>
        </p:txBody>
      </p:sp>
      <p:sp>
        <p:nvSpPr>
          <p:cNvPr id="51" name="正方形/長方形 50"/>
          <p:cNvSpPr/>
          <p:nvPr/>
        </p:nvSpPr>
        <p:spPr>
          <a:xfrm>
            <a:off x="6214188" y="4350296"/>
            <a:ext cx="1006018" cy="369332"/>
          </a:xfrm>
          <a:prstGeom prst="rect">
            <a:avLst/>
          </a:prstGeom>
          <a:solidFill>
            <a:srgbClr val="FFFFFF">
              <a:alpha val="50000"/>
            </a:srgbClr>
          </a:solidFill>
        </p:spPr>
        <p:txBody>
          <a:bodyPr wrap="square" lIns="36000" rIns="36000">
            <a:noAutofit/>
          </a:bodyPr>
          <a:lstStyle/>
          <a:p>
            <a:pPr algn="ctr"/>
            <a:r>
              <a:rPr lang="en-US" altLang="ja-JP" sz="1000" b="1" dirty="0"/>
              <a:t>GOSTR</a:t>
            </a:r>
            <a:r>
              <a:rPr lang="ja-JP" altLang="en-US" sz="1000" b="1" dirty="0"/>
              <a:t>適合</a:t>
            </a:r>
            <a:br>
              <a:rPr lang="en-US" altLang="ja-JP" sz="1000" b="1" dirty="0"/>
            </a:br>
            <a:r>
              <a:rPr lang="ja-JP" altLang="en-US" sz="1000" b="1" dirty="0"/>
              <a:t>申告書</a:t>
            </a:r>
            <a:br>
              <a:rPr lang="en-US" altLang="ja-JP" sz="1000" b="1" dirty="0"/>
            </a:br>
            <a:r>
              <a:rPr lang="ja-JP" altLang="en-US" sz="900" dirty="0">
                <a:latin typeface="ＭＳ Ｐゴシック" panose="020B0600070205080204" pitchFamily="50" charset="-128"/>
                <a:ea typeface="ＭＳ Ｐゴシック" panose="020B0600070205080204" pitchFamily="50" charset="-128"/>
              </a:rPr>
              <a:t>期限は</a:t>
            </a:r>
            <a:r>
              <a:rPr lang="en-US" altLang="ja-JP" sz="900" dirty="0"/>
              <a:t>3</a:t>
            </a:r>
            <a:r>
              <a:rPr lang="ja-JP" altLang="ja-JP" sz="900" dirty="0"/>
              <a:t>年間</a:t>
            </a:r>
            <a:endParaRPr lang="ja-JP" altLang="en-US" sz="900" dirty="0">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7313493" y="2575685"/>
            <a:ext cx="2160240" cy="1769715"/>
          </a:xfrm>
          <a:prstGeom prst="rect">
            <a:avLst/>
          </a:prstGeom>
        </p:spPr>
        <p:txBody>
          <a:bodyPr wrap="square">
            <a:spAutoFit/>
          </a:bodyPr>
          <a:lstStyle/>
          <a:p>
            <a:pPr>
              <a:spcBef>
                <a:spcPts val="600"/>
              </a:spcBef>
            </a:pPr>
            <a:r>
              <a:rPr lang="ja-JP" altLang="ja-JP" sz="1300" b="1" dirty="0"/>
              <a:t>新薬のほとんどを輸入に</a:t>
            </a:r>
            <a:br>
              <a:rPr lang="en-US" altLang="ja-JP" sz="1300" b="1" dirty="0"/>
            </a:br>
            <a:r>
              <a:rPr lang="ja-JP" altLang="ja-JP" sz="1300" b="1" dirty="0"/>
              <a:t>頼っている</a:t>
            </a:r>
            <a:r>
              <a:rPr lang="ja-JP" altLang="en-US" sz="1300" b="1" dirty="0"/>
              <a:t>ため、</a:t>
            </a:r>
            <a:r>
              <a:rPr lang="ja-JP" altLang="ja-JP" sz="1300" b="1" dirty="0"/>
              <a:t>保健省は</a:t>
            </a:r>
            <a:br>
              <a:rPr lang="en-US" altLang="ja-JP" sz="1300" b="1" dirty="0"/>
            </a:br>
            <a:r>
              <a:rPr lang="ja-JP" altLang="ja-JP" sz="1300" b="1" dirty="0"/>
              <a:t>特にジェネリック医薬品</a:t>
            </a:r>
            <a:br>
              <a:rPr lang="en-US" altLang="ja-JP" sz="1300" b="1" dirty="0"/>
            </a:br>
            <a:r>
              <a:rPr lang="ja-JP" altLang="ja-JP" sz="1300" b="1" dirty="0"/>
              <a:t>に関し、輸入代替を</a:t>
            </a:r>
            <a:br>
              <a:rPr lang="en-US" altLang="ja-JP" sz="1300" b="1" dirty="0"/>
            </a:br>
            <a:r>
              <a:rPr lang="ja-JP" altLang="ja-JP" sz="1300" b="1" dirty="0"/>
              <a:t>推進し</a:t>
            </a:r>
            <a:r>
              <a:rPr lang="ja-JP" altLang="en-US" sz="1300" b="1" dirty="0"/>
              <a:t>ている。</a:t>
            </a:r>
            <a:endParaRPr lang="en-US" altLang="ja-JP" sz="1300" b="1" dirty="0"/>
          </a:p>
          <a:p>
            <a:pPr>
              <a:spcBef>
                <a:spcPts val="600"/>
              </a:spcBef>
            </a:pPr>
            <a:r>
              <a:rPr lang="ja-JP" altLang="en-US" sz="1300" b="1" dirty="0"/>
              <a:t>したがって、</a:t>
            </a:r>
            <a:r>
              <a:rPr lang="ja-JP" altLang="ja-JP" sz="1300" b="1" dirty="0"/>
              <a:t>ロシア企業が</a:t>
            </a:r>
            <a:br>
              <a:rPr lang="en-US" altLang="ja-JP" sz="1300" b="1" dirty="0"/>
            </a:br>
            <a:r>
              <a:rPr lang="ja-JP" altLang="ja-JP" sz="1300" b="1" dirty="0"/>
              <a:t>価格</a:t>
            </a:r>
            <a:r>
              <a:rPr lang="ja-JP" altLang="en-US" sz="1300" b="1" dirty="0"/>
              <a:t>・</a:t>
            </a:r>
            <a:r>
              <a:rPr lang="ja-JP" altLang="ja-JP" sz="1300" b="1" dirty="0"/>
              <a:t>手続きで優先される</a:t>
            </a:r>
            <a:br>
              <a:rPr lang="en-US" altLang="ja-JP" sz="1300" b="1" dirty="0"/>
            </a:br>
            <a:r>
              <a:rPr lang="ja-JP" altLang="en-US" sz="1300" b="1" dirty="0"/>
              <a:t>傾向にある。</a:t>
            </a:r>
          </a:p>
        </p:txBody>
      </p:sp>
      <p:sp>
        <p:nvSpPr>
          <p:cNvPr id="56" name="正方形/長方形 55"/>
          <p:cNvSpPr/>
          <p:nvPr/>
        </p:nvSpPr>
        <p:spPr>
          <a:xfrm>
            <a:off x="1424608" y="5517232"/>
            <a:ext cx="3600400" cy="861774"/>
          </a:xfrm>
          <a:prstGeom prst="rect">
            <a:avLst/>
          </a:prstGeom>
          <a:solidFill>
            <a:srgbClr val="CCDAEC"/>
          </a:solidFill>
        </p:spPr>
        <p:txBody>
          <a:bodyPr wrap="square">
            <a:spAutoFit/>
          </a:bodyPr>
          <a:lstStyle/>
          <a:p>
            <a:pPr algn="just"/>
            <a:r>
              <a:rPr lang="en-US" altLang="ja-JP" sz="1000" dirty="0"/>
              <a:t>2012</a:t>
            </a:r>
            <a:r>
              <a:rPr lang="ja-JP" altLang="ja-JP" sz="1000" dirty="0"/>
              <a:t>年以降、治験</a:t>
            </a:r>
            <a:r>
              <a:rPr lang="ja-JP" altLang="en-US" sz="1000" dirty="0"/>
              <a:t>や</a:t>
            </a:r>
            <a:r>
              <a:rPr lang="ja-JP" altLang="ja-JP" sz="1000" dirty="0"/>
              <a:t>教育</a:t>
            </a:r>
            <a:r>
              <a:rPr lang="ja-JP" altLang="en-US" sz="1000" dirty="0"/>
              <a:t>、</a:t>
            </a:r>
            <a:r>
              <a:rPr lang="ja-JP" altLang="ja-JP" sz="1000" dirty="0"/>
              <a:t>科学的活動</a:t>
            </a:r>
            <a:r>
              <a:rPr lang="ja-JP" altLang="en-US" sz="1000" dirty="0"/>
              <a:t>を除き、</a:t>
            </a:r>
            <a:r>
              <a:rPr lang="ja-JP" altLang="ja-JP" sz="1000" dirty="0"/>
              <a:t>関係者に対する贈与</a:t>
            </a:r>
            <a:r>
              <a:rPr lang="ja-JP" altLang="en-US" sz="1000" dirty="0"/>
              <a:t>や</a:t>
            </a:r>
            <a:r>
              <a:rPr lang="ja-JP" altLang="ja-JP" sz="1000" dirty="0"/>
              <a:t>接待</a:t>
            </a:r>
            <a:r>
              <a:rPr lang="ja-JP" altLang="en-US" sz="1000" dirty="0"/>
              <a:t>等</a:t>
            </a:r>
            <a:r>
              <a:rPr lang="ja-JP" altLang="ja-JP" sz="1000" dirty="0"/>
              <a:t>は</a:t>
            </a:r>
            <a:r>
              <a:rPr lang="ja-JP" altLang="en-US" sz="1000" dirty="0"/>
              <a:t>禁止</a:t>
            </a:r>
            <a:r>
              <a:rPr lang="ja-JP" altLang="ja-JP" sz="1000" dirty="0"/>
              <a:t>。</a:t>
            </a:r>
            <a:endParaRPr lang="en-US" altLang="ja-JP" sz="1000" dirty="0"/>
          </a:p>
          <a:p>
            <a:pPr algn="just"/>
            <a:r>
              <a:rPr lang="ja-JP" altLang="ja-JP" sz="1000" dirty="0"/>
              <a:t>医師は、ブランドや商品名を指定した処方箋の発行を禁止され、国際一般名での処方を義務付けられた</a:t>
            </a:r>
            <a:r>
              <a:rPr lang="ja-JP" altLang="en-US" sz="1000" dirty="0"/>
              <a:t>ほか</a:t>
            </a:r>
            <a:r>
              <a:rPr lang="ja-JP" altLang="ja-JP" sz="1000" dirty="0"/>
              <a:t>、医師が</a:t>
            </a:r>
            <a:r>
              <a:rPr lang="ja-JP" altLang="en-US" sz="1000" dirty="0"/>
              <a:t>治験等のケースを除き、</a:t>
            </a:r>
            <a:r>
              <a:rPr lang="ja-JP" altLang="ja-JP" sz="1000" dirty="0"/>
              <a:t>製薬企業の営業と面会することも禁じられた。</a:t>
            </a:r>
            <a:endParaRPr lang="en-US" altLang="ja-JP" sz="1000" dirty="0"/>
          </a:p>
        </p:txBody>
      </p:sp>
      <p:sp>
        <p:nvSpPr>
          <p:cNvPr id="57" name="正方形/長方形 56"/>
          <p:cNvSpPr/>
          <p:nvPr/>
        </p:nvSpPr>
        <p:spPr>
          <a:xfrm>
            <a:off x="6033120" y="5517232"/>
            <a:ext cx="2448272" cy="864096"/>
          </a:xfrm>
          <a:prstGeom prst="rect">
            <a:avLst/>
          </a:prstGeom>
          <a:solidFill>
            <a:srgbClr val="AFE6F7"/>
          </a:solidFill>
        </p:spPr>
        <p:txBody>
          <a:bodyPr wrap="square" anchor="ctr" anchorCtr="0">
            <a:noAutofit/>
          </a:bodyPr>
          <a:lstStyle/>
          <a:p>
            <a:pPr marL="0" lvl="1"/>
            <a:r>
              <a:rPr lang="ja-JP" altLang="ja-JP" sz="1000" dirty="0">
                <a:latin typeface="HGP創英角ｺﾞｼｯｸUB" panose="020B0900000000000000" pitchFamily="50" charset="-128"/>
                <a:ea typeface="HGP創英角ｺﾞｼｯｸUB" panose="020B0900000000000000" pitchFamily="50" charset="-128"/>
              </a:rPr>
              <a:t>民間病院だけでなく公的病院においても、</a:t>
            </a:r>
            <a:br>
              <a:rPr lang="en-US" altLang="ja-JP" sz="1000" dirty="0">
                <a:latin typeface="HGP創英角ｺﾞｼｯｸUB" panose="020B0900000000000000" pitchFamily="50" charset="-128"/>
                <a:ea typeface="HGP創英角ｺﾞｼｯｸUB" panose="020B0900000000000000" pitchFamily="50" charset="-128"/>
              </a:rPr>
            </a:br>
            <a:r>
              <a:rPr lang="ja-JP" altLang="ja-JP" sz="1000" dirty="0">
                <a:latin typeface="HGP創英角ｺﾞｼｯｸUB" panose="020B0900000000000000" pitchFamily="50" charset="-128"/>
                <a:ea typeface="HGP創英角ｺﾞｼｯｸUB" panose="020B0900000000000000" pitchFamily="50" charset="-128"/>
              </a:rPr>
              <a:t>規則が遵守されておらず、</a:t>
            </a:r>
            <a:br>
              <a:rPr lang="en-US" altLang="ja-JP" sz="1000" dirty="0">
                <a:latin typeface="HGP創英角ｺﾞｼｯｸUB" panose="020B0900000000000000" pitchFamily="50" charset="-128"/>
                <a:ea typeface="HGP創英角ｺﾞｼｯｸUB" panose="020B0900000000000000" pitchFamily="50" charset="-128"/>
              </a:rPr>
            </a:br>
            <a:r>
              <a:rPr lang="ja-JP" altLang="ja-JP" sz="1000" dirty="0">
                <a:latin typeface="HGP創英角ｺﾞｼｯｸUB" panose="020B0900000000000000" pitchFamily="50" charset="-128"/>
                <a:ea typeface="HGP創英角ｺﾞｼｯｸUB" panose="020B0900000000000000" pitchFamily="50" charset="-128"/>
              </a:rPr>
              <a:t>運用規定に関する協議が継続している。</a:t>
            </a:r>
            <a:endParaRPr lang="en-US" altLang="ja-JP" sz="1000" dirty="0">
              <a:latin typeface="HGP創英角ｺﾞｼｯｸUB" panose="020B0900000000000000" pitchFamily="50" charset="-128"/>
              <a:ea typeface="HGP創英角ｺﾞｼｯｸUB" panose="020B0900000000000000" pitchFamily="50" charset="-128"/>
            </a:endParaRPr>
          </a:p>
          <a:p>
            <a:pPr marL="0" lvl="1"/>
            <a:r>
              <a:rPr lang="ja-JP" altLang="en-US" sz="1000" dirty="0">
                <a:latin typeface="HGP創英角ｺﾞｼｯｸUB" panose="020B0900000000000000" pitchFamily="50" charset="-128"/>
                <a:ea typeface="HGP創英角ｺﾞｼｯｸUB" panose="020B0900000000000000" pitchFamily="50" charset="-128"/>
              </a:rPr>
              <a:t>医師の処方に関する規制は、</a:t>
            </a:r>
            <a:br>
              <a:rPr lang="en-US" altLang="ja-JP" sz="1000" dirty="0">
                <a:latin typeface="HGP創英角ｺﾞｼｯｸUB" panose="020B0900000000000000" pitchFamily="50" charset="-128"/>
                <a:ea typeface="HGP創英角ｺﾞｼｯｸUB" panose="020B0900000000000000" pitchFamily="50" charset="-128"/>
              </a:rPr>
            </a:br>
            <a:r>
              <a:rPr lang="ja-JP" altLang="en-US" sz="1000" dirty="0">
                <a:latin typeface="HGP創英角ｺﾞｼｯｸUB" panose="020B0900000000000000" pitchFamily="50" charset="-128"/>
                <a:ea typeface="HGP創英角ｺﾞｼｯｸUB" panose="020B0900000000000000" pitchFamily="50" charset="-128"/>
              </a:rPr>
              <a:t>今後も強まる傾向にある。</a:t>
            </a:r>
          </a:p>
        </p:txBody>
      </p:sp>
      <p:sp>
        <p:nvSpPr>
          <p:cNvPr id="58" name="正方形/長方形 57"/>
          <p:cNvSpPr/>
          <p:nvPr/>
        </p:nvSpPr>
        <p:spPr>
          <a:xfrm>
            <a:off x="5025008" y="5661248"/>
            <a:ext cx="835485" cy="576064"/>
          </a:xfrm>
          <a:prstGeom prst="rect">
            <a:avLst/>
          </a:prstGeom>
        </p:spPr>
        <p:txBody>
          <a:bodyPr wrap="none" anchor="ctr" anchorCtr="0">
            <a:noAutofit/>
          </a:bodyPr>
          <a:lstStyle/>
          <a:p>
            <a:r>
              <a:rPr lang="ja-JP" altLang="ja-JP" sz="1400" dirty="0">
                <a:latin typeface="HGP創英角ｺﾞｼｯｸUB" panose="020B0900000000000000" pitchFamily="50" charset="-128"/>
                <a:ea typeface="HGP創英角ｺﾞｼｯｸUB" panose="020B0900000000000000" pitchFamily="50" charset="-128"/>
              </a:rPr>
              <a:t>罰則が</a:t>
            </a:r>
            <a:br>
              <a:rPr lang="en-US" altLang="ja-JP" sz="1400" dirty="0">
                <a:latin typeface="HGP創英角ｺﾞｼｯｸUB" panose="020B0900000000000000" pitchFamily="50" charset="-128"/>
                <a:ea typeface="HGP創英角ｺﾞｼｯｸUB" panose="020B0900000000000000" pitchFamily="50" charset="-128"/>
              </a:rPr>
            </a:br>
            <a:r>
              <a:rPr lang="ja-JP" altLang="ja-JP" sz="1400" dirty="0">
                <a:latin typeface="HGP創英角ｺﾞｼｯｸUB" panose="020B0900000000000000" pitchFamily="50" charset="-128"/>
                <a:ea typeface="HGP創英角ｺﾞｼｯｸUB" panose="020B0900000000000000" pitchFamily="50" charset="-128"/>
              </a:rPr>
              <a:t>ない</a:t>
            </a:r>
            <a:r>
              <a:rPr lang="ja-JP" altLang="en-US" sz="1400" dirty="0">
                <a:latin typeface="HGP創英角ｺﾞｼｯｸUB" panose="020B0900000000000000" pitchFamily="50" charset="-128"/>
                <a:ea typeface="HGP創英角ｺﾞｼｯｸUB" panose="020B0900000000000000" pitchFamily="50" charset="-128"/>
              </a:rPr>
              <a:t>ため</a:t>
            </a:r>
            <a:endParaRPr lang="ja-JP" altLang="en-US" sz="1400" dirty="0"/>
          </a:p>
        </p:txBody>
      </p:sp>
      <p:sp>
        <p:nvSpPr>
          <p:cNvPr id="60" name="テキスト ボックス 59"/>
          <p:cNvSpPr txBox="1"/>
          <p:nvPr/>
        </p:nvSpPr>
        <p:spPr>
          <a:xfrm>
            <a:off x="200472" y="6525344"/>
            <a:ext cx="9145016"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医療機器市場</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規制」（</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NIS</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貿易会「</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NIS</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7</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正方形/長方形 13"/>
          <p:cNvSpPr/>
          <p:nvPr/>
        </p:nvSpPr>
        <p:spPr>
          <a:xfrm>
            <a:off x="416496" y="4941168"/>
            <a:ext cx="9001000" cy="498598"/>
          </a:xfrm>
          <a:prstGeom prst="rect">
            <a:avLst/>
          </a:prstGeom>
        </p:spPr>
        <p:txBody>
          <a:bodyPr wrap="square" lIns="0" rIns="0">
            <a:spAutoFit/>
          </a:bodyPr>
          <a:lstStyle/>
          <a:p>
            <a:pPr marL="168275" indent="-168275" algn="just">
              <a:lnSpc>
                <a:spcPct val="110000"/>
              </a:lnSpc>
              <a:spcAft>
                <a:spcPts val="200"/>
              </a:spcAft>
              <a:buClr>
                <a:srgbClr val="5F8AC3"/>
              </a:buCl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日本における認証機関は、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SERCONS Japan</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デュフ・ラインランド・ジャパン、ビューローベリタス・ジャパン、ユーレックス、リベルワークスなどがある。手続きの代行は、日本品質保証機構や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COSMOS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が行っている。</a:t>
            </a:r>
          </a:p>
        </p:txBody>
      </p:sp>
    </p:spTree>
    <p:extLst>
      <p:ext uri="{BB962C8B-B14F-4D97-AF65-F5344CB8AC3E}">
        <p14:creationId xmlns:p14="http://schemas.microsoft.com/office/powerpoint/2010/main" val="3449366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薬価は、ロシア国内で生産されたかどうか、また、新薬か、ジェネリック医薬品かにより、異なる。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ロシア国内で生産されたものに関しては、原材料価格の変動や他の経費に伴う価格の引き上げ申請が認められることもある。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医療技術評価（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）が十分に発達していないため、必須医薬品の価格決定プロセスについて、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年から見直しが検討されているが、新たなガイドラインの制定に至っていない。</a:t>
            </a:r>
          </a:p>
        </p:txBody>
      </p:sp>
      <p:graphicFrame>
        <p:nvGraphicFramePr>
          <p:cNvPr id="6" name="Group 1026"/>
          <p:cNvGraphicFramePr>
            <a:graphicFrameLocks noGrp="1"/>
          </p:cNvGraphicFramePr>
          <p:nvPr>
            <p:extLst>
              <p:ext uri="{D42A27DB-BD31-4B8C-83A1-F6EECF244321}">
                <p14:modId xmlns:p14="http://schemas.microsoft.com/office/powerpoint/2010/main" val="1171301923"/>
              </p:ext>
            </p:extLst>
          </p:nvPr>
        </p:nvGraphicFramePr>
        <p:xfrm>
          <a:off x="344488" y="2636912"/>
          <a:ext cx="9215824" cy="2957479"/>
        </p:xfrm>
        <a:graphic>
          <a:graphicData uri="http://schemas.openxmlformats.org/drawingml/2006/table">
            <a:tbl>
              <a:tblPr/>
              <a:tblGrid>
                <a:gridCol w="97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2519824">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gridCol w="2520000">
                  <a:extLst>
                    <a:ext uri="{9D8B030D-6E8A-4147-A177-3AD203B41FA5}">
                      <a16:colId xmlns:a16="http://schemas.microsoft.com/office/drawing/2014/main" val="20004"/>
                    </a:ext>
                  </a:extLst>
                </a:gridCol>
              </a:tblGrid>
              <a:tr h="368749">
                <a:tc gridSpan="2">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endParaRPr kumimoji="1" lang="en-US" altLang="ja-JP" sz="11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hMerge="1">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endParaRPr kumimoji="1" lang="en-US" altLang="ja-JP" sz="1400" b="0" i="0" u="none" strike="noStrike" cap="none" normalizeH="0" baseline="0" dirty="0">
                        <a:ln>
                          <a:noFill/>
                        </a:ln>
                        <a:solidFill>
                          <a:schemeClr val="tx1"/>
                        </a:solidFill>
                        <a:effectLst/>
                        <a:latin typeface="+mn-ea"/>
                        <a:ea typeface="+mn-ea"/>
                      </a:endParaRPr>
                    </a:p>
                  </a:txBody>
                  <a:tcPr marL="89992" marR="89992" marT="71995" marB="7199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新　薬</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ジェネリック医薬品</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ja-JP" sz="1100" b="0" i="0" u="none" strike="noStrike" kern="1200"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cs typeface="+mn-cs"/>
                        </a:rPr>
                        <a:t>高額疾病などの薬</a:t>
                      </a:r>
                      <a:endParaRPr kumimoji="1" lang="en-US" altLang="ja-JP" sz="1100" b="0" i="0" u="none" strike="noStrike" kern="1200"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cs typeface="+mn-cs"/>
                      </a:endParaRPr>
                    </a:p>
                  </a:txBody>
                  <a:tcPr marL="89992" marR="89992" marT="71995" marB="71995" anchor="ctr" horzOverflow="overflow">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446450">
                <a:tc rowSpan="2">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ロシア国内で生産</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類似薬あり</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E8E8E8"/>
                    </a:solidFill>
                  </a:tcPr>
                </a:tc>
                <a:tc>
                  <a:txBody>
                    <a:bodyPr/>
                    <a:lstStyle/>
                    <a:p>
                      <a:pPr marL="0" marR="0" lvl="0" indent="0" algn="ct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ja-JP" sz="1000" kern="1200" dirty="0">
                          <a:solidFill>
                            <a:schemeClr val="tx1"/>
                          </a:solidFill>
                          <a:latin typeface="+mn-lt"/>
                          <a:ea typeface="+mn-ea"/>
                          <a:cs typeface="+mn-cs"/>
                        </a:rPr>
                        <a:t>ロシア市場における前年度の加重平均価格を基準とし、同</a:t>
                      </a:r>
                      <a:r>
                        <a:rPr kumimoji="1" lang="ja-JP" altLang="en-US" sz="1000" kern="1200" dirty="0">
                          <a:solidFill>
                            <a:schemeClr val="tx1"/>
                          </a:solidFill>
                          <a:latin typeface="+mn-lt"/>
                          <a:ea typeface="+mn-ea"/>
                          <a:cs typeface="+mn-cs"/>
                        </a:rPr>
                        <a:t>じ</a:t>
                      </a:r>
                      <a:r>
                        <a:rPr kumimoji="1" lang="ja-JP" altLang="ja-JP" sz="1000" kern="1200" dirty="0">
                          <a:solidFill>
                            <a:schemeClr val="tx1"/>
                          </a:solidFill>
                          <a:latin typeface="+mn-lt"/>
                          <a:ea typeface="+mn-ea"/>
                          <a:cs typeface="+mn-cs"/>
                        </a:rPr>
                        <a:t>価格</a:t>
                      </a:r>
                      <a:r>
                        <a:rPr kumimoji="1" lang="ja-JP" altLang="en-US" sz="1000" kern="1200" dirty="0">
                          <a:solidFill>
                            <a:schemeClr val="tx1"/>
                          </a:solidFill>
                          <a:latin typeface="+mn-lt"/>
                          <a:ea typeface="+mn-ea"/>
                          <a:cs typeface="+mn-cs"/>
                        </a:rPr>
                        <a:t>、またはそれ以下の</a:t>
                      </a:r>
                      <a:r>
                        <a:rPr kumimoji="1" lang="ja-JP" altLang="ja-JP" sz="1000" kern="1200" dirty="0">
                          <a:solidFill>
                            <a:schemeClr val="tx1"/>
                          </a:solidFill>
                          <a:latin typeface="+mn-lt"/>
                          <a:ea typeface="+mn-ea"/>
                          <a:cs typeface="+mn-cs"/>
                        </a:rPr>
                        <a:t>価格で登録される。</a:t>
                      </a:r>
                      <a:endParaRPr kumimoji="1" lang="ja-JP" altLang="en-US"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tc rowSpan="4">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kern="1200" dirty="0">
                          <a:solidFill>
                            <a:schemeClr val="tx1"/>
                          </a:solidFill>
                          <a:latin typeface="+mn-lt"/>
                          <a:ea typeface="+mn-ea"/>
                          <a:cs typeface="+mn-cs"/>
                        </a:rPr>
                        <a:t>連邦政府または地方政府との交渉により、薬価や必須医薬品給付制度</a:t>
                      </a:r>
                      <a:r>
                        <a:rPr kumimoji="1" lang="en-US" altLang="ja-JP" sz="1000" kern="1200" baseline="30000" dirty="0">
                          <a:solidFill>
                            <a:schemeClr val="tx1"/>
                          </a:solidFill>
                          <a:latin typeface="+mn-lt"/>
                          <a:ea typeface="+mn-ea"/>
                          <a:cs typeface="+mn-cs"/>
                        </a:rPr>
                        <a:t>※1</a:t>
                      </a:r>
                      <a:r>
                        <a:rPr kumimoji="1" lang="ja-JP" altLang="en-US" sz="1000" kern="1200" dirty="0">
                          <a:solidFill>
                            <a:schemeClr val="tx1"/>
                          </a:solidFill>
                          <a:latin typeface="+mn-lt"/>
                          <a:ea typeface="+mn-ea"/>
                          <a:cs typeface="+mn-cs"/>
                        </a:rPr>
                        <a:t>の適用可否、償還が決定。</a:t>
                      </a:r>
                      <a:endParaRPr kumimoji="1" lang="en-US" altLang="ja-JP" sz="1000" kern="1200" dirty="0">
                        <a:solidFill>
                          <a:schemeClr val="tx1"/>
                        </a:solidFill>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高額疾病として、</a:t>
                      </a:r>
                      <a:r>
                        <a:rPr lang="ja-JP" altLang="ja-JP" sz="1000" dirty="0"/>
                        <a:t>血友病、嚢胞性線維症、成長ホルモン欠乏症、ゴーシェ病、白血病、多発性硬化症、移植後免疫抑制剤</a:t>
                      </a:r>
                      <a:r>
                        <a:rPr lang="ja-JP" altLang="en-US" sz="1000" dirty="0"/>
                        <a:t>が挙げられる。</a:t>
                      </a:r>
                      <a:endParaRPr lang="en-US" altLang="ja-JP" sz="1000" dirty="0"/>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vMerge="1">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endParaRPr kumimoji="1" lang="en-US" altLang="ja-JP" sz="1400" b="0" i="0" u="none" strike="noStrike" cap="none" normalizeH="0" baseline="0" dirty="0">
                        <a:ln>
                          <a:noFill/>
                        </a:ln>
                        <a:solidFill>
                          <a:schemeClr val="tx1"/>
                        </a:solidFill>
                        <a:effectLst/>
                        <a:latin typeface="+mn-ea"/>
                        <a:ea typeface="+mn-ea"/>
                      </a:endParaRPr>
                    </a:p>
                  </a:txBody>
                  <a:tcPr marL="89992" marR="89992" marT="71995" marB="71995" anchor="ctr" horzOverflow="overflow">
                    <a:lnL w="952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類似薬なし</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a:noFill/>
                    </a:lnTlToBr>
                    <a:lnBlToTr>
                      <a:noFill/>
                    </a:lnBlToTr>
                    <a:solidFill>
                      <a:srgbClr val="E8E8E8"/>
                    </a:solidFill>
                  </a:tcPr>
                </a:tc>
                <a:tc gridSpan="2">
                  <a:txBody>
                    <a:bodyPr/>
                    <a:lstStyle/>
                    <a:p>
                      <a:pPr marL="133350" marR="0" lvl="0" indent="-133350" algn="ct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lang="ja-JP" altLang="ja-JP" sz="1000" dirty="0"/>
                        <a:t>開発コストの情報などを基に交渉によって決定する。</a:t>
                      </a:r>
                      <a:endParaRPr lang="en-US" altLang="ja-JP" sz="1000" dirty="0"/>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a:noFill/>
                    </a:lnTlToBr>
                    <a:lnBlToTr>
                      <a:noFill/>
                    </a:lnBlToTr>
                    <a:solidFill>
                      <a:srgbClr val="FFFFFF"/>
                    </a:solidFill>
                  </a:tcPr>
                </a:tc>
                <a:tc hMerge="1">
                  <a:txBody>
                    <a:bodyPr/>
                    <a:lstStyle/>
                    <a:p>
                      <a:pPr marL="88900" marR="0" lvl="0" indent="-88900" algn="l" defTabSz="1019175" rtl="0" eaLnBrk="1" fontAlgn="base" latinLnBrk="0" hangingPunct="1">
                        <a:lnSpc>
                          <a:spcPct val="100000"/>
                        </a:lnSpc>
                        <a:spcBef>
                          <a:spcPct val="30000"/>
                        </a:spcBef>
                        <a:spcAft>
                          <a:spcPct val="0"/>
                        </a:spcAft>
                        <a:buClr>
                          <a:schemeClr val="tx1"/>
                        </a:buClr>
                        <a:buSzTx/>
                        <a:buFont typeface="Arial" pitchFamily="34" charset="0"/>
                        <a:buChar char="•"/>
                        <a:tabLst>
                          <a:tab pos="723900" algn="l"/>
                          <a:tab pos="1620838" algn="l"/>
                        </a:tabLst>
                      </a:pPr>
                      <a:endParaRPr kumimoji="1" lang="ja-JP" altLang="en-US" sz="12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vMerge="1">
                  <a:txBody>
                    <a:bodyPr/>
                    <a:lstStyle/>
                    <a:p>
                      <a:pPr marL="88900" marR="0" lvl="0" indent="-88900" algn="l" defTabSz="1019175" rtl="0" eaLnBrk="1" fontAlgn="base" latinLnBrk="0" hangingPunct="1">
                        <a:lnSpc>
                          <a:spcPct val="100000"/>
                        </a:lnSpc>
                        <a:spcBef>
                          <a:spcPct val="30000"/>
                        </a:spcBef>
                        <a:spcAft>
                          <a:spcPct val="0"/>
                        </a:spcAft>
                        <a:buClr>
                          <a:schemeClr val="tx1"/>
                        </a:buClr>
                        <a:buSzTx/>
                        <a:buFont typeface="Arial" pitchFamily="34" charset="0"/>
                        <a:buChar char="•"/>
                        <a:tabLst>
                          <a:tab pos="723900" algn="l"/>
                          <a:tab pos="1620838" algn="l"/>
                        </a:tabLst>
                      </a:pPr>
                      <a:endParaRPr lang="en-US" altLang="ja-JP" sz="1000" dirty="0"/>
                    </a:p>
                  </a:txBody>
                  <a:tcPr marL="89992" marR="89992" marT="71995" marB="7199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46450">
                <a:tc rowSpan="2">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海外で生産</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a:noFill/>
                    </a:lnTlToBr>
                    <a:lnBlToTr>
                      <a:noFill/>
                    </a:lnBlToTr>
                    <a:solidFill>
                      <a:srgbClr val="BEBEBE"/>
                    </a:solidFill>
                  </a:tcPr>
                </a:tc>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類似薬あり</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E8E8E8"/>
                    </a:solidFill>
                  </a:tcPr>
                </a:tc>
                <a:tc>
                  <a:txBody>
                    <a:bodyPr/>
                    <a:lstStyle/>
                    <a:p>
                      <a:pPr marL="0" marR="0" lvl="0" indent="0" algn="ct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ja-JP" sz="1000" kern="1200" dirty="0">
                          <a:solidFill>
                            <a:schemeClr val="tx1"/>
                          </a:solidFill>
                          <a:latin typeface="+mn-lt"/>
                          <a:ea typeface="+mn-ea"/>
                          <a:cs typeface="+mn-cs"/>
                        </a:rPr>
                        <a:t>前年度の輸入医薬品の加重平均価格を基準とし、同</a:t>
                      </a:r>
                      <a:r>
                        <a:rPr kumimoji="1" lang="ja-JP" altLang="en-US" sz="1000" kern="1200" dirty="0">
                          <a:solidFill>
                            <a:schemeClr val="tx1"/>
                          </a:solidFill>
                          <a:latin typeface="+mn-lt"/>
                          <a:ea typeface="+mn-ea"/>
                          <a:cs typeface="+mn-cs"/>
                        </a:rPr>
                        <a:t>じ</a:t>
                      </a:r>
                      <a:r>
                        <a:rPr kumimoji="1" lang="ja-JP" altLang="ja-JP" sz="1000" kern="1200" dirty="0">
                          <a:solidFill>
                            <a:schemeClr val="tx1"/>
                          </a:solidFill>
                          <a:latin typeface="+mn-lt"/>
                          <a:ea typeface="+mn-ea"/>
                          <a:cs typeface="+mn-cs"/>
                        </a:rPr>
                        <a:t>価格</a:t>
                      </a:r>
                      <a:r>
                        <a:rPr kumimoji="1" lang="ja-JP" altLang="en-US" sz="1000" kern="1200" dirty="0">
                          <a:solidFill>
                            <a:schemeClr val="tx1"/>
                          </a:solidFill>
                          <a:latin typeface="+mn-lt"/>
                          <a:ea typeface="+mn-ea"/>
                          <a:cs typeface="+mn-cs"/>
                        </a:rPr>
                        <a:t>、またはそれ以下の</a:t>
                      </a:r>
                      <a:r>
                        <a:rPr kumimoji="1" lang="ja-JP" altLang="ja-JP" sz="1000" kern="1200" dirty="0">
                          <a:solidFill>
                            <a:schemeClr val="tx1"/>
                          </a:solidFill>
                          <a:latin typeface="+mn-lt"/>
                          <a:ea typeface="+mn-ea"/>
                          <a:cs typeface="+mn-cs"/>
                        </a:rPr>
                        <a:t>価格で登録される。</a:t>
                      </a:r>
                      <a:endParaRPr kumimoji="1" lang="ja-JP" altLang="en-US"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tc vMerge="1">
                  <a:txBody>
                    <a:bodyPr/>
                    <a:lstStyle/>
                    <a:p>
                      <a:pPr marL="88900" marR="0" lvl="0" indent="-88900" algn="l" defTabSz="1019175" rtl="0" eaLnBrk="1" fontAlgn="base" latinLnBrk="0" hangingPunct="1">
                        <a:lnSpc>
                          <a:spcPct val="100000"/>
                        </a:lnSpc>
                        <a:spcBef>
                          <a:spcPct val="30000"/>
                        </a:spcBef>
                        <a:spcAft>
                          <a:spcPct val="0"/>
                        </a:spcAft>
                        <a:buClr>
                          <a:schemeClr val="tx1"/>
                        </a:buClr>
                        <a:buSzTx/>
                        <a:buFont typeface="Arial" pitchFamily="34" charset="0"/>
                        <a:buChar char="•"/>
                        <a:tabLst>
                          <a:tab pos="723900" algn="l"/>
                          <a:tab pos="1620838" algn="l"/>
                        </a:tabLst>
                        <a:defRPr/>
                      </a:pP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446450">
                <a:tc vMerge="1">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endParaRPr kumimoji="1" lang="en-US" altLang="ja-JP" sz="1400" b="0" i="0" u="none" strike="noStrike" cap="none" normalizeH="0" baseline="0" dirty="0">
                        <a:ln>
                          <a:noFill/>
                        </a:ln>
                        <a:solidFill>
                          <a:schemeClr val="tx1"/>
                        </a:solidFill>
                        <a:effectLst/>
                        <a:latin typeface="+mn-ea"/>
                        <a:ea typeface="+mn-ea"/>
                      </a:endParaRPr>
                    </a:p>
                  </a:txBody>
                  <a:tcPr marL="89992" marR="89992" marT="71995" marB="71995" anchor="ctr" horzOverflow="overflow">
                    <a:lnL w="952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類似薬なし</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E8E8E8"/>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ja-JP" sz="1000" kern="1200" dirty="0">
                          <a:solidFill>
                            <a:schemeClr val="tx1"/>
                          </a:solidFill>
                          <a:latin typeface="+mn-lt"/>
                          <a:ea typeface="+mn-ea"/>
                          <a:cs typeface="+mn-cs"/>
                        </a:rPr>
                        <a:t>保健省が定めた</a:t>
                      </a:r>
                      <a:r>
                        <a:rPr kumimoji="1" lang="en-US" altLang="ja-JP" sz="1000" kern="1200" dirty="0">
                          <a:solidFill>
                            <a:schemeClr val="tx1"/>
                          </a:solidFill>
                          <a:latin typeface="+mn-lt"/>
                          <a:ea typeface="+mn-ea"/>
                          <a:cs typeface="+mn-cs"/>
                        </a:rPr>
                        <a:t>20</a:t>
                      </a:r>
                      <a:r>
                        <a:rPr kumimoji="1" lang="ja-JP" altLang="ja-JP" sz="1000" kern="1200" dirty="0">
                          <a:solidFill>
                            <a:schemeClr val="tx1"/>
                          </a:solidFill>
                          <a:latin typeface="+mn-lt"/>
                          <a:ea typeface="+mn-ea"/>
                          <a:cs typeface="+mn-cs"/>
                        </a:rPr>
                        <a:t>カ国</a:t>
                      </a:r>
                      <a:r>
                        <a:rPr kumimoji="1" lang="en-US" altLang="ja-JP" sz="1000" kern="1200" baseline="30000" dirty="0">
                          <a:solidFill>
                            <a:schemeClr val="tx1"/>
                          </a:solidFill>
                          <a:latin typeface="+mn-lt"/>
                          <a:ea typeface="+mn-ea"/>
                          <a:cs typeface="+mn-cs"/>
                        </a:rPr>
                        <a:t>※2</a:t>
                      </a:r>
                      <a:r>
                        <a:rPr kumimoji="1" lang="ja-JP" altLang="en-US" sz="1000" kern="1200" dirty="0" err="1">
                          <a:solidFill>
                            <a:schemeClr val="tx1"/>
                          </a:solidFill>
                          <a:latin typeface="+mn-lt"/>
                          <a:ea typeface="+mn-ea"/>
                          <a:cs typeface="+mn-cs"/>
                        </a:rPr>
                        <a:t>、</a:t>
                      </a:r>
                      <a:r>
                        <a:rPr kumimoji="1" lang="ja-JP" altLang="en-US" sz="1000" kern="1200" dirty="0">
                          <a:solidFill>
                            <a:schemeClr val="tx1"/>
                          </a:solidFill>
                          <a:latin typeface="+mn-lt"/>
                          <a:ea typeface="+mn-ea"/>
                          <a:cs typeface="+mn-cs"/>
                        </a:rPr>
                        <a:t>および</a:t>
                      </a:r>
                      <a:r>
                        <a:rPr kumimoji="1" lang="ja-JP" altLang="ja-JP" sz="1000" kern="1200" dirty="0">
                          <a:solidFill>
                            <a:schemeClr val="tx1"/>
                          </a:solidFill>
                          <a:latin typeface="+mn-lt"/>
                          <a:ea typeface="+mn-ea"/>
                          <a:cs typeface="+mn-cs"/>
                        </a:rPr>
                        <a:t>生産国における価格のうち、最も低い価格が基準となり、決定される。</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保健省が定めた</a:t>
                      </a:r>
                      <a:r>
                        <a:rPr kumimoji="1" lang="en-US" altLang="ja-JP" sz="1000" kern="1200" dirty="0">
                          <a:solidFill>
                            <a:schemeClr val="tx1"/>
                          </a:solidFill>
                          <a:latin typeface="+mn-lt"/>
                          <a:ea typeface="+mn-ea"/>
                          <a:cs typeface="+mn-cs"/>
                        </a:rPr>
                        <a:t>20</a:t>
                      </a:r>
                      <a:r>
                        <a:rPr kumimoji="1" lang="ja-JP" altLang="ja-JP" sz="1000" kern="1200" dirty="0">
                          <a:solidFill>
                            <a:schemeClr val="tx1"/>
                          </a:solidFill>
                          <a:latin typeface="+mn-lt"/>
                          <a:ea typeface="+mn-ea"/>
                          <a:cs typeface="+mn-cs"/>
                        </a:rPr>
                        <a:t>カ国</a:t>
                      </a:r>
                      <a:r>
                        <a:rPr kumimoji="1" lang="en-US" altLang="ja-JP" sz="1000" kern="1200" baseline="30000" dirty="0">
                          <a:solidFill>
                            <a:schemeClr val="tx1"/>
                          </a:solidFill>
                          <a:latin typeface="+mn-lt"/>
                          <a:ea typeface="+mn-ea"/>
                          <a:cs typeface="+mn-cs"/>
                        </a:rPr>
                        <a:t>※2</a:t>
                      </a:r>
                      <a:r>
                        <a:rPr kumimoji="1" lang="ja-JP" altLang="ja-JP" sz="1000" kern="1200" dirty="0">
                          <a:solidFill>
                            <a:schemeClr val="tx1"/>
                          </a:solidFill>
                          <a:latin typeface="+mn-lt"/>
                          <a:ea typeface="+mn-ea"/>
                          <a:cs typeface="+mn-cs"/>
                        </a:rPr>
                        <a:t>における価格を基準に決定される。</a:t>
                      </a:r>
                      <a:endParaRPr kumimoji="1" lang="ja-JP" altLang="en-US"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a:noFill/>
                    </a:lnTlToBr>
                    <a:lnBlToTr>
                      <a:noFill/>
                    </a:lnBlToTr>
                    <a:solidFill>
                      <a:srgbClr val="FFFFFF"/>
                    </a:solidFill>
                  </a:tcPr>
                </a:tc>
                <a:tc vMerge="1">
                  <a:txBody>
                    <a:bodyPr/>
                    <a:lstStyle/>
                    <a:p>
                      <a:pPr marL="88900" marR="0" lvl="0" indent="-88900" algn="l" defTabSz="1019175" rtl="0" eaLnBrk="1" fontAlgn="base" latinLnBrk="0" hangingPunct="1">
                        <a:lnSpc>
                          <a:spcPct val="100000"/>
                        </a:lnSpc>
                        <a:spcBef>
                          <a:spcPct val="30000"/>
                        </a:spcBef>
                        <a:spcAft>
                          <a:spcPct val="0"/>
                        </a:spcAft>
                        <a:buClr>
                          <a:schemeClr val="tx1"/>
                        </a:buClr>
                        <a:buSzTx/>
                        <a:buFont typeface="Arial" pitchFamily="34" charset="0"/>
                        <a:buChar char="•"/>
                        <a:tabLst>
                          <a:tab pos="723900" algn="l"/>
                          <a:tab pos="1620838" algn="l"/>
                        </a:tabLst>
                      </a:pP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344488" y="5661248"/>
            <a:ext cx="6696744" cy="654025"/>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t>必須医薬品給付制度とは、</a:t>
            </a:r>
            <a:r>
              <a:rPr lang="ja-JP" altLang="ja-JP" sz="800" dirty="0"/>
              <a:t>地方政府</a:t>
            </a:r>
            <a:r>
              <a:rPr lang="ja-JP" altLang="en-US" sz="800" dirty="0"/>
              <a:t>が患者の医薬品（必須医薬品リストに掲載のもの）の購入を金銭的に援助する制度。しかし、</a:t>
            </a:r>
            <a:r>
              <a:rPr lang="ja-JP" altLang="ja-JP" sz="800" dirty="0"/>
              <a:t>財源が確保でき</a:t>
            </a:r>
            <a:r>
              <a:rPr lang="ja-JP" altLang="en-US" sz="800" dirty="0"/>
              <a:t>ていない地方政府が多く、運用が滞っている</a:t>
            </a:r>
            <a:r>
              <a:rPr lang="ja-JP" altLang="ja-JP" sz="800" dirty="0"/>
              <a:t>。必須医薬品リストは、専門家、産業貿易省、地方政府との協議を経て毎年保健省が更新、</a:t>
            </a:r>
            <a:r>
              <a:rPr lang="en-US" altLang="ja-JP" sz="800" dirty="0"/>
              <a:t>2012</a:t>
            </a:r>
            <a:r>
              <a:rPr lang="ja-JP" altLang="ja-JP" sz="800" dirty="0"/>
              <a:t>年は</a:t>
            </a:r>
            <a:r>
              <a:rPr lang="en-US" altLang="ja-JP" sz="800" dirty="0"/>
              <a:t>567</a:t>
            </a:r>
            <a:r>
              <a:rPr lang="ja-JP" altLang="ja-JP" sz="800" dirty="0"/>
              <a:t>種が登録されている</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marL="241300" indent="-241300" algn="just">
              <a:spcAft>
                <a:spcPts val="300"/>
              </a:spcAf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	</a:t>
            </a:r>
            <a:r>
              <a:rPr kumimoji="0" lang="ja-JP" altLang="en-US" sz="800" dirty="0" bmk=""/>
              <a:t>ベラルーシ、ベルギー、ブルガリア、チェコ、デンマーク、フランス、ドイツ、ギリシャ、アイルランド、イタリア、カザフスタン、オランダ、ポーランド、ポルトガル、ルーマニア、スロバキア、スペイン、スイス、トルコ、ウクライナの</a:t>
            </a:r>
            <a:r>
              <a:rPr kumimoji="0" lang="en-US" altLang="ja-JP" sz="800" dirty="0" bmk=""/>
              <a:t>20</a:t>
            </a:r>
            <a:r>
              <a:rPr kumimoji="0" lang="ja-JP" altLang="en-US" sz="800" dirty="0" bmk=""/>
              <a:t>カ国</a:t>
            </a:r>
          </a:p>
        </p:txBody>
      </p:sp>
      <p:sp>
        <p:nvSpPr>
          <p:cNvPr id="10" name="テキスト ボックス 9"/>
          <p:cNvSpPr txBox="1"/>
          <p:nvPr/>
        </p:nvSpPr>
        <p:spPr>
          <a:xfrm>
            <a:off x="200472" y="6525344"/>
            <a:ext cx="9145016"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貿易会「ロシア</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Rectangle 6"/>
          <p:cNvSpPr>
            <a:spLocks noChangeArrowheads="1"/>
          </p:cNvSpPr>
          <p:nvPr/>
        </p:nvSpPr>
        <p:spPr bwMode="auto">
          <a:xfrm>
            <a:off x="344488" y="2276872"/>
            <a:ext cx="921702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薬価の決定方法</a:t>
            </a:r>
          </a:p>
        </p:txBody>
      </p:sp>
    </p:spTree>
    <p:extLst>
      <p:ext uri="{BB962C8B-B14F-4D97-AF65-F5344CB8AC3E}">
        <p14:creationId xmlns:p14="http://schemas.microsoft.com/office/powerpoint/2010/main" val="2407885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保健省の管轄の下、国際基準である「医薬品の臨床試験の実施の基準に関する省令（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）」に基づいて行う必要がある。</a:t>
            </a:r>
          </a:p>
        </p:txBody>
      </p:sp>
      <p:sp>
        <p:nvSpPr>
          <p:cNvPr id="6" name="角丸四角形 5"/>
          <p:cNvSpPr/>
          <p:nvPr/>
        </p:nvSpPr>
        <p:spPr>
          <a:xfrm>
            <a:off x="1424608" y="2924944"/>
            <a:ext cx="2880320" cy="1728192"/>
          </a:xfrm>
          <a:prstGeom prst="roundRect">
            <a:avLst>
              <a:gd name="adj" fmla="val 7069"/>
            </a:avLst>
          </a:prstGeom>
          <a:solidFill>
            <a:srgbClr val="3D6AA7"/>
          </a:solidFill>
        </p:spPr>
        <p:txBody>
          <a:bodyPr wrap="square" lIns="36000" rIns="36000" anchor="ctr" anchorCtr="0">
            <a:noAutofit/>
          </a:bodyPr>
          <a:lstStyle/>
          <a:p>
            <a:pPr algn="ctr"/>
            <a:r>
              <a:rPr lang="en-US" altLang="ja-JP" dirty="0">
                <a:solidFill>
                  <a:schemeClr val="bg1"/>
                </a:solidFill>
              </a:rPr>
              <a:t>2012</a:t>
            </a:r>
            <a:r>
              <a:rPr lang="ja-JP" altLang="ja-JP" dirty="0">
                <a:solidFill>
                  <a:schemeClr val="bg1"/>
                </a:solidFill>
              </a:rPr>
              <a:t>年、保健省は</a:t>
            </a:r>
            <a:br>
              <a:rPr lang="en-US" altLang="ja-JP" dirty="0">
                <a:solidFill>
                  <a:schemeClr val="bg1"/>
                </a:solidFill>
              </a:rPr>
            </a:br>
            <a:r>
              <a:rPr lang="en-US" altLang="ja-JP" dirty="0">
                <a:solidFill>
                  <a:schemeClr val="bg1"/>
                </a:solidFill>
                <a:latin typeface="Arial Black" panose="020B0A04020102020204" pitchFamily="34" charset="0"/>
              </a:rPr>
              <a:t>110</a:t>
            </a:r>
            <a:r>
              <a:rPr lang="ja-JP" altLang="ja-JP" dirty="0">
                <a:solidFill>
                  <a:schemeClr val="bg1"/>
                </a:solidFill>
              </a:rPr>
              <a:t>の製造ラインに対して</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立ち入り検査</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601072" y="2924944"/>
            <a:ext cx="2880320" cy="1728192"/>
          </a:xfrm>
          <a:prstGeom prst="roundRect">
            <a:avLst>
              <a:gd name="adj" fmla="val 7069"/>
            </a:avLst>
          </a:prstGeom>
          <a:solidFill>
            <a:srgbClr val="6A6A6A"/>
          </a:solidFill>
        </p:spPr>
        <p:txBody>
          <a:bodyPr wrap="square" anchor="ctr" anchorCtr="0">
            <a:noAutofit/>
          </a:bodyPr>
          <a:lstStyle/>
          <a:p>
            <a:pPr algn="ctr"/>
            <a:r>
              <a:rPr lang="en-US" altLang="ja-JP" dirty="0">
                <a:solidFill>
                  <a:schemeClr val="bg1"/>
                </a:solidFill>
                <a:latin typeface="Arial Black" panose="020B0A04020102020204" pitchFamily="34" charset="0"/>
              </a:rPr>
              <a:t>16</a:t>
            </a:r>
            <a:r>
              <a:rPr lang="ja-JP" altLang="ja-JP" b="1" dirty="0">
                <a:solidFill>
                  <a:schemeClr val="bg1"/>
                </a:solidFill>
              </a:rPr>
              <a:t>機関</a:t>
            </a:r>
            <a:r>
              <a:rPr lang="ja-JP" altLang="en-US" b="1" dirty="0">
                <a:solidFill>
                  <a:schemeClr val="bg1"/>
                </a:solidFill>
              </a:rPr>
              <a:t>の</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違反</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を</a:t>
            </a:r>
            <a:r>
              <a:rPr lang="ja-JP" altLang="ja-JP" dirty="0">
                <a:solidFill>
                  <a:schemeClr val="bg1"/>
                </a:solidFill>
                <a:latin typeface="HGP創英角ｺﾞｼｯｸUB" panose="020B0900000000000000" pitchFamily="50" charset="-128"/>
                <a:ea typeface="HGP創英角ｺﾞｼｯｸUB" panose="020B0900000000000000" pitchFamily="50" charset="-128"/>
              </a:rPr>
              <a:t>検挙</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Synergy Research Group </a:t>
            </a:r>
            <a:r>
              <a:rPr kumimoji="0" lang="ja-JP" altLang="en-US" sz="800" dirty="0" bmk=""/>
              <a:t>ホームページ</a:t>
            </a:r>
            <a:endParaRPr kumimoji="0" lang="en-US" altLang="ja-JP" sz="800" dirty="0" bmk=""/>
          </a:p>
        </p:txBody>
      </p:sp>
      <p:grpSp>
        <p:nvGrpSpPr>
          <p:cNvPr id="10" name="グループ化 7"/>
          <p:cNvGrpSpPr/>
          <p:nvPr/>
        </p:nvGrpSpPr>
        <p:grpSpPr>
          <a:xfrm>
            <a:off x="1064568" y="1916832"/>
            <a:ext cx="7776864" cy="288032"/>
            <a:chOff x="4944173" y="2113806"/>
            <a:chExt cx="5861371" cy="288032"/>
          </a:xfrm>
        </p:grpSpPr>
        <p:cxnSp>
          <p:nvCxnSpPr>
            <p:cNvPr id="11" name="直線コネクタ 1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a:t>
              </a:r>
              <a:r>
                <a:rPr lang="ja-JP" altLang="en-US" sz="1400" dirty="0">
                  <a:solidFill>
                    <a:srgbClr val="000000"/>
                  </a:solidFill>
                  <a:latin typeface="Arial Black" pitchFamily="34" charset="0"/>
                  <a:ea typeface="HGP創英角ｺﾞｼｯｸUB" pitchFamily="50" charset="-128"/>
                </a:rPr>
                <a:t>年の保健省による立ち入り検査の数と違反検挙の数</a:t>
              </a:r>
            </a:p>
          </p:txBody>
        </p:sp>
      </p:grpSp>
      <p:sp>
        <p:nvSpPr>
          <p:cNvPr id="13" name="二等辺三角形 12"/>
          <p:cNvSpPr/>
          <p:nvPr/>
        </p:nvSpPr>
        <p:spPr>
          <a:xfrm rot="5400000">
            <a:off x="3944889" y="3573015"/>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二等辺三角形 13"/>
          <p:cNvSpPr/>
          <p:nvPr/>
        </p:nvSpPr>
        <p:spPr>
          <a:xfrm rot="5400000">
            <a:off x="4160912" y="3573016"/>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二等辺三角形 14"/>
          <p:cNvSpPr/>
          <p:nvPr/>
        </p:nvSpPr>
        <p:spPr>
          <a:xfrm rot="5400000">
            <a:off x="4376937" y="3573017"/>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55038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アーチ 61"/>
          <p:cNvSpPr/>
          <p:nvPr/>
        </p:nvSpPr>
        <p:spPr>
          <a:xfrm flipV="1">
            <a:off x="6033120" y="3789038"/>
            <a:ext cx="2664296" cy="2016225"/>
          </a:xfrm>
          <a:prstGeom prst="blockArc">
            <a:avLst>
              <a:gd name="adj1" fmla="val 11639255"/>
              <a:gd name="adj2" fmla="val 49287"/>
              <a:gd name="adj3" fmla="val 16676"/>
            </a:avLst>
          </a:prstGeom>
          <a:gradFill flip="none" rotWithShape="1">
            <a:gsLst>
              <a:gs pos="0">
                <a:srgbClr val="BEBEBE"/>
              </a:gs>
              <a:gs pos="100000">
                <a:srgbClr val="E8E8E8"/>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689396" y="2852936"/>
            <a:ext cx="1656000" cy="1368152"/>
          </a:xfrm>
          <a:prstGeom prst="roundRect">
            <a:avLst>
              <a:gd name="adj" fmla="val 6018"/>
            </a:avLst>
          </a:prstGeom>
          <a:solidFill>
            <a:srgbClr val="A2BBDC"/>
          </a:solidFill>
        </p:spPr>
        <p:txBody>
          <a:bodyPr wrap="none" anchor="t" anchorCtr="0">
            <a:noAutofit/>
          </a:bodyPr>
          <a:lstStyle/>
          <a:p>
            <a:pPr algn="ct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一般医や内科医、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小児科医、外科医、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を</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使用できる医師</a:t>
            </a:r>
          </a:p>
        </p:txBody>
      </p:sp>
      <p:sp>
        <p:nvSpPr>
          <p:cNvPr id="49" name="角丸四角形 48"/>
          <p:cNvSpPr/>
          <p:nvPr/>
        </p:nvSpPr>
        <p:spPr>
          <a:xfrm>
            <a:off x="5385048" y="2852936"/>
            <a:ext cx="1656184" cy="1368304"/>
          </a:xfrm>
          <a:prstGeom prst="roundRect">
            <a:avLst>
              <a:gd name="adj" fmla="val 6531"/>
            </a:avLst>
          </a:prstGeom>
          <a:solidFill>
            <a:srgbClr val="A2BBDC"/>
          </a:solidFill>
        </p:spPr>
        <p:txBody>
          <a:bodyPr wrap="none" anchor="t" anchorCtr="0">
            <a:noAutofit/>
          </a:bodyPr>
          <a:lstStyle/>
          <a:p>
            <a:pPr algn="ctr">
              <a:lnSpc>
                <a:spcPct val="114000"/>
              </a:lnSpc>
            </a:pPr>
            <a:r>
              <a:rPr lang="ja-JP" altLang="en-US" sz="1400" b="1" dirty="0">
                <a:latin typeface="ＭＳ Ｐゴシック" panose="020B0600070205080204" pitchFamily="50" charset="-128"/>
                <a:ea typeface="ＭＳ Ｐゴシック" panose="020B0600070205080204" pitchFamily="50" charset="-128"/>
              </a:rPr>
              <a:t>泌尿器科医や</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皮膚・性病科医</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医師資格は、最低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医師の専門に関しても医療制度改革が進められている。</a:t>
            </a:r>
          </a:p>
        </p:txBody>
      </p:sp>
      <p:sp>
        <p:nvSpPr>
          <p:cNvPr id="6" name="角丸四角形 5"/>
          <p:cNvSpPr/>
          <p:nvPr/>
        </p:nvSpPr>
        <p:spPr>
          <a:xfrm>
            <a:off x="344488" y="3429000"/>
            <a:ext cx="4392488" cy="1152128"/>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344488" y="2204864"/>
            <a:ext cx="4392488" cy="1152128"/>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16496" y="2257388"/>
            <a:ext cx="4320480" cy="307777"/>
          </a:xfrm>
          <a:prstGeom prst="rect">
            <a:avLst/>
          </a:prstGeom>
        </p:spPr>
        <p:txBody>
          <a:bodyPr wrap="squar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大学教育（大学の医学部または医科大学）</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817352" y="2708920"/>
            <a:ext cx="2304256" cy="36004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（最低</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正方形/長方形 10"/>
          <p:cNvSpPr/>
          <p:nvPr/>
        </p:nvSpPr>
        <p:spPr>
          <a:xfrm>
            <a:off x="3121608" y="2708920"/>
            <a:ext cx="1152128" cy="360040"/>
          </a:xfrm>
          <a:prstGeom prst="rect">
            <a:avLst/>
          </a:prstGeom>
          <a:solidFill>
            <a:srgbClr val="BFD0E7"/>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臨床研修</a:t>
            </a:r>
            <a:b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16496" y="3501008"/>
            <a:ext cx="1742785"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および臨床検査技師</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817352" y="4077092"/>
            <a:ext cx="1687376" cy="36000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ea typeface="ＭＳ Ｐゴシック" panose="020B0600070205080204" pitchFamily="50" charset="-128"/>
              </a:rPr>
              <a:t>年）</a:t>
            </a:r>
          </a:p>
        </p:txBody>
      </p:sp>
      <p:cxnSp>
        <p:nvCxnSpPr>
          <p:cNvPr id="21" name="直線コネクタ 20"/>
          <p:cNvCxnSpPr/>
          <p:nvPr/>
        </p:nvCxnSpPr>
        <p:spPr>
          <a:xfrm>
            <a:off x="817352" y="2636912"/>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17352" y="4005064"/>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0" name="二等辺三角形 29"/>
          <p:cNvSpPr/>
          <p:nvPr/>
        </p:nvSpPr>
        <p:spPr bwMode="auto">
          <a:xfrm rot="5400000">
            <a:off x="1236713" y="2330752"/>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二等辺三角形 31"/>
          <p:cNvSpPr/>
          <p:nvPr/>
        </p:nvSpPr>
        <p:spPr bwMode="auto">
          <a:xfrm rot="5400000">
            <a:off x="2119708" y="3670005"/>
            <a:ext cx="397301" cy="203324"/>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4" name="グループ化 7"/>
          <p:cNvGrpSpPr/>
          <p:nvPr/>
        </p:nvGrpSpPr>
        <p:grpSpPr>
          <a:xfrm>
            <a:off x="272478" y="1772816"/>
            <a:ext cx="4536506" cy="288032"/>
            <a:chOff x="4803500" y="2113806"/>
            <a:chExt cx="3423042" cy="288032"/>
          </a:xfrm>
        </p:grpSpPr>
        <p:cxnSp>
          <p:nvCxnSpPr>
            <p:cNvPr id="35" name="直線コネクタ 3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37" name="正方形/長方形 36"/>
          <p:cNvSpPr/>
          <p:nvPr/>
        </p:nvSpPr>
        <p:spPr>
          <a:xfrm>
            <a:off x="2504728" y="3501008"/>
            <a:ext cx="1872208" cy="523220"/>
          </a:xfrm>
          <a:prstGeom prst="rect">
            <a:avLst/>
          </a:prstGeom>
        </p:spPr>
        <p:txBody>
          <a:bodyPr wrap="square">
            <a:spAutoFit/>
          </a:bodyPr>
          <a:lstStyle/>
          <a:p>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公立の医療専門学校</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または大学での教育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44488" y="4797153"/>
            <a:ext cx="792088" cy="288032"/>
          </a:xfrm>
          <a:prstGeom prst="rect">
            <a:avLst/>
          </a:prstGeom>
          <a:solidFill>
            <a:srgbClr val="5F8AC3"/>
          </a:solidFill>
        </p:spPr>
        <p:txBody>
          <a:bodyPr wrap="square" anchor="ctr" anchorCtr="0">
            <a:noAutofit/>
          </a:bodyPr>
          <a:lstStyle/>
          <a:p>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留学先</a:t>
            </a:r>
          </a:p>
        </p:txBody>
      </p:sp>
      <p:sp>
        <p:nvSpPr>
          <p:cNvPr id="39" name="角丸四角形 38"/>
          <p:cNvSpPr/>
          <p:nvPr/>
        </p:nvSpPr>
        <p:spPr>
          <a:xfrm>
            <a:off x="1352600" y="4725145"/>
            <a:ext cx="2801957" cy="504054"/>
          </a:xfrm>
          <a:prstGeom prst="roundRect">
            <a:avLst>
              <a:gd name="adj" fmla="val 6463"/>
            </a:avLst>
          </a:prstGeom>
          <a:gradFill flip="none" rotWithShape="1">
            <a:gsLst>
              <a:gs pos="0">
                <a:srgbClr val="A2BBDC"/>
              </a:gs>
              <a:gs pos="8000">
                <a:srgbClr val="E8E8E8">
                  <a:alpha val="0"/>
                </a:srgbClr>
              </a:gs>
            </a:gsLst>
            <a:lin ang="0" scaled="1"/>
            <a:tileRect/>
          </a:gradFill>
        </p:spPr>
        <p:txBody>
          <a:bodyPr wrap="none">
            <a:noAutofit/>
          </a:bodyPr>
          <a:lstStyle/>
          <a:p>
            <a:pPr marL="127000" indent="-127000" fontAlgn="ctr">
              <a:lnSpc>
                <a:spcPct val="110000"/>
              </a:lnSpc>
              <a:spcBef>
                <a:spcPts val="600"/>
              </a:spcBef>
              <a:buClr>
                <a:srgbClr val="5F8AC3"/>
              </a:buClr>
              <a:buSzPct val="80000"/>
              <a:buFont typeface="Wingdings" panose="05000000000000000000" pitchFamily="2" charset="2"/>
              <a:buChar char="l"/>
            </a:pPr>
            <a:r>
              <a:rPr lang="ja-JP" altLang="en-US" sz="1200" b="1" dirty="0">
                <a:latin typeface="ＭＳ Ｐゴシック" panose="020B0600070205080204" pitchFamily="50" charset="-128"/>
                <a:ea typeface="ＭＳ Ｐゴシック" panose="020B0600070205080204" pitchFamily="50" charset="-128"/>
              </a:rPr>
              <a:t>近隣の中東欧諸国</a:t>
            </a:r>
            <a:endParaRPr lang="en-US" altLang="ja-JP" sz="1200" b="1" dirty="0">
              <a:latin typeface="ＭＳ Ｐゴシック" panose="020B0600070205080204" pitchFamily="50" charset="-128"/>
              <a:ea typeface="ＭＳ Ｐゴシック" panose="020B0600070205080204" pitchFamily="50" charset="-128"/>
            </a:endParaRPr>
          </a:p>
          <a:p>
            <a:pPr marL="628650" lvl="1" indent="-171450" fontAlgn="ctr">
              <a:lnSpc>
                <a:spcPct val="110000"/>
              </a:lnSpc>
              <a:buClr>
                <a:srgbClr val="5F8AC3"/>
              </a:buClr>
              <a:buSzPct val="100000"/>
              <a:buFont typeface="Arial" panose="020B0604020202020204" pitchFamily="34" charset="0"/>
              <a:buChar char="►"/>
            </a:pPr>
            <a:r>
              <a:rPr lang="ja-JP" altLang="en-US" sz="1000" dirty="0"/>
              <a:t>費用を抑えられる</a:t>
            </a:r>
          </a:p>
        </p:txBody>
      </p:sp>
      <p:sp>
        <p:nvSpPr>
          <p:cNvPr id="40" name="二等辺三角形 39"/>
          <p:cNvSpPr/>
          <p:nvPr/>
        </p:nvSpPr>
        <p:spPr>
          <a:xfrm rot="5400000">
            <a:off x="1064568" y="4869160"/>
            <a:ext cx="288032" cy="144016"/>
          </a:xfrm>
          <a:prstGeom prst="triangle">
            <a:avLst/>
          </a:prstGeom>
          <a:solidFill>
            <a:srgbClr val="5F8AC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344488" y="5301208"/>
            <a:ext cx="4392488" cy="661720"/>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一流の医学部であっても欧米諸国などへの留学制度は十分とはいえず、医学部生の留学は主流ではない。</a:t>
            </a: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かつては、言語的な障壁のない国からロシアへ留学するケースもあったようだが、現在はロシアへの留学生はほとんどいない。</a:t>
            </a:r>
          </a:p>
        </p:txBody>
      </p:sp>
      <p:grpSp>
        <p:nvGrpSpPr>
          <p:cNvPr id="44" name="グループ化 7"/>
          <p:cNvGrpSpPr/>
          <p:nvPr/>
        </p:nvGrpSpPr>
        <p:grpSpPr>
          <a:xfrm>
            <a:off x="5097016" y="1772816"/>
            <a:ext cx="4536506" cy="288032"/>
            <a:chOff x="4803500" y="2113806"/>
            <a:chExt cx="3423042" cy="288032"/>
          </a:xfrm>
        </p:grpSpPr>
        <p:cxnSp>
          <p:nvCxnSpPr>
            <p:cNvPr id="45" name="直線コネクタ 4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医療制度改革</a:t>
              </a:r>
              <a:r>
                <a:rPr lang="en-US" altLang="ja-JP" sz="1400" dirty="0">
                  <a:solidFill>
                    <a:srgbClr val="000000"/>
                  </a:solidFill>
                  <a:latin typeface="Arial Black" pitchFamily="34" charset="0"/>
                  <a:ea typeface="HGP創英角ｺﾞｼｯｸUB" pitchFamily="50" charset="-128"/>
                </a:rPr>
                <a:t>(2014)</a:t>
              </a:r>
              <a:endParaRPr lang="en-US" altLang="ko-KR" sz="1400" dirty="0">
                <a:solidFill>
                  <a:srgbClr val="000000"/>
                </a:solidFill>
                <a:latin typeface="Arial Black" pitchFamily="34" charset="0"/>
                <a:ea typeface="HGP創英角ｺﾞｼｯｸUB" pitchFamily="50" charset="-128"/>
              </a:endParaRPr>
            </a:p>
          </p:txBody>
        </p:sp>
      </p:grpSp>
      <p:sp>
        <p:nvSpPr>
          <p:cNvPr id="48" name="正方形/長方形 47"/>
          <p:cNvSpPr/>
          <p:nvPr/>
        </p:nvSpPr>
        <p:spPr>
          <a:xfrm>
            <a:off x="5097016" y="2132856"/>
            <a:ext cx="4536504" cy="566309"/>
          </a:xfrm>
          <a:prstGeom prst="rect">
            <a:avLst/>
          </a:prstGeom>
        </p:spPr>
        <p:txBody>
          <a:bodyPr wrap="square" lIns="0" rIns="0">
            <a:spAutoFit/>
          </a:bodyPr>
          <a:lstStyle/>
          <a:p>
            <a:pPr marL="157163" lvl="1" indent="-157163" algn="just">
              <a:lnSpc>
                <a:spcPct val="110000"/>
              </a:lnSpc>
              <a:spcAft>
                <a:spcPts val="200"/>
              </a:spcAft>
              <a:buClr>
                <a:srgbClr val="868686"/>
              </a:buClr>
              <a:buSzPct val="90000"/>
              <a:buFont typeface="Wingdings" panose="05000000000000000000" pitchFamily="2" charset="2"/>
              <a:buChar char="l"/>
            </a:pPr>
            <a:r>
              <a:rPr lang="ja-JP" altLang="en-US" sz="1400" dirty="0"/>
              <a:t>医療制度改革の一環として、モスクワでは医師のリストラが進められた。</a:t>
            </a:r>
            <a:endParaRPr lang="en-US" altLang="ja-JP" sz="1400" dirty="0"/>
          </a:p>
        </p:txBody>
      </p:sp>
      <p:sp>
        <p:nvSpPr>
          <p:cNvPr id="51" name="円/楕円 50"/>
          <p:cNvSpPr/>
          <p:nvPr/>
        </p:nvSpPr>
        <p:spPr>
          <a:xfrm>
            <a:off x="5385048" y="3645024"/>
            <a:ext cx="1656184" cy="576064"/>
          </a:xfrm>
          <a:prstGeom prst="ellipse">
            <a:avLst/>
          </a:prstGeom>
          <a:gradFill flip="none" rotWithShape="1">
            <a:gsLst>
              <a:gs pos="0">
                <a:srgbClr val="FCAE91"/>
              </a:gs>
              <a:gs pos="100000">
                <a:srgbClr val="E8E8E8">
                  <a:alpha val="0"/>
                </a:srgb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過 剰</a:t>
            </a:r>
          </a:p>
        </p:txBody>
      </p:sp>
      <p:sp>
        <p:nvSpPr>
          <p:cNvPr id="53" name="円/楕円 52"/>
          <p:cNvSpPr/>
          <p:nvPr/>
        </p:nvSpPr>
        <p:spPr>
          <a:xfrm>
            <a:off x="7689304" y="3645024"/>
            <a:ext cx="1656184" cy="576064"/>
          </a:xfrm>
          <a:prstGeom prst="ellipse">
            <a:avLst/>
          </a:prstGeom>
          <a:gradFill flip="none" rotWithShape="1">
            <a:gsLst>
              <a:gs pos="0">
                <a:srgbClr val="5F8AC3"/>
              </a:gs>
              <a:gs pos="100000">
                <a:schemeClr val="bg1">
                  <a:alpha val="0"/>
                </a:scheme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不 足</a:t>
            </a:r>
          </a:p>
        </p:txBody>
      </p:sp>
      <p:sp>
        <p:nvSpPr>
          <p:cNvPr id="56" name="角丸四角形 55"/>
          <p:cNvSpPr/>
          <p:nvPr/>
        </p:nvSpPr>
        <p:spPr>
          <a:xfrm>
            <a:off x="5817096" y="5589240"/>
            <a:ext cx="3096344" cy="576064"/>
          </a:xfrm>
          <a:prstGeom prst="roundRect">
            <a:avLst>
              <a:gd name="adj" fmla="val 10254"/>
            </a:avLst>
          </a:prstGeom>
          <a:solidFill>
            <a:srgbClr val="FFFFFF">
              <a:alpha val="50000"/>
            </a:srgbClr>
          </a:solidFill>
          <a:ln cmpd="sng">
            <a:solidFill>
              <a:srgbClr val="3D6AA7"/>
            </a:solidFill>
          </a:ln>
        </p:spPr>
        <p:txBody>
          <a:bodyPr wrap="square" anchor="ctr" anchorCtr="0">
            <a:noAutofit/>
          </a:bodyPr>
          <a:lstStyle/>
          <a:p>
            <a:pPr fontAlgn="ctr"/>
            <a:r>
              <a:rPr lang="ja-JP" altLang="en-US" sz="1400" b="1" dirty="0">
                <a:latin typeface="ＭＳ Ｐゴシック" panose="020B0600070205080204" pitchFamily="50" charset="-128"/>
                <a:ea typeface="ＭＳ Ｐゴシック" panose="020B0600070205080204" pitchFamily="50" charset="-128"/>
              </a:rPr>
              <a:t>モスクワ市はリストラされる医師に対し</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専門替えの研修費用を負担</a:t>
            </a:r>
            <a:endParaRPr lang="ja-JP" altLang="ja-JP" sz="1400" b="1" dirty="0">
              <a:latin typeface="ＭＳ Ｐゴシック" panose="020B0600070205080204" pitchFamily="50" charset="-128"/>
              <a:ea typeface="ＭＳ Ｐゴシック" panose="020B0600070205080204" pitchFamily="50" charset="-128"/>
            </a:endParaRPr>
          </a:p>
        </p:txBody>
      </p:sp>
      <p:sp>
        <p:nvSpPr>
          <p:cNvPr id="57" name="正方形/長方形 56"/>
          <p:cNvSpPr/>
          <p:nvPr/>
        </p:nvSpPr>
        <p:spPr>
          <a:xfrm>
            <a:off x="5601072" y="4725144"/>
            <a:ext cx="1224136" cy="432048"/>
          </a:xfrm>
          <a:prstGeom prst="rect">
            <a:avLst/>
          </a:prstGeom>
          <a:solidFill>
            <a:srgbClr val="C71F0D"/>
          </a:solidFill>
        </p:spPr>
        <p:txBody>
          <a:bodyPr wrap="none" anchor="ctr" anchorCtr="0">
            <a:noAutofit/>
          </a:bodyPr>
          <a:lstStyle/>
          <a:p>
            <a:pPr algn="ctr" fontAlgn="ct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リストラ</a:t>
            </a:r>
          </a:p>
        </p:txBody>
      </p:sp>
      <p:sp>
        <p:nvSpPr>
          <p:cNvPr id="54" name="下矢印 53"/>
          <p:cNvSpPr/>
          <p:nvPr/>
        </p:nvSpPr>
        <p:spPr>
          <a:xfrm>
            <a:off x="5745088" y="4293096"/>
            <a:ext cx="936104" cy="432048"/>
          </a:xfrm>
          <a:prstGeom prst="downArrow">
            <a:avLst>
              <a:gd name="adj1" fmla="val 53947"/>
              <a:gd name="adj2" fmla="val 54168"/>
            </a:avLst>
          </a:prstGeom>
          <a:gradFill flip="none" rotWithShape="1">
            <a:gsLst>
              <a:gs pos="0">
                <a:srgbClr val="6A6A6A"/>
              </a:gs>
              <a:gs pos="100000">
                <a:schemeClr val="bg1"/>
              </a:gs>
            </a:gsLst>
            <a:lin ang="162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8365331" y="4509120"/>
            <a:ext cx="332085" cy="288032"/>
          </a:xfrm>
          <a:prstGeom prst="rect">
            <a:avLst/>
          </a:prstGeom>
          <a:gradFill flip="none" rotWithShape="1">
            <a:gsLst>
              <a:gs pos="0">
                <a:srgbClr val="868686"/>
              </a:gs>
              <a:gs pos="100000">
                <a:srgbClr val="BEBEBE"/>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a:off x="8153305" y="4221088"/>
            <a:ext cx="752570" cy="288032"/>
          </a:xfrm>
          <a:prstGeom prst="triangle">
            <a:avLst/>
          </a:prstGeom>
          <a:solidFill>
            <a:srgbClr val="868686"/>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「ロシア通信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）、有識者ヒアリング</a:t>
            </a:r>
          </a:p>
        </p:txBody>
      </p:sp>
    </p:spTree>
    <p:extLst>
      <p:ext uri="{BB962C8B-B14F-4D97-AF65-F5344CB8AC3E}">
        <p14:creationId xmlns:p14="http://schemas.microsoft.com/office/powerpoint/2010/main" val="1886259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r>
              <a:rPr lang="ja-JP" altLang="en-US" dirty="0"/>
              <a:t>（</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医師の社会的ステータスは、低い。ソ連時代の国策で、医師と看護師を大量養成するため、十分な教育を行わずに資格が</a:t>
            </a:r>
            <a:r>
              <a:rPr lang="ja-JP" altLang="en-US" sz="1400" dirty="0"/>
              <a:t>与えられていた。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知識や技術の乏しい医師・看護師が大量に生まれ、国民の医師に対する不信感が醸成されたことが原因と考えられる。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ただし、老朽化した医療機器を使用しながらも、適切な診断や治療を提供している医師もいるため、必ずしも医師</a:t>
            </a:r>
            <a:r>
              <a:rPr lang="ja-JP" altLang="en-US" sz="1400">
                <a:latin typeface="Arial" panose="020B0604020202020204" pitchFamily="34" charset="0"/>
                <a:ea typeface="ＭＳ Ｐゴシック" panose="020B0600070205080204" pitchFamily="50" charset="-128"/>
                <a:cs typeface="Arial" panose="020B0604020202020204" pitchFamily="34" charset="0"/>
              </a:rPr>
              <a:t>のスキルが全体的に低いとも言えない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角丸四角形 6"/>
          <p:cNvSpPr/>
          <p:nvPr/>
        </p:nvSpPr>
        <p:spPr>
          <a:xfrm>
            <a:off x="776536" y="3032956"/>
            <a:ext cx="1152128" cy="288032"/>
          </a:xfrm>
          <a:prstGeom prst="roundRect">
            <a:avLst/>
          </a:prstGeom>
          <a:solidFill>
            <a:srgbClr val="5F8AC3"/>
          </a:solidFill>
        </p:spPr>
        <p:txBody>
          <a:bodyPr wrap="square" lIns="36000" rtlCol="0" anchor="ctr">
            <a:noAutofit/>
          </a:bodyPr>
          <a:lstStyle/>
          <a:p>
            <a:pPr algn="ct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国　策</a:t>
            </a:r>
          </a:p>
        </p:txBody>
      </p:sp>
      <p:sp>
        <p:nvSpPr>
          <p:cNvPr id="8" name="正方形/長方形 7"/>
          <p:cNvSpPr/>
          <p:nvPr/>
        </p:nvSpPr>
        <p:spPr>
          <a:xfrm>
            <a:off x="3080792" y="3537012"/>
            <a:ext cx="2232248" cy="360040"/>
          </a:xfrm>
          <a:prstGeom prst="rect">
            <a:avLst/>
          </a:prstGeom>
        </p:spPr>
        <p:txBody>
          <a:bodyPr wrap="square" anchor="ctr" anchorCtr="0">
            <a:noAutofit/>
          </a:bodyPr>
          <a:lstStyle/>
          <a:p>
            <a:pPr fontAlgn="ctr"/>
            <a:r>
              <a:rPr lang="ja-JP"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「補助医師」の資格が取得</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可能</a:t>
            </a:r>
          </a:p>
        </p:txBody>
      </p:sp>
      <p:sp>
        <p:nvSpPr>
          <p:cNvPr id="9" name="片側の 2 つの角を丸めた四角形 8"/>
          <p:cNvSpPr/>
          <p:nvPr/>
        </p:nvSpPr>
        <p:spPr>
          <a:xfrm rot="5400000">
            <a:off x="3440831" y="1448781"/>
            <a:ext cx="288033" cy="3456384"/>
          </a:xfrm>
          <a:prstGeom prst="round2SameRect">
            <a:avLst/>
          </a:prstGeom>
          <a:solidFill>
            <a:srgbClr val="DDE6F3"/>
          </a:solidFill>
        </p:spPr>
        <p:txBody>
          <a:bodyPr vert="vert270" wrap="square" lIns="0" tIns="0" rIns="0" bIns="72000" anchor="ctr">
            <a:noAutofit/>
          </a:bodyP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医師と看護師を大量養成</a:t>
            </a:r>
            <a:endParaRPr lang="ja-JP" altLang="en-US" sz="1400" b="1" dirty="0"/>
          </a:p>
        </p:txBody>
      </p:sp>
      <p:sp>
        <p:nvSpPr>
          <p:cNvPr id="10" name="正方形/長方形 9"/>
          <p:cNvSpPr/>
          <p:nvPr/>
        </p:nvSpPr>
        <p:spPr>
          <a:xfrm>
            <a:off x="776536" y="3537012"/>
            <a:ext cx="1080120" cy="360040"/>
          </a:xfrm>
          <a:prstGeom prst="rect">
            <a:avLst/>
          </a:prstGeom>
        </p:spPr>
        <p:txBody>
          <a:bodyPr wrap="none" anchor="ctr" anchorCtr="0">
            <a:noAutofit/>
          </a:bodyPr>
          <a:lstStyle/>
          <a:p>
            <a:pPr algn="r"/>
            <a:r>
              <a:rPr lang="ja-JP" altLang="ja-JP" sz="1200" dirty="0">
                <a:latin typeface="Arial" panose="020B0604020202020204" pitchFamily="34" charset="0"/>
                <a:ea typeface="ＭＳ Ｐゴシック" panose="020B0600070205080204" pitchFamily="50" charset="-128"/>
                <a:cs typeface="Arial" panose="020B0604020202020204" pitchFamily="34" charset="0"/>
              </a:rPr>
              <a:t>中学校卒業後</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1856656" y="3537012"/>
            <a:ext cx="1152128" cy="360040"/>
          </a:xfrm>
          <a:prstGeom prst="rect">
            <a:avLst/>
          </a:prstGeom>
          <a:solidFill>
            <a:srgbClr val="A2BBDC"/>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ＭＳ Ｐゴシック" panose="020B0600070205080204" pitchFamily="50" charset="-128"/>
                <a:ea typeface="ＭＳ Ｐゴシック" panose="020B0600070205080204" pitchFamily="50" charset="-128"/>
              </a:rPr>
              <a:t>年間）</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2" name="直線コネクタ 11"/>
          <p:cNvCxnSpPr/>
          <p:nvPr/>
        </p:nvCxnSpPr>
        <p:spPr>
          <a:xfrm>
            <a:off x="1856656" y="3465004"/>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5673080" y="3465004"/>
            <a:ext cx="3424335" cy="504056"/>
          </a:xfrm>
          <a:prstGeom prst="rect">
            <a:avLst/>
          </a:prstGeom>
        </p:spPr>
        <p:txBody>
          <a:bodyPr wrap="none" anchor="ctr" anchorCtr="0">
            <a:noAutofit/>
          </a:bodyPr>
          <a:lstStyle/>
          <a:p>
            <a:pPr marL="158750" indent="-158750" fontAlgn="ctr">
              <a:lnSpc>
                <a:spcPct val="114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知識や技術の乏しい医師・看護師を大量に輩出</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fontAlgn="ctr">
              <a:lnSpc>
                <a:spcPct val="114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国民の医師に対する不信感が醸成</a:t>
            </a:r>
            <a:endParaRPr lang="ja-JP" altLang="en-US" sz="1200" dirty="0"/>
          </a:p>
        </p:txBody>
      </p:sp>
      <p:sp>
        <p:nvSpPr>
          <p:cNvPr id="15" name="二等辺三角形 14"/>
          <p:cNvSpPr/>
          <p:nvPr/>
        </p:nvSpPr>
        <p:spPr>
          <a:xfrm rot="5400000">
            <a:off x="5223030" y="3555014"/>
            <a:ext cx="612068" cy="288032"/>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76536" y="4653135"/>
            <a:ext cx="1152128" cy="288032"/>
          </a:xfrm>
          <a:prstGeom prst="roundRect">
            <a:avLst/>
          </a:prstGeom>
          <a:solidFill>
            <a:srgbClr val="5F8AC3"/>
          </a:solidFill>
        </p:spPr>
        <p:txBody>
          <a:bodyPr wrap="square" rtlCol="0" anchor="ctr">
            <a:noAutofit/>
          </a:bodyPr>
          <a:lstStyle/>
          <a:p>
            <a:pPr algn="ctr" font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0" name="片側の 2 つの角を丸めた四角形 19"/>
          <p:cNvSpPr/>
          <p:nvPr/>
        </p:nvSpPr>
        <p:spPr>
          <a:xfrm rot="5400000">
            <a:off x="3476836" y="3032955"/>
            <a:ext cx="288033" cy="3528394"/>
          </a:xfrm>
          <a:prstGeom prst="round2SameRect">
            <a:avLst/>
          </a:prstGeom>
          <a:solidFill>
            <a:srgbClr val="DDE6F3"/>
          </a:solidFill>
        </p:spPr>
        <p:txBody>
          <a:bodyPr vert="vert270" wrap="square" lIns="0" tIns="0" rIns="0" bIns="72000" anchor="ctr">
            <a:noAutofit/>
          </a:bodyPr>
          <a:lstStyle/>
          <a:p>
            <a:pPr fontAlgn="ctr"/>
            <a:r>
              <a:rPr lang="ja-JP" altLang="ja-JP" sz="1400" dirty="0"/>
              <a:t>教育制度改革</a:t>
            </a:r>
            <a:endParaRPr lang="ja-JP" altLang="en-US" sz="1400" b="1" dirty="0"/>
          </a:p>
        </p:txBody>
      </p:sp>
      <p:sp>
        <p:nvSpPr>
          <p:cNvPr id="21" name="角丸四角形 20"/>
          <p:cNvSpPr/>
          <p:nvPr/>
        </p:nvSpPr>
        <p:spPr>
          <a:xfrm>
            <a:off x="776536" y="5085183"/>
            <a:ext cx="1152128" cy="288032"/>
          </a:xfrm>
          <a:prstGeom prst="roundRect">
            <a:avLst/>
          </a:prstGeom>
          <a:solidFill>
            <a:srgbClr val="5F8AC3"/>
          </a:solidFill>
        </p:spPr>
        <p:txBody>
          <a:bodyPr wrap="square" rtlCol="0" anchor="ctr">
            <a:noAutofit/>
          </a:bodyPr>
          <a:lstStyle/>
          <a:p>
            <a:pPr algn="ctr" font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2" name="片側の 2 つの角を丸めた四角形 21"/>
          <p:cNvSpPr/>
          <p:nvPr/>
        </p:nvSpPr>
        <p:spPr>
          <a:xfrm rot="5400000">
            <a:off x="3476835" y="3465004"/>
            <a:ext cx="288033" cy="3528392"/>
          </a:xfrm>
          <a:prstGeom prst="round2SameRect">
            <a:avLst/>
          </a:prstGeom>
          <a:solidFill>
            <a:srgbClr val="DDE6F3"/>
          </a:solidFill>
        </p:spPr>
        <p:txBody>
          <a:bodyPr vert="vert270" wrap="square" lIns="0" tIns="0" rIns="0" bIns="72000" anchor="ctr">
            <a:noAutofit/>
          </a:bodyPr>
          <a:lstStyle/>
          <a:p>
            <a:pPr fontAlgn="ctr"/>
            <a:r>
              <a:rPr lang="ja-JP" altLang="en-US" sz="1400" dirty="0"/>
              <a:t>連邦大学が制定</a:t>
            </a:r>
            <a:endParaRPr lang="ja-JP" altLang="en-US" sz="1400" b="1" dirty="0"/>
          </a:p>
        </p:txBody>
      </p:sp>
      <p:sp>
        <p:nvSpPr>
          <p:cNvPr id="23" name="角丸四角形 22"/>
          <p:cNvSpPr/>
          <p:nvPr/>
        </p:nvSpPr>
        <p:spPr>
          <a:xfrm>
            <a:off x="776536" y="5517230"/>
            <a:ext cx="1152128" cy="576063"/>
          </a:xfrm>
          <a:prstGeom prst="roundRect">
            <a:avLst>
              <a:gd name="adj" fmla="val 7408"/>
            </a:avLst>
          </a:prstGeom>
          <a:solidFill>
            <a:srgbClr val="5F8AC3"/>
          </a:solidFill>
        </p:spPr>
        <p:txBody>
          <a:bodyPr wrap="square" rtlCol="0" anchor="ctr">
            <a:noAutofit/>
          </a:bodyPr>
          <a:lstStyle/>
          <a:p>
            <a:pPr algn="ctr" font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4" name="片側の 2 つの角を丸めた四角形 23"/>
          <p:cNvSpPr/>
          <p:nvPr/>
        </p:nvSpPr>
        <p:spPr>
          <a:xfrm rot="5400000">
            <a:off x="3332821" y="4041069"/>
            <a:ext cx="576062" cy="3528392"/>
          </a:xfrm>
          <a:prstGeom prst="round2SameRect">
            <a:avLst>
              <a:gd name="adj1" fmla="val 8731"/>
              <a:gd name="adj2" fmla="val 0"/>
            </a:avLst>
          </a:prstGeom>
          <a:solidFill>
            <a:srgbClr val="DDE6F3"/>
          </a:solidFill>
        </p:spPr>
        <p:txBody>
          <a:bodyPr vert="vert270" wrap="square" lIns="0" tIns="0" rIns="0" bIns="72000" anchor="ctr">
            <a:noAutofit/>
          </a:bodyPr>
          <a:lstStyle/>
          <a:p>
            <a:pPr fontAlgn="ctr"/>
            <a:r>
              <a:rPr lang="ja-JP" altLang="ja-JP" sz="1400" dirty="0"/>
              <a:t>計</a:t>
            </a:r>
            <a:r>
              <a:rPr lang="en-US" altLang="ja-JP" sz="1400" dirty="0"/>
              <a:t>7</a:t>
            </a:r>
            <a:r>
              <a:rPr lang="ja-JP" altLang="ja-JP" sz="1400" dirty="0"/>
              <a:t>大学にお</a:t>
            </a:r>
            <a:r>
              <a:rPr lang="ja-JP" altLang="en-US" sz="1400" dirty="0"/>
              <a:t>ける</a:t>
            </a:r>
            <a:r>
              <a:rPr lang="ja-JP" altLang="ja-JP" sz="1400" dirty="0"/>
              <a:t>高度な専門教育が開始</a:t>
            </a:r>
            <a:r>
              <a:rPr lang="ja-JP" altLang="en-US" sz="1400" dirty="0"/>
              <a:t>、</a:t>
            </a:r>
            <a:br>
              <a:rPr lang="en-US" altLang="ja-JP" sz="1400" dirty="0"/>
            </a:br>
            <a:r>
              <a:rPr lang="ja-JP" altLang="ja-JP" sz="1400" dirty="0"/>
              <a:t>すべての国立大学に統一国家試験が導入</a:t>
            </a:r>
            <a:endParaRPr lang="ja-JP" altLang="en-US" sz="1400" b="1" dirty="0"/>
          </a:p>
        </p:txBody>
      </p:sp>
      <p:sp>
        <p:nvSpPr>
          <p:cNvPr id="27" name="テキスト ボックス 26"/>
          <p:cNvSpPr txBox="1"/>
          <p:nvPr/>
        </p:nvSpPr>
        <p:spPr>
          <a:xfrm>
            <a:off x="200472" y="6283967"/>
            <a:ext cx="9145016" cy="144016"/>
          </a:xfrm>
          <a:prstGeom prst="rect">
            <a:avLst/>
          </a:prstGeom>
          <a:noFill/>
        </p:spPr>
        <p:txBody>
          <a:bodyPr wrap="square" lIns="0" tIns="0" rIns="0" bIns="0" rtlCol="0">
            <a:noAutofit/>
          </a:bodyPr>
          <a:lstStyle/>
          <a:p>
            <a:pPr marL="366713" indent="-3667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外務省ホームページ、</a:t>
            </a:r>
            <a:r>
              <a:rPr kumimoji="0" lang="en-US" altLang="ja-JP" sz="800" dirty="0" bmk=""/>
              <a:t>OECD </a:t>
            </a:r>
            <a:r>
              <a:rPr kumimoji="0" lang="ja-JP" altLang="en-US" sz="800" dirty="0" bmk=""/>
              <a:t>「</a:t>
            </a:r>
            <a:r>
              <a:rPr kumimoji="0" lang="en-US" altLang="ja-JP" sz="800" dirty="0" bmk=""/>
              <a:t>OECD </a:t>
            </a:r>
            <a:r>
              <a:rPr kumimoji="0" lang="en-US" altLang="ja-JP" sz="800" dirty="0" err="1" bmk=""/>
              <a:t>Factbook</a:t>
            </a:r>
            <a:r>
              <a:rPr kumimoji="0" lang="ja-JP" altLang="en-US" sz="800" dirty="0" bmk=""/>
              <a:t>」、</a:t>
            </a:r>
            <a:r>
              <a:rPr kumimoji="0" lang="en-US" altLang="ja-JP" sz="800" dirty="0" bmk=""/>
              <a:t>OECD</a:t>
            </a:r>
            <a:r>
              <a:rPr kumimoji="0" lang="ja-JP" altLang="en-US" sz="800" dirty="0" bmk=""/>
              <a:t>「図表でみる世界の保健医療 </a:t>
            </a:r>
            <a:r>
              <a:rPr kumimoji="0" lang="en-US" altLang="ja-JP" sz="800" dirty="0" bmk=""/>
              <a:t>OECD</a:t>
            </a:r>
            <a:r>
              <a:rPr kumimoji="0" lang="ja-JP" altLang="en-US" sz="800" dirty="0" bmk=""/>
              <a:t>インディケータ」（</a:t>
            </a:r>
            <a:r>
              <a:rPr kumimoji="0" lang="en-US" altLang="ja-JP" sz="800" dirty="0" bmk=""/>
              <a:t>2012</a:t>
            </a:r>
            <a:r>
              <a:rPr kumimoji="0" lang="ja-JP" altLang="en-US"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貿易会「ロシア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err="1" bmk=""/>
              <a:t>Espicom</a:t>
            </a:r>
            <a:r>
              <a:rPr kumimoji="0" lang="en-US" altLang="ja-JP" sz="800" dirty="0" bmk=""/>
              <a:t> </a:t>
            </a:r>
            <a:r>
              <a:rPr kumimoji="0" lang="ja-JP" altLang="en-US" sz="800" dirty="0" bmk=""/>
              <a:t>「</a:t>
            </a:r>
            <a:r>
              <a:rPr kumimoji="0" lang="en-US" altLang="ja-JP" sz="800" dirty="0" bmk=""/>
              <a:t>Medical Device Intelligence Report Q2</a:t>
            </a:r>
            <a:r>
              <a:rPr kumimoji="0" lang="ja-JP" altLang="en-US" sz="800" dirty="0" bmk=""/>
              <a:t>」（</a:t>
            </a:r>
            <a:r>
              <a:rPr kumimoji="0" lang="en-US" altLang="ja-JP" sz="800" dirty="0" bmk=""/>
              <a:t>2013</a:t>
            </a:r>
            <a:r>
              <a:rPr kumimoji="0" lang="ja-JP" altLang="en-US" sz="800" dirty="0" bmk=""/>
              <a:t>）、</a:t>
            </a:r>
            <a:br>
              <a:rPr kumimoji="0" lang="en-US" altLang="ja-JP" sz="800" dirty="0" bmk=""/>
            </a:b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）、有識者ヒアリング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632520" y="2564904"/>
            <a:ext cx="8496944" cy="288032"/>
            <a:chOff x="4944173" y="2113806"/>
            <a:chExt cx="5861371" cy="288032"/>
          </a:xfrm>
        </p:grpSpPr>
        <p:cxnSp>
          <p:nvCxnSpPr>
            <p:cNvPr id="28" name="直線コネクタ 2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ソ連時代</a:t>
              </a:r>
            </a:p>
          </p:txBody>
        </p:sp>
      </p:grpSp>
      <p:grpSp>
        <p:nvGrpSpPr>
          <p:cNvPr id="30" name="グループ化 7"/>
          <p:cNvGrpSpPr/>
          <p:nvPr/>
        </p:nvGrpSpPr>
        <p:grpSpPr>
          <a:xfrm>
            <a:off x="632520" y="4221086"/>
            <a:ext cx="8496944" cy="288032"/>
            <a:chOff x="4944173" y="2113806"/>
            <a:chExt cx="5861371" cy="288032"/>
          </a:xfrm>
        </p:grpSpPr>
        <p:cxnSp>
          <p:nvCxnSpPr>
            <p:cNvPr id="31" name="直線コネクタ 3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ソ連崩壊後</a:t>
              </a:r>
            </a:p>
          </p:txBody>
        </p:sp>
      </p:grpSp>
    </p:spTree>
    <p:extLst>
      <p:ext uri="{BB962C8B-B14F-4D97-AF65-F5344CB8AC3E}">
        <p14:creationId xmlns:p14="http://schemas.microsoft.com/office/powerpoint/2010/main" val="2841178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7041232" y="2223442"/>
            <a:ext cx="2088232" cy="1349574"/>
          </a:xfrm>
          <a:prstGeom prst="ellipse">
            <a:avLst/>
          </a:prstGeom>
          <a:gradFill flip="none" rotWithShape="1">
            <a:gsLst>
              <a:gs pos="0">
                <a:srgbClr val="E4BB46"/>
              </a:gs>
              <a:gs pos="100000">
                <a:schemeClr val="bg1"/>
              </a:gs>
            </a:gsLst>
            <a:path path="shape">
              <a:fillToRect l="50000" t="50000" r="50000" b="50000"/>
            </a:path>
            <a:tileRect/>
          </a:gradFill>
        </p:spPr>
        <p:txBody>
          <a:bodyPr wrap="none" lIns="0" tIns="0" rIns="0" anchor="ctr" anchorCtr="0">
            <a:noAutofit/>
          </a:bodyPr>
          <a:lstStyle/>
          <a:p>
            <a:pPr marL="0" lvl="1">
              <a:lnSpc>
                <a:spcPct val="114000"/>
              </a:lnSpc>
            </a:pPr>
            <a:r>
              <a:rPr lang="ja-JP" altLang="en-US" sz="1200" b="1" dirty="0"/>
              <a:t>最低限の設備を伴う住居でも、</a:t>
            </a:r>
            <a:br>
              <a:rPr lang="en-US" altLang="ja-JP" sz="1200" b="1" dirty="0"/>
            </a:br>
            <a:r>
              <a:rPr lang="ja-JP" altLang="en-US" sz="1200" b="1" dirty="0"/>
              <a:t>家賃は</a:t>
            </a:r>
            <a:r>
              <a:rPr lang="en-US" altLang="ja-JP" sz="1200" b="1" dirty="0"/>
              <a:t>0.8</a:t>
            </a:r>
            <a:r>
              <a:rPr lang="ja-JP" altLang="en-US" sz="1200" b="1"/>
              <a:t>万ルーブル／月</a:t>
            </a:r>
            <a:br>
              <a:rPr lang="en-US" altLang="ja-JP" sz="1200" b="1" dirty="0"/>
            </a:br>
            <a:r>
              <a:rPr lang="ja-JP" altLang="en-US" sz="1200" b="1" dirty="0"/>
              <a:t>程度であるため、</a:t>
            </a:r>
            <a:br>
              <a:rPr lang="en-US" altLang="ja-JP" sz="1200" b="1" dirty="0"/>
            </a:br>
            <a:r>
              <a:rPr lang="ja-JP" altLang="en-US" sz="1200" b="1" dirty="0"/>
              <a:t>通常の給与だけでは</a:t>
            </a:r>
            <a:br>
              <a:rPr lang="en-US" altLang="ja-JP" sz="1200" b="1" dirty="0"/>
            </a:br>
            <a:r>
              <a:rPr lang="ja-JP" altLang="en-US" sz="1200" b="1" dirty="0"/>
              <a:t>生活ができない。</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r>
              <a:rPr lang="ja-JP" altLang="en-US" dirty="0"/>
              <a:t>（</a:t>
            </a:r>
            <a:r>
              <a:rPr lang="en-US" altLang="ja-JP" dirty="0">
                <a:latin typeface="Arial Black" panose="020B0A04020102020204" pitchFamily="34" charset="0"/>
              </a:rPr>
              <a:t>2/2</a:t>
            </a:r>
            <a:r>
              <a:rPr lang="ja-JP" altLang="en-US" dirty="0"/>
              <a:t>）</a:t>
            </a:r>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医師の給与が極めて低いことに加え、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回は夜勤という過酷な労働環境、効率的に業務を行うインセンティブがないことなどにより、提供される医療サービスの質は低い。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医師がより充実した給与や福利厚生を求め、医療機器メーカー等に転職するケースもある。</a:t>
            </a:r>
          </a:p>
        </p:txBody>
      </p:sp>
      <p:sp>
        <p:nvSpPr>
          <p:cNvPr id="7" name="正方形/長方形 6"/>
          <p:cNvSpPr/>
          <p:nvPr/>
        </p:nvSpPr>
        <p:spPr>
          <a:xfrm>
            <a:off x="416496" y="2358211"/>
            <a:ext cx="1512168" cy="504056"/>
          </a:xfrm>
          <a:prstGeom prst="rect">
            <a:avLst/>
          </a:prstGeom>
          <a:solidFill>
            <a:srgbClr val="3D6AA7"/>
          </a:solidFill>
        </p:spPr>
        <p:txBody>
          <a:bodyPr wrap="square" anchor="ctr" anchorCtr="0">
            <a:noAutofit/>
          </a:bodyPr>
          <a:lstStyle/>
          <a:p>
            <a:pPr algn="ctr"/>
            <a:r>
              <a:rPr lang="ja-JP" altLang="en-US" sz="1400" b="1" dirty="0">
                <a:solidFill>
                  <a:schemeClr val="bg1"/>
                </a:solidFill>
              </a:rPr>
              <a:t>公立病院の</a:t>
            </a:r>
            <a:endParaRPr lang="en-US" altLang="ja-JP" sz="1400" b="1" dirty="0">
              <a:solidFill>
                <a:schemeClr val="bg1"/>
              </a:solidFill>
            </a:endParaRPr>
          </a:p>
          <a:p>
            <a:pPr algn="ctr"/>
            <a:r>
              <a:rPr lang="ja-JP" altLang="en-US" sz="1400" b="1" dirty="0">
                <a:solidFill>
                  <a:schemeClr val="bg1"/>
                </a:solidFill>
              </a:rPr>
              <a:t>医師の給与</a:t>
            </a:r>
          </a:p>
        </p:txBody>
      </p:sp>
      <p:sp>
        <p:nvSpPr>
          <p:cNvPr id="8" name="正方形/長方形 7"/>
          <p:cNvSpPr/>
          <p:nvPr/>
        </p:nvSpPr>
        <p:spPr>
          <a:xfrm>
            <a:off x="416496" y="2862267"/>
            <a:ext cx="1512168" cy="504056"/>
          </a:xfrm>
          <a:prstGeom prst="rect">
            <a:avLst/>
          </a:prstGeom>
          <a:solidFill>
            <a:srgbClr val="E8E8E8"/>
          </a:solidFill>
        </p:spPr>
        <p:txBody>
          <a:bodyPr wrap="none" anchor="ctr">
            <a:noAutofit/>
          </a:bodyPr>
          <a:lstStyle/>
          <a:p>
            <a:pPr algn="ctr"/>
            <a:r>
              <a:rPr lang="en-US" altLang="ja-JP" sz="1200"/>
              <a:t>1</a:t>
            </a:r>
            <a:r>
              <a:rPr lang="ja-JP" altLang="en-US" sz="1200"/>
              <a:t>万ルーブル／月</a:t>
            </a:r>
            <a:br>
              <a:rPr lang="en-US" altLang="ja-JP" sz="1200" dirty="0"/>
            </a:br>
            <a:r>
              <a:rPr lang="ja-JP" altLang="en-US" sz="1200" dirty="0"/>
              <a:t>（約</a:t>
            </a:r>
            <a:r>
              <a:rPr lang="en-US" altLang="ja-JP" sz="1200" dirty="0"/>
              <a:t>3</a:t>
            </a:r>
            <a:r>
              <a:rPr lang="ja-JP" altLang="en-US" sz="1200" dirty="0"/>
              <a:t>万円）程度</a:t>
            </a:r>
          </a:p>
        </p:txBody>
      </p:sp>
      <p:sp>
        <p:nvSpPr>
          <p:cNvPr id="9" name="正方形/長方形 8"/>
          <p:cNvSpPr/>
          <p:nvPr/>
        </p:nvSpPr>
        <p:spPr>
          <a:xfrm>
            <a:off x="2288704" y="2358211"/>
            <a:ext cx="1512168" cy="504056"/>
          </a:xfrm>
          <a:prstGeom prst="rect">
            <a:avLst/>
          </a:prstGeom>
          <a:solidFill>
            <a:srgbClr val="A2BBDC"/>
          </a:solidFill>
        </p:spPr>
        <p:txBody>
          <a:bodyPr wrap="square" anchor="ctr" anchorCtr="0">
            <a:noAutofit/>
          </a:bodyPr>
          <a:lstStyle/>
          <a:p>
            <a:pPr algn="ctr"/>
            <a:r>
              <a:rPr lang="ja-JP" altLang="en-US" sz="1400" b="1" dirty="0"/>
              <a:t>飲食店の従業員の給与</a:t>
            </a:r>
          </a:p>
        </p:txBody>
      </p:sp>
      <p:sp>
        <p:nvSpPr>
          <p:cNvPr id="10" name="正方形/長方形 9"/>
          <p:cNvSpPr/>
          <p:nvPr/>
        </p:nvSpPr>
        <p:spPr>
          <a:xfrm>
            <a:off x="2288704" y="2862267"/>
            <a:ext cx="1512168" cy="504056"/>
          </a:xfrm>
          <a:prstGeom prst="rect">
            <a:avLst/>
          </a:prstGeom>
          <a:solidFill>
            <a:srgbClr val="E8E8E8"/>
          </a:solidFill>
        </p:spPr>
        <p:txBody>
          <a:bodyPr wrap="none" anchor="ctr">
            <a:noAutofit/>
          </a:bodyPr>
          <a:lstStyle/>
          <a:p>
            <a:pPr algn="ctr"/>
            <a:r>
              <a:rPr lang="en-US" altLang="ja-JP" sz="1200"/>
              <a:t>2.8</a:t>
            </a:r>
            <a:r>
              <a:rPr lang="ja-JP" altLang="en-US" sz="1200"/>
              <a:t>万ルーブル／月</a:t>
            </a:r>
            <a:endParaRPr lang="ja-JP" altLang="en-US" sz="1200" dirty="0"/>
          </a:p>
        </p:txBody>
      </p:sp>
      <p:sp>
        <p:nvSpPr>
          <p:cNvPr id="11" name="正方形/長方形 10"/>
          <p:cNvSpPr/>
          <p:nvPr/>
        </p:nvSpPr>
        <p:spPr>
          <a:xfrm>
            <a:off x="3944888" y="2358211"/>
            <a:ext cx="1512168" cy="504056"/>
          </a:xfrm>
          <a:prstGeom prst="rect">
            <a:avLst/>
          </a:prstGeom>
          <a:solidFill>
            <a:srgbClr val="A2BBDC"/>
          </a:solidFill>
        </p:spPr>
        <p:txBody>
          <a:bodyPr wrap="square" anchor="ctr" anchorCtr="0">
            <a:noAutofit/>
          </a:bodyPr>
          <a:lstStyle/>
          <a:p>
            <a:pPr algn="ctr"/>
            <a:r>
              <a:rPr lang="ja-JP" altLang="en-US" sz="1400" b="1" dirty="0"/>
              <a:t>バス・地下鉄の</a:t>
            </a:r>
            <a:br>
              <a:rPr lang="en-US" altLang="ja-JP" sz="1400" b="1" dirty="0"/>
            </a:br>
            <a:r>
              <a:rPr lang="ja-JP" altLang="en-US" sz="1400" b="1" dirty="0"/>
              <a:t>運転手の給与</a:t>
            </a:r>
          </a:p>
        </p:txBody>
      </p:sp>
      <p:sp>
        <p:nvSpPr>
          <p:cNvPr id="12" name="正方形/長方形 11"/>
          <p:cNvSpPr/>
          <p:nvPr/>
        </p:nvSpPr>
        <p:spPr>
          <a:xfrm>
            <a:off x="3944888" y="2862267"/>
            <a:ext cx="1512168" cy="504056"/>
          </a:xfrm>
          <a:prstGeom prst="rect">
            <a:avLst/>
          </a:prstGeom>
          <a:solidFill>
            <a:srgbClr val="E8E8E8"/>
          </a:solidFill>
        </p:spPr>
        <p:txBody>
          <a:bodyPr wrap="none" anchor="ctr">
            <a:noAutofit/>
          </a:bodyPr>
          <a:lstStyle/>
          <a:p>
            <a:pPr algn="ctr"/>
            <a:r>
              <a:rPr lang="en-US" altLang="ja-JP" sz="1200" dirty="0"/>
              <a:t>2</a:t>
            </a:r>
            <a:r>
              <a:rPr lang="ja-JP" altLang="en-US" sz="1200" dirty="0"/>
              <a:t>～</a:t>
            </a:r>
            <a:r>
              <a:rPr lang="en-US" altLang="ja-JP" sz="1200" dirty="0"/>
              <a:t>5</a:t>
            </a:r>
            <a:r>
              <a:rPr lang="ja-JP" altLang="en-US" sz="1200"/>
              <a:t>万ルーブル／月</a:t>
            </a:r>
            <a:endParaRPr lang="ja-JP" altLang="en-US" sz="1200" dirty="0"/>
          </a:p>
        </p:txBody>
      </p:sp>
      <p:sp>
        <p:nvSpPr>
          <p:cNvPr id="13" name="正方形/長方形 12"/>
          <p:cNvSpPr/>
          <p:nvPr/>
        </p:nvSpPr>
        <p:spPr>
          <a:xfrm>
            <a:off x="5601072" y="2358211"/>
            <a:ext cx="1512168" cy="504056"/>
          </a:xfrm>
          <a:prstGeom prst="rect">
            <a:avLst/>
          </a:prstGeom>
          <a:solidFill>
            <a:srgbClr val="A2BBDC"/>
          </a:solidFill>
        </p:spPr>
        <p:txBody>
          <a:bodyPr wrap="square" lIns="36000" rIns="36000" anchor="ctr" anchorCtr="0">
            <a:noAutofit/>
          </a:bodyPr>
          <a:lstStyle/>
          <a:p>
            <a:pPr algn="ctr"/>
            <a:r>
              <a:rPr lang="ja-JP" altLang="en-US" sz="1400" b="1" dirty="0"/>
              <a:t>教師、国家公務員の給与</a:t>
            </a:r>
          </a:p>
        </p:txBody>
      </p:sp>
      <p:sp>
        <p:nvSpPr>
          <p:cNvPr id="14" name="正方形/長方形 13"/>
          <p:cNvSpPr/>
          <p:nvPr/>
        </p:nvSpPr>
        <p:spPr>
          <a:xfrm>
            <a:off x="5601072" y="2862267"/>
            <a:ext cx="1512168" cy="504056"/>
          </a:xfrm>
          <a:prstGeom prst="rect">
            <a:avLst/>
          </a:prstGeom>
          <a:solidFill>
            <a:srgbClr val="E8E8E8"/>
          </a:solidFill>
        </p:spPr>
        <p:txBody>
          <a:bodyPr wrap="none" anchor="ctr">
            <a:noAutofit/>
          </a:bodyPr>
          <a:lstStyle/>
          <a:p>
            <a:pPr algn="ctr"/>
            <a:r>
              <a:rPr lang="en-US" altLang="ja-JP" sz="1200"/>
              <a:t>1</a:t>
            </a:r>
            <a:r>
              <a:rPr lang="ja-JP" altLang="en-US" sz="1200"/>
              <a:t>万ルーブル／月</a:t>
            </a:r>
            <a:endParaRPr lang="ja-JP" altLang="en-US" sz="1200" dirty="0"/>
          </a:p>
        </p:txBody>
      </p:sp>
      <p:grpSp>
        <p:nvGrpSpPr>
          <p:cNvPr id="17" name="グループ化 7"/>
          <p:cNvGrpSpPr/>
          <p:nvPr/>
        </p:nvGrpSpPr>
        <p:grpSpPr>
          <a:xfrm>
            <a:off x="416496" y="3501008"/>
            <a:ext cx="9001000" cy="288032"/>
            <a:chOff x="4944173" y="2113806"/>
            <a:chExt cx="5861371" cy="288032"/>
          </a:xfrm>
        </p:grpSpPr>
        <p:cxnSp>
          <p:nvCxnSpPr>
            <p:cNvPr id="18" name="直線コネクタ 1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政府の医療関係者の給与水準を向上させるための施策</a:t>
              </a:r>
            </a:p>
          </p:txBody>
        </p:sp>
      </p:grpSp>
      <p:grpSp>
        <p:nvGrpSpPr>
          <p:cNvPr id="20" name="グループ化 7"/>
          <p:cNvGrpSpPr/>
          <p:nvPr/>
        </p:nvGrpSpPr>
        <p:grpSpPr>
          <a:xfrm>
            <a:off x="416496" y="1926163"/>
            <a:ext cx="9001000" cy="288032"/>
            <a:chOff x="4944173" y="2113806"/>
            <a:chExt cx="5861371" cy="288032"/>
          </a:xfrm>
        </p:grpSpPr>
        <p:cxnSp>
          <p:nvCxnSpPr>
            <p:cNvPr id="21" name="直線コネクタ 2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医師の給与</a:t>
              </a:r>
            </a:p>
          </p:txBody>
        </p:sp>
      </p:grpSp>
      <p:sp>
        <p:nvSpPr>
          <p:cNvPr id="23" name="正方形/長方形 22"/>
          <p:cNvSpPr/>
          <p:nvPr/>
        </p:nvSpPr>
        <p:spPr>
          <a:xfrm>
            <a:off x="416496" y="3861048"/>
            <a:ext cx="2725426" cy="278089"/>
          </a:xfrm>
          <a:prstGeom prst="rect">
            <a:avLst/>
          </a:prstGeom>
        </p:spPr>
        <p:txBody>
          <a:bodyPr wrap="none">
            <a:spAutoFit/>
          </a:bodyPr>
          <a:lstStyle/>
          <a:p>
            <a:pPr marL="120650" lvl="1" indent="-120650">
              <a:lnSpc>
                <a:spcPct val="110000"/>
              </a:lnSpc>
              <a:spcAft>
                <a:spcPts val="200"/>
              </a:spcAft>
              <a:buClr>
                <a:srgbClr val="868686"/>
              </a:buClr>
              <a:buSzPct val="90000"/>
              <a:buFont typeface="Wingdings" panose="05000000000000000000" pitchFamily="2" charset="2"/>
              <a:buChar char="l"/>
            </a:pPr>
            <a:r>
              <a:rPr lang="en-US" altLang="ja-JP" sz="1200" dirty="0"/>
              <a:t>30</a:t>
            </a:r>
            <a:r>
              <a:rPr lang="ja-JP" altLang="ja-JP" sz="1200" dirty="0"/>
              <a:t>万人の医療関係者に対して助成金</a:t>
            </a:r>
            <a:endParaRPr lang="ja-JP" altLang="en-US" sz="1200" dirty="0"/>
          </a:p>
        </p:txBody>
      </p:sp>
      <p:sp>
        <p:nvSpPr>
          <p:cNvPr id="24" name="正方形/長方形 23"/>
          <p:cNvSpPr/>
          <p:nvPr/>
        </p:nvSpPr>
        <p:spPr>
          <a:xfrm>
            <a:off x="776536" y="4057908"/>
            <a:ext cx="8424936" cy="451212"/>
          </a:xfrm>
          <a:prstGeom prst="rect">
            <a:avLst/>
          </a:prstGeom>
        </p:spPr>
        <p:txBody>
          <a:bodyPr wrap="square">
            <a:noAutofit/>
          </a:bodyPr>
          <a:lstStyle/>
          <a:p>
            <a:r>
              <a:rPr lang="en-US" altLang="ja-JP" sz="1200" dirty="0"/>
              <a:t>2012</a:t>
            </a:r>
            <a:r>
              <a:rPr lang="ja-JP" altLang="ja-JP" sz="1200" dirty="0"/>
              <a:t>年</a:t>
            </a:r>
            <a:r>
              <a:rPr lang="ja-JP" altLang="en-US" sz="1200" dirty="0"/>
              <a:t>には、</a:t>
            </a:r>
            <a:r>
              <a:rPr lang="ja-JP" altLang="ja-JP" sz="1200" dirty="0">
                <a:latin typeface="HGP創英角ｺﾞｼｯｸUB" panose="020B0900000000000000" pitchFamily="50" charset="-128"/>
                <a:ea typeface="HGP創英角ｺﾞｼｯｸUB" panose="020B0900000000000000" pitchFamily="50" charset="-128"/>
              </a:rPr>
              <a:t>州立病院</a:t>
            </a:r>
            <a:r>
              <a:rPr lang="ja-JP" altLang="en-US" sz="1200" dirty="0"/>
              <a:t>で</a:t>
            </a:r>
            <a:r>
              <a:rPr lang="ja-JP" altLang="ja-JP" sz="1200" dirty="0"/>
              <a:t>は</a:t>
            </a:r>
            <a:r>
              <a:rPr lang="en-US" altLang="ja-JP" sz="2000" dirty="0">
                <a:latin typeface="Arial Black" panose="020B0A04020102020204" pitchFamily="34" charset="0"/>
              </a:rPr>
              <a:t>6</a:t>
            </a:r>
            <a:r>
              <a:rPr lang="en-US" altLang="ja-JP" sz="1400" dirty="0">
                <a:latin typeface="Arial Black" panose="020B0A04020102020204" pitchFamily="34" charset="0"/>
              </a:rPr>
              <a:t>%</a:t>
            </a:r>
            <a:r>
              <a:rPr lang="ja-JP" altLang="ja-JP" sz="1200" dirty="0" err="1"/>
              <a:t>、</a:t>
            </a:r>
            <a:r>
              <a:rPr lang="ja-JP" altLang="ja-JP" sz="1200" dirty="0">
                <a:latin typeface="HGP創英角ｺﾞｼｯｸUB" panose="020B0900000000000000" pitchFamily="50" charset="-128"/>
                <a:ea typeface="HGP創英角ｺﾞｼｯｸUB" panose="020B0900000000000000" pitchFamily="50" charset="-128"/>
              </a:rPr>
              <a:t>地方</a:t>
            </a:r>
            <a:r>
              <a:rPr lang="ja-JP" altLang="en-US" sz="1200" dirty="0"/>
              <a:t>で</a:t>
            </a:r>
            <a:r>
              <a:rPr lang="ja-JP" altLang="ja-JP" sz="1200" dirty="0"/>
              <a:t>は</a:t>
            </a:r>
            <a:r>
              <a:rPr lang="en-US" altLang="ja-JP" sz="2000" dirty="0">
                <a:latin typeface="Arial Black" panose="020B0A04020102020204" pitchFamily="34" charset="0"/>
              </a:rPr>
              <a:t>30</a:t>
            </a:r>
            <a:r>
              <a:rPr lang="en-US" altLang="ja-JP" sz="1400" dirty="0">
                <a:latin typeface="Arial Black" panose="020B0A04020102020204" pitchFamily="34" charset="0"/>
              </a:rPr>
              <a:t>%</a:t>
            </a:r>
            <a:r>
              <a:rPr lang="ja-JP" altLang="ja-JP" sz="1200" dirty="0"/>
              <a:t>以上</a:t>
            </a:r>
            <a:r>
              <a:rPr lang="ja-JP" altLang="en-US" sz="1200" dirty="0"/>
              <a:t>、</a:t>
            </a:r>
            <a:r>
              <a:rPr lang="ja-JP" altLang="ja-JP" sz="1200" dirty="0">
                <a:latin typeface="HGP創英角ｺﾞｼｯｸUB" panose="020B0900000000000000" pitchFamily="50" charset="-128"/>
                <a:ea typeface="HGP創英角ｺﾞｼｯｸUB" panose="020B0900000000000000" pitchFamily="50" charset="-128"/>
              </a:rPr>
              <a:t>全国平均</a:t>
            </a:r>
            <a:r>
              <a:rPr lang="ja-JP" altLang="ja-JP" sz="1200" dirty="0"/>
              <a:t>にして</a:t>
            </a:r>
            <a:r>
              <a:rPr lang="en-US" altLang="ja-JP" sz="2000" dirty="0">
                <a:latin typeface="Arial Black" panose="020B0A04020102020204" pitchFamily="34" charset="0"/>
              </a:rPr>
              <a:t>18</a:t>
            </a:r>
            <a:r>
              <a:rPr lang="en-US" altLang="ja-JP" sz="1400" dirty="0">
                <a:latin typeface="Arial Black" panose="020B0A04020102020204" pitchFamily="34" charset="0"/>
              </a:rPr>
              <a:t>%</a:t>
            </a:r>
            <a:r>
              <a:rPr lang="ja-JP" altLang="en-US" sz="1200" dirty="0" err="1"/>
              <a:t>、</a:t>
            </a:r>
            <a:r>
              <a:rPr lang="ja-JP" altLang="en-US" sz="1200" dirty="0"/>
              <a:t>医療関係者の給与が</a:t>
            </a:r>
            <a:r>
              <a:rPr lang="ja-JP" altLang="ja-JP" sz="2000" dirty="0">
                <a:latin typeface="HGP創英角ｺﾞｼｯｸUB" panose="020B0900000000000000" pitchFamily="50" charset="-128"/>
                <a:ea typeface="HGP創英角ｺﾞｼｯｸUB" panose="020B0900000000000000" pitchFamily="50" charset="-128"/>
              </a:rPr>
              <a:t>上昇</a:t>
            </a:r>
            <a:r>
              <a:rPr lang="ja-JP" altLang="en-US" sz="1200" dirty="0"/>
              <a:t>。</a:t>
            </a:r>
          </a:p>
        </p:txBody>
      </p:sp>
      <p:sp>
        <p:nvSpPr>
          <p:cNvPr id="25" name="角丸四角形 24"/>
          <p:cNvSpPr/>
          <p:nvPr/>
        </p:nvSpPr>
        <p:spPr>
          <a:xfrm>
            <a:off x="848544" y="4437112"/>
            <a:ext cx="4392488" cy="720080"/>
          </a:xfrm>
          <a:prstGeom prst="roundRect">
            <a:avLst>
              <a:gd name="adj" fmla="val 10188"/>
            </a:avLst>
          </a:prstGeom>
          <a:solidFill>
            <a:srgbClr val="DDE6F3"/>
          </a:solidFill>
        </p:spPr>
        <p:txBody>
          <a:bodyPr wrap="square" lIns="144000" rIns="144000" anchor="ctr" anchorCtr="0">
            <a:noAutofit/>
          </a:bodyPr>
          <a:lstStyle/>
          <a:p>
            <a:pPr marL="0" lvl="2" algn="just">
              <a:lnSpc>
                <a:spcPct val="110000"/>
              </a:lnSpc>
            </a:pPr>
            <a:r>
              <a:rPr lang="ja-JP" altLang="ja-JP" sz="1200" dirty="0"/>
              <a:t>公立大学の教員の給与を</a:t>
            </a:r>
            <a:r>
              <a:rPr lang="en-US" altLang="ja-JP" sz="1200" dirty="0"/>
              <a:t>2012</a:t>
            </a:r>
            <a:r>
              <a:rPr lang="ja-JP" altLang="ja-JP" sz="1200" dirty="0"/>
              <a:t>年</a:t>
            </a:r>
            <a:r>
              <a:rPr lang="en-US" altLang="ja-JP" sz="1200" dirty="0"/>
              <a:t>9</a:t>
            </a:r>
            <a:r>
              <a:rPr lang="ja-JP" altLang="ja-JP" sz="1200" dirty="0"/>
              <a:t>月から各地域の平均賃金</a:t>
            </a:r>
            <a:br>
              <a:rPr lang="en-US" altLang="ja-JP" sz="1200" dirty="0"/>
            </a:br>
            <a:r>
              <a:rPr lang="ja-JP" altLang="ja-JP" sz="1200" dirty="0"/>
              <a:t>レベル（全国平均給与は月額</a:t>
            </a:r>
            <a:r>
              <a:rPr lang="en-US" altLang="ja-JP" sz="1200" dirty="0"/>
              <a:t>2.1</a:t>
            </a:r>
            <a:r>
              <a:rPr lang="ja-JP" altLang="ja-JP" sz="1200" dirty="0"/>
              <a:t>万ルーブル）にまで引き上げ、</a:t>
            </a:r>
            <a:r>
              <a:rPr lang="en-US" altLang="ja-JP" sz="1200" dirty="0"/>
              <a:t>2013</a:t>
            </a:r>
            <a:r>
              <a:rPr lang="ja-JP" altLang="ja-JP" sz="1200" dirty="0"/>
              <a:t>年から</a:t>
            </a:r>
            <a:r>
              <a:rPr lang="en-US" altLang="ja-JP" sz="1200" dirty="0"/>
              <a:t>2018</a:t>
            </a:r>
            <a:r>
              <a:rPr lang="ja-JP" altLang="ja-JP" sz="1200" dirty="0"/>
              <a:t>年にかけてさらに</a:t>
            </a:r>
            <a:r>
              <a:rPr lang="en-US" altLang="ja-JP" sz="1200" dirty="0"/>
              <a:t>200%</a:t>
            </a:r>
            <a:r>
              <a:rPr lang="ja-JP" altLang="ja-JP" sz="1200" dirty="0"/>
              <a:t>引き上げる計画</a:t>
            </a:r>
            <a:r>
              <a:rPr lang="ja-JP" altLang="en-US" sz="1200" dirty="0"/>
              <a:t>。</a:t>
            </a:r>
            <a:endParaRPr lang="en-US" altLang="ja-JP" sz="1200" dirty="0"/>
          </a:p>
        </p:txBody>
      </p:sp>
      <p:sp>
        <p:nvSpPr>
          <p:cNvPr id="26" name="角丸四角形 25"/>
          <p:cNvSpPr/>
          <p:nvPr/>
        </p:nvSpPr>
        <p:spPr>
          <a:xfrm>
            <a:off x="5529064" y="4437112"/>
            <a:ext cx="3456384" cy="720079"/>
          </a:xfrm>
          <a:prstGeom prst="roundRect">
            <a:avLst>
              <a:gd name="adj" fmla="val 12780"/>
            </a:avLst>
          </a:prstGeom>
          <a:solidFill>
            <a:srgbClr val="AFE6F7"/>
          </a:solidFill>
        </p:spPr>
        <p:txBody>
          <a:bodyPr wrap="square" anchor="ctr">
            <a:noAutofit/>
          </a:bodyPr>
          <a:lstStyle/>
          <a:p>
            <a:pPr marL="0" lvl="2">
              <a:lnSpc>
                <a:spcPct val="110000"/>
              </a:lnSpc>
            </a:pPr>
            <a:r>
              <a:rPr lang="ja-JP" altLang="ja-JP" sz="1200" b="1" dirty="0"/>
              <a:t>それに伴い、医師の給与レベルも各地域における</a:t>
            </a:r>
            <a:br>
              <a:rPr lang="en-US" altLang="ja-JP" sz="1200" b="1" dirty="0"/>
            </a:br>
            <a:r>
              <a:rPr lang="ja-JP" altLang="ja-JP" sz="1200" b="1" dirty="0"/>
              <a:t>平均賃金の</a:t>
            </a:r>
            <a:r>
              <a:rPr lang="en-US" altLang="ja-JP" sz="1200" b="1" dirty="0"/>
              <a:t>2</a:t>
            </a:r>
            <a:r>
              <a:rPr lang="ja-JP" altLang="ja-JP" sz="1200" b="1" dirty="0"/>
              <a:t>倍に引き上げる計画がある。</a:t>
            </a:r>
            <a:endParaRPr lang="en-US" altLang="ja-JP" sz="1200" b="1" dirty="0"/>
          </a:p>
        </p:txBody>
      </p:sp>
      <p:sp>
        <p:nvSpPr>
          <p:cNvPr id="27" name="正方形/長方形 26"/>
          <p:cNvSpPr/>
          <p:nvPr/>
        </p:nvSpPr>
        <p:spPr>
          <a:xfrm>
            <a:off x="416496" y="5222036"/>
            <a:ext cx="9001000" cy="956159"/>
          </a:xfrm>
          <a:prstGeom prst="rect">
            <a:avLst/>
          </a:prstGeom>
        </p:spPr>
        <p:txBody>
          <a:bodyPr wrap="square" rIns="0">
            <a:noAutofit/>
          </a:bodyPr>
          <a:lstStyle/>
          <a:p>
            <a:pPr marL="120650" lvl="1" indent="-120650">
              <a:lnSpc>
                <a:spcPct val="110000"/>
              </a:lnSpc>
              <a:spcAft>
                <a:spcPts val="300"/>
              </a:spcAft>
              <a:buClr>
                <a:srgbClr val="868686"/>
              </a:buClr>
              <a:buSzPct val="90000"/>
              <a:buFont typeface="Wingdings" panose="05000000000000000000" pitchFamily="2" charset="2"/>
              <a:buChar char="l"/>
            </a:pPr>
            <a:r>
              <a:rPr lang="ja-JP" altLang="ja-JP" sz="1200" dirty="0"/>
              <a:t>公的医療機関の給与</a:t>
            </a:r>
            <a:r>
              <a:rPr lang="ja-JP" altLang="en-US" sz="1200" dirty="0"/>
              <a:t>は特に</a:t>
            </a:r>
            <a:r>
              <a:rPr lang="ja-JP" altLang="ja-JP" sz="1200" dirty="0"/>
              <a:t>低</a:t>
            </a:r>
            <a:r>
              <a:rPr lang="ja-JP" altLang="en-US" sz="1200" dirty="0"/>
              <a:t>いため</a:t>
            </a:r>
            <a:r>
              <a:rPr lang="ja-JP" altLang="ja-JP" sz="1200" dirty="0"/>
              <a:t>、新卒の</a:t>
            </a:r>
            <a:r>
              <a:rPr lang="ja-JP" altLang="en-US" sz="1200" dirty="0"/>
              <a:t>医師の</a:t>
            </a:r>
            <a:r>
              <a:rPr lang="en-US" altLang="ja-JP" sz="1200" dirty="0"/>
              <a:t>45%</a:t>
            </a:r>
            <a:r>
              <a:rPr lang="ja-JP" altLang="ja-JP" sz="1200" dirty="0"/>
              <a:t>が民間</a:t>
            </a:r>
            <a:r>
              <a:rPr lang="ja-JP" altLang="en-US" sz="1200" dirty="0"/>
              <a:t>医療機関</a:t>
            </a:r>
            <a:r>
              <a:rPr lang="ja-JP" altLang="ja-JP" sz="1200" dirty="0"/>
              <a:t>に就職</a:t>
            </a:r>
            <a:r>
              <a:rPr lang="ja-JP" altLang="en-US" sz="1200" dirty="0"/>
              <a:t>したことがあった。</a:t>
            </a:r>
            <a:br>
              <a:rPr lang="en-US" altLang="ja-JP" sz="1200" dirty="0"/>
            </a:br>
            <a:r>
              <a:rPr lang="ja-JP" altLang="en-US" sz="1200" spc="-10" dirty="0"/>
              <a:t>そこで、政府は、</a:t>
            </a:r>
            <a:r>
              <a:rPr lang="en-US" altLang="ja-JP" sz="1200" spc="-10" dirty="0"/>
              <a:t>2011</a:t>
            </a:r>
            <a:r>
              <a:rPr lang="ja-JP" altLang="ja-JP" sz="1200" spc="-10" dirty="0"/>
              <a:t>年</a:t>
            </a:r>
            <a:r>
              <a:rPr lang="ja-JP" altLang="en-US" sz="1200" spc="-10" dirty="0"/>
              <a:t>～</a:t>
            </a:r>
            <a:r>
              <a:rPr lang="en-US" altLang="ja-JP" sz="1200" spc="-10" dirty="0"/>
              <a:t>2012</a:t>
            </a:r>
            <a:r>
              <a:rPr lang="ja-JP" altLang="ja-JP" sz="1200" spc="-10" dirty="0"/>
              <a:t>年に、過疎地の公的医療機関に勤務する</a:t>
            </a:r>
            <a:r>
              <a:rPr lang="en-US" altLang="ja-JP" sz="1200" spc="-10" dirty="0"/>
              <a:t>35</a:t>
            </a:r>
            <a:r>
              <a:rPr lang="ja-JP" altLang="ja-JP" sz="1200" spc="-10" dirty="0"/>
              <a:t>歳以下の医師に対して、</a:t>
            </a:r>
            <a:r>
              <a:rPr lang="en-US" altLang="ja-JP" sz="1200" spc="-10" dirty="0"/>
              <a:t>100</a:t>
            </a:r>
            <a:r>
              <a:rPr lang="ja-JP" altLang="ja-JP" sz="1200" spc="-10" dirty="0"/>
              <a:t>万ルーブルの一時金</a:t>
            </a:r>
            <a:r>
              <a:rPr lang="ja-JP" altLang="en-US" sz="1200" spc="-10" dirty="0"/>
              <a:t>を</a:t>
            </a:r>
            <a:r>
              <a:rPr lang="ja-JP" altLang="ja-JP" sz="1200" spc="-10" dirty="0"/>
              <a:t>付与</a:t>
            </a:r>
            <a:r>
              <a:rPr lang="ja-JP" altLang="en-US" sz="1200" spc="-10" dirty="0"/>
              <a:t>した</a:t>
            </a:r>
            <a:r>
              <a:rPr lang="ja-JP" altLang="ja-JP" sz="1200" spc="-10" dirty="0"/>
              <a:t>。</a:t>
            </a:r>
            <a:endParaRPr lang="en-US" altLang="ja-JP" sz="1200" spc="-10" dirty="0"/>
          </a:p>
          <a:p>
            <a:pPr marL="120650" lvl="1" indent="-120650">
              <a:lnSpc>
                <a:spcPct val="110000"/>
              </a:lnSpc>
              <a:spcAft>
                <a:spcPts val="300"/>
              </a:spcAft>
              <a:buClr>
                <a:srgbClr val="868686"/>
              </a:buClr>
              <a:buSzPct val="90000"/>
              <a:buFont typeface="Wingdings" panose="05000000000000000000" pitchFamily="2" charset="2"/>
              <a:buChar char="l"/>
            </a:pPr>
            <a:r>
              <a:rPr lang="ja-JP" altLang="ja-JP" sz="1200" dirty="0"/>
              <a:t>政府が重点的に取り組</a:t>
            </a:r>
            <a:r>
              <a:rPr lang="ja-JP" altLang="en-US" sz="1200" dirty="0"/>
              <a:t>む</a:t>
            </a:r>
            <a:r>
              <a:rPr lang="ja-JP" altLang="ja-JP" sz="1200" dirty="0"/>
              <a:t>高度医療機関の勤務医に対して、</a:t>
            </a:r>
            <a:r>
              <a:rPr lang="en-US" altLang="ja-JP" sz="1200" dirty="0"/>
              <a:t>9</a:t>
            </a:r>
            <a:r>
              <a:rPr lang="ja-JP" altLang="ja-JP" sz="1200" dirty="0"/>
              <a:t>万ルーブル</a:t>
            </a:r>
            <a:r>
              <a:rPr lang="ja-JP" altLang="en-US" sz="1200" dirty="0"/>
              <a:t>が</a:t>
            </a:r>
            <a:r>
              <a:rPr lang="ja-JP" altLang="ja-JP" sz="1200" dirty="0"/>
              <a:t>支払われ</a:t>
            </a:r>
            <a:r>
              <a:rPr lang="ja-JP" altLang="en-US" sz="1200" dirty="0"/>
              <a:t>た。</a:t>
            </a:r>
            <a:endParaRPr lang="ja-JP" altLang="ja-JP" sz="1200" dirty="0"/>
          </a:p>
          <a:p>
            <a:pPr marL="120650" lvl="1" indent="-120650">
              <a:lnSpc>
                <a:spcPct val="110000"/>
              </a:lnSpc>
              <a:spcAft>
                <a:spcPts val="300"/>
              </a:spcAft>
              <a:buClr>
                <a:srgbClr val="868686"/>
              </a:buClr>
              <a:buSzPct val="90000"/>
              <a:buFont typeface="Wingdings" panose="05000000000000000000" pitchFamily="2" charset="2"/>
              <a:buChar char="l"/>
            </a:pPr>
            <a:r>
              <a:rPr lang="ja-JP" altLang="ja-JP" sz="1200" dirty="0"/>
              <a:t>勤続</a:t>
            </a:r>
            <a:r>
              <a:rPr lang="en-US" altLang="ja-JP" sz="1200" dirty="0"/>
              <a:t>10</a:t>
            </a:r>
            <a:r>
              <a:rPr lang="ja-JP" altLang="ja-JP" sz="1200" dirty="0"/>
              <a:t>年以上の医師に対して住居を提供する地方政府もある</a:t>
            </a:r>
            <a:r>
              <a:rPr lang="ja-JP" altLang="en-US" sz="1200" dirty="0"/>
              <a:t>。</a:t>
            </a:r>
            <a:endParaRPr lang="en-US" altLang="ja-JP" sz="1200" dirty="0"/>
          </a:p>
        </p:txBody>
      </p:sp>
      <p:sp>
        <p:nvSpPr>
          <p:cNvPr id="28" name="二等辺三角形 27"/>
          <p:cNvSpPr/>
          <p:nvPr/>
        </p:nvSpPr>
        <p:spPr>
          <a:xfrm rot="5400000">
            <a:off x="4934998" y="4671138"/>
            <a:ext cx="612068"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二等辺三角形 28"/>
          <p:cNvSpPr/>
          <p:nvPr/>
        </p:nvSpPr>
        <p:spPr>
          <a:xfrm rot="5400000">
            <a:off x="5037635" y="4671138"/>
            <a:ext cx="612068"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二等辺三角形 29"/>
          <p:cNvSpPr/>
          <p:nvPr/>
        </p:nvSpPr>
        <p:spPr>
          <a:xfrm rot="5400000">
            <a:off x="5121610" y="4671138"/>
            <a:ext cx="612068"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6309320"/>
            <a:ext cx="9145016" cy="144016"/>
          </a:xfrm>
          <a:prstGeom prst="rect">
            <a:avLst/>
          </a:prstGeom>
          <a:noFill/>
        </p:spPr>
        <p:txBody>
          <a:bodyPr wrap="square" lIns="0" tIns="0" rIns="0" bIns="0" rtlCol="0">
            <a:noAutofit/>
          </a:bodyPr>
          <a:lstStyle/>
          <a:p>
            <a:pPr marL="366713" indent="-3667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外務省ホームページ、</a:t>
            </a:r>
            <a:r>
              <a:rPr kumimoji="0" lang="en-US" altLang="ja-JP" sz="800" dirty="0" bmk=""/>
              <a:t>OECD </a:t>
            </a:r>
            <a:r>
              <a:rPr kumimoji="0" lang="ja-JP" altLang="en-US" sz="800" dirty="0" bmk=""/>
              <a:t>「</a:t>
            </a:r>
            <a:r>
              <a:rPr kumimoji="0" lang="en-US" altLang="ja-JP" sz="800" dirty="0" bmk=""/>
              <a:t>OECD </a:t>
            </a:r>
            <a:r>
              <a:rPr kumimoji="0" lang="en-US" altLang="ja-JP" sz="800" dirty="0" err="1" bmk=""/>
              <a:t>Factbook</a:t>
            </a:r>
            <a:r>
              <a:rPr kumimoji="0" lang="ja-JP" altLang="en-US" sz="800" dirty="0" bmk=""/>
              <a:t>」、</a:t>
            </a:r>
            <a:r>
              <a:rPr kumimoji="0" lang="en-US" altLang="ja-JP" sz="800" dirty="0" bmk=""/>
              <a:t>OECD</a:t>
            </a:r>
            <a:r>
              <a:rPr kumimoji="0" lang="ja-JP" altLang="en-US" sz="800" dirty="0" bmk=""/>
              <a:t>「図表でみる世界の保健医療 </a:t>
            </a:r>
            <a:r>
              <a:rPr kumimoji="0" lang="en-US" altLang="ja-JP" sz="800" dirty="0" bmk=""/>
              <a:t>OECD</a:t>
            </a:r>
            <a:r>
              <a:rPr kumimoji="0" lang="ja-JP" altLang="en-US" sz="800" dirty="0" bmk=""/>
              <a:t>インディケータ」（</a:t>
            </a:r>
            <a:r>
              <a:rPr kumimoji="0" lang="en-US" altLang="ja-JP" sz="800" dirty="0" bmk=""/>
              <a:t>2012</a:t>
            </a:r>
            <a:r>
              <a:rPr kumimoji="0" lang="ja-JP" altLang="en-US"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貿易会「ロシア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err="1" bmk=""/>
              <a:t>Espicom</a:t>
            </a:r>
            <a:r>
              <a:rPr kumimoji="0" lang="en-US" altLang="ja-JP" sz="800" dirty="0" bmk=""/>
              <a:t> </a:t>
            </a:r>
            <a:r>
              <a:rPr kumimoji="0" lang="ja-JP" altLang="en-US" sz="800" dirty="0" bmk=""/>
              <a:t>「</a:t>
            </a:r>
            <a:r>
              <a:rPr kumimoji="0" lang="en-US" altLang="ja-JP" sz="800" dirty="0" bmk=""/>
              <a:t>Medical Device Intelligence Report Q2</a:t>
            </a:r>
            <a:r>
              <a:rPr kumimoji="0" lang="ja-JP" altLang="en-US" sz="800" dirty="0" bmk=""/>
              <a:t>」（</a:t>
            </a:r>
            <a:r>
              <a:rPr kumimoji="0" lang="en-US" altLang="ja-JP" sz="800" dirty="0" bmk=""/>
              <a:t>2013</a:t>
            </a:r>
            <a:r>
              <a:rPr kumimoji="0" lang="ja-JP" altLang="en-US" sz="800" dirty="0" bmk=""/>
              <a:t>）、</a:t>
            </a:r>
            <a:br>
              <a:rPr kumimoji="0" lang="en-US" altLang="ja-JP" sz="800" dirty="0" bmk=""/>
            </a:b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）、有識者ヒアリング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10349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097016"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円/楕円 63"/>
          <p:cNvSpPr/>
          <p:nvPr/>
        </p:nvSpPr>
        <p:spPr>
          <a:xfrm>
            <a:off x="5379368" y="3501008"/>
            <a:ext cx="3534072" cy="763428"/>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円/楕円 67"/>
          <p:cNvSpPr/>
          <p:nvPr/>
        </p:nvSpPr>
        <p:spPr>
          <a:xfrm>
            <a:off x="1463452" y="4121274"/>
            <a:ext cx="2514600" cy="1295400"/>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097016" y="1772816"/>
            <a:ext cx="4176464" cy="619522"/>
          </a:xfrm>
          <a:prstGeom prst="round2SameRect">
            <a:avLst/>
          </a:prstGeom>
          <a:solidFill>
            <a:srgbClr val="5F8AC3"/>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a:t>
            </a:r>
          </a:p>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ロシアで医療行為を行う場合</a:t>
            </a:r>
          </a:p>
        </p:txBody>
      </p:sp>
      <p:sp>
        <p:nvSpPr>
          <p:cNvPr id="12" name="正方形/長方形 11"/>
          <p:cNvSpPr/>
          <p:nvPr/>
        </p:nvSpPr>
        <p:spPr>
          <a:xfrm>
            <a:off x="632520"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632520" y="1772816"/>
            <a:ext cx="4176464" cy="619522"/>
          </a:xfrm>
          <a:prstGeom prst="round2SameRect">
            <a:avLst/>
          </a:prstGeom>
          <a:solidFill>
            <a:srgbClr val="5F8AC3"/>
          </a:solidFill>
        </p:spPr>
        <p:txBody>
          <a:bodyPr wrap="square" anchor="ctr" anchorCtr="0">
            <a:noAutofit/>
          </a:bodyPr>
          <a:lstStyle/>
          <a:p>
            <a:pPr algn="ctr" fontAlgn="ctr">
              <a:tabLst>
                <a:tab pos="3246438" algn="r"/>
              </a:tabLst>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外国人医師が直接、患者に治療を行わず、</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ロシア人医師への技術移転を目的とする場合</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外国人医師が、直接患者に治療を行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場合と行わない場合によって、用意するべき書類やプロセスは異なる。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1136576" y="2536354"/>
            <a:ext cx="1944216" cy="72000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「人文知識・国際業務」</a:t>
            </a:r>
            <a:br>
              <a:rPr lang="en-US" altLang="ja-JP" sz="1400" b="1" dirty="0"/>
            </a:br>
            <a:r>
              <a:rPr lang="ja-JP" altLang="en-US" sz="1400" b="1" dirty="0"/>
              <a:t>ビザ</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3080792" y="2752378"/>
            <a:ext cx="1026243" cy="307777"/>
          </a:xfrm>
          <a:prstGeom prst="rect">
            <a:avLst/>
          </a:prstGeom>
        </p:spPr>
        <p:txBody>
          <a:bodyPr wrap="none">
            <a:spAutoFit/>
          </a:bodyPr>
          <a:lstStyle/>
          <a:p>
            <a:r>
              <a:rPr lang="ja-JP" altLang="en-US" sz="1400" dirty="0"/>
              <a:t>を取得する</a:t>
            </a:r>
          </a:p>
        </p:txBody>
      </p:sp>
      <p:sp>
        <p:nvSpPr>
          <p:cNvPr id="16" name="正方形/長方形 15"/>
          <p:cNvSpPr/>
          <p:nvPr/>
        </p:nvSpPr>
        <p:spPr>
          <a:xfrm>
            <a:off x="1784648" y="4339620"/>
            <a:ext cx="1872501" cy="861774"/>
          </a:xfrm>
          <a:prstGeom prst="rect">
            <a:avLst/>
          </a:prstGeom>
        </p:spPr>
        <p:txBody>
          <a:bodyPr wrap="square">
            <a:spAutoFit/>
          </a:bodyPr>
          <a:lstStyle/>
          <a:p>
            <a:r>
              <a:rPr lang="en-US" altLang="ja-JP" sz="3200" dirty="0">
                <a:latin typeface="Arial Black" panose="020B0A04020102020204" pitchFamily="34" charset="0"/>
              </a:rPr>
              <a:t>1</a:t>
            </a:r>
            <a:r>
              <a:rPr lang="ja-JP" altLang="en-US" sz="3200" dirty="0">
                <a:latin typeface="HGP創英角ｺﾞｼｯｸUB" panose="020B0900000000000000" pitchFamily="50" charset="-128"/>
                <a:ea typeface="HGP創英角ｺﾞｼｯｸUB" panose="020B0900000000000000" pitchFamily="50" charset="-128"/>
              </a:rPr>
              <a:t>年</a:t>
            </a:r>
            <a:r>
              <a:rPr lang="ja-JP" altLang="en-US" b="1" dirty="0"/>
              <a:t>以内の</a:t>
            </a:r>
            <a:br>
              <a:rPr lang="en-US" altLang="ja-JP" b="1" dirty="0"/>
            </a:br>
            <a:r>
              <a:rPr lang="ja-JP" altLang="en-US" b="1" dirty="0"/>
              <a:t>医療行為は可能</a:t>
            </a:r>
          </a:p>
        </p:txBody>
      </p:sp>
      <p:sp>
        <p:nvSpPr>
          <p:cNvPr id="17" name="二等辺三角形 16"/>
          <p:cNvSpPr/>
          <p:nvPr/>
        </p:nvSpPr>
        <p:spPr>
          <a:xfrm rot="10800000">
            <a:off x="1352602" y="361647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6429164" y="2536354"/>
            <a:ext cx="1512168" cy="72008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医学に関する</a:t>
            </a:r>
            <a:br>
              <a:rPr lang="en-US" altLang="ja-JP" sz="1400" b="1" dirty="0"/>
            </a:br>
            <a:r>
              <a:rPr lang="ja-JP" altLang="en-US" sz="1400" b="1" dirty="0"/>
              <a:t>教育の「証明書」</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Group 2992"/>
          <p:cNvGrpSpPr>
            <a:grpSpLocks noChangeAspect="1"/>
          </p:cNvGrpSpPr>
          <p:nvPr/>
        </p:nvGrpSpPr>
        <p:grpSpPr bwMode="auto">
          <a:xfrm>
            <a:off x="5368446" y="2634175"/>
            <a:ext cx="863041" cy="432048"/>
            <a:chOff x="2016" y="912"/>
            <a:chExt cx="816" cy="384"/>
          </a:xfrm>
        </p:grpSpPr>
        <p:sp>
          <p:nvSpPr>
            <p:cNvPr id="2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CCDAEC"/>
            </a:solid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sp>
          <p:nvSpPr>
            <p:cNvPr id="22" name="Rectangle 788"/>
            <p:cNvSpPr>
              <a:spLocks noChangeAspect="1" noChangeArrowheads="1"/>
            </p:cNvSpPr>
            <p:nvPr/>
          </p:nvSpPr>
          <p:spPr bwMode="auto">
            <a:xfrm>
              <a:off x="2352" y="1200"/>
              <a:ext cx="144" cy="84"/>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anchor="ctr"/>
            <a:lstStyle/>
            <a:p>
              <a:endParaRPr lang="ja-JP" altLang="en-US"/>
            </a:p>
          </p:txBody>
        </p:sp>
        <p:sp>
          <p:nvSpPr>
            <p:cNvPr id="2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grpSp>
      <p:sp>
        <p:nvSpPr>
          <p:cNvPr id="60" name="正方形/長方形 59"/>
          <p:cNvSpPr/>
          <p:nvPr/>
        </p:nvSpPr>
        <p:spPr>
          <a:xfrm>
            <a:off x="7977336" y="2752378"/>
            <a:ext cx="1074333" cy="307777"/>
          </a:xfrm>
          <a:prstGeom prst="rect">
            <a:avLst/>
          </a:prstGeom>
        </p:spPr>
        <p:txBody>
          <a:bodyPr wrap="none">
            <a:spAutoFit/>
          </a:bodyPr>
          <a:lstStyle/>
          <a:p>
            <a:r>
              <a:rPr lang="ja-JP" altLang="en-US" sz="1400" dirty="0"/>
              <a:t>を取得</a:t>
            </a:r>
            <a:r>
              <a:rPr lang="en-US" altLang="ja-JP" sz="1400" baseline="30000" dirty="0"/>
              <a:t>※</a:t>
            </a:r>
            <a:r>
              <a:rPr lang="ja-JP" altLang="en-US" sz="1400" dirty="0"/>
              <a:t>し、</a:t>
            </a:r>
          </a:p>
        </p:txBody>
      </p:sp>
      <p:sp>
        <p:nvSpPr>
          <p:cNvPr id="61" name="正方形/長方形 60"/>
          <p:cNvSpPr/>
          <p:nvPr/>
        </p:nvSpPr>
        <p:spPr>
          <a:xfrm>
            <a:off x="5817096" y="3645024"/>
            <a:ext cx="2736304" cy="545983"/>
          </a:xfrm>
          <a:prstGeom prst="rect">
            <a:avLst/>
          </a:prstGeom>
        </p:spPr>
        <p:txBody>
          <a:bodyPr wrap="square">
            <a:spAutoFit/>
          </a:bodyPr>
          <a:lstStyle/>
          <a:p>
            <a:pPr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保健省が指定する試験</a:t>
            </a:r>
            <a:r>
              <a:rPr lang="ja-JP" altLang="en-US" sz="1400" dirty="0"/>
              <a:t>を受験し</a:t>
            </a:r>
            <a:br>
              <a:rPr lang="en-US" altLang="ja-JP" sz="1400" dirty="0"/>
            </a:br>
            <a:r>
              <a:rPr lang="ja-JP" altLang="en-US" sz="1400" dirty="0"/>
              <a:t>医師としての許可を受ける</a:t>
            </a:r>
          </a:p>
        </p:txBody>
      </p:sp>
      <p:sp>
        <p:nvSpPr>
          <p:cNvPr id="19" name="正方形/長方形 18"/>
          <p:cNvSpPr/>
          <p:nvPr/>
        </p:nvSpPr>
        <p:spPr>
          <a:xfrm>
            <a:off x="5169024" y="2680370"/>
            <a:ext cx="1261884" cy="461665"/>
          </a:xfrm>
          <a:prstGeom prst="rect">
            <a:avLst/>
          </a:prstGeom>
        </p:spPr>
        <p:txBody>
          <a:bodyPr wrap="none">
            <a:spAutoFit/>
          </a:bodyPr>
          <a:lstStyle/>
          <a:p>
            <a:pPr algn="ctr"/>
            <a:r>
              <a:rPr lang="ja-JP" altLang="en-US" sz="1200" dirty="0">
                <a:latin typeface="ＭＳ Ｐゴシック" panose="020B0600070205080204" pitchFamily="50" charset="-128"/>
                <a:ea typeface="ＭＳ Ｐゴシック" panose="020B0600070205080204" pitchFamily="50" charset="-128"/>
              </a:rPr>
              <a:t>教育科学監督省</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より</a:t>
            </a:r>
          </a:p>
        </p:txBody>
      </p:sp>
      <p:sp>
        <p:nvSpPr>
          <p:cNvPr id="65" name="正方形/長方形 64"/>
          <p:cNvSpPr/>
          <p:nvPr/>
        </p:nvSpPr>
        <p:spPr>
          <a:xfrm>
            <a:off x="5241032" y="4520153"/>
            <a:ext cx="2073131" cy="204991"/>
          </a:xfrm>
          <a:prstGeom prst="rect">
            <a:avLst/>
          </a:prstGeom>
        </p:spPr>
        <p:txBody>
          <a:bodyPr wrap="none" lIns="0" tIns="0" rIns="0" bIns="0" anchor="ctr" anchorCtr="0">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「証明書」の申請に必要な書類</a:t>
            </a:r>
            <a:endParaRPr lang="en-US" altLang="ko-KR" sz="1200" dirty="0">
              <a:solidFill>
                <a:srgbClr val="000000"/>
              </a:solidFill>
              <a:latin typeface="Arial Black" pitchFamily="34" charset="0"/>
              <a:ea typeface="HGP創英角ｺﾞｼｯｸUB" pitchFamily="50" charset="-128"/>
            </a:endParaRPr>
          </a:p>
        </p:txBody>
      </p:sp>
      <p:graphicFrame>
        <p:nvGraphicFramePr>
          <p:cNvPr id="66" name="表 65"/>
          <p:cNvGraphicFramePr>
            <a:graphicFrameLocks noGrp="1"/>
          </p:cNvGraphicFramePr>
          <p:nvPr>
            <p:extLst>
              <p:ext uri="{D42A27DB-BD31-4B8C-83A1-F6EECF244321}">
                <p14:modId xmlns:p14="http://schemas.microsoft.com/office/powerpoint/2010/main" val="925027726"/>
              </p:ext>
            </p:extLst>
          </p:nvPr>
        </p:nvGraphicFramePr>
        <p:xfrm>
          <a:off x="5241032" y="4725143"/>
          <a:ext cx="3888432" cy="1728193"/>
        </p:xfrm>
        <a:graphic>
          <a:graphicData uri="http://schemas.openxmlformats.org/drawingml/2006/table">
            <a:tbl>
              <a:tblPr firstRow="1" bandRow="1">
                <a:tableStyleId>{5C22544A-7EE6-4342-B048-85BDC9FD1C3A}</a:tableStyleId>
              </a:tblPr>
              <a:tblGrid>
                <a:gridCol w="243575">
                  <a:extLst>
                    <a:ext uri="{9D8B030D-6E8A-4147-A177-3AD203B41FA5}">
                      <a16:colId xmlns:a16="http://schemas.microsoft.com/office/drawing/2014/main" val="20000"/>
                    </a:ext>
                  </a:extLst>
                </a:gridCol>
                <a:gridCol w="3644857">
                  <a:extLst>
                    <a:ext uri="{9D8B030D-6E8A-4147-A177-3AD203B41FA5}">
                      <a16:colId xmlns:a16="http://schemas.microsoft.com/office/drawing/2014/main" val="20001"/>
                    </a:ext>
                  </a:extLst>
                </a:gridCol>
              </a:tblGrid>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身分証明書のコピー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外国の医師免許証の原本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医師免許を取得した国において、法律上の規定がある場合は、教育課程や科目、規律（モジュール）等を説明した書類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4</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教育に関する書類やその付属書（ロシア語訳も添付）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bmk="">
                          <a:ln>
                            <a:noFill/>
                          </a:ln>
                          <a:solidFill>
                            <a:schemeClr val="tx1"/>
                          </a:solidFill>
                          <a:effectLst/>
                          <a:latin typeface="+mn-ea"/>
                          <a:ea typeface="+mn-ea"/>
                        </a:rPr>
                        <a:t>教育に関するその他の書類や職歴に関する書類、現場経験に</a:t>
                      </a:r>
                      <a:br>
                        <a:rPr kumimoji="0" lang="en-US" altLang="ja-JP" sz="1000" b="0" i="0" u="none" strike="noStrike" cap="none" normalizeH="0" baseline="0" dirty="0" bmk="">
                          <a:ln>
                            <a:noFill/>
                          </a:ln>
                          <a:solidFill>
                            <a:schemeClr val="tx1"/>
                          </a:solidFill>
                          <a:effectLst/>
                          <a:latin typeface="+mn-ea"/>
                          <a:ea typeface="+mn-ea"/>
                        </a:rPr>
                      </a:br>
                      <a:r>
                        <a:rPr kumimoji="0" lang="ja-JP" altLang="en-US" sz="1000" b="0" i="0" u="none" strike="noStrike" cap="none" normalizeH="0" baseline="0" dirty="0" bmk="">
                          <a:ln>
                            <a:noFill/>
                          </a:ln>
                          <a:solidFill>
                            <a:schemeClr val="tx1"/>
                          </a:solidFill>
                          <a:effectLst/>
                          <a:latin typeface="+mn-ea"/>
                          <a:ea typeface="+mn-ea"/>
                        </a:rPr>
                        <a:t>関する書類など（ロシア語訳も添付）　（任意）</a:t>
                      </a:r>
                      <a:endParaRPr kumimoji="0" lang="en-US" altLang="ja-JP" sz="1000" b="0" i="0" u="none" strike="noStrike" cap="none" normalizeH="0" baseline="0" dirty="0" bmk="">
                        <a:ln>
                          <a:noFill/>
                        </a:ln>
                        <a:solidFill>
                          <a:schemeClr val="tx1"/>
                        </a:solidFill>
                        <a:effectLst/>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67" name="二等辺三角形 66"/>
          <p:cNvSpPr/>
          <p:nvPr/>
        </p:nvSpPr>
        <p:spPr>
          <a:xfrm rot="10800000">
            <a:off x="5826098" y="328498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北斗ヘルスケアコンソーシアム「ウラジオストク画像診断センター（仮称）プロジェクト」（</a:t>
            </a:r>
            <a:r>
              <a:rPr kumimoji="0" lang="en-US" altLang="ja-JP" sz="800" dirty="0" bmk=""/>
              <a:t>2012</a:t>
            </a:r>
            <a:r>
              <a:rPr kumimoji="0" lang="ja-JP" altLang="en-US" sz="800" dirty="0" bmk=""/>
              <a:t>）、国際口腔医療財団「ロシア（モスクワ市等）における日本式医療サービスの普及・啓発プロジェクト」（</a:t>
            </a:r>
            <a:r>
              <a:rPr kumimoji="0" lang="en-US" altLang="ja-JP" sz="800" dirty="0" bmk=""/>
              <a:t>2012</a:t>
            </a:r>
            <a:r>
              <a:rPr kumimoji="0" lang="ja-JP" altLang="en-US" sz="800" dirty="0" bmk=""/>
              <a:t>）</a:t>
            </a:r>
            <a:endParaRPr kumimoji="0" lang="zh-TW" altLang="en-US" sz="800" dirty="0" bmk=""/>
          </a:p>
        </p:txBody>
      </p:sp>
      <p:sp>
        <p:nvSpPr>
          <p:cNvPr id="62" name="テキスト ボックス 61"/>
          <p:cNvSpPr txBox="1"/>
          <p:nvPr/>
        </p:nvSpPr>
        <p:spPr>
          <a:xfrm>
            <a:off x="5241032" y="4243948"/>
            <a:ext cx="3888432" cy="288032"/>
          </a:xfrm>
          <a:prstGeom prst="rect">
            <a:avLst/>
          </a:prstGeom>
          <a:noFill/>
        </p:spPr>
        <p:txBody>
          <a:bodyPr wrap="square" lIns="0" tIns="0" rIns="0" bIns="0" rtlCol="0">
            <a:noAutofit/>
          </a:bodyPr>
          <a:lstStyle/>
          <a:p>
            <a:pPr marL="160338" lvl="0" indent="-160338" algn="just"/>
            <a:r>
              <a:rPr kumimoji="0" lang="en-US" altLang="ja-JP" sz="800" dirty="0" bmk=""/>
              <a:t>※ </a:t>
            </a:r>
            <a:r>
              <a:rPr lang="ja-JP" altLang="en-US" sz="800" dirty="0"/>
              <a:t>「証明書」の取得にあたっては、申請時に提出した書類の鑑定が行われる場合がある。鑑定の経費は、申請者の負担となる</a:t>
            </a:r>
            <a:endParaRPr kumimoji="0" lang="zh-TW" altLang="en-US" sz="800" dirty="0" bmk=""/>
          </a:p>
        </p:txBody>
      </p:sp>
    </p:spTree>
    <p:extLst>
      <p:ext uri="{BB962C8B-B14F-4D97-AF65-F5344CB8AC3E}">
        <p14:creationId xmlns:p14="http://schemas.microsoft.com/office/powerpoint/2010/main" val="349978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86716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日付連邦法第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152-FZ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号「個人データについて」（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Federal Law “On Personal Data”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July 27, 2006 No.152-FZ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）、以下「個人情報法」）が制定。個人情報法は、主として、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Data Protection Regulation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）と類似の概念を採用する。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連邦国籍を有する個人の情報を収集する場合（居住性について明記されていないため、ロシア国外居住者にも適用される）、ロシア国内に所在するデータベースを用いて当該情報の処理を行う必要がある</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918224046"/>
              </p:ext>
            </p:extLst>
          </p:nvPr>
        </p:nvGraphicFramePr>
        <p:xfrm>
          <a:off x="200472" y="2132856"/>
          <a:ext cx="9505056" cy="295232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19115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0276">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適用範囲はかなり広く、監督当局の通信監督局のスタンスでは姓、名、生年月日、住居地、パスポート情報、教育歴、勤務先、収入状況、納税者番号、年金保険証書データ、医療保険証書データ、財産状況、家族構成等が含ま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上記のうち、更なる保護を受ける個人情報として、特別な個人情報の種類と定義された人種、民族、政治的・宗教的・哲学的その他の信念、健康状況、性生活に関する情報の概念もある（個人情報法第 </a:t>
                      </a:r>
                      <a:r>
                        <a:rPr lang="en-US" altLang="ja-JP" sz="1000" dirty="0">
                          <a:solidFill>
                            <a:srgbClr val="000000"/>
                          </a:solidFill>
                          <a:latin typeface="+mn-lt"/>
                          <a:ea typeface="+mn-ea"/>
                        </a:rPr>
                        <a:t>10 </a:t>
                      </a:r>
                      <a:r>
                        <a:rPr lang="ja-JP" altLang="en-US" sz="1000" dirty="0">
                          <a:solidFill>
                            <a:srgbClr val="000000"/>
                          </a:solidFill>
                          <a:latin typeface="+mn-lt"/>
                          <a:ea typeface="+mn-ea"/>
                        </a:rPr>
                        <a:t>条第</a:t>
                      </a:r>
                      <a:r>
                        <a:rPr lang="en-US" altLang="ja-JP" sz="1000" dirty="0">
                          <a:solidFill>
                            <a:srgbClr val="000000"/>
                          </a:solidFill>
                          <a:latin typeface="+mn-lt"/>
                          <a:ea typeface="+mn-ea"/>
                        </a:rPr>
                        <a:t>1 </a:t>
                      </a:r>
                      <a:r>
                        <a:rPr lang="ja-JP" altLang="en-US" sz="1000" dirty="0">
                          <a:solidFill>
                            <a:srgbClr val="000000"/>
                          </a:solidFill>
                          <a:latin typeface="+mn-lt"/>
                          <a:ea typeface="+mn-ea"/>
                        </a:rPr>
                        <a:t>項）。この特別な個人情報は、個人情報対象者本人の書面による同意がある場合を除き処理（同法第 </a:t>
                      </a:r>
                      <a:r>
                        <a:rPr lang="en-US" altLang="ja-JP" sz="1000" dirty="0">
                          <a:solidFill>
                            <a:srgbClr val="000000"/>
                          </a:solidFill>
                          <a:latin typeface="+mn-lt"/>
                          <a:ea typeface="+mn-ea"/>
                        </a:rPr>
                        <a:t>3 </a:t>
                      </a:r>
                      <a:r>
                        <a:rPr lang="ja-JP" altLang="en-US" sz="1000" dirty="0">
                          <a:solidFill>
                            <a:srgbClr val="000000"/>
                          </a:solidFill>
                          <a:latin typeface="+mn-lt"/>
                          <a:ea typeface="+mn-ea"/>
                        </a:rPr>
                        <a:t>条 </a:t>
                      </a:r>
                      <a:r>
                        <a:rPr lang="en-US" altLang="ja-JP" sz="1000" dirty="0">
                          <a:solidFill>
                            <a:srgbClr val="000000"/>
                          </a:solidFill>
                          <a:latin typeface="+mn-lt"/>
                          <a:ea typeface="+mn-ea"/>
                        </a:rPr>
                        <a:t>3 </a:t>
                      </a:r>
                      <a:r>
                        <a:rPr lang="ja-JP" altLang="en-US" sz="1000" dirty="0">
                          <a:solidFill>
                            <a:srgbClr val="000000"/>
                          </a:solidFill>
                          <a:latin typeface="+mn-lt"/>
                          <a:ea typeface="+mn-ea"/>
                        </a:rPr>
                        <a:t>項に規定。後述）が原則として禁止されている。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64110">
                <a:tc>
                  <a:txBody>
                    <a:bodyPr/>
                    <a:lstStyle/>
                    <a:p>
                      <a:pPr algn="ctr" fontAlgn="ctr" hangingPunct="0"/>
                      <a:r>
                        <a:rPr lang="ja-JP" altLang="en-US" sz="1050" b="1" i="0" u="none" dirty="0">
                          <a:solidFill>
                            <a:schemeClr val="bg1"/>
                          </a:solidFill>
                          <a:effectLst/>
                          <a:latin typeface="+mn-lt"/>
                          <a:ea typeface="+mn-ea"/>
                        </a:rPr>
                        <a:t>適用範囲</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個人情報の処理に関わるありとあらゆる活動（収集、記録、体系化、集積、保管、確認、回収、利用、移転、匿名化、遮断、削除、破棄等）に適用される。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76508">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個人情報の移転</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1981 </a:t>
                      </a:r>
                      <a:r>
                        <a:rPr lang="ja-JP" altLang="en-US" sz="1000" dirty="0">
                          <a:latin typeface="+mn-lt"/>
                          <a:ea typeface="+mn-ea"/>
                          <a:cs typeface="Arial" panose="020B0604020202020204" pitchFamily="34" charset="0"/>
                        </a:rPr>
                        <a:t>年に署名された「個人データの自動処理に係る個人の保護に関する欧州評議会条約」の加盟国と、その他通信監督局が認可している国への個人情報の移転は認められている。</a:t>
                      </a:r>
                      <a:endParaRPr lang="en-US" altLang="ja-JP" sz="1000" dirty="0">
                        <a:latin typeface="+mn-lt"/>
                        <a:ea typeface="+mn-ea"/>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上記以外の国に移転する場合は、データ主体の書面による同意等の特別要件が求められる（個人情報法第 </a:t>
                      </a:r>
                      <a:r>
                        <a:rPr lang="en-US" altLang="ja-JP" sz="1000" dirty="0">
                          <a:latin typeface="+mn-lt"/>
                          <a:ea typeface="+mn-ea"/>
                          <a:cs typeface="Arial" panose="020B0604020202020204" pitchFamily="34" charset="0"/>
                        </a:rPr>
                        <a:t>12 </a:t>
                      </a:r>
                      <a:r>
                        <a:rPr lang="ja-JP" altLang="en-US" sz="1000" dirty="0">
                          <a:latin typeface="+mn-lt"/>
                          <a:ea typeface="+mn-ea"/>
                          <a:cs typeface="Arial" panose="020B0604020202020204" pitchFamily="34" charset="0"/>
                        </a:rPr>
                        <a:t>条）。</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01803695"/>
                  </a:ext>
                </a:extLst>
              </a:tr>
              <a:tr h="910276">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事前に定められ、個人情報対象者に提示した具体的かつ公正な目的での個人情報の処理のみ認められており、目的外の処理、また、それぞれの処理目的が相容れない個人情報を含むデータベースの統合（例えば、従業員と顧客のそれぞれのデー タベースの統合が問題視される）は禁止されている。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処理される個人情報の内容と数量は、 示された処理の目的に相当しなければならず、処理される個人情報は示された処理の目的に照らし て過剰であってはならない。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4">
            <a:extLst>
              <a:ext uri="{FF2B5EF4-FFF2-40B4-BE49-F238E27FC236}">
                <a16:creationId xmlns:a16="http://schemas.microsoft.com/office/drawing/2014/main" id="{85B95197-A391-4CED-9BBB-058E733404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t> ※</a:t>
            </a:r>
            <a:r>
              <a:rPr lang="ja-JP" altLang="en-US" sz="800" dirty="0"/>
              <a:t>　</a:t>
            </a:r>
            <a:r>
              <a:rPr lang="en-US" altLang="ja-JP" sz="800" dirty="0"/>
              <a:t>JETRO</a:t>
            </a:r>
            <a:r>
              <a:rPr lang="ja-JP" altLang="en-US" sz="800" dirty="0"/>
              <a:t>レポートに詳細が記述されている。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「ロシアにおける個人情報保護規制とその対策」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デジタル発展・通信・マスコミ省ウェブサイト関連ページ</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(https://digital.gov.ru/en/personaldata/)</a:t>
            </a:r>
          </a:p>
        </p:txBody>
      </p:sp>
    </p:spTree>
    <p:extLst>
      <p:ext uri="{BB962C8B-B14F-4D97-AF65-F5344CB8AC3E}">
        <p14:creationId xmlns:p14="http://schemas.microsoft.com/office/powerpoint/2010/main" val="4095402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医療現場では、書面および口頭のコミュニケーションにおいて一般的にロシア語が使用される。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08239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57" imgW="360" imgH="360" progId="TCLayout.ActiveDocument.1">
                  <p:embed/>
                </p:oleObj>
              </mc:Choice>
              <mc:Fallback>
                <p:oleObj name="think-cell Slide" r:id="rId57" imgW="360" imgH="360" progId="TCLayout.ActiveDocument.1">
                  <p:embed/>
                  <p:pic>
                    <p:nvPicPr>
                      <p:cNvPr id="11" name="Object 10"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ロシア／医療関連／医療サービス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36464" y="636341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88" name="Chart 87">
            <a:extLst>
              <a:ext uri="{FF2B5EF4-FFF2-40B4-BE49-F238E27FC236}">
                <a16:creationId xmlns:a16="http://schemas.microsoft.com/office/drawing/2014/main" id="{636FCAEB-FA1E-489A-8DCE-83B7258ACE1E}"/>
              </a:ext>
            </a:extLst>
          </p:cNvPr>
          <p:cNvGraphicFramePr/>
          <p:nvPr>
            <p:custDataLst>
              <p:tags r:id="rId4"/>
            </p:custDataLst>
            <p:extLst>
              <p:ext uri="{D42A27DB-BD31-4B8C-83A1-F6EECF244321}">
                <p14:modId xmlns:p14="http://schemas.microsoft.com/office/powerpoint/2010/main" val="2286582921"/>
              </p:ext>
            </p:extLst>
          </p:nvPr>
        </p:nvGraphicFramePr>
        <p:xfrm>
          <a:off x="1071563" y="2457450"/>
          <a:ext cx="8159750" cy="3378200"/>
        </p:xfrm>
        <a:graphic>
          <a:graphicData uri="http://schemas.openxmlformats.org/drawingml/2006/chart">
            <c:chart xmlns:c="http://schemas.openxmlformats.org/drawingml/2006/chart" xmlns:r="http://schemas.openxmlformats.org/officeDocument/2006/relationships" r:id="rId59"/>
          </a:graphicData>
        </a:graphic>
      </p:graphicFrame>
      <p:sp>
        <p:nvSpPr>
          <p:cNvPr id="77" name="テキスト プレースホルダ 9">
            <a:extLst>
              <a:ext uri="{FF2B5EF4-FFF2-40B4-BE49-F238E27FC236}">
                <a16:creationId xmlns:a16="http://schemas.microsoft.com/office/drawing/2014/main" id="{B334718C-71CE-4337-A7BC-7DB498BF4CEF}"/>
              </a:ext>
            </a:extLst>
          </p:cNvPr>
          <p:cNvSpPr>
            <a:spLocks noGrp="1"/>
          </p:cNvSpPr>
          <p:nvPr>
            <p:custDataLst>
              <p:tags r:id="rId5"/>
            </p:custDataLst>
          </p:nvPr>
        </p:nvSpPr>
        <p:spPr bwMode="gray">
          <a:xfrm>
            <a:off x="815975" y="5033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B8AB9B0-15A7-4518-B20F-520095C5ACAF}"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748B255A-DF03-438F-AA53-F0DDD6713A20}"/>
              </a:ext>
            </a:extLst>
          </p:cNvPr>
          <p:cNvSpPr>
            <a:spLocks noGrp="1"/>
          </p:cNvSpPr>
          <p:nvPr>
            <p:custDataLst>
              <p:tags r:id="rId6"/>
            </p:custDataLst>
          </p:nvPr>
        </p:nvSpPr>
        <p:spPr bwMode="gray">
          <a:xfrm>
            <a:off x="815975" y="278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B9D6A8-4FED-4889-9571-F74A6FBDFB6E}" type="datetime'''''''''''''''''''''''''''''''''''''''''9''''''''''''''''0''0'">
              <a:rPr lang="ja-JP" altLang="en-US" sz="1000" smtClean="0">
                <a:effectLst/>
                <a:sym typeface="+mn-lt"/>
              </a:rPr>
              <a:pPr marL="0" indent="0" algn="r">
                <a:spcBef>
                  <a:spcPct val="0"/>
                </a:spcBef>
                <a:buNone/>
              </a:pPr>
              <a:t>900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2221CC3C-8986-4137-9589-B968F9C2FCC0}"/>
              </a:ext>
            </a:extLst>
          </p:cNvPr>
          <p:cNvSpPr>
            <a:spLocks noGrp="1"/>
          </p:cNvSpPr>
          <p:nvPr>
            <p:custDataLst>
              <p:tags r:id="rId7"/>
            </p:custDataLst>
          </p:nvPr>
        </p:nvSpPr>
        <p:spPr bwMode="gray">
          <a:xfrm>
            <a:off x="711200" y="2463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5F86F3B-7670-4351-BD17-45CBB11565A4}" type="datetime'''''1'',''''0''''00'''''''''''''''''''''''''''''''''''''''''">
              <a:rPr lang="ja-JP" altLang="en-US" sz="1000" smtClean="0">
                <a:effectLst/>
                <a:sym typeface="+mn-lt"/>
              </a:rPr>
              <a:pPr marL="0" indent="0" algn="r">
                <a:spcBef>
                  <a:spcPct val="0"/>
                </a:spcBef>
                <a:buNone/>
              </a:pPr>
              <a:t>1,000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82BDC8B8-1E60-4217-A720-84376BB75FCD}"/>
              </a:ext>
            </a:extLst>
          </p:cNvPr>
          <p:cNvSpPr>
            <a:spLocks noGrp="1"/>
          </p:cNvSpPr>
          <p:nvPr>
            <p:custDataLst>
              <p:tags r:id="rId8"/>
            </p:custDataLst>
          </p:nvPr>
        </p:nvSpPr>
        <p:spPr bwMode="gray">
          <a:xfrm>
            <a:off x="815975" y="3749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AF68832-B22A-48C9-A746-3F155F08D6BB}" type="datetime'''''''''''''''6''''''''''''''0''''''0'''''''''''">
              <a:rPr lang="ja-JP" altLang="en-US" sz="1000" smtClean="0">
                <a:effectLst/>
                <a:sym typeface="+mn-lt"/>
              </a:rPr>
              <a:pPr marL="0" indent="0" algn="r">
                <a:spcBef>
                  <a:spcPct val="0"/>
                </a:spcBef>
                <a:buNone/>
              </a:pPr>
              <a:t>600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04965E1C-939F-432A-B3F2-FC326CA41F6E}"/>
              </a:ext>
            </a:extLst>
          </p:cNvPr>
          <p:cNvSpPr>
            <a:spLocks noGrp="1"/>
          </p:cNvSpPr>
          <p:nvPr>
            <p:custDataLst>
              <p:tags r:id="rId9"/>
            </p:custDataLst>
          </p:nvPr>
        </p:nvSpPr>
        <p:spPr bwMode="gray">
          <a:xfrm>
            <a:off x="815975" y="4391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DBC9C8-C988-452C-95E5-90B1A0649B54}"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A9DB3E4E-C1F2-4037-B955-2D33556A7DC2}"/>
              </a:ext>
            </a:extLst>
          </p:cNvPr>
          <p:cNvSpPr>
            <a:spLocks noGrp="1"/>
          </p:cNvSpPr>
          <p:nvPr>
            <p:custDataLst>
              <p:tags r:id="rId10"/>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05D320-DCA0-4A46-930D-C0E8DB3F80B5}"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FA737616-90ED-4778-8092-51826BF32097}"/>
              </a:ext>
            </a:extLst>
          </p:cNvPr>
          <p:cNvSpPr>
            <a:spLocks noGrp="1"/>
          </p:cNvSpPr>
          <p:nvPr>
            <p:custDataLst>
              <p:tags r:id="rId11"/>
            </p:custDataLst>
          </p:nvPr>
        </p:nvSpPr>
        <p:spPr bwMode="gray">
          <a:xfrm>
            <a:off x="815975" y="5356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67D0210-E7D4-4685-BE2C-31FA7425D1AE}"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F347A18B-0E2C-47B3-950E-2237A3FBC4ED}"/>
              </a:ext>
            </a:extLst>
          </p:cNvPr>
          <p:cNvSpPr>
            <a:spLocks noGrp="1"/>
          </p:cNvSpPr>
          <p:nvPr>
            <p:custDataLst>
              <p:tags r:id="rId12"/>
            </p:custDataLst>
          </p:nvPr>
        </p:nvSpPr>
        <p:spPr bwMode="gray">
          <a:xfrm>
            <a:off x="815975" y="4713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9F0841-B1E0-4E0C-BFB9-FABA968274A1}"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F12E5D51-9C1F-4F4E-AF3B-446F4BAFEC28}"/>
              </a:ext>
            </a:extLst>
          </p:cNvPr>
          <p:cNvSpPr>
            <a:spLocks noGrp="1"/>
          </p:cNvSpPr>
          <p:nvPr>
            <p:custDataLst>
              <p:tags r:id="rId13"/>
            </p:custDataLst>
          </p:nvPr>
        </p:nvSpPr>
        <p:spPr bwMode="gray">
          <a:xfrm>
            <a:off x="815975" y="4070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3933413-E65D-440D-A486-DDF31CD5929B}"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5F517E25-A7EE-44C1-BC70-AFCB20933EF3}"/>
              </a:ext>
            </a:extLst>
          </p:cNvPr>
          <p:cNvSpPr>
            <a:spLocks noGrp="1"/>
          </p:cNvSpPr>
          <p:nvPr>
            <p:custDataLst>
              <p:tags r:id="rId14"/>
            </p:custDataLst>
          </p:nvPr>
        </p:nvSpPr>
        <p:spPr bwMode="gray">
          <a:xfrm>
            <a:off x="815975" y="3427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5E8607-E74D-4E0C-975D-FF9F8E173531}" type="datetime'''''''''''''''7''''''''''''0''''0'''''">
              <a:rPr lang="ja-JP" altLang="en-US" sz="1000" smtClean="0">
                <a:effectLst/>
                <a:sym typeface="+mn-lt"/>
              </a:rPr>
              <a:pPr marL="0" indent="0" algn="r">
                <a:spcBef>
                  <a:spcPct val="0"/>
                </a:spcBef>
                <a:buNone/>
              </a:pPr>
              <a:t>700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FCCF9FD7-C155-4D1E-8620-87CF7CAC019C}"/>
              </a:ext>
            </a:extLst>
          </p:cNvPr>
          <p:cNvSpPr>
            <a:spLocks noGrp="1"/>
          </p:cNvSpPr>
          <p:nvPr>
            <p:custDataLst>
              <p:tags r:id="rId15"/>
            </p:custDataLst>
          </p:nvPr>
        </p:nvSpPr>
        <p:spPr bwMode="gray">
          <a:xfrm>
            <a:off x="815975" y="31067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3CB3F2-83B2-4EC3-A66E-3C487EE3B766}" type="datetime'''''''''''''8''''''''''''''''0''''''''''''''0'''''''''">
              <a:rPr lang="ja-JP" altLang="en-US" sz="1000" smtClean="0">
                <a:effectLst/>
                <a:sym typeface="+mn-lt"/>
              </a:rPr>
              <a:pPr marL="0" indent="0" algn="r">
                <a:spcBef>
                  <a:spcPct val="0"/>
                </a:spcBef>
                <a:buNone/>
              </a:pPr>
              <a:t>800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0AD16F57-19D6-4B4A-B8E2-2C0DB03997FD}"/>
              </a:ext>
            </a:extLst>
          </p:cNvPr>
          <p:cNvSpPr>
            <a:spLocks noGrp="1"/>
          </p:cNvSpPr>
          <p:nvPr>
            <p:custDataLst>
              <p:tags r:id="rId16"/>
            </p:custDataLst>
          </p:nvPr>
        </p:nvSpPr>
        <p:spPr bwMode="gray">
          <a:xfrm>
            <a:off x="6027738" y="3087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C04792-7114-4396-87DC-DA4B1F5E0661}" type="datetime'''''''7''''''''''''''''''''''''''''''7''''''''''''4'''''''''''">
              <a:rPr lang="ja-JP" altLang="en-US" sz="1000" smtClean="0">
                <a:effectLst/>
                <a:sym typeface="+mn-lt"/>
              </a:rPr>
              <a:pPr marL="0" indent="0" algn="ctr">
                <a:spcBef>
                  <a:spcPct val="0"/>
                </a:spcBef>
                <a:buNone/>
              </a:pPr>
              <a:t>774</a:t>
            </a:fld>
            <a:endParaRPr lang="ja-JP" altLang="en-US" sz="1000" dirty="0">
              <a:sym typeface="+mn-lt"/>
            </a:endParaRPr>
          </a:p>
        </p:txBody>
      </p:sp>
      <p:sp>
        <p:nvSpPr>
          <p:cNvPr id="42" name="テキスト プレースホルダ 9"/>
          <p:cNvSpPr>
            <a:spLocks noGrp="1"/>
          </p:cNvSpPr>
          <p:nvPr>
            <p:custDataLst>
              <p:tags r:id="rId17"/>
            </p:custDataLst>
          </p:nvPr>
        </p:nvSpPr>
        <p:spPr bwMode="auto">
          <a:xfrm>
            <a:off x="36766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38" name="テキスト プレースホルダ 9"/>
          <p:cNvSpPr>
            <a:spLocks noGrp="1"/>
          </p:cNvSpPr>
          <p:nvPr>
            <p:custDataLst>
              <p:tags r:id="rId18"/>
            </p:custDataLst>
          </p:nvPr>
        </p:nvSpPr>
        <p:spPr bwMode="auto">
          <a:xfrm>
            <a:off x="44751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3F54936C-7A00-4AC9-83E1-AACAD4B9652C}"/>
              </a:ext>
            </a:extLst>
          </p:cNvPr>
          <p:cNvSpPr>
            <a:spLocks noGrp="1"/>
          </p:cNvSpPr>
          <p:nvPr>
            <p:custDataLst>
              <p:tags r:id="rId19"/>
            </p:custDataLst>
          </p:nvPr>
        </p:nvSpPr>
        <p:spPr bwMode="gray">
          <a:xfrm>
            <a:off x="5229225" y="328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275F5A-774E-4E14-A108-ABE5A12C1490}" type="datetime'''''''''''''''''''''''7''''''''''''''''''''''''1''3'">
              <a:rPr lang="ja-JP" altLang="en-US" sz="1000" smtClean="0">
                <a:effectLst/>
                <a:sym typeface="+mn-lt"/>
              </a:rPr>
              <a:pPr marL="0" indent="0" algn="ctr">
                <a:spcBef>
                  <a:spcPct val="0"/>
                </a:spcBef>
                <a:buNone/>
              </a:pPr>
              <a:t>713</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D1708283-5AD3-4F23-B2FB-CB85EAE6480E}"/>
              </a:ext>
            </a:extLst>
          </p:cNvPr>
          <p:cNvSpPr>
            <a:spLocks noGrp="1"/>
          </p:cNvSpPr>
          <p:nvPr>
            <p:custDataLst>
              <p:tags r:id="rId20"/>
            </p:custDataLst>
          </p:nvPr>
        </p:nvSpPr>
        <p:spPr bwMode="gray">
          <a:xfrm>
            <a:off x="1231900" y="41322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4441FE-EBA8-4287-ABAE-C722376D778C}" type="datetime'''''''''''''''''''4''''''''''4''9'''''''''''''''''''''''''''''">
              <a:rPr lang="ja-JP" altLang="en-US" sz="1000" smtClean="0">
                <a:effectLst/>
                <a:sym typeface="+mn-lt"/>
              </a:rPr>
              <a:pPr marL="0" indent="0" algn="ctr">
                <a:spcBef>
                  <a:spcPct val="0"/>
                </a:spcBef>
                <a:buNone/>
              </a:pPr>
              <a:t>449</a:t>
            </a:fld>
            <a:endParaRPr lang="ja-JP" altLang="en-US" sz="1000" dirty="0">
              <a:sym typeface="+mn-lt"/>
            </a:endParaRPr>
          </a:p>
        </p:txBody>
      </p:sp>
      <p:sp>
        <p:nvSpPr>
          <p:cNvPr id="36" name="テキスト プレースホルダ 9"/>
          <p:cNvSpPr>
            <a:spLocks noGrp="1"/>
          </p:cNvSpPr>
          <p:nvPr>
            <p:custDataLst>
              <p:tags r:id="rId21"/>
            </p:custDataLst>
          </p:nvPr>
        </p:nvSpPr>
        <p:spPr bwMode="auto">
          <a:xfrm>
            <a:off x="48752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14DB356E-BBCC-4455-81F0-CBECB17CC39A}"/>
              </a:ext>
            </a:extLst>
          </p:cNvPr>
          <p:cNvSpPr>
            <a:spLocks noGrp="1"/>
          </p:cNvSpPr>
          <p:nvPr>
            <p:custDataLst>
              <p:tags r:id="rId22"/>
            </p:custDataLst>
          </p:nvPr>
        </p:nvSpPr>
        <p:spPr bwMode="gray">
          <a:xfrm>
            <a:off x="8026400" y="2806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279C95-B45B-4E55-A488-D2D17953FF6F}" type="datetime'''''''''''''8''''''''''''''''''6''''''''2'''''">
              <a:rPr lang="ja-JP" altLang="en-US" sz="1000" smtClean="0">
                <a:effectLst/>
                <a:sym typeface="+mn-lt"/>
              </a:rPr>
              <a:pPr marL="0" indent="0" algn="ctr">
                <a:spcBef>
                  <a:spcPct val="0"/>
                </a:spcBef>
                <a:buNone/>
              </a:pPr>
              <a:t>862</a:t>
            </a:fld>
            <a:endParaRPr lang="ja-JP" altLang="en-US" sz="1000" dirty="0">
              <a:sym typeface="+mn-lt"/>
            </a:endParaRPr>
          </a:p>
        </p:txBody>
      </p:sp>
      <p:sp>
        <p:nvSpPr>
          <p:cNvPr id="34" name="テキスト プレースホルダ 9"/>
          <p:cNvSpPr>
            <a:spLocks noGrp="1"/>
          </p:cNvSpPr>
          <p:nvPr>
            <p:custDataLst>
              <p:tags r:id="rId23"/>
            </p:custDataLst>
          </p:nvPr>
        </p:nvSpPr>
        <p:spPr bwMode="auto">
          <a:xfrm>
            <a:off x="52752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B6122BCC-EAEA-4594-B7B5-9EA9101A17A0}"/>
              </a:ext>
            </a:extLst>
          </p:cNvPr>
          <p:cNvSpPr>
            <a:spLocks noGrp="1"/>
          </p:cNvSpPr>
          <p:nvPr>
            <p:custDataLst>
              <p:tags r:id="rId24"/>
            </p:custDataLst>
          </p:nvPr>
        </p:nvSpPr>
        <p:spPr bwMode="auto">
          <a:xfrm>
            <a:off x="8872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E633E6-9660-41EE-8D17-EF8A978DAFC0}" type="datetime'''''''''''''1''''''''9'''''''''">
              <a:rPr kumimoji="0" lang="ja-JP" altLang="en-US" sz="1000" smtClean="0"/>
              <a:pPr/>
              <a:t>19</a:t>
            </a:fld>
            <a:endParaRPr kumimoji="0" lang="ja-JP" altLang="en-US" sz="1000" dirty="0">
              <a:sym typeface="+mn-lt"/>
            </a:endParaRPr>
          </a:p>
        </p:txBody>
      </p:sp>
      <p:sp>
        <p:nvSpPr>
          <p:cNvPr id="32" name="テキスト プレースホルダ 9"/>
          <p:cNvSpPr>
            <a:spLocks noGrp="1"/>
          </p:cNvSpPr>
          <p:nvPr>
            <p:custDataLst>
              <p:tags r:id="rId25"/>
            </p:custDataLst>
          </p:nvPr>
        </p:nvSpPr>
        <p:spPr bwMode="auto">
          <a:xfrm>
            <a:off x="56753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26"/>
            </p:custDataLst>
          </p:nvPr>
        </p:nvSpPr>
        <p:spPr bwMode="auto">
          <a:xfrm>
            <a:off x="6073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6" name="テキスト プレースホルダ 9"/>
          <p:cNvSpPr>
            <a:spLocks noGrp="1"/>
          </p:cNvSpPr>
          <p:nvPr>
            <p:custDataLst>
              <p:tags r:id="rId27"/>
            </p:custDataLst>
          </p:nvPr>
        </p:nvSpPr>
        <p:spPr bwMode="auto">
          <a:xfrm>
            <a:off x="68738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9F956B11-B526-4E06-ACFA-CD1BCD3B3650}"/>
              </a:ext>
            </a:extLst>
          </p:cNvPr>
          <p:cNvSpPr>
            <a:spLocks noGrp="1"/>
          </p:cNvSpPr>
          <p:nvPr>
            <p:custDataLst>
              <p:tags r:id="rId28"/>
            </p:custDataLst>
          </p:nvPr>
        </p:nvSpPr>
        <p:spPr bwMode="gray">
          <a:xfrm>
            <a:off x="7627938" y="2890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7407FF-D069-4501-AECE-84349E381D69}" type="datetime'83''''''''''''''''''''''''''''''''''''''''''''''''5'''">
              <a:rPr lang="ja-JP" altLang="en-US" sz="1000" smtClean="0">
                <a:effectLst/>
                <a:sym typeface="+mn-lt"/>
              </a:rPr>
              <a:pPr marL="0" indent="0" algn="ctr">
                <a:spcBef>
                  <a:spcPct val="0"/>
                </a:spcBef>
                <a:buNone/>
              </a:pPr>
              <a:t>835</a:t>
            </a:fld>
            <a:endParaRPr lang="ja-JP" altLang="en-US" sz="1000" dirty="0">
              <a:sym typeface="+mn-lt"/>
            </a:endParaRPr>
          </a:p>
        </p:txBody>
      </p:sp>
      <p:sp>
        <p:nvSpPr>
          <p:cNvPr id="24" name="テキスト プレースホルダ 9"/>
          <p:cNvSpPr>
            <a:spLocks noGrp="1"/>
          </p:cNvSpPr>
          <p:nvPr>
            <p:custDataLst>
              <p:tags r:id="rId29"/>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55" name="テキスト プレースホルダ 9"/>
          <p:cNvSpPr>
            <a:spLocks noGrp="1"/>
          </p:cNvSpPr>
          <p:nvPr>
            <p:custDataLst>
              <p:tags r:id="rId30"/>
            </p:custDataLst>
          </p:nvPr>
        </p:nvSpPr>
        <p:spPr bwMode="auto">
          <a:xfrm>
            <a:off x="12080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4C620725-D162-4DF9-9728-1715E928C22C}"/>
              </a:ext>
            </a:extLst>
          </p:cNvPr>
          <p:cNvSpPr>
            <a:spLocks noGrp="1"/>
          </p:cNvSpPr>
          <p:nvPr>
            <p:custDataLst>
              <p:tags r:id="rId31"/>
            </p:custDataLst>
          </p:nvPr>
        </p:nvSpPr>
        <p:spPr bwMode="gray">
          <a:xfrm>
            <a:off x="3630613" y="35782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7A5C10-D3C2-46C1-85E8-89464CDA3733}" type="datetime'''''''''''''''6''''''''''''''''''''2''''''''''''''''2'''''">
              <a:rPr lang="ja-JP" altLang="en-US" sz="1000" smtClean="0">
                <a:effectLst/>
                <a:sym typeface="+mn-lt"/>
              </a:rPr>
              <a:pPr marL="0" indent="0" algn="ctr">
                <a:spcBef>
                  <a:spcPct val="0"/>
                </a:spcBef>
                <a:buNone/>
              </a:pPr>
              <a:t>622</a:t>
            </a:fld>
            <a:endParaRPr lang="ja-JP" altLang="en-US" sz="1000" dirty="0">
              <a:sym typeface="+mn-lt"/>
            </a:endParaRPr>
          </a:p>
        </p:txBody>
      </p:sp>
      <p:sp>
        <p:nvSpPr>
          <p:cNvPr id="39" name="テキスト プレースホルダ 9">
            <a:extLst>
              <a:ext uri="{FF2B5EF4-FFF2-40B4-BE49-F238E27FC236}">
                <a16:creationId xmlns:a16="http://schemas.microsoft.com/office/drawing/2014/main" id="{D15EC2B8-3DE1-48B7-9B69-A640C9CF9F37}"/>
              </a:ext>
            </a:extLst>
          </p:cNvPr>
          <p:cNvSpPr>
            <a:spLocks noGrp="1"/>
          </p:cNvSpPr>
          <p:nvPr>
            <p:custDataLst>
              <p:tags r:id="rId32"/>
            </p:custDataLst>
          </p:nvPr>
        </p:nvSpPr>
        <p:spPr bwMode="auto">
          <a:xfrm>
            <a:off x="80724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99BADF-33C9-4E80-95CB-151B7B8117F1}" type="datetime'''''1''''''''''''''7'''''''">
              <a:rPr kumimoji="0" lang="ja-JP" altLang="en-US" sz="1000" smtClean="0"/>
              <a:pPr/>
              <a:t>17</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550CCB28-78CD-46B7-B492-19B110BB0373}"/>
              </a:ext>
            </a:extLst>
          </p:cNvPr>
          <p:cNvSpPr>
            <a:spLocks noGrp="1"/>
          </p:cNvSpPr>
          <p:nvPr>
            <p:custDataLst>
              <p:tags r:id="rId33"/>
            </p:custDataLst>
          </p:nvPr>
        </p:nvSpPr>
        <p:spPr bwMode="auto">
          <a:xfrm>
            <a:off x="8472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E874AB-A9DE-40B9-80EE-96E2048C8F33}" type="datetime'1''''''''''''''''8'''''''''''''''''''''''''''''''''">
              <a:rPr kumimoji="0" lang="ja-JP" altLang="en-US" sz="1000" smtClean="0"/>
              <a:pPr/>
              <a:t>18</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52ECD03C-6438-4048-AB33-84805AE71162}"/>
              </a:ext>
            </a:extLst>
          </p:cNvPr>
          <p:cNvSpPr>
            <a:spLocks noGrp="1"/>
          </p:cNvSpPr>
          <p:nvPr>
            <p:custDataLst>
              <p:tags r:id="rId34"/>
            </p:custDataLst>
          </p:nvPr>
        </p:nvSpPr>
        <p:spPr bwMode="gray">
          <a:xfrm>
            <a:off x="2030413" y="3827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744240-2326-4C1F-BED2-B810ABCBC143}" type="datetime'''''''''''''5''''''''''''''''4''4'''''">
              <a:rPr lang="ja-JP" altLang="en-US" sz="1000" smtClean="0">
                <a:effectLst/>
                <a:sym typeface="+mn-lt"/>
              </a:rPr>
              <a:pPr marL="0" indent="0" algn="ctr">
                <a:spcBef>
                  <a:spcPct val="0"/>
                </a:spcBef>
                <a:buNone/>
              </a:pPr>
              <a:t>544</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DB4B6F5B-EB54-4215-86E1-29E005E60BF4}"/>
              </a:ext>
            </a:extLst>
          </p:cNvPr>
          <p:cNvSpPr>
            <a:spLocks noGrp="1"/>
          </p:cNvSpPr>
          <p:nvPr>
            <p:custDataLst>
              <p:tags r:id="rId35"/>
            </p:custDataLst>
          </p:nvPr>
        </p:nvSpPr>
        <p:spPr bwMode="gray">
          <a:xfrm>
            <a:off x="2430463" y="3821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CC2876-7ED4-433D-B504-51ABE38260FB}" type="datetime'''''''''''''''''''''''54''''''''''''''''''6'''''">
              <a:rPr lang="ja-JP" altLang="en-US" sz="1000" smtClean="0">
                <a:effectLst/>
                <a:sym typeface="+mn-lt"/>
              </a:rPr>
              <a:pPr marL="0" indent="0" algn="ctr">
                <a:spcBef>
                  <a:spcPct val="0"/>
                </a:spcBef>
                <a:buNone/>
              </a:pPr>
              <a:t>546</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95A8FBDD-771D-41E1-94EA-5E69695D59DE}"/>
              </a:ext>
            </a:extLst>
          </p:cNvPr>
          <p:cNvSpPr>
            <a:spLocks noGrp="1"/>
          </p:cNvSpPr>
          <p:nvPr>
            <p:custDataLst>
              <p:tags r:id="rId36"/>
            </p:custDataLst>
          </p:nvPr>
        </p:nvSpPr>
        <p:spPr bwMode="gray">
          <a:xfrm>
            <a:off x="5629275" y="3252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A808D2-CF8B-4D68-8FD5-A65759AA68D7}" type="datetime'7''''''''2''''''''''''''''''''''''''''3'''''''''''''">
              <a:rPr lang="ja-JP" altLang="en-US" sz="1000" smtClean="0">
                <a:effectLst/>
                <a:sym typeface="+mn-lt"/>
              </a:rPr>
              <a:pPr marL="0" indent="0" algn="ctr">
                <a:spcBef>
                  <a:spcPct val="0"/>
                </a:spcBef>
                <a:buNone/>
              </a:pPr>
              <a:t>723</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D8D07A79-DDEC-401A-9B4F-3C67F5B56AC9}"/>
              </a:ext>
            </a:extLst>
          </p:cNvPr>
          <p:cNvSpPr>
            <a:spLocks noGrp="1"/>
          </p:cNvSpPr>
          <p:nvPr>
            <p:custDataLst>
              <p:tags r:id="rId37"/>
            </p:custDataLst>
          </p:nvPr>
        </p:nvSpPr>
        <p:spPr bwMode="gray">
          <a:xfrm>
            <a:off x="2830513" y="38417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12532F-5A5E-4A55-8CD2-B0AC202A3034}" type="datetime'''''''''''''''''''''''''5''''''4''''''''''''''0'">
              <a:rPr lang="ja-JP" altLang="en-US" sz="1000" smtClean="0">
                <a:effectLst/>
                <a:sym typeface="+mn-lt"/>
              </a:rPr>
              <a:pPr marL="0" indent="0" algn="ctr">
                <a:spcBef>
                  <a:spcPct val="0"/>
                </a:spcBef>
                <a:buNone/>
              </a:pPr>
              <a:t>540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F4B2EBEA-DF39-45C7-AE87-C30B0C12ABD3}"/>
              </a:ext>
            </a:extLst>
          </p:cNvPr>
          <p:cNvSpPr>
            <a:spLocks noGrp="1"/>
          </p:cNvSpPr>
          <p:nvPr>
            <p:custDataLst>
              <p:tags r:id="rId38"/>
            </p:custDataLst>
          </p:nvPr>
        </p:nvSpPr>
        <p:spPr bwMode="gray">
          <a:xfrm>
            <a:off x="3230563" y="372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DA37C5-F8C7-4A51-AAE5-A28F005F3F32}" type="datetime'''''''''''''''''5''''''''''''7''''5'''">
              <a:rPr lang="ja-JP" altLang="en-US" sz="1000" smtClean="0">
                <a:effectLst/>
                <a:sym typeface="+mn-lt"/>
              </a:rPr>
              <a:pPr marL="0" indent="0" algn="ctr">
                <a:spcBef>
                  <a:spcPct val="0"/>
                </a:spcBef>
                <a:buNone/>
              </a:pPr>
              <a:t>575</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F0EF10C3-E19D-4A77-99C7-6CE3F881C577}"/>
              </a:ext>
            </a:extLst>
          </p:cNvPr>
          <p:cNvSpPr>
            <a:spLocks noGrp="1"/>
          </p:cNvSpPr>
          <p:nvPr>
            <p:custDataLst>
              <p:tags r:id="rId39"/>
            </p:custDataLst>
          </p:nvPr>
        </p:nvSpPr>
        <p:spPr bwMode="gray">
          <a:xfrm>
            <a:off x="4029075" y="3416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0F8604-63A9-4D44-A4E2-6B87D0A62DAE}" type="datetime'''6''''''''7''''''''''''2'''''''">
              <a:rPr lang="ja-JP" altLang="en-US" sz="1000" smtClean="0">
                <a:effectLst/>
                <a:sym typeface="+mn-lt"/>
              </a:rPr>
              <a:pPr marL="0" indent="0" algn="ctr">
                <a:spcBef>
                  <a:spcPct val="0"/>
                </a:spcBef>
                <a:buNone/>
              </a:pPr>
              <a:t>672</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303D81F0-B5FC-4BF8-A221-37A6E00AC07B}"/>
              </a:ext>
            </a:extLst>
          </p:cNvPr>
          <p:cNvSpPr>
            <a:spLocks noGrp="1"/>
          </p:cNvSpPr>
          <p:nvPr>
            <p:custDataLst>
              <p:tags r:id="rId40"/>
            </p:custDataLst>
          </p:nvPr>
        </p:nvSpPr>
        <p:spPr bwMode="gray">
          <a:xfrm>
            <a:off x="4429125" y="3227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2DC66E-9866-4E7D-99F2-2634B4F8312F}" type="datetime'7''''''''''''''''''3''''''''''''''''1'''''''''''''''''''''''''">
              <a:rPr lang="ja-JP" altLang="en-US" sz="1000" smtClean="0">
                <a:effectLst/>
                <a:sym typeface="+mn-lt"/>
              </a:rPr>
              <a:pPr marL="0" indent="0" algn="ctr">
                <a:spcBef>
                  <a:spcPct val="0"/>
                </a:spcBef>
                <a:buNone/>
              </a:pPr>
              <a:t>731</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F639999A-0824-4511-97A0-F0521B27815E}"/>
              </a:ext>
            </a:extLst>
          </p:cNvPr>
          <p:cNvSpPr>
            <a:spLocks noGrp="1"/>
          </p:cNvSpPr>
          <p:nvPr>
            <p:custDataLst>
              <p:tags r:id="rId41"/>
            </p:custDataLst>
          </p:nvPr>
        </p:nvSpPr>
        <p:spPr bwMode="gray">
          <a:xfrm>
            <a:off x="8426450" y="2709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E43ED0-3DCB-4DDB-802F-5D400813B317}" type="datetime'''''8''''9''''''''''''2'''''''''''''''''''''''">
              <a:rPr lang="ja-JP" altLang="en-US" sz="1000" smtClean="0">
                <a:effectLst/>
                <a:sym typeface="+mn-lt"/>
              </a:rPr>
              <a:pPr marL="0" indent="0" algn="ctr">
                <a:spcBef>
                  <a:spcPct val="0"/>
                </a:spcBef>
                <a:buNone/>
              </a:pPr>
              <a:t>892</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CE41001F-CE9E-42E6-9D17-EEE085125EA0}"/>
              </a:ext>
            </a:extLst>
          </p:cNvPr>
          <p:cNvSpPr>
            <a:spLocks noGrp="1"/>
          </p:cNvSpPr>
          <p:nvPr>
            <p:custDataLst>
              <p:tags r:id="rId42"/>
            </p:custDataLst>
          </p:nvPr>
        </p:nvSpPr>
        <p:spPr bwMode="gray">
          <a:xfrm>
            <a:off x="4829175" y="3084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78D9D3-3F1A-4412-B1E5-E13ABAD1E293}" type="datetime'''''''''''''''7''''''''''7''5'''''''''''''''''''">
              <a:rPr lang="ja-JP" altLang="en-US" sz="1000" smtClean="0">
                <a:effectLst/>
                <a:sym typeface="+mn-lt"/>
              </a:rPr>
              <a:pPr marL="0" indent="0" algn="ctr">
                <a:spcBef>
                  <a:spcPct val="0"/>
                </a:spcBef>
                <a:buNone/>
              </a:pPr>
              <a:t>775</a:t>
            </a:fld>
            <a:endParaRPr lang="ja-JP" altLang="en-US" sz="1000" dirty="0">
              <a:sym typeface="+mn-lt"/>
            </a:endParaRPr>
          </a:p>
        </p:txBody>
      </p:sp>
      <p:sp>
        <p:nvSpPr>
          <p:cNvPr id="53" name="テキスト プレースホルダ 9"/>
          <p:cNvSpPr>
            <a:spLocks noGrp="1"/>
          </p:cNvSpPr>
          <p:nvPr>
            <p:custDataLst>
              <p:tags r:id="rId43"/>
            </p:custDataLst>
          </p:nvPr>
        </p:nvSpPr>
        <p:spPr bwMode="auto">
          <a:xfrm>
            <a:off x="1677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52E69A3E-157D-4196-BC32-D272082CFA83}"/>
              </a:ext>
            </a:extLst>
          </p:cNvPr>
          <p:cNvSpPr>
            <a:spLocks noGrp="1"/>
          </p:cNvSpPr>
          <p:nvPr>
            <p:custDataLst>
              <p:tags r:id="rId44"/>
            </p:custDataLst>
          </p:nvPr>
        </p:nvSpPr>
        <p:spPr bwMode="gray">
          <a:xfrm>
            <a:off x="6827838" y="2898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6379FD-71E5-4662-A13A-4C8CCC1AEB8D}" type="datetime'''''''''''''''''''''''''''''''8''''''''''''''33'''''''">
              <a:rPr lang="ja-JP" altLang="en-US" sz="1000" smtClean="0">
                <a:effectLst/>
                <a:sym typeface="+mn-lt"/>
              </a:rPr>
              <a:pPr marL="0" indent="0" algn="ctr">
                <a:spcBef>
                  <a:spcPct val="0"/>
                </a:spcBef>
                <a:buNone/>
              </a:pPr>
              <a:t>833</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924B7BCC-EEA4-46A3-84A9-7C6477DEBAD9}"/>
              </a:ext>
            </a:extLst>
          </p:cNvPr>
          <p:cNvSpPr>
            <a:spLocks noGrp="1"/>
          </p:cNvSpPr>
          <p:nvPr>
            <p:custDataLst>
              <p:tags r:id="rId45"/>
            </p:custDataLst>
          </p:nvPr>
        </p:nvSpPr>
        <p:spPr bwMode="gray">
          <a:xfrm>
            <a:off x="7227888" y="2894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9B5679-AB0F-440B-98C1-B79C3D26CBCE}" type="datetime'''''''''''''''''''''''''8''''''35'''''''''">
              <a:rPr lang="ja-JP" altLang="en-US" sz="1000" smtClean="0">
                <a:effectLst/>
                <a:sym typeface="+mn-lt"/>
              </a:rPr>
              <a:pPr marL="0" indent="0" algn="ctr">
                <a:spcBef>
                  <a:spcPct val="0"/>
                </a:spcBef>
                <a:buNone/>
              </a:pPr>
              <a:t>835</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C857DF81-0772-495B-A73F-71D71D14A951}"/>
              </a:ext>
            </a:extLst>
          </p:cNvPr>
          <p:cNvSpPr>
            <a:spLocks noGrp="1"/>
          </p:cNvSpPr>
          <p:nvPr>
            <p:custDataLst>
              <p:tags r:id="rId46"/>
            </p:custDataLst>
          </p:nvPr>
        </p:nvSpPr>
        <p:spPr bwMode="gray">
          <a:xfrm>
            <a:off x="8826500" y="2513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A1D078-AAD4-4968-BEB8-460D1BEC0D98}" type="datetime'''''9''''''''''''''''''''''''''''''''''5''3'">
              <a:rPr lang="ja-JP" altLang="en-US" sz="1000" smtClean="0">
                <a:effectLst/>
                <a:sym typeface="+mn-lt"/>
              </a:rPr>
              <a:pPr marL="0" indent="0" algn="ctr">
                <a:spcBef>
                  <a:spcPct val="0"/>
                </a:spcBef>
                <a:buNone/>
              </a:pPr>
              <a:t>953</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CAADD957-54EA-427D-BE2D-B8B2FE96D6B8}"/>
              </a:ext>
            </a:extLst>
          </p:cNvPr>
          <p:cNvSpPr>
            <a:spLocks noGrp="1"/>
          </p:cNvSpPr>
          <p:nvPr>
            <p:custDataLst>
              <p:tags r:id="rId47"/>
            </p:custDataLst>
          </p:nvPr>
        </p:nvSpPr>
        <p:spPr bwMode="gray">
          <a:xfrm>
            <a:off x="1631950" y="3990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19E6EB-EA1A-4A04-BF9E-DEB6001B31AB}" type="datetime'''''''''''''''''4''9''''''''''''''''''3'''''''''''''">
              <a:rPr lang="ja-JP" altLang="en-US" sz="1000" smtClean="0">
                <a:effectLst/>
                <a:sym typeface="+mn-lt"/>
              </a:rPr>
              <a:pPr marL="0" indent="0" algn="ctr">
                <a:spcBef>
                  <a:spcPct val="0"/>
                </a:spcBef>
                <a:buNone/>
              </a:pPr>
              <a:t>493</a:t>
            </a:fld>
            <a:endParaRPr lang="ja-JP" altLang="en-US" sz="1000" dirty="0">
              <a:sym typeface="+mn-lt"/>
            </a:endParaRPr>
          </a:p>
        </p:txBody>
      </p:sp>
      <p:sp>
        <p:nvSpPr>
          <p:cNvPr id="28" name="テキスト プレースホルダ 9"/>
          <p:cNvSpPr>
            <a:spLocks noGrp="1"/>
          </p:cNvSpPr>
          <p:nvPr>
            <p:custDataLst>
              <p:tags r:id="rId48"/>
            </p:custDataLst>
          </p:nvPr>
        </p:nvSpPr>
        <p:spPr bwMode="auto">
          <a:xfrm>
            <a:off x="64738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43D3DC8A-03DB-49A8-B5E5-40C0B3B6FD35}"/>
              </a:ext>
            </a:extLst>
          </p:cNvPr>
          <p:cNvSpPr>
            <a:spLocks noGrp="1"/>
          </p:cNvSpPr>
          <p:nvPr>
            <p:custDataLst>
              <p:tags r:id="rId49"/>
            </p:custDataLst>
          </p:nvPr>
        </p:nvSpPr>
        <p:spPr bwMode="auto">
          <a:xfrm>
            <a:off x="76739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36CA92-58BF-47A2-9811-9586B13CA65F}" type="datetime'''''''''''''''1''''6'''''''''''''''''''">
              <a:rPr kumimoji="0" lang="ja-JP" altLang="en-US" sz="1000" smtClean="0"/>
              <a:pPr/>
              <a:t>16</a:t>
            </a:fld>
            <a:endParaRPr kumimoji="0" lang="ja-JP" altLang="en-US" sz="1000" dirty="0">
              <a:sym typeface="+mn-lt"/>
            </a:endParaRPr>
          </a:p>
        </p:txBody>
      </p:sp>
      <p:sp>
        <p:nvSpPr>
          <p:cNvPr id="48" name="テキスト プレースホルダ 9"/>
          <p:cNvSpPr>
            <a:spLocks noGrp="1"/>
          </p:cNvSpPr>
          <p:nvPr>
            <p:custDataLst>
              <p:tags r:id="rId50"/>
            </p:custDataLst>
          </p:nvPr>
        </p:nvSpPr>
        <p:spPr bwMode="auto">
          <a:xfrm>
            <a:off x="24765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51"/>
            </p:custDataLst>
          </p:nvPr>
        </p:nvSpPr>
        <p:spPr bwMode="auto">
          <a:xfrm>
            <a:off x="32766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50" name="テキスト プレースホルダ 9"/>
          <p:cNvSpPr>
            <a:spLocks noGrp="1"/>
          </p:cNvSpPr>
          <p:nvPr>
            <p:custDataLst>
              <p:tags r:id="rId52"/>
            </p:custDataLst>
          </p:nvPr>
        </p:nvSpPr>
        <p:spPr bwMode="auto">
          <a:xfrm>
            <a:off x="2076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6" name="テキスト プレースホルダ 9"/>
          <p:cNvSpPr>
            <a:spLocks noGrp="1"/>
          </p:cNvSpPr>
          <p:nvPr>
            <p:custDataLst>
              <p:tags r:id="rId53"/>
            </p:custDataLst>
          </p:nvPr>
        </p:nvSpPr>
        <p:spPr bwMode="auto">
          <a:xfrm>
            <a:off x="2876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40" name="テキスト プレースホルダ 9"/>
          <p:cNvSpPr>
            <a:spLocks noGrp="1"/>
          </p:cNvSpPr>
          <p:nvPr>
            <p:custDataLst>
              <p:tags r:id="rId54"/>
            </p:custDataLst>
          </p:nvPr>
        </p:nvSpPr>
        <p:spPr bwMode="auto">
          <a:xfrm>
            <a:off x="4075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CC5BCF42-0752-4D0D-BBBE-3E68F68A5E59}"/>
              </a:ext>
            </a:extLst>
          </p:cNvPr>
          <p:cNvSpPr>
            <a:spLocks noGrp="1"/>
          </p:cNvSpPr>
          <p:nvPr>
            <p:custDataLst>
              <p:tags r:id="rId55"/>
            </p:custDataLst>
          </p:nvPr>
        </p:nvSpPr>
        <p:spPr bwMode="gray">
          <a:xfrm>
            <a:off x="6427788" y="2970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629B32-94CE-4AD0-BB16-40432E1129E8}" type="datetime'8''''1''''''''''''''''''''''''''1'''''">
              <a:rPr lang="ja-JP" altLang="en-US" sz="1000" smtClean="0">
                <a:effectLst/>
                <a:sym typeface="+mn-lt"/>
              </a:rPr>
              <a:pPr marL="0" indent="0" algn="ctr">
                <a:spcBef>
                  <a:spcPct val="0"/>
                </a:spcBef>
                <a:buNone/>
              </a:pPr>
              <a:t>811</a:t>
            </a:fld>
            <a:endParaRPr lang="ja-JP" altLang="en-US" sz="1000" dirty="0">
              <a:sym typeface="+mn-lt"/>
            </a:endParaRPr>
          </a:p>
        </p:txBody>
      </p:sp>
      <p:sp>
        <p:nvSpPr>
          <p:cNvPr id="31"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医療サービス市場は多少の波はあるものの増加傾向にあり、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0248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3" imgW="360" imgH="360" progId="TCLayout.ActiveDocument.1">
                  <p:embed/>
                </p:oleObj>
              </mc:Choice>
              <mc:Fallback>
                <p:oleObj name="think-cell Slide"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2" name="Chart 51">
            <a:extLst>
              <a:ext uri="{FF2B5EF4-FFF2-40B4-BE49-F238E27FC236}">
                <a16:creationId xmlns:a16="http://schemas.microsoft.com/office/drawing/2014/main" id="{6BA2D3F0-CF97-4723-86F2-13CC0A420061}"/>
              </a:ext>
            </a:extLst>
          </p:cNvPr>
          <p:cNvGraphicFramePr/>
          <p:nvPr>
            <p:custDataLst>
              <p:tags r:id="rId4"/>
            </p:custDataLst>
          </p:nvPr>
        </p:nvGraphicFramePr>
        <p:xfrm>
          <a:off x="549275" y="2698750"/>
          <a:ext cx="5710238" cy="3260725"/>
        </p:xfrm>
        <a:graphic>
          <a:graphicData uri="http://schemas.openxmlformats.org/drawingml/2006/chart">
            <c:chart xmlns:c="http://schemas.openxmlformats.org/drawingml/2006/chart" xmlns:r="http://schemas.openxmlformats.org/officeDocument/2006/relationships" r:id="rId45"/>
          </a:graphicData>
        </a:graphic>
      </p:graphicFrame>
      <p:sp>
        <p:nvSpPr>
          <p:cNvPr id="189" name="テキスト プレースホルダ 9">
            <a:extLst>
              <a:ext uri="{FF2B5EF4-FFF2-40B4-BE49-F238E27FC236}">
                <a16:creationId xmlns:a16="http://schemas.microsoft.com/office/drawing/2014/main" id="{5D52F691-C66D-4204-8E22-F1ECBC702F6D}"/>
              </a:ext>
            </a:extLst>
          </p:cNvPr>
          <p:cNvSpPr>
            <a:spLocks noGrp="1"/>
          </p:cNvSpPr>
          <p:nvPr>
            <p:custDataLst>
              <p:tags r:id="rId5"/>
            </p:custDataLst>
          </p:nvPr>
        </p:nvSpPr>
        <p:spPr bwMode="gray">
          <a:xfrm>
            <a:off x="363538" y="4872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CA2385-33BC-4BEA-A8BC-D48EC9B32ABC}" type="datetime'1''''''''''''''''''''''5'''''''''''''''">
              <a:rPr lang="en-US" altLang="en-US" sz="1000" smtClean="0"/>
              <a:pPr/>
              <a:t>15</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1D958358-B5F4-457E-876F-C3EEA5AEABFA}"/>
              </a:ext>
            </a:extLst>
          </p:cNvPr>
          <p:cNvSpPr>
            <a:spLocks noGrp="1"/>
          </p:cNvSpPr>
          <p:nvPr>
            <p:custDataLst>
              <p:tags r:id="rId6"/>
            </p:custDataLst>
          </p:nvPr>
        </p:nvSpPr>
        <p:spPr bwMode="gray">
          <a:xfrm>
            <a:off x="433388"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522D17-EC76-4895-A715-CF3F5C41152E}" type="datetime'''''''0'''''''''''''''''''''''''''''''''''''''''''''''''">
              <a:rPr lang="en-US" altLang="en-US" sz="1000" smtClean="0"/>
              <a:pPr/>
              <a:t>0</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C4999DB5-5951-4D4A-931A-9849C9FC1B3A}"/>
              </a:ext>
            </a:extLst>
          </p:cNvPr>
          <p:cNvSpPr>
            <a:spLocks noGrp="1"/>
          </p:cNvSpPr>
          <p:nvPr>
            <p:custDataLst>
              <p:tags r:id="rId7"/>
            </p:custDataLst>
          </p:nvPr>
        </p:nvSpPr>
        <p:spPr bwMode="gray">
          <a:xfrm>
            <a:off x="433388" y="5491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8F2D0A-ABA8-4D1D-9F8F-4CF2CFDF84F9}" type="datetime'''''''''''''''''''''''''''5'''''''''''''''''''''">
              <a:rPr lang="en-US" altLang="en-US" sz="1000" smtClean="0"/>
              <a:pPr/>
              <a:t>5</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D3CB74C5-533F-44D1-A383-CFB3ECFA339A}"/>
              </a:ext>
            </a:extLst>
          </p:cNvPr>
          <p:cNvSpPr>
            <a:spLocks noGrp="1"/>
          </p:cNvSpPr>
          <p:nvPr>
            <p:custDataLst>
              <p:tags r:id="rId8"/>
            </p:custDataLst>
          </p:nvPr>
        </p:nvSpPr>
        <p:spPr bwMode="gray">
          <a:xfrm>
            <a:off x="363538"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992731-7125-41B1-8006-7A85397854A4}" type="datetime'''''''''''1''''''''''0'''''''''''''''''''''''''''''''''''''">
              <a:rPr lang="en-US" altLang="en-US" sz="1000" smtClean="0"/>
              <a:pPr/>
              <a:t>10</a:t>
            </a:fld>
            <a:endParaRPr lang="ja-JP" altLang="en-US" sz="1000" dirty="0">
              <a:sym typeface="+mn-lt"/>
            </a:endParaRPr>
          </a:p>
        </p:txBody>
      </p:sp>
      <p:sp>
        <p:nvSpPr>
          <p:cNvPr id="191" name="テキスト プレースホルダ 9">
            <a:extLst>
              <a:ext uri="{FF2B5EF4-FFF2-40B4-BE49-F238E27FC236}">
                <a16:creationId xmlns:a16="http://schemas.microsoft.com/office/drawing/2014/main" id="{A4BB9ECD-A8B0-434C-B331-26CC82FA0D86}"/>
              </a:ext>
            </a:extLst>
          </p:cNvPr>
          <p:cNvSpPr>
            <a:spLocks noGrp="1"/>
          </p:cNvSpPr>
          <p:nvPr>
            <p:custDataLst>
              <p:tags r:id="rId9"/>
            </p:custDataLst>
          </p:nvPr>
        </p:nvSpPr>
        <p:spPr bwMode="gray">
          <a:xfrm>
            <a:off x="363538"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B776389-1387-4BD3-9C0F-AAB2BC940C73}" type="datetime'''''''''''''''''''''''2''5'''''''''''''''''">
              <a:rPr lang="en-US" altLang="en-US" sz="1000" smtClean="0"/>
              <a:pPr/>
              <a:t>25</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26444E88-F387-4A54-A9B1-4370D197BD64}"/>
              </a:ext>
            </a:extLst>
          </p:cNvPr>
          <p:cNvSpPr>
            <a:spLocks noGrp="1"/>
          </p:cNvSpPr>
          <p:nvPr>
            <p:custDataLst>
              <p:tags r:id="rId10"/>
            </p:custDataLst>
          </p:nvPr>
        </p:nvSpPr>
        <p:spPr bwMode="gray">
          <a:xfrm>
            <a:off x="363538" y="4562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AB8090-E3D7-4FBE-A095-ABFB098BDE16}" type="datetime'''''''''''''''''''''2''''''0'''''''''''''">
              <a:rPr lang="en-US" altLang="en-US" sz="1000" smtClean="0"/>
              <a:pPr/>
              <a:t>20</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7C712F62-FB57-4067-8587-38F5B68D3614}"/>
              </a:ext>
            </a:extLst>
          </p:cNvPr>
          <p:cNvSpPr>
            <a:spLocks noGrp="1"/>
          </p:cNvSpPr>
          <p:nvPr>
            <p:custDataLst>
              <p:tags r:id="rId11"/>
            </p:custDataLst>
          </p:nvPr>
        </p:nvSpPr>
        <p:spPr bwMode="gray">
          <a:xfrm>
            <a:off x="363538"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DBD171A-C24A-4182-960F-A06899A95F80}" type="datetime'''''''''''''''''''''''''''30'''''''">
              <a:rPr lang="en-US" altLang="en-US" sz="1000" smtClean="0"/>
              <a:pPr/>
              <a:t>30</a:t>
            </a:fld>
            <a:endParaRPr lang="ja-JP" altLang="en-US" sz="1000" dirty="0">
              <a:sym typeface="+mn-lt"/>
            </a:endParaRPr>
          </a:p>
        </p:txBody>
      </p:sp>
      <p:sp>
        <p:nvSpPr>
          <p:cNvPr id="193" name="テキスト プレースホルダ 9">
            <a:extLst>
              <a:ext uri="{FF2B5EF4-FFF2-40B4-BE49-F238E27FC236}">
                <a16:creationId xmlns:a16="http://schemas.microsoft.com/office/drawing/2014/main" id="{55BFE8CD-743F-4F89-A25B-E71641620A19}"/>
              </a:ext>
            </a:extLst>
          </p:cNvPr>
          <p:cNvSpPr>
            <a:spLocks noGrp="1"/>
          </p:cNvSpPr>
          <p:nvPr>
            <p:custDataLst>
              <p:tags r:id="rId12"/>
            </p:custDataLst>
          </p:nvPr>
        </p:nvSpPr>
        <p:spPr bwMode="gray">
          <a:xfrm>
            <a:off x="363538" y="3633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B2D957-328A-491D-844C-24C2D63239A5}" type="datetime'''''''''3''''''''''''5'''''''''''''''''''''''''''''''''''''''">
              <a:rPr lang="en-US" altLang="en-US" sz="1000" smtClean="0"/>
              <a:pPr/>
              <a:t>35</a:t>
            </a:fld>
            <a:endParaRPr lang="ja-JP" altLang="en-US" sz="1000" dirty="0">
              <a:sym typeface="+mn-lt"/>
            </a:endParaRPr>
          </a:p>
        </p:txBody>
      </p:sp>
      <p:sp>
        <p:nvSpPr>
          <p:cNvPr id="194" name="テキスト プレースホルダ 9">
            <a:extLst>
              <a:ext uri="{FF2B5EF4-FFF2-40B4-BE49-F238E27FC236}">
                <a16:creationId xmlns:a16="http://schemas.microsoft.com/office/drawing/2014/main" id="{1716428C-2C70-4F1D-9C4F-A6F18BD09E68}"/>
              </a:ext>
            </a:extLst>
          </p:cNvPr>
          <p:cNvSpPr>
            <a:spLocks noGrp="1"/>
          </p:cNvSpPr>
          <p:nvPr>
            <p:custDataLst>
              <p:tags r:id="rId13"/>
            </p:custDataLst>
          </p:nvPr>
        </p:nvSpPr>
        <p:spPr bwMode="gray">
          <a:xfrm>
            <a:off x="363538"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2E2AE7B-41FC-49E6-A69A-CAC9390772F3}" type="datetime'''''''4''''''''''''''''''''''''''''''''''''''0'''''">
              <a:rPr lang="en-US" altLang="en-US" sz="1000" smtClean="0"/>
              <a:pPr/>
              <a:t>40</a:t>
            </a:fld>
            <a:endParaRPr lang="ja-JP" altLang="en-US" sz="1000" dirty="0">
              <a:sym typeface="+mn-lt"/>
            </a:endParaRPr>
          </a:p>
        </p:txBody>
      </p:sp>
      <p:sp>
        <p:nvSpPr>
          <p:cNvPr id="195" name="テキスト プレースホルダ 9">
            <a:extLst>
              <a:ext uri="{FF2B5EF4-FFF2-40B4-BE49-F238E27FC236}">
                <a16:creationId xmlns:a16="http://schemas.microsoft.com/office/drawing/2014/main" id="{11F8744B-DB8B-4B1E-A6AD-0E7A982D7906}"/>
              </a:ext>
            </a:extLst>
          </p:cNvPr>
          <p:cNvSpPr>
            <a:spLocks noGrp="1"/>
          </p:cNvSpPr>
          <p:nvPr>
            <p:custDataLst>
              <p:tags r:id="rId14"/>
            </p:custDataLst>
          </p:nvPr>
        </p:nvSpPr>
        <p:spPr bwMode="gray">
          <a:xfrm>
            <a:off x="363538" y="3014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B5F768C-FFC5-41E9-8CD3-597C8AE72803}" type="datetime'''''''''''''''''''4''5'''''''''''''''''''''''''''''''''">
              <a:rPr lang="en-US" altLang="en-US" sz="1000" smtClean="0"/>
              <a:pPr/>
              <a:t>45</a:t>
            </a:fld>
            <a:endParaRPr lang="ja-JP" altLang="en-US" sz="1000" dirty="0">
              <a:sym typeface="+mn-lt"/>
            </a:endParaRPr>
          </a:p>
        </p:txBody>
      </p:sp>
      <p:sp>
        <p:nvSpPr>
          <p:cNvPr id="196" name="テキスト プレースホルダ 9">
            <a:extLst>
              <a:ext uri="{FF2B5EF4-FFF2-40B4-BE49-F238E27FC236}">
                <a16:creationId xmlns:a16="http://schemas.microsoft.com/office/drawing/2014/main" id="{EF87E979-02A4-4A66-B337-13EEA77B9141}"/>
              </a:ext>
            </a:extLst>
          </p:cNvPr>
          <p:cNvSpPr>
            <a:spLocks noGrp="1"/>
          </p:cNvSpPr>
          <p:nvPr>
            <p:custDataLst>
              <p:tags r:id="rId15"/>
            </p:custDataLst>
          </p:nvPr>
        </p:nvSpPr>
        <p:spPr bwMode="gray">
          <a:xfrm>
            <a:off x="363538"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D84104E-18F9-4D1E-9290-9EBA6F5C833B}" type="datetime'5''''''''''''''''''''''''''''''''''0'''''''''''''''''''''">
              <a:rPr lang="en-US" altLang="en-US" sz="1000" smtClean="0"/>
              <a:pPr/>
              <a:t>50</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F7AFFA8A-FABF-491C-AB7E-97CCB61F6CC8}"/>
              </a:ext>
            </a:extLst>
          </p:cNvPr>
          <p:cNvSpPr>
            <a:spLocks noGrp="1"/>
          </p:cNvSpPr>
          <p:nvPr>
            <p:custDataLst>
              <p:tags r:id="rId16"/>
            </p:custDataLst>
          </p:nvPr>
        </p:nvSpPr>
        <p:spPr bwMode="gray">
          <a:xfrm>
            <a:off x="2368550" y="3708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97DA23-8243-4674-B943-85E5207C0E59}" type="datetime'''''''''''''3''''2''''''''.''''''''''''''1'''">
              <a:rPr lang="en-US" altLang="en-US" sz="1000" smtClean="0"/>
              <a:pPr/>
              <a:t>32.1</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C18C0B10-D502-45A2-999A-67B73DA1BE74}"/>
              </a:ext>
            </a:extLst>
          </p:cNvPr>
          <p:cNvSpPr>
            <a:spLocks noGrp="1"/>
          </p:cNvSpPr>
          <p:nvPr>
            <p:custDataLst>
              <p:tags r:id="rId17"/>
            </p:custDataLst>
          </p:nvPr>
        </p:nvSpPr>
        <p:spPr bwMode="gray">
          <a:xfrm>
            <a:off x="5694363" y="2949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54843C-3DC1-47B0-B98C-1D876ADBB736}" type="datetime'''4''''''''''''4.''''''''''''''''''''''''''''''''4'">
              <a:rPr lang="en-US" altLang="en-US" sz="1000" smtClean="0"/>
              <a:pPr/>
              <a:t>44.4</a:t>
            </a:fld>
            <a:endParaRPr lang="ja-JP" altLang="en-US" sz="1000" dirty="0">
              <a:sym typeface="+mn-lt"/>
            </a:endParaRPr>
          </a:p>
        </p:txBody>
      </p:sp>
      <p:sp>
        <p:nvSpPr>
          <p:cNvPr id="24" name="テキスト プレースホルダ 9"/>
          <p:cNvSpPr>
            <a:spLocks noGrp="1"/>
          </p:cNvSpPr>
          <p:nvPr>
            <p:custDataLst>
              <p:tags r:id="rId18"/>
            </p:custDataLst>
          </p:nvPr>
        </p:nvSpPr>
        <p:spPr bwMode="auto">
          <a:xfrm>
            <a:off x="10398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AB15FA-1E88-4966-A1CF-D76BB6161174}"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9"/>
            </p:custDataLst>
          </p:nvPr>
        </p:nvSpPr>
        <p:spPr bwMode="auto">
          <a:xfrm>
            <a:off x="22177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E6B742-A541-4CC1-95B3-921BBBE52043}"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0"/>
            </p:custDataLst>
          </p:nvPr>
        </p:nvSpPr>
        <p:spPr bwMode="auto">
          <a:xfrm>
            <a:off x="3327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E84147-89DD-4120-BD18-60BD1AEFA582}"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1"/>
            </p:custDataLst>
          </p:nvPr>
        </p:nvSpPr>
        <p:spPr bwMode="auto">
          <a:xfrm>
            <a:off x="55451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F06388-5C9B-4395-B346-08AC8D1E0EB0}" type="datetime'''''''''''''''''''2''''''''''''''''''''1'''''''''''''">
              <a:rPr lang="en-US" altLang="en-US" sz="1000" smtClean="0"/>
              <a:pPr/>
              <a:t>21</a:t>
            </a:fld>
            <a:endParaRPr kumimoji="0" lang="ja-JP" altLang="en-US" sz="1000" dirty="0">
              <a:sym typeface="+mn-lt"/>
            </a:endParaRPr>
          </a:p>
        </p:txBody>
      </p:sp>
      <p:sp>
        <p:nvSpPr>
          <p:cNvPr id="21" name="テキスト プレースホルダ 9"/>
          <p:cNvSpPr>
            <a:spLocks noGrp="1"/>
          </p:cNvSpPr>
          <p:nvPr>
            <p:custDataLst>
              <p:tags r:id="rId22"/>
            </p:custDataLst>
          </p:nvPr>
        </p:nvSpPr>
        <p:spPr bwMode="auto">
          <a:xfrm>
            <a:off x="4435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445F81-90DF-4E90-B5D9-839CA15C5B64}" type="datetime'''2''''''''''''''''''''''''0'''''''''''''">
              <a:rPr lang="en-US" altLang="en-US" sz="1000" smtClean="0"/>
              <a:pPr/>
              <a:t>20</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0BFDA3A4-5504-4151-BE66-D0519F7A84BE}"/>
              </a:ext>
            </a:extLst>
          </p:cNvPr>
          <p:cNvSpPr>
            <a:spLocks noGrp="1"/>
          </p:cNvSpPr>
          <p:nvPr>
            <p:custDataLst>
              <p:tags r:id="rId23"/>
            </p:custDataLst>
          </p:nvPr>
        </p:nvSpPr>
        <p:spPr bwMode="gray">
          <a:xfrm>
            <a:off x="5302250" y="55372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40BFFB-DC26-4A82-A588-3F79775F82FC}" type="datetime'''''''''''''''''''''''2''''''.''''''''''''''6'''''''''''">
              <a:rPr lang="en-US" altLang="en-US" sz="1000" smtClean="0"/>
              <a:pPr/>
              <a:t>2.6</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C1E918A9-4418-4E34-960D-E25454D9F550}"/>
              </a:ext>
            </a:extLst>
          </p:cNvPr>
          <p:cNvSpPr>
            <a:spLocks noGrp="1"/>
          </p:cNvSpPr>
          <p:nvPr>
            <p:custDataLst>
              <p:tags r:id="rId24"/>
            </p:custDataLst>
          </p:nvPr>
        </p:nvSpPr>
        <p:spPr bwMode="gray">
          <a:xfrm>
            <a:off x="866775" y="55689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A5D3C6-B2BA-49D9-B1A3-546DD89A2422}" type="datetime'''''''''2''''.''''1'">
              <a:rPr lang="en-US" altLang="en-US" sz="1000" smtClean="0"/>
              <a:pPr/>
              <a:t>2.1</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51136FC8-FDBB-4BC1-ADFC-127357AB870E}"/>
              </a:ext>
            </a:extLst>
          </p:cNvPr>
          <p:cNvSpPr>
            <a:spLocks noGrp="1"/>
          </p:cNvSpPr>
          <p:nvPr>
            <p:custDataLst>
              <p:tags r:id="rId25"/>
            </p:custDataLst>
          </p:nvPr>
        </p:nvSpPr>
        <p:spPr bwMode="gray">
          <a:xfrm>
            <a:off x="1258888" y="3119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3D2E26-89BA-4B17-B3A4-233E6D7F857F}" type="datetime'''''4''''1''''''''''''''''''''''''''''''''''''.7'">
              <a:rPr lang="en-US" altLang="en-US" sz="1000" smtClean="0"/>
              <a:pPr/>
              <a:t>41.7</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70B0BDE3-B56C-49C7-87BB-D382A8DAC96E}"/>
              </a:ext>
            </a:extLst>
          </p:cNvPr>
          <p:cNvSpPr>
            <a:spLocks noGrp="1"/>
          </p:cNvSpPr>
          <p:nvPr>
            <p:custDataLst>
              <p:tags r:id="rId26"/>
            </p:custDataLst>
          </p:nvPr>
        </p:nvSpPr>
        <p:spPr bwMode="gray">
          <a:xfrm>
            <a:off x="1976438" y="55991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A326E-08B3-4D89-964C-CBC4AB8FC673}" type="datetime'''''1''''''''''''''''''''''''.''''''6'''''''''''''''''''''">
              <a:rPr lang="en-US" altLang="en-US" sz="1000" smtClean="0"/>
              <a:pPr/>
              <a:t>1.6</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C182CB2F-1B1F-4622-9933-12AD67850994}"/>
              </a:ext>
            </a:extLst>
          </p:cNvPr>
          <p:cNvSpPr>
            <a:spLocks noGrp="1"/>
          </p:cNvSpPr>
          <p:nvPr>
            <p:custDataLst>
              <p:tags r:id="rId27"/>
            </p:custDataLst>
          </p:nvPr>
        </p:nvSpPr>
        <p:spPr bwMode="gray">
          <a:xfrm>
            <a:off x="4586288" y="2881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BCAD2B-E97F-4CCB-82C4-C4A5FB4AF28C}" type="datetime'''''''''''''''4''''''''''''''''''''''''5''''''.''5'''''''''''">
              <a:rPr lang="en-US" altLang="en-US" sz="1000" smtClean="0"/>
              <a:pPr/>
              <a:t>45.5</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3D8C7F85-8A8C-4218-B939-49A14CFF8FAA}"/>
              </a:ext>
            </a:extLst>
          </p:cNvPr>
          <p:cNvSpPr>
            <a:spLocks noGrp="1"/>
          </p:cNvSpPr>
          <p:nvPr>
            <p:custDataLst>
              <p:tags r:id="rId28"/>
            </p:custDataLst>
          </p:nvPr>
        </p:nvSpPr>
        <p:spPr bwMode="gray">
          <a:xfrm>
            <a:off x="3084513" y="55784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FFAA26-9EC4-408F-A298-E29B2921E5EB}" type="datetime'''''2''.''''''''''''0'''">
              <a:rPr lang="en-US" altLang="en-US" sz="1000" smtClean="0"/>
              <a:pPr/>
              <a:t>2.0</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D0F6C90A-A98F-4C6E-B0D5-942C39A969CB}"/>
              </a:ext>
            </a:extLst>
          </p:cNvPr>
          <p:cNvSpPr>
            <a:spLocks noGrp="1"/>
          </p:cNvSpPr>
          <p:nvPr>
            <p:custDataLst>
              <p:tags r:id="rId29"/>
            </p:custDataLst>
          </p:nvPr>
        </p:nvSpPr>
        <p:spPr bwMode="gray">
          <a:xfrm>
            <a:off x="3476625" y="33940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45579-9FD7-4C37-9262-14610C239160}" type="datetime'''''''''''3''''''''''7''.''''''''''''2'''''''''''''">
              <a:rPr lang="en-US" altLang="en-US" sz="1000" smtClean="0"/>
              <a:pPr/>
              <a:t>37.2</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E67801DC-7E89-4BD3-BCEF-915539577FF3}"/>
              </a:ext>
            </a:extLst>
          </p:cNvPr>
          <p:cNvSpPr>
            <a:spLocks noGrp="1"/>
          </p:cNvSpPr>
          <p:nvPr>
            <p:custDataLst>
              <p:tags r:id="rId30"/>
            </p:custDataLst>
          </p:nvPr>
        </p:nvSpPr>
        <p:spPr bwMode="gray">
          <a:xfrm>
            <a:off x="4194175" y="5553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B80EDF-767B-4FE6-BA5A-E0496B8050FC}" type="datetime'''''''''''''''''''''''''''''''2''''''''.''''''4'''">
              <a:rPr lang="en-US" altLang="en-US" sz="1000" smtClean="0"/>
              <a:pPr/>
              <a:t>2.4</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69" name="Chart 68">
            <a:extLst>
              <a:ext uri="{FF2B5EF4-FFF2-40B4-BE49-F238E27FC236}">
                <a16:creationId xmlns:a16="http://schemas.microsoft.com/office/drawing/2014/main" id="{CE0DC22B-0481-40EF-9BE6-3BFDAE911BC0}"/>
              </a:ext>
            </a:extLst>
          </p:cNvPr>
          <p:cNvGraphicFramePr/>
          <p:nvPr>
            <p:custDataLst>
              <p:tags r:id="rId31"/>
            </p:custDataLst>
          </p:nvPr>
        </p:nvGraphicFramePr>
        <p:xfrm>
          <a:off x="7008813" y="3325813"/>
          <a:ext cx="2514600" cy="2498725"/>
        </p:xfrm>
        <a:graphic>
          <a:graphicData uri="http://schemas.openxmlformats.org/drawingml/2006/chart">
            <c:chart xmlns:c="http://schemas.openxmlformats.org/drawingml/2006/chart" xmlns:r="http://schemas.openxmlformats.org/officeDocument/2006/relationships" r:id="rId46"/>
          </a:graphicData>
        </a:graphic>
      </p:graphicFrame>
      <p:sp>
        <p:nvSpPr>
          <p:cNvPr id="51" name="テキスト プレースホルダ 9"/>
          <p:cNvSpPr>
            <a:spLocks noGrp="1"/>
          </p:cNvSpPr>
          <p:nvPr>
            <p:custDataLst>
              <p:tags r:id="rId32"/>
            </p:custDataLst>
          </p:nvPr>
        </p:nvSpPr>
        <p:spPr bwMode="auto">
          <a:xfrm>
            <a:off x="6737350" y="40417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5" name="テキスト プレースホルダ 9"/>
          <p:cNvSpPr>
            <a:spLocks noGrp="1"/>
          </p:cNvSpPr>
          <p:nvPr>
            <p:custDataLst>
              <p:tags r:id="rId33"/>
            </p:custDataLst>
          </p:nvPr>
        </p:nvSpPr>
        <p:spPr bwMode="auto">
          <a:xfrm>
            <a:off x="8804275" y="56403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7695AAE-A918-4908-AA38-ACF0B5176542}" type="datetime'''''''''''''''''''''''''''中''''''''''''''''''''''''''''''国'''">
              <a:rPr lang="ja-JP" altLang="en-US" sz="1000" smtClean="0"/>
              <a:pPr/>
              <a:t>中国</a:t>
            </a:fld>
            <a:endParaRPr kumimoji="0" lang="ja-JP" altLang="en-US" sz="1000" dirty="0">
              <a:sym typeface="+mn-lt"/>
            </a:endParaRPr>
          </a:p>
        </p:txBody>
      </p:sp>
      <p:sp>
        <p:nvSpPr>
          <p:cNvPr id="33" name="テキスト プレースホルダ 9"/>
          <p:cNvSpPr>
            <a:spLocks noGrp="1"/>
          </p:cNvSpPr>
          <p:nvPr>
            <p:custDataLst>
              <p:tags r:id="rId34"/>
            </p:custDataLst>
          </p:nvPr>
        </p:nvSpPr>
        <p:spPr bwMode="auto">
          <a:xfrm>
            <a:off x="8874125" y="33956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FD0903-E071-419A-9D82-F9F66937EE8D}" type="datetime'''ド''''''''''''''''イ''ツ'''''''''''''''''">
              <a:rPr lang="ja-JP" altLang="en-US" sz="1000" smtClean="0"/>
              <a:pPr/>
              <a:t>ドイツ</a:t>
            </a:fld>
            <a:endParaRPr kumimoji="0" lang="ja-JP" altLang="en-US" sz="1000" dirty="0">
              <a:sym typeface="+mn-lt"/>
            </a:endParaRPr>
          </a:p>
        </p:txBody>
      </p:sp>
      <p:sp>
        <p:nvSpPr>
          <p:cNvPr id="34" name="テキスト プレースホルダ 9"/>
          <p:cNvSpPr>
            <a:spLocks noGrp="1"/>
          </p:cNvSpPr>
          <p:nvPr>
            <p:custDataLst>
              <p:tags r:id="rId35"/>
            </p:custDataLst>
          </p:nvPr>
        </p:nvSpPr>
        <p:spPr bwMode="auto">
          <a:xfrm>
            <a:off x="9471025" y="46116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F5BCC6-1503-4B25-ACC6-B291A38D3DBB}" type="datetime'ア''''''''''''''''メ''''''''''''''''''''リ''''カ'''''">
              <a:rPr lang="ja-JP" altLang="en-US" sz="1000" smtClean="0"/>
              <a:pPr/>
              <a:t>アメリカ</a:t>
            </a:fld>
            <a:endParaRPr kumimoji="0" lang="ja-JP" altLang="en-US" sz="1000" dirty="0">
              <a:sym typeface="+mn-lt"/>
            </a:endParaRPr>
          </a:p>
        </p:txBody>
      </p:sp>
      <p:sp>
        <p:nvSpPr>
          <p:cNvPr id="37" name="テキスト プレースホルダ 9"/>
          <p:cNvSpPr>
            <a:spLocks noGrp="1"/>
          </p:cNvSpPr>
          <p:nvPr>
            <p:custDataLst>
              <p:tags r:id="rId36"/>
            </p:custDataLst>
          </p:nvPr>
        </p:nvSpPr>
        <p:spPr bwMode="auto">
          <a:xfrm>
            <a:off x="7850188" y="5762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49DB5DB-8395-47BB-B8C4-06084DE5753B}"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37"/>
            </p:custDataLst>
          </p:nvPr>
        </p:nvSpPr>
        <p:spPr bwMode="auto">
          <a:xfrm>
            <a:off x="7378700" y="55959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B32403-1AC2-4BFE-83EA-742A15DECC58}" type="datetime'''韓''''''''''''''''''''国'''''''''''''''''''''''''''''''''">
              <a:rPr lang="ja-JP" altLang="en-US" sz="1000" smtClean="0"/>
              <a:pPr/>
              <a:t>韓国</a:t>
            </a:fld>
            <a:endParaRPr kumimoji="0" lang="ja-JP" altLang="en-US" sz="1000" dirty="0">
              <a:sym typeface="+mn-lt"/>
            </a:endParaRPr>
          </a:p>
        </p:txBody>
      </p:sp>
      <p:sp>
        <p:nvSpPr>
          <p:cNvPr id="19" name="Rectangle 18"/>
          <p:cNvSpPr/>
          <p:nvPr>
            <p:custDataLst>
              <p:tags r:id="rId38"/>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9"/>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0"/>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1"/>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年時点では、主な輸入相手国は、ドイツ、アメリカ、中国であり、それに日本が次いでいる。</a:t>
            </a:r>
          </a:p>
        </p:txBody>
      </p:sp>
      <p:sp>
        <p:nvSpPr>
          <p:cNvPr id="70" name="テキスト ボックス 21">
            <a:extLst>
              <a:ext uri="{FF2B5EF4-FFF2-40B4-BE49-F238E27FC236}">
                <a16:creationId xmlns:a16="http://schemas.microsoft.com/office/drawing/2014/main" id="{39074187-E4F5-4606-9B0A-99ED2317C6C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65182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169024" y="4149080"/>
            <a:ext cx="4536504" cy="2520280"/>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Amico(X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Angio</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Skan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（循環系疾患の早期診断装置）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Cardex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（患者モニター関連）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Conmet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Holding</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障がい</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者用医療</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用品）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Elamed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（理学療法関連）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Electron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ELEPS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Krylo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（婦人科系他手術関連製品）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Lenigrad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Optical&amp;Mechanical</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Enteprise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LOMO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）（光学関連製品）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Medicom</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-MTD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Meditek</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Mitsar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（機能診断）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Monitor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Polyus Research &amp; Development Institute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（量子エレクトロニクス）</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SpectrAP</a:t>
            </a:r>
            <a:r>
              <a:rPr lang="en-US" altLang="ja-JP" sz="10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Spectromed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SPF BIOSS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Triton Electronic Systems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XEMA</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（検査試薬）</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Zelenograd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Innovation Technology Centre of Medical Equipment </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ZITC-MT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）（除細動および透析）</a:t>
            </a:r>
          </a:p>
        </p:txBody>
      </p:sp>
      <p:sp>
        <p:nvSpPr>
          <p:cNvPr id="15" name="正方形/長方形 14"/>
          <p:cNvSpPr/>
          <p:nvPr/>
        </p:nvSpPr>
        <p:spPr>
          <a:xfrm>
            <a:off x="272075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6051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420889"/>
            <a:ext cx="1872208" cy="936103"/>
          </a:xfrm>
          <a:prstGeom prst="roundRect">
            <a:avLst>
              <a:gd name="adj" fmla="val 8527"/>
            </a:avLst>
          </a:prstGeom>
          <a:solidFill>
            <a:srgbClr val="A2BBDC"/>
          </a:solidFill>
        </p:spPr>
        <p:txBody>
          <a:bodyPr wrap="none" rtlCol="0" anchor="ctr">
            <a:noAutofit/>
          </a:bodyPr>
          <a:lstStyle/>
          <a:p>
            <a:pPr algn="ctr" fontAlgn="ctr"/>
            <a:r>
              <a:rPr lang="zh-TW" altLang="en-US" sz="1600" dirty="0">
                <a:latin typeface="HGP創英角ｺﾞｼｯｸUB" panose="020B0900000000000000" pitchFamily="50" charset="-128"/>
                <a:ea typeface="HGP創英角ｺﾞｼｯｸUB" panose="020B0900000000000000" pitchFamily="50" charset="-128"/>
              </a:rPr>
              <a:t>非高度医療機器</a:t>
            </a: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現在では、医療機器メーカー約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社によって製造された、約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点の政府認証済み医療関連製品が流通している。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割が民間企業である。また、政府認証済み医療関連製品約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点のうち、</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点がロシア国内で製造されている。</a:t>
            </a:r>
          </a:p>
        </p:txBody>
      </p:sp>
      <p:grpSp>
        <p:nvGrpSpPr>
          <p:cNvPr id="5" name="グループ化 7"/>
          <p:cNvGrpSpPr/>
          <p:nvPr/>
        </p:nvGrpSpPr>
        <p:grpSpPr>
          <a:xfrm>
            <a:off x="416496" y="1988840"/>
            <a:ext cx="43204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ソビエト崩壊後のロシア製機器と海外製機器の位置づけ</a:t>
              </a:r>
              <a:endParaRPr lang="en-US" altLang="ko-KR" sz="1400" dirty="0">
                <a:solidFill>
                  <a:srgbClr val="000000"/>
                </a:solidFill>
                <a:latin typeface="Arial Black" pitchFamily="34" charset="0"/>
                <a:ea typeface="HGP創英角ｺﾞｼｯｸUB" pitchFamily="50" charset="-128"/>
              </a:endParaRPr>
            </a:p>
          </p:txBody>
        </p:sp>
      </p:grpSp>
      <p:sp>
        <p:nvSpPr>
          <p:cNvPr id="8" name="角丸四角形 7"/>
          <p:cNvSpPr/>
          <p:nvPr/>
        </p:nvSpPr>
        <p:spPr>
          <a:xfrm>
            <a:off x="560512" y="2420888"/>
            <a:ext cx="1872208" cy="936103"/>
          </a:xfrm>
          <a:prstGeom prst="roundRect">
            <a:avLst>
              <a:gd name="adj" fmla="val 8527"/>
            </a:avLst>
          </a:prstGeom>
          <a:solidFill>
            <a:srgbClr val="A2BBDC"/>
          </a:solidFill>
        </p:spPr>
        <p:txBody>
          <a:bodyPr wrap="none" rtlCol="0" anchor="ctr">
            <a:noAutofit/>
          </a:bodyPr>
          <a:lstStyle/>
          <a:p>
            <a:pPr algn="ctr" fontAlgn="ctr"/>
            <a:r>
              <a:rPr lang="ja-JP" altLang="ja-JP" sz="1600" dirty="0">
                <a:latin typeface="HGP創英角ｺﾞｼｯｸUB" panose="020B0900000000000000" pitchFamily="50" charset="-128"/>
                <a:ea typeface="HGP創英角ｺﾞｼｯｸUB" panose="020B0900000000000000" pitchFamily="50" charset="-128"/>
              </a:rPr>
              <a:t>高度医療機器</a:t>
            </a:r>
            <a:endParaRPr kumimoji="1"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 name="正方形/長方形 8"/>
          <p:cNvSpPr/>
          <p:nvPr/>
        </p:nvSpPr>
        <p:spPr>
          <a:xfrm>
            <a:off x="63252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ja-JP" sz="1400" b="1" dirty="0">
                <a:latin typeface="ＭＳ Ｐゴシック" panose="020B0600070205080204" pitchFamily="50" charset="-128"/>
                <a:ea typeface="ＭＳ Ｐゴシック" panose="020B0600070205080204" pitchFamily="50" charset="-128"/>
              </a:rPr>
              <a:t>西欧企業</a:t>
            </a:r>
            <a:r>
              <a:rPr lang="ja-JP" altLang="en-US" sz="1400" b="1" dirty="0">
                <a:latin typeface="ＭＳ Ｐゴシック" panose="020B0600070205080204" pitchFamily="50" charset="-128"/>
                <a:ea typeface="ＭＳ Ｐゴシック" panose="020B0600070205080204" pitchFamily="50" charset="-128"/>
              </a:rPr>
              <a:t>が</a:t>
            </a:r>
            <a:br>
              <a:rPr lang="en-US" altLang="ja-JP" sz="1400" b="1" dirty="0">
                <a:latin typeface="ＭＳ Ｐゴシック" panose="020B0600070205080204" pitchFamily="50" charset="-128"/>
                <a:ea typeface="ＭＳ Ｐゴシック" panose="020B0600070205080204" pitchFamily="50" charset="-128"/>
              </a:rPr>
            </a:br>
            <a:r>
              <a:rPr lang="ja-JP" altLang="en-US" sz="1400" b="1">
                <a:latin typeface="ＭＳ Ｐゴシック" panose="020B0600070205080204" pitchFamily="50" charset="-128"/>
                <a:ea typeface="ＭＳ Ｐゴシック" panose="020B0600070205080204" pitchFamily="50" charset="-128"/>
              </a:rPr>
              <a:t>高いシェアを占める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79276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en-US" sz="1400" b="1" dirty="0"/>
              <a:t>ロシアの</a:t>
            </a:r>
            <a:r>
              <a:rPr lang="ja-JP" altLang="en-US" sz="1400" b="1"/>
              <a:t>地場企業が</a:t>
            </a:r>
            <a:br>
              <a:rPr lang="en-US" altLang="ja-JP" sz="1400" b="1"/>
            </a:br>
            <a:r>
              <a:rPr lang="ja-JP" altLang="en-US" sz="1400" b="1"/>
              <a:t>主に製造している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008784" y="2996952"/>
            <a:ext cx="1420708" cy="360040"/>
          </a:xfrm>
          <a:prstGeom prst="rect">
            <a:avLst/>
          </a:prstGeom>
        </p:spPr>
        <p:txBody>
          <a:bodyPr wrap="none">
            <a:noAutofit/>
          </a:bodyPr>
          <a:lstStyle/>
          <a:p>
            <a:r>
              <a:rPr lang="ja-JP" altLang="ja-JP" sz="900" dirty="0"/>
              <a:t>病院用照明</a:t>
            </a:r>
            <a:r>
              <a:rPr lang="ja-JP" altLang="en-US" sz="900" dirty="0"/>
              <a:t>、</a:t>
            </a:r>
            <a:r>
              <a:rPr lang="ja-JP" altLang="ja-JP" sz="900" dirty="0"/>
              <a:t>手術台</a:t>
            </a:r>
            <a:r>
              <a:rPr lang="ja-JP" altLang="en-US" sz="900" dirty="0"/>
              <a:t>、</a:t>
            </a:r>
            <a:endParaRPr lang="en-US" altLang="ja-JP" sz="900" dirty="0"/>
          </a:p>
          <a:p>
            <a:r>
              <a:rPr lang="ja-JP" altLang="ja-JP" sz="900" dirty="0"/>
              <a:t>殺菌器</a:t>
            </a:r>
            <a:r>
              <a:rPr lang="ja-JP" altLang="en-US" sz="900" dirty="0"/>
              <a:t>、</a:t>
            </a:r>
            <a:r>
              <a:rPr lang="ja-JP" altLang="ja-JP" sz="900" dirty="0"/>
              <a:t>医療用ベッド</a:t>
            </a:r>
            <a:r>
              <a:rPr lang="ja-JP" altLang="en-US" sz="900" dirty="0"/>
              <a:t>　等</a:t>
            </a:r>
          </a:p>
        </p:txBody>
      </p:sp>
      <p:sp>
        <p:nvSpPr>
          <p:cNvPr id="16" name="正方形/長方形 15"/>
          <p:cNvSpPr/>
          <p:nvPr/>
        </p:nvSpPr>
        <p:spPr>
          <a:xfrm>
            <a:off x="2792760" y="4653136"/>
            <a:ext cx="1728192" cy="864096"/>
          </a:xfrm>
          <a:prstGeom prst="rect">
            <a:avLst/>
          </a:prstGeom>
          <a:solidFill>
            <a:srgbClr val="AFE6F7"/>
          </a:solidFill>
          <a:ln w="19050" cmpd="sng">
            <a:solidFill>
              <a:srgbClr val="3D6AA7"/>
            </a:solidFill>
          </a:ln>
        </p:spPr>
        <p:txBody>
          <a:bodyPr wrap="none" anchor="ctr" anchorCtr="0">
            <a:noAutofit/>
          </a:bodyPr>
          <a:lstStyle/>
          <a:p>
            <a:pPr algn="ctr"/>
            <a:r>
              <a:rPr lang="ja-JP" altLang="en-US" sz="1400" b="1" dirty="0"/>
              <a:t>近年、パキスタン</a:t>
            </a:r>
            <a:br>
              <a:rPr lang="en-US" altLang="ja-JP" sz="1400" b="1" dirty="0"/>
            </a:br>
            <a:r>
              <a:rPr lang="ja-JP" altLang="en-US" sz="1400" b="1" dirty="0"/>
              <a:t>および中国製の</a:t>
            </a:r>
            <a:br>
              <a:rPr lang="en-US" altLang="ja-JP" sz="1400" b="1" dirty="0"/>
            </a:br>
            <a:r>
              <a:rPr lang="ja-JP" altLang="en-US" sz="1400" b="1" dirty="0"/>
              <a:t>製品が増えている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7" name="二等辺三角形 16"/>
          <p:cNvSpPr/>
          <p:nvPr/>
        </p:nvSpPr>
        <p:spPr>
          <a:xfrm flipH="1">
            <a:off x="2936776" y="4293096"/>
            <a:ext cx="1440160" cy="259229"/>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2276872"/>
            <a:ext cx="4536504" cy="504056"/>
          </a:xfrm>
          <a:prstGeom prst="roundRect">
            <a:avLst>
              <a:gd name="adj" fmla="val 5644"/>
            </a:avLst>
          </a:prstGeom>
          <a:noFill/>
          <a:extLst>
            <a:ext uri="{909E8E84-426E-40DD-AFC4-6F175D3DCCD1}">
              <a14:hiddenFill xmlns:a14="http://schemas.microsoft.com/office/drawing/2010/main">
                <a:solidFill>
                  <a:srgbClr val="DDE6F3"/>
                </a:solidFill>
              </a14:hiddenFill>
            </a:ext>
          </a:extLst>
        </p:spPr>
        <p:txBody>
          <a:bodyPr wrap="square" lIns="36000" rIns="36000" anchor="t" anchorCtr="0">
            <a:noAutofit/>
          </a:bodyPr>
          <a:lstStyle/>
          <a:p>
            <a:pPr algn="just"/>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ロシアを代表する医療機器として、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Kb-</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Vzlet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社が製造する心臓外科用</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器具の</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Cosmeya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」など</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が挙げられる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169024" y="1988840"/>
            <a:ext cx="4536504"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主要メーカーと製品</a:t>
              </a:r>
            </a:p>
          </p:txBody>
        </p:sp>
      </p:grpSp>
      <p:sp>
        <p:nvSpPr>
          <p:cNvPr id="26" name="テキスト ボックス 25"/>
          <p:cNvSpPr txBox="1"/>
          <p:nvPr/>
        </p:nvSpPr>
        <p:spPr>
          <a:xfrm>
            <a:off x="7545288" y="6381328"/>
            <a:ext cx="2142822" cy="215444"/>
          </a:xfrm>
          <a:prstGeom prst="rect">
            <a:avLst/>
          </a:prstGeom>
          <a:noFill/>
        </p:spPr>
        <p:txBody>
          <a:bodyPr wrap="square" lIns="0"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ロシアとフランスの合弁企業</a:t>
            </a:r>
          </a:p>
        </p:txBody>
      </p:sp>
      <p:sp>
        <p:nvSpPr>
          <p:cNvPr id="10" name="正方形/長方形 9"/>
          <p:cNvSpPr/>
          <p:nvPr/>
        </p:nvSpPr>
        <p:spPr>
          <a:xfrm>
            <a:off x="5169024" y="2996952"/>
            <a:ext cx="4536504" cy="1008112"/>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メディカルシステム（</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放射線治療機器）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ベクトン・ディッキンソン（注射器）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（検体検査装置、検査分析系）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走査系超音波診断装置）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オリンパス（内視鏡）</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（殺菌・減菌機器）</a:t>
            </a:r>
          </a:p>
        </p:txBody>
      </p:sp>
      <p:sp>
        <p:nvSpPr>
          <p:cNvPr id="22" name="正方形/長方形 21"/>
          <p:cNvSpPr/>
          <p:nvPr/>
        </p:nvSpPr>
        <p:spPr>
          <a:xfrm>
            <a:off x="5169024" y="2780929"/>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外資系企業</a:t>
            </a:r>
            <a:endParaRPr lang="en-US" altLang="ja-JP" sz="1400" dirty="0">
              <a:solidFill>
                <a:schemeClr val="bg1"/>
              </a:solidFill>
              <a:latin typeface="HGP創英角ｺﾞｼｯｸUB" pitchFamily="50" charset="-128"/>
              <a:ea typeface="HGP創英角ｺﾞｼｯｸUB" pitchFamily="50" charset="-128"/>
            </a:endParaRPr>
          </a:p>
        </p:txBody>
      </p:sp>
      <p:sp>
        <p:nvSpPr>
          <p:cNvPr id="28" name="正方形/長方形 27"/>
          <p:cNvSpPr/>
          <p:nvPr/>
        </p:nvSpPr>
        <p:spPr>
          <a:xfrm>
            <a:off x="5169024" y="3933057"/>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ロシア地場企業</a:t>
            </a:r>
          </a:p>
        </p:txBody>
      </p:sp>
      <p:sp>
        <p:nvSpPr>
          <p:cNvPr id="29" name="テキスト ボックス 28"/>
          <p:cNvSpPr txBox="1"/>
          <p:nvPr/>
        </p:nvSpPr>
        <p:spPr>
          <a:xfrm>
            <a:off x="200472" y="6525344"/>
            <a:ext cx="50405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「ロシアの医療機器市場と規制」（</a:t>
            </a:r>
            <a:r>
              <a:rPr lang="en-US" altLang="ja-JP" sz="800" dirty="0"/>
              <a:t>2012</a:t>
            </a:r>
            <a:r>
              <a:rPr lang="ja-JP" altLang="en-US" sz="800" dirty="0"/>
              <a:t>）、</a:t>
            </a:r>
            <a:r>
              <a:rPr lang="en-US" altLang="ja-JP" sz="800" dirty="0" err="1"/>
              <a:t>Espicom</a:t>
            </a:r>
            <a:r>
              <a:rPr lang="en-US" altLang="ja-JP" sz="800" dirty="0"/>
              <a:t> </a:t>
            </a:r>
            <a:r>
              <a:rPr lang="ja-JP" altLang="en-US" sz="800" dirty="0"/>
              <a:t>「</a:t>
            </a:r>
            <a:r>
              <a:rPr lang="en-US" altLang="ja-JP" sz="800" dirty="0"/>
              <a:t>Medical Device Intelligence Report Q2</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906265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82358316"/>
              </p:ext>
            </p:extLst>
          </p:nvPr>
        </p:nvGraphicFramePr>
        <p:xfrm>
          <a:off x="200023" y="1412776"/>
          <a:ext cx="9504000" cy="464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 &amp; D Rus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医療機器・健康機器、計測・計量機器の販売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Arkray</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機器、試薬の開発・製造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Konica Minolta Medical Systems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LLC OMRON Electronics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制御機器の販売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Moscow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自社製品の販売及びデジタルカメラ、医療用内視鏡の修理サービス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O.O.O. Nipro Medical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Pharma</a:t>
                      </a:r>
                      <a:r>
                        <a:rPr lang="en-US" sz="1100" b="0" i="0" u="none" strike="noStrike" dirty="0">
                          <a:solidFill>
                            <a:schemeClr val="tx1"/>
                          </a:solidFill>
                          <a:effectLst/>
                          <a:latin typeface="+mn-lt"/>
                          <a:ea typeface="ＭＳ Ｐゴシック" panose="020B0600070205080204" pitchFamily="50" charset="-128"/>
                        </a:rPr>
                        <a:t> Packaging Ural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a:solidFill>
                            <a:schemeClr val="tx1"/>
                          </a:solidFill>
                          <a:effectLst/>
                          <a:latin typeface="+mn-lt"/>
                          <a:ea typeface="ＭＳ Ｐゴシック" panose="020B0600070205080204" pitchFamily="50" charset="-128"/>
                        </a:rPr>
                        <a:t>80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RUS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baseline="0" dirty="0">
                          <a:solidFill>
                            <a:schemeClr val="tx1"/>
                          </a:solidFill>
                          <a:effectLst/>
                          <a:latin typeface="+mn-lt"/>
                          <a:ea typeface="ＭＳ Ｐゴシック" panose="020B0600070205080204" pitchFamily="50" charset="-128"/>
                        </a:rPr>
                        <a:t>FUJIFILM</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Rus</a:t>
                      </a:r>
                      <a:r>
                        <a:rPr lang="en-US" altLang="ja-JP" sz="1100" b="0" i="0" u="none" strike="noStrike" baseline="0" dirty="0">
                          <a:solidFill>
                            <a:schemeClr val="tx1"/>
                          </a:solidFill>
                          <a:effectLst/>
                          <a:latin typeface="+mn-lt"/>
                          <a:ea typeface="ＭＳ Ｐゴシック" panose="020B0600070205080204" pitchFamily="50" charset="-128"/>
                        </a:rPr>
                        <a:t> LLC</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当社イメージング、メディカル製品の販売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1978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公的医療機関における調達は、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年以降、地方への権限委譲が進んでいるものの、依然として連邦政府が大きな権限を持つ。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016" y="1844824"/>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公的医療機関における医療機器の調達権限</a:t>
              </a:r>
            </a:p>
          </p:txBody>
        </p:sp>
      </p:grpSp>
      <p:graphicFrame>
        <p:nvGraphicFramePr>
          <p:cNvPr id="8" name="表 7"/>
          <p:cNvGraphicFramePr>
            <a:graphicFrameLocks noGrp="1"/>
          </p:cNvGraphicFramePr>
          <p:nvPr>
            <p:extLst>
              <p:ext uri="{D42A27DB-BD31-4B8C-83A1-F6EECF244321}">
                <p14:modId xmlns:p14="http://schemas.microsoft.com/office/powerpoint/2010/main" val="4044197933"/>
              </p:ext>
            </p:extLst>
          </p:nvPr>
        </p:nvGraphicFramePr>
        <p:xfrm>
          <a:off x="632520" y="2348880"/>
          <a:ext cx="8640000" cy="1512168"/>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756084">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連邦政府</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地方政府の保健省および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一部の有力な医師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公的診療所、病院および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現場の医師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6084">
                <a:tc>
                  <a:txBody>
                    <a:bodyPr/>
                    <a:lstStyle/>
                    <a:p>
                      <a:pPr algn="ctr"/>
                      <a:r>
                        <a:rPr lang="ja-JP" altLang="ja-JP" sz="1400" dirty="0"/>
                        <a:t>政府調達が</a:t>
                      </a:r>
                      <a:r>
                        <a:rPr lang="en-US" altLang="ja-JP" sz="2400" dirty="0">
                          <a:latin typeface="Arial Black" panose="020B0A04020102020204" pitchFamily="34" charset="0"/>
                          <a:ea typeface="HGP創英角ｺﾞｼｯｸUB" panose="020B0900000000000000" pitchFamily="50" charset="-128"/>
                        </a:rPr>
                        <a:t>9</a:t>
                      </a:r>
                      <a:r>
                        <a:rPr lang="ja-JP" altLang="ja-JP" sz="2400" dirty="0">
                          <a:latin typeface="HGP創英角ｺﾞｼｯｸUB" panose="020B0900000000000000" pitchFamily="50" charset="-128"/>
                          <a:ea typeface="HGP創英角ｺﾞｼｯｸUB" panose="020B0900000000000000" pitchFamily="50" charset="-128"/>
                        </a:rPr>
                        <a:t>割</a:t>
                      </a:r>
                      <a:endParaRPr kumimoji="1" lang="ja-JP" altLang="en-US" sz="240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tc>
                  <a:txBody>
                    <a:bodyPr/>
                    <a:lstStyle/>
                    <a:p>
                      <a:pPr algn="ctr"/>
                      <a:r>
                        <a:rPr lang="ja-JP" altLang="ja-JP" sz="1400" dirty="0"/>
                        <a:t>入札の</a:t>
                      </a:r>
                      <a:r>
                        <a:rPr lang="ja-JP" altLang="en-US" sz="1400" dirty="0"/>
                        <a:t>決定権・</a:t>
                      </a:r>
                      <a:r>
                        <a:rPr lang="ja-JP" altLang="ja-JP" sz="1400" dirty="0"/>
                        <a:t>影響力を持つ</a:t>
                      </a:r>
                      <a:endParaRPr kumimoji="1" lang="ja-JP" altLang="en-US" sz="14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ctr"/>
                      <a:r>
                        <a:rPr lang="ja-JP" altLang="ja-JP" sz="1400" dirty="0"/>
                        <a:t>調達の決定権がない</a:t>
                      </a:r>
                      <a:endParaRPr kumimoji="1" lang="ja-JP" altLang="en-US" sz="1400" dirty="0"/>
                    </a:p>
                  </a:txBody>
                  <a:tcPr anchor="ctr">
                    <a:lnL w="63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9" name="片側の 2 つの角を丸めた四角形 8"/>
          <p:cNvSpPr/>
          <p:nvPr/>
        </p:nvSpPr>
        <p:spPr>
          <a:xfrm>
            <a:off x="2072679" y="4221088"/>
            <a:ext cx="2880319" cy="864096"/>
          </a:xfrm>
          <a:prstGeom prst="round2SameRect">
            <a:avLst>
              <a:gd name="adj1" fmla="val 11376"/>
              <a:gd name="adj2" fmla="val 0"/>
            </a:avLst>
          </a:prstGeom>
          <a:solidFill>
            <a:srgbClr val="A2BBDC"/>
          </a:solidFill>
        </p:spPr>
        <p:txBody>
          <a:bodyPr wrap="none" lIns="108000" tIns="72000" rIns="108000" bIns="72000" anchor="ctr" anchorCtr="0">
            <a:noAutofit/>
          </a:bodyPr>
          <a:lstStyle/>
          <a:p>
            <a:r>
              <a:rPr lang="ja-JP" altLang="ja-JP" sz="1600" b="1" dirty="0"/>
              <a:t>モスクワ</a:t>
            </a:r>
            <a:r>
              <a:rPr lang="ja-JP" altLang="en-US" sz="1600" b="1" dirty="0"/>
              <a:t>や</a:t>
            </a:r>
            <a:br>
              <a:rPr lang="en-US" altLang="ja-JP" sz="1600" b="1" dirty="0"/>
            </a:br>
            <a:r>
              <a:rPr lang="ja-JP" altLang="ja-JP" sz="1600" b="1" dirty="0"/>
              <a:t>サンクトペテルブルグ</a:t>
            </a:r>
            <a:br>
              <a:rPr lang="en-US" altLang="ja-JP" sz="1600" b="1" dirty="0"/>
            </a:br>
            <a:r>
              <a:rPr lang="ja-JP" altLang="ja-JP" sz="1600" b="1" dirty="0"/>
              <a:t>に</a:t>
            </a:r>
            <a:r>
              <a:rPr lang="ja-JP" altLang="en-US" sz="1600" b="1" dirty="0"/>
              <a:t>ある</a:t>
            </a:r>
            <a:r>
              <a:rPr lang="ja-JP" altLang="ja-JP" sz="1600" b="1" dirty="0"/>
              <a:t>代理店</a:t>
            </a:r>
            <a:endParaRPr lang="ja-JP" altLang="en-US" sz="1600" b="1" dirty="0"/>
          </a:p>
        </p:txBody>
      </p:sp>
      <p:sp>
        <p:nvSpPr>
          <p:cNvPr id="10" name="片側の 2 つの角を丸めた四角形 9"/>
          <p:cNvSpPr/>
          <p:nvPr/>
        </p:nvSpPr>
        <p:spPr>
          <a:xfrm>
            <a:off x="2072680" y="5085184"/>
            <a:ext cx="2880319" cy="864096"/>
          </a:xfrm>
          <a:prstGeom prst="round2SameRect">
            <a:avLst>
              <a:gd name="adj1" fmla="val 0"/>
              <a:gd name="adj2" fmla="val 9265"/>
            </a:avLst>
          </a:prstGeom>
          <a:solidFill>
            <a:srgbClr val="E8E8E8"/>
          </a:solidFill>
        </p:spPr>
        <p:txBody>
          <a:bodyPr wrap="square" lIns="108000" tIns="108000" rIns="72000">
            <a:noAutofit/>
          </a:bodyPr>
          <a:lstStyle/>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連邦政府と</a:t>
            </a:r>
            <a:r>
              <a:rPr lang="ja-JP" altLang="en-US" sz="1200" dirty="0"/>
              <a:t>の</a:t>
            </a:r>
            <a:r>
              <a:rPr lang="ja-JP" altLang="ja-JP" sz="1200" dirty="0"/>
              <a:t>関係を構築</a:t>
            </a:r>
            <a:endParaRPr lang="en-US" altLang="ja-JP" sz="1200" dirty="0"/>
          </a:p>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中央アジア・コーカサスの旧ソ連諸国に</a:t>
            </a:r>
            <a:r>
              <a:rPr lang="ja-JP" altLang="en-US" sz="1200" dirty="0"/>
              <a:t>ネットワークを持っている場合も多い</a:t>
            </a:r>
          </a:p>
        </p:txBody>
      </p:sp>
      <p:sp>
        <p:nvSpPr>
          <p:cNvPr id="13" name="角丸四角形 12"/>
          <p:cNvSpPr/>
          <p:nvPr/>
        </p:nvSpPr>
        <p:spPr>
          <a:xfrm>
            <a:off x="5169024" y="4221088"/>
            <a:ext cx="2880320" cy="1728192"/>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dirty="0">
                <a:latin typeface="HGP創英角ｺﾞｼｯｸUB" panose="020B0900000000000000" pitchFamily="50" charset="-128"/>
                <a:ea typeface="HGP創英角ｺﾞｼｯｸUB" panose="020B0900000000000000" pitchFamily="50" charset="-128"/>
              </a:rPr>
              <a:t>連携することで</a:t>
            </a:r>
            <a:endParaRPr lang="en-US" altLang="ja-JP"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ロシア国内での</a:t>
            </a:r>
            <a:r>
              <a:rPr lang="ja-JP" altLang="ja-JP" sz="1600" b="1" dirty="0"/>
              <a:t>法的・経済的リスクを軽減</a:t>
            </a:r>
            <a:endParaRPr lang="en-US" altLang="ja-JP" sz="1600" b="1" dirty="0"/>
          </a:p>
          <a:p>
            <a:pPr marL="193675" indent="-193675" fontAlgn="ctr">
              <a:lnSpc>
                <a:spcPct val="114000"/>
              </a:lnSpc>
              <a:spcAft>
                <a:spcPts val="500"/>
              </a:spcAft>
              <a:buClr>
                <a:srgbClr val="5F8AC3"/>
              </a:buClr>
              <a:buSzPct val="90000"/>
              <a:buFont typeface="Wingdings" panose="05000000000000000000" pitchFamily="2" charset="2"/>
              <a:buChar char="l"/>
            </a:pPr>
            <a:r>
              <a:rPr lang="ja-JP" altLang="en-US" sz="1600" b="1" dirty="0"/>
              <a:t>旧ソ連諸国での拡販を期待</a:t>
            </a: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Medical Device Intelligence Report Q2</a:t>
            </a:r>
            <a:r>
              <a:rPr kumimoji="0" lang="ja-JP" altLang="en-US" sz="800" dirty="0" bmk=""/>
              <a:t>」（</a:t>
            </a:r>
            <a:r>
              <a:rPr kumimoji="0" lang="en-US" altLang="ja-JP" sz="800" dirty="0" bmk=""/>
              <a:t>2013</a:t>
            </a:r>
            <a:r>
              <a:rPr kumimoji="0" lang="ja-JP" altLang="en-US" sz="800" dirty="0" bmk=""/>
              <a:t>）</a:t>
            </a:r>
          </a:p>
        </p:txBody>
      </p:sp>
      <p:sp>
        <p:nvSpPr>
          <p:cNvPr id="15" name="角丸四角形 14"/>
          <p:cNvSpPr/>
          <p:nvPr/>
        </p:nvSpPr>
        <p:spPr>
          <a:xfrm>
            <a:off x="1928664" y="4077072"/>
            <a:ext cx="6264696" cy="2016224"/>
          </a:xfrm>
          <a:prstGeom prst="roundRect">
            <a:avLst>
              <a:gd name="adj" fmla="val 7849"/>
            </a:avLst>
          </a:prstGeom>
          <a:noFill/>
          <a:ln cmpd="sng">
            <a:solidFill>
              <a:srgbClr val="3D6AA7"/>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二等辺三角形 15"/>
          <p:cNvSpPr/>
          <p:nvPr/>
        </p:nvSpPr>
        <p:spPr>
          <a:xfrm rot="16200000">
            <a:off x="4160912" y="4941168"/>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7627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784648" y="1844824"/>
            <a:ext cx="6192688" cy="3960440"/>
          </a:xfrm>
          <a:prstGeom prst="roundRect">
            <a:avLst>
              <a:gd name="adj" fmla="val 3804"/>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grpSp>
        <p:nvGrpSpPr>
          <p:cNvPr id="4" name="Group 5"/>
          <p:cNvGrpSpPr>
            <a:grpSpLocks noChangeAspect="1"/>
          </p:cNvGrpSpPr>
          <p:nvPr/>
        </p:nvGrpSpPr>
        <p:grpSpPr bwMode="auto">
          <a:xfrm>
            <a:off x="5097016" y="3573016"/>
            <a:ext cx="2484541" cy="1990562"/>
            <a:chOff x="5032" y="257"/>
            <a:chExt cx="1187" cy="951"/>
          </a:xfrm>
        </p:grpSpPr>
        <p:sp>
          <p:nvSpPr>
            <p:cNvPr id="5"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輸入中古医療機器の市場規模はまだ小さいが、今後は成長の見込みがある。</a:t>
            </a:r>
          </a:p>
        </p:txBody>
      </p:sp>
      <p:sp>
        <p:nvSpPr>
          <p:cNvPr id="24" name="正方形/長方形 23"/>
          <p:cNvSpPr/>
          <p:nvPr/>
        </p:nvSpPr>
        <p:spPr>
          <a:xfrm>
            <a:off x="1568624" y="2132856"/>
            <a:ext cx="4953000" cy="2161233"/>
          </a:xfrm>
          <a:prstGeom prst="rect">
            <a:avLst/>
          </a:prstGeom>
        </p:spPr>
        <p:txBody>
          <a:bodyPr>
            <a:spAutoFit/>
          </a:bodyPr>
          <a:lstStyle/>
          <a:p>
            <a:pPr lvl="1">
              <a:lnSpc>
                <a:spcPct val="114000"/>
              </a:lnSpc>
              <a:spcAft>
                <a:spcPts val="600"/>
              </a:spcAft>
            </a:pPr>
            <a:r>
              <a:rPr lang="ja-JP" altLang="en-US" dirty="0"/>
              <a:t>特に</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CT</a:t>
            </a:r>
            <a:r>
              <a:rPr lang="ja-JP" altLang="en-US" dirty="0"/>
              <a:t>やレントゲンなどの</a:t>
            </a:r>
            <a:r>
              <a:rPr lang="en-US" altLang="ja-JP" dirty="0"/>
              <a:t>X</a:t>
            </a:r>
            <a:r>
              <a:rPr lang="ja-JP" altLang="en-US" dirty="0"/>
              <a:t>線装置</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MRI</a:t>
            </a:r>
          </a:p>
          <a:p>
            <a:pPr marL="1200150" lvl="2" indent="-285750">
              <a:lnSpc>
                <a:spcPct val="114000"/>
              </a:lnSpc>
              <a:spcAft>
                <a:spcPts val="600"/>
              </a:spcAft>
              <a:buClr>
                <a:srgbClr val="5F8AC3"/>
              </a:buClr>
              <a:buFont typeface="Wingdings" panose="05000000000000000000" pitchFamily="2" charset="2"/>
              <a:buChar char="n"/>
            </a:pPr>
            <a:r>
              <a:rPr lang="ja-JP" altLang="en-US" dirty="0"/>
              <a:t>超音波装置</a:t>
            </a:r>
            <a:endParaRPr lang="en-US" altLang="ja-JP" dirty="0"/>
          </a:p>
          <a:p>
            <a:pPr lvl="1">
              <a:lnSpc>
                <a:spcPct val="114000"/>
              </a:lnSpc>
              <a:spcBef>
                <a:spcPts val="600"/>
              </a:spcBef>
              <a:spcAft>
                <a:spcPts val="600"/>
              </a:spcAft>
            </a:pPr>
            <a:r>
              <a:rPr lang="ja-JP" altLang="en-US" dirty="0"/>
              <a:t>の</a:t>
            </a:r>
            <a:r>
              <a:rPr lang="ja-JP" altLang="en-US" sz="2400" dirty="0">
                <a:latin typeface="HGP創英角ｺﾞｼｯｸUB" panose="020B0900000000000000" pitchFamily="50" charset="-128"/>
                <a:ea typeface="HGP創英角ｺﾞｼｯｸUB" panose="020B0900000000000000" pitchFamily="50" charset="-128"/>
              </a:rPr>
              <a:t>需要が高まる</a:t>
            </a:r>
            <a:r>
              <a:rPr lang="ja-JP" altLang="en-US" dirty="0"/>
              <a:t>とみられる。</a:t>
            </a:r>
            <a:endParaRPr lang="ja-JP" altLang="ja-JP" dirty="0"/>
          </a:p>
        </p:txBody>
      </p:sp>
      <p:sp>
        <p:nvSpPr>
          <p:cNvPr id="26" name="テキスト ボックス 2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948235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50" imgW="360" imgH="360" progId="TCLayout.ActiveDocument.1">
                  <p:embed/>
                </p:oleObj>
              </mc:Choice>
              <mc:Fallback>
                <p:oleObj name="think-cell Slide"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1" name="Chart 60">
            <a:extLst>
              <a:ext uri="{FF2B5EF4-FFF2-40B4-BE49-F238E27FC236}">
                <a16:creationId xmlns:a16="http://schemas.microsoft.com/office/drawing/2014/main" id="{3127F9AF-E113-45F5-AC41-9978D5F853AE}"/>
              </a:ext>
            </a:extLst>
          </p:cNvPr>
          <p:cNvGraphicFramePr/>
          <p:nvPr>
            <p:custDataLst>
              <p:tags r:id="rId4"/>
            </p:custDataLst>
          </p:nvPr>
        </p:nvGraphicFramePr>
        <p:xfrm>
          <a:off x="438150" y="2482850"/>
          <a:ext cx="5576888" cy="3557588"/>
        </p:xfrm>
        <a:graphic>
          <a:graphicData uri="http://schemas.openxmlformats.org/drawingml/2006/chart">
            <c:chart xmlns:c="http://schemas.openxmlformats.org/drawingml/2006/chart" xmlns:r="http://schemas.openxmlformats.org/officeDocument/2006/relationships" r:id="rId52"/>
          </a:graphicData>
        </a:graphic>
      </p:graphicFrame>
      <p:sp>
        <p:nvSpPr>
          <p:cNvPr id="129" name="テキスト プレースホルダ 9">
            <a:extLst>
              <a:ext uri="{FF2B5EF4-FFF2-40B4-BE49-F238E27FC236}">
                <a16:creationId xmlns:a16="http://schemas.microsoft.com/office/drawing/2014/main" id="{70AADF7B-DA85-49F2-88B8-9892FB6F9217}"/>
              </a:ext>
            </a:extLst>
          </p:cNvPr>
          <p:cNvSpPr>
            <a:spLocks noGrp="1"/>
          </p:cNvSpPr>
          <p:nvPr>
            <p:custDataLst>
              <p:tags r:id="rId5"/>
            </p:custDataLst>
          </p:nvPr>
        </p:nvSpPr>
        <p:spPr bwMode="gray">
          <a:xfrm>
            <a:off x="252413" y="5656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EA8698A-B4B7-45D2-A405-355B65DC84F6}" type="datetime'''''''''''''''''''''''''''''''1''''''''''''''''0'">
              <a:rPr lang="en-US" altLang="en-US" sz="1000" smtClean="0"/>
              <a:pPr/>
              <a:t>10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AF9164C1-2880-4317-8B59-B5A2FAFA19B3}"/>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1A12CC-BD32-4E41-96B3-6DA8DD1DE2DD}" type="datetime'''''''''''''''''''''''''''''''''''''''0'''''''''''">
              <a:rPr lang="en-US" altLang="en-US" sz="1000" smtClean="0"/>
              <a:pPr/>
              <a:t>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AB8F5FDE-43C5-4847-B877-B6A63F7D51DC}"/>
              </a:ext>
            </a:extLst>
          </p:cNvPr>
          <p:cNvSpPr>
            <a:spLocks noGrp="1"/>
          </p:cNvSpPr>
          <p:nvPr>
            <p:custDataLst>
              <p:tags r:id="rId7"/>
            </p:custDataLst>
          </p:nvPr>
        </p:nvSpPr>
        <p:spPr bwMode="gray">
          <a:xfrm>
            <a:off x="252413" y="45243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A66129-29FD-4A0B-A699-AC8FF45F1A92}" type="datetime'''''''6''''''''''''''''''''''''''''''''''''''''0'''''''">
              <a:rPr lang="en-US" altLang="en-US" sz="1000" smtClean="0"/>
              <a:pPr/>
              <a:t>60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4931744D-0C41-4759-9EDD-EA6E1C6F0A6C}"/>
              </a:ext>
            </a:extLst>
          </p:cNvPr>
          <p:cNvSpPr>
            <a:spLocks noGrp="1"/>
          </p:cNvSpPr>
          <p:nvPr>
            <p:custDataLst>
              <p:tags r:id="rId8"/>
            </p:custDataLst>
          </p:nvPr>
        </p:nvSpPr>
        <p:spPr bwMode="gray">
          <a:xfrm>
            <a:off x="252413" y="5203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0533EC-0D3D-4230-984E-7B39C798C623}" type="datetime'''''''''''''''''''''3''''''''''''''''''''''0'">
              <a:rPr lang="en-US" altLang="en-US" sz="1000" smtClean="0"/>
              <a:pPr/>
              <a:t>30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C7CC85A7-D2C1-4E97-8F81-9F10B06B0151}"/>
              </a:ext>
            </a:extLst>
          </p:cNvPr>
          <p:cNvSpPr>
            <a:spLocks noGrp="1"/>
          </p:cNvSpPr>
          <p:nvPr>
            <p:custDataLst>
              <p:tags r:id="rId9"/>
            </p:custDataLst>
          </p:nvPr>
        </p:nvSpPr>
        <p:spPr bwMode="gray">
          <a:xfrm>
            <a:off x="252413" y="5429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DF92D4C-15FB-4DAB-B658-2A293C2EAF5C}" type="datetime'''''''2''''0'''''''''''''''''''''''''''''''''''''''''''">
              <a:rPr lang="en-US" altLang="en-US" sz="1000" smtClean="0"/>
              <a:pPr/>
              <a:t>20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7E511D5D-51BB-4DEF-9914-5FA397F7EB05}"/>
              </a:ext>
            </a:extLst>
          </p:cNvPr>
          <p:cNvSpPr>
            <a:spLocks noGrp="1"/>
          </p:cNvSpPr>
          <p:nvPr>
            <p:custDataLst>
              <p:tags r:id="rId10"/>
            </p:custDataLst>
          </p:nvPr>
        </p:nvSpPr>
        <p:spPr bwMode="gray">
          <a:xfrm>
            <a:off x="182563" y="3619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40D1DD-B0DD-4709-86A4-DC258BB1B4BB}" type="datetime'''''''''''''''''''''1''''''''''''''''''''''0''''''''0'">
              <a:rPr lang="en-US" altLang="en-US" sz="1000" smtClean="0"/>
              <a:pPr/>
              <a:t>100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5669341C-33DF-451D-8031-D5891CBC6017}"/>
              </a:ext>
            </a:extLst>
          </p:cNvPr>
          <p:cNvSpPr>
            <a:spLocks noGrp="1"/>
          </p:cNvSpPr>
          <p:nvPr>
            <p:custDataLst>
              <p:tags r:id="rId11"/>
            </p:custDataLst>
          </p:nvPr>
        </p:nvSpPr>
        <p:spPr bwMode="gray">
          <a:xfrm>
            <a:off x="252413" y="49768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ED603E-9FCF-4425-9D9D-AE2A8D3C557C}" type="datetime'''''''''''''''''''''''''''''''''''''4''''''''0'">
              <a:rPr lang="en-US" altLang="en-US" sz="1000" smtClean="0"/>
              <a:pPr/>
              <a:t>40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F95BB775-12E5-4F66-9138-B0B0E2839182}"/>
              </a:ext>
            </a:extLst>
          </p:cNvPr>
          <p:cNvSpPr>
            <a:spLocks noGrp="1"/>
          </p:cNvSpPr>
          <p:nvPr>
            <p:custDataLst>
              <p:tags r:id="rId12"/>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089C8D-37D5-44A8-B622-A4ADAD02D473}" type="datetime'''''5''''0'''''''''''''''''''''''''''">
              <a:rPr lang="en-US" altLang="en-US" sz="1000" smtClean="0"/>
              <a:pPr/>
              <a:t>50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CF829154-C337-428B-9D69-51521C15AD2A}"/>
              </a:ext>
            </a:extLst>
          </p:cNvPr>
          <p:cNvSpPr>
            <a:spLocks noGrp="1"/>
          </p:cNvSpPr>
          <p:nvPr>
            <p:custDataLst>
              <p:tags r:id="rId13"/>
            </p:custDataLst>
          </p:nvPr>
        </p:nvSpPr>
        <p:spPr bwMode="gray">
          <a:xfrm>
            <a:off x="252413" y="4298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F96D46-561F-44C0-A945-F5669231F812}" type="datetime'''''''''''''''''''''''''7''''''''''''0'''''''">
              <a:rPr lang="en-US" altLang="en-US" sz="1000" smtClean="0"/>
              <a:pPr/>
              <a:t>70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393BA11B-7160-4D8D-A7C5-B744919AB70F}"/>
              </a:ext>
            </a:extLst>
          </p:cNvPr>
          <p:cNvSpPr>
            <a:spLocks noGrp="1"/>
          </p:cNvSpPr>
          <p:nvPr>
            <p:custDataLst>
              <p:tags r:id="rId14"/>
            </p:custDataLst>
          </p:nvPr>
        </p:nvSpPr>
        <p:spPr bwMode="gray">
          <a:xfrm>
            <a:off x="252413" y="4071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85A3EEB-F620-49C3-8CB9-8892E8B1263F}" type="datetime'''''''''''''''''''''''8''''''''0'''''''''''''''">
              <a:rPr lang="en-US" altLang="en-US" sz="1000" smtClean="0"/>
              <a:pPr/>
              <a:t>80</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6E3BB447-4993-4206-9359-DE58571B989A}"/>
              </a:ext>
            </a:extLst>
          </p:cNvPr>
          <p:cNvSpPr>
            <a:spLocks noGrp="1"/>
          </p:cNvSpPr>
          <p:nvPr>
            <p:custDataLst>
              <p:tags r:id="rId15"/>
            </p:custDataLst>
          </p:nvPr>
        </p:nvSpPr>
        <p:spPr bwMode="gray">
          <a:xfrm>
            <a:off x="252413" y="3846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282027-C7B1-401F-B090-A7CB0C83BE52}" type="datetime'''''''''9''''''''''''''''''''''''''''''''''''''''''0'''''''''">
              <a:rPr lang="en-US" altLang="en-US" sz="1000" smtClean="0"/>
              <a:pPr/>
              <a:t>90</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A36C018A-468E-4B62-8991-AF586D04B712}"/>
              </a:ext>
            </a:extLst>
          </p:cNvPr>
          <p:cNvSpPr>
            <a:spLocks noGrp="1"/>
          </p:cNvSpPr>
          <p:nvPr>
            <p:custDataLst>
              <p:tags r:id="rId16"/>
            </p:custDataLst>
          </p:nvPr>
        </p:nvSpPr>
        <p:spPr bwMode="gray">
          <a:xfrm>
            <a:off x="182563" y="3394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E46E97-8953-47DD-BFD9-E90B15EAC57B}" type="datetime'''''''''''''''''''''11''''''''''0'''''''''''''''''''''''''">
              <a:rPr lang="en-US" altLang="en-US" sz="1000" smtClean="0"/>
              <a:pPr/>
              <a:t>110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ACFD3B2F-ACCE-4F14-8E39-80A4C3B00E31}"/>
              </a:ext>
            </a:extLst>
          </p:cNvPr>
          <p:cNvSpPr>
            <a:spLocks noGrp="1"/>
          </p:cNvSpPr>
          <p:nvPr>
            <p:custDataLst>
              <p:tags r:id="rId17"/>
            </p:custDataLst>
          </p:nvPr>
        </p:nvSpPr>
        <p:spPr bwMode="gray">
          <a:xfrm>
            <a:off x="182563" y="3167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75DA6B-A43A-4083-9E53-219152BED8DC}" type="datetime'''''''''''''''''1''2''''''''''0'''''''''''''''''''''''">
              <a:rPr lang="en-US" altLang="en-US" sz="1000" smtClean="0"/>
              <a:pPr/>
              <a:t>120</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75C7B919-805C-4A62-A468-867B6CF71F5B}"/>
              </a:ext>
            </a:extLst>
          </p:cNvPr>
          <p:cNvSpPr>
            <a:spLocks noGrp="1"/>
          </p:cNvSpPr>
          <p:nvPr>
            <p:custDataLst>
              <p:tags r:id="rId18"/>
            </p:custDataLst>
          </p:nvPr>
        </p:nvSpPr>
        <p:spPr bwMode="gray">
          <a:xfrm>
            <a:off x="182563" y="2941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DD7242-58F6-43F9-BEDF-4A2AAEA8032F}" type="datetime'''''''''''13''''''''''''''''''''''''''''''''''''''0'''''''''''">
              <a:rPr lang="en-US" altLang="en-US" sz="1000" smtClean="0"/>
              <a:pPr/>
              <a:t>130</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7E6D2143-9A7E-4B9D-87FC-4F7CCBC48CCD}"/>
              </a:ext>
            </a:extLst>
          </p:cNvPr>
          <p:cNvSpPr>
            <a:spLocks noGrp="1"/>
          </p:cNvSpPr>
          <p:nvPr>
            <p:custDataLst>
              <p:tags r:id="rId19"/>
            </p:custDataLst>
          </p:nvPr>
        </p:nvSpPr>
        <p:spPr bwMode="gray">
          <a:xfrm>
            <a:off x="182563" y="2714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60FF1A-D1CD-4DE9-9BC1-FEBE1513A0C8}" type="datetime'''''''''''''''''''''''''''''''1''''''''4''''''''0'''">
              <a:rPr lang="en-US" altLang="en-US" sz="1000" smtClean="0"/>
              <a:pPr/>
              <a:t>140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28CCF7D8-5677-405C-A322-2EDFF5BF6060}"/>
              </a:ext>
            </a:extLst>
          </p:cNvPr>
          <p:cNvSpPr>
            <a:spLocks noGrp="1"/>
          </p:cNvSpPr>
          <p:nvPr>
            <p:custDataLst>
              <p:tags r:id="rId20"/>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C4B589A-296D-476E-8D3B-A6B512ECD4F0}" type="datetime'''''1''5''''''0'''''''''''">
              <a:rPr lang="en-US" altLang="en-US" sz="1000" smtClean="0"/>
              <a:pPr/>
              <a:t>150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A8BB1457-76E8-48DE-B130-D0ED5A41CFE4}"/>
              </a:ext>
            </a:extLst>
          </p:cNvPr>
          <p:cNvSpPr>
            <a:spLocks noGrp="1"/>
          </p:cNvSpPr>
          <p:nvPr>
            <p:custDataLst>
              <p:tags r:id="rId21"/>
            </p:custDataLst>
          </p:nvPr>
        </p:nvSpPr>
        <p:spPr bwMode="gray">
          <a:xfrm>
            <a:off x="2178050" y="3386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EF6385-6459-4F98-B2C2-26C76E06BA51}" type="datetime'''''''1''''''''''''''''''0''''''''''''''''''''''''5.8'''">
              <a:rPr lang="en-US" altLang="en-US" sz="1000" smtClean="0"/>
              <a:pPr/>
              <a:t>105.8</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E5D3B591-5833-4389-86AD-CDFF864FC26A}"/>
              </a:ext>
            </a:extLst>
          </p:cNvPr>
          <p:cNvSpPr>
            <a:spLocks noGrp="1"/>
          </p:cNvSpPr>
          <p:nvPr>
            <p:custDataLst>
              <p:tags r:id="rId22"/>
            </p:custDataLst>
          </p:nvPr>
        </p:nvSpPr>
        <p:spPr bwMode="gray">
          <a:xfrm>
            <a:off x="747713" y="5614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A5E87E-2616-4D3F-BB1D-54CC1758AA19}" type="datetime'''7''''.''''3'''''''''''''''''''''''">
              <a:rPr lang="en-US" altLang="en-US" sz="1000" smtClean="0"/>
              <a:pPr/>
              <a:t>7.3</a:t>
            </a:fld>
            <a:endParaRPr lang="ja-JP" altLang="en-US" sz="1000" dirty="0">
              <a:sym typeface="+mn-lt"/>
            </a:endParaRPr>
          </a:p>
        </p:txBody>
      </p:sp>
      <p:sp>
        <p:nvSpPr>
          <p:cNvPr id="20" name="テキスト プレースホルダ 9"/>
          <p:cNvSpPr>
            <a:spLocks noGrp="1"/>
          </p:cNvSpPr>
          <p:nvPr>
            <p:custDataLst>
              <p:tags r:id="rId23"/>
            </p:custDataLst>
          </p:nvPr>
        </p:nvSpPr>
        <p:spPr bwMode="auto">
          <a:xfrm>
            <a:off x="5313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86F2C-FC28-4BC3-9002-5C956B13321B}" type="datetime'''''''''''''''''''2''''''''1'''''''''''">
              <a:rPr lang="en-US" altLang="en-US" sz="1000" smtClean="0"/>
              <a:pPr/>
              <a:t>21</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A761258F-4A7E-4BCC-A9EF-452C596456B3}"/>
              </a:ext>
            </a:extLst>
          </p:cNvPr>
          <p:cNvSpPr>
            <a:spLocks noGrp="1"/>
          </p:cNvSpPr>
          <p:nvPr>
            <p:custDataLst>
              <p:tags r:id="rId24"/>
            </p:custDataLst>
          </p:nvPr>
        </p:nvSpPr>
        <p:spPr bwMode="gray">
          <a:xfrm>
            <a:off x="5041900" y="52085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EFFAC6-CD84-4147-8D36-D4D65314E645}" type="datetime'''''''''2''5''''''''''''''''''.''''''''''''''''''2'''''">
              <a:rPr lang="en-US" altLang="en-US" sz="1000" smtClean="0"/>
              <a:pPr/>
              <a:t>25.2</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3B5FE387-3C60-4377-AA45-D8F7B895E29A}"/>
              </a:ext>
            </a:extLst>
          </p:cNvPr>
          <p:cNvSpPr>
            <a:spLocks noGrp="1"/>
          </p:cNvSpPr>
          <p:nvPr>
            <p:custDataLst>
              <p:tags r:id="rId25"/>
            </p:custDataLst>
          </p:nvPr>
        </p:nvSpPr>
        <p:spPr bwMode="gray">
          <a:xfrm>
            <a:off x="3259138" y="2595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02A72-8122-4F4F-8B1F-D39C0F178AC5}" type="datetime'''''''''''1''''''''''''4''''''''''''''''0.''8'''''''''''">
              <a:rPr lang="en-US" altLang="en-US" sz="1000" smtClean="0"/>
              <a:pPr/>
              <a:t>140.8</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E328D9E2-4CAA-4057-9270-6B3AA299C0AE}"/>
              </a:ext>
            </a:extLst>
          </p:cNvPr>
          <p:cNvSpPr>
            <a:spLocks noGrp="1"/>
          </p:cNvSpPr>
          <p:nvPr>
            <p:custDataLst>
              <p:tags r:id="rId26"/>
            </p:custDataLst>
          </p:nvPr>
        </p:nvSpPr>
        <p:spPr bwMode="gray">
          <a:xfrm>
            <a:off x="3959225" y="55467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963C-46D2-4717-9C3A-ADB82F41214F}" type="datetime'''''''''1''''''''''0''''''''''''''''''.''''3'''''''''''''''">
              <a:rPr lang="en-US" altLang="en-US" sz="1000" smtClean="0"/>
              <a:pPr/>
              <a:t>10.3</a:t>
            </a:fld>
            <a:endParaRPr lang="ja-JP" altLang="en-US" sz="1000" dirty="0">
              <a:sym typeface="+mn-lt"/>
            </a:endParaRPr>
          </a:p>
        </p:txBody>
      </p:sp>
      <p:sp>
        <p:nvSpPr>
          <p:cNvPr id="24" name="テキスト プレースホルダ 9"/>
          <p:cNvSpPr>
            <a:spLocks noGrp="1"/>
          </p:cNvSpPr>
          <p:nvPr>
            <p:custDataLst>
              <p:tags r:id="rId27"/>
            </p:custDataLst>
          </p:nvPr>
        </p:nvSpPr>
        <p:spPr bwMode="auto">
          <a:xfrm>
            <a:off x="9144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F00779-A1BA-4A49-9F07-F874187961FE}"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8"/>
            </p:custDataLst>
          </p:nvPr>
        </p:nvSpPr>
        <p:spPr bwMode="auto">
          <a:xfrm>
            <a:off x="20669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E9700-07C2-409E-888C-222F4FF0F2AF}"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9"/>
            </p:custDataLst>
          </p:nvPr>
        </p:nvSpPr>
        <p:spPr bwMode="auto">
          <a:xfrm>
            <a:off x="31496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3029A-02B7-4138-94E4-B465503207E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30"/>
            </p:custDataLst>
          </p:nvPr>
        </p:nvSpPr>
        <p:spPr bwMode="auto">
          <a:xfrm>
            <a:off x="42306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7F7A8-D298-4061-A692-A0A9AA8EDA02}" type="datetime'''''''''''''''2''''0'''''''''''''''''''''''''''''''">
              <a:rPr lang="en-US" altLang="en-US" sz="1000" smtClean="0"/>
              <a:pPr/>
              <a:t>20</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26E72700-B245-4DAB-B318-2DC55433A3FE}"/>
              </a:ext>
            </a:extLst>
          </p:cNvPr>
          <p:cNvSpPr>
            <a:spLocks noGrp="1"/>
          </p:cNvSpPr>
          <p:nvPr>
            <p:custDataLst>
              <p:tags r:id="rId31"/>
            </p:custDataLst>
          </p:nvPr>
        </p:nvSpPr>
        <p:spPr bwMode="gray">
          <a:xfrm>
            <a:off x="1830388" y="56007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932100-598E-4721-92FC-B62B6D65E4FD}" type="datetime'''''''''''''''7''''''''''.''''''''''9'''''''''''''''''''">
              <a:rPr lang="en-US" altLang="en-US" sz="1000" smtClean="0"/>
              <a:pPr/>
              <a:t>7.9</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A4DE3E90-BFCC-4A72-A5C1-9A54038D1E04}"/>
              </a:ext>
            </a:extLst>
          </p:cNvPr>
          <p:cNvSpPr>
            <a:spLocks noGrp="1"/>
          </p:cNvSpPr>
          <p:nvPr>
            <p:custDataLst>
              <p:tags r:id="rId32"/>
            </p:custDataLst>
          </p:nvPr>
        </p:nvSpPr>
        <p:spPr bwMode="gray">
          <a:xfrm>
            <a:off x="1095375" y="3327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38FF12-FB9C-4413-982E-98DC7B094798}" type="datetime'''''1''0''8''''''''''''''''''''''''''''.''''''''''''''''''4'">
              <a:rPr lang="en-US" altLang="en-US" sz="1000" smtClean="0"/>
              <a:pPr/>
              <a:t>108.4</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9ABB89A8-AE61-4EBF-9ADD-8E4D8D1B7373}"/>
              </a:ext>
            </a:extLst>
          </p:cNvPr>
          <p:cNvSpPr>
            <a:spLocks noGrp="1"/>
          </p:cNvSpPr>
          <p:nvPr>
            <p:custDataLst>
              <p:tags r:id="rId33"/>
            </p:custDataLst>
          </p:nvPr>
        </p:nvSpPr>
        <p:spPr bwMode="gray">
          <a:xfrm>
            <a:off x="2913063" y="55880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BFE3A-2A6C-4644-84F5-E40676373897}" type="datetime'''''8''''''''''''''''''''.''''''5'''''''''">
              <a:rPr lang="en-US" altLang="en-US" sz="1000" smtClean="0"/>
              <a:pPr/>
              <a:t>8.5</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5ABC0D40-6F0C-4A0F-9009-85ED8B9D643B}"/>
              </a:ext>
            </a:extLst>
          </p:cNvPr>
          <p:cNvSpPr>
            <a:spLocks noGrp="1"/>
          </p:cNvSpPr>
          <p:nvPr>
            <p:custDataLst>
              <p:tags r:id="rId34"/>
            </p:custDataLst>
          </p:nvPr>
        </p:nvSpPr>
        <p:spPr bwMode="gray">
          <a:xfrm>
            <a:off x="4341813" y="33353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E71DF6-F6E8-4406-9EDE-9C3D87A569F1}" type="datetime'''''''''1''0''''''''''8''''''''''''''.''''''''''''''''''1'''">
              <a:rPr lang="en-US" altLang="en-US" sz="1000" smtClean="0"/>
              <a:pPr/>
              <a:t>108.1</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F97D735-2146-44E4-8B29-C5DEBDD32A36}"/>
              </a:ext>
            </a:extLst>
          </p:cNvPr>
          <p:cNvSpPr>
            <a:spLocks noGrp="1"/>
          </p:cNvSpPr>
          <p:nvPr>
            <p:custDataLst>
              <p:tags r:id="rId35"/>
            </p:custDataLst>
          </p:nvPr>
        </p:nvSpPr>
        <p:spPr bwMode="gray">
          <a:xfrm>
            <a:off x="5424488" y="2663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4A59FD-7804-4A77-9781-C487F6D124F4}" type="datetime'''''''''''''1''''''''''''''''''''''''''''''''''''3''7.''8'''''">
              <a:rPr lang="en-US" altLang="en-US" sz="1000" smtClean="0"/>
              <a:pPr/>
              <a:t>137.8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6"/>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7"/>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8"/>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9"/>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年時点では、主な輸入相手国は、ドイツ、アメリカ、その他欧州諸国である。</a:t>
            </a:r>
          </a:p>
        </p:txBody>
      </p:sp>
      <p:graphicFrame>
        <p:nvGraphicFramePr>
          <p:cNvPr id="103" name="Chart 102">
            <a:extLst>
              <a:ext uri="{FF2B5EF4-FFF2-40B4-BE49-F238E27FC236}">
                <a16:creationId xmlns:a16="http://schemas.microsoft.com/office/drawing/2014/main" id="{553AA749-F550-48DE-BF7E-BCD0A6DEAEB4}"/>
              </a:ext>
            </a:extLst>
          </p:cNvPr>
          <p:cNvGraphicFramePr/>
          <p:nvPr>
            <p:custDataLst>
              <p:tags r:id="rId40"/>
            </p:custDataLst>
          </p:nvPr>
        </p:nvGraphicFramePr>
        <p:xfrm>
          <a:off x="6742113" y="3197225"/>
          <a:ext cx="2513012" cy="2498725"/>
        </p:xfrm>
        <a:graphic>
          <a:graphicData uri="http://schemas.openxmlformats.org/drawingml/2006/chart">
            <c:chart xmlns:c="http://schemas.openxmlformats.org/drawingml/2006/chart" xmlns:r="http://schemas.openxmlformats.org/officeDocument/2006/relationships" r:id="rId53"/>
          </a:graphicData>
        </a:graphic>
      </p:graphicFrame>
      <p:sp>
        <p:nvSpPr>
          <p:cNvPr id="92" name="テキスト プレースホルダ 9">
            <a:extLst>
              <a:ext uri="{FF2B5EF4-FFF2-40B4-BE49-F238E27FC236}">
                <a16:creationId xmlns:a16="http://schemas.microsoft.com/office/drawing/2014/main" id="{739C8C87-8D9E-4B61-8B43-60747524CDB1}"/>
              </a:ext>
            </a:extLst>
          </p:cNvPr>
          <p:cNvSpPr>
            <a:spLocks noGrp="1"/>
          </p:cNvSpPr>
          <p:nvPr>
            <p:custDataLst>
              <p:tags r:id="rId41"/>
            </p:custDataLst>
          </p:nvPr>
        </p:nvSpPr>
        <p:spPr bwMode="auto">
          <a:xfrm>
            <a:off x="8518525" y="550703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3D5F91-9D1A-4DD8-940C-38FADF9E04CD}" type="datetime'''フ''''''''''''''ラン''''ス'''''''''''''''''''">
              <a:rPr lang="ja-JP" altLang="en-US" sz="1000" smtClean="0"/>
              <a:pPr/>
              <a:t>フランス</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822D9D66-DC54-44C1-8CB9-2C788CE047A3}"/>
              </a:ext>
            </a:extLst>
          </p:cNvPr>
          <p:cNvSpPr>
            <a:spLocks noGrp="1"/>
          </p:cNvSpPr>
          <p:nvPr>
            <p:custDataLst>
              <p:tags r:id="rId42"/>
            </p:custDataLst>
          </p:nvPr>
        </p:nvSpPr>
        <p:spPr bwMode="auto">
          <a:xfrm>
            <a:off x="8736013" y="33559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33E5A7-8C5E-4175-B7DE-25E82484B317}" type="datetime'ド''''''''''''''イ''''''''''''ツ'''''''">
              <a:rPr lang="ja-JP" altLang="en-US" sz="1000" smtClean="0"/>
              <a:pPr/>
              <a:t>ドイツ</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6928FDCE-540F-4CE2-A387-8061C4F0C7CC}"/>
              </a:ext>
            </a:extLst>
          </p:cNvPr>
          <p:cNvSpPr>
            <a:spLocks noGrp="1"/>
          </p:cNvSpPr>
          <p:nvPr>
            <p:custDataLst>
              <p:tags r:id="rId43"/>
            </p:custDataLst>
          </p:nvPr>
        </p:nvSpPr>
        <p:spPr bwMode="auto">
          <a:xfrm>
            <a:off x="9204325" y="45053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8EB548-33FE-4279-A191-46789888B33D}" type="datetime'ア''''''''メ''''''''''''''''''リ''''''''''カ'''''''''''">
              <a:rPr lang="ja-JP" altLang="en-US" sz="1000" smtClean="0"/>
              <a:pPr/>
              <a:t>アメリカ</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451D8F87-CF53-4CBC-A987-0E059A51EB46}"/>
              </a:ext>
            </a:extLst>
          </p:cNvPr>
          <p:cNvSpPr>
            <a:spLocks noGrp="1"/>
          </p:cNvSpPr>
          <p:nvPr>
            <p:custDataLst>
              <p:tags r:id="rId44"/>
            </p:custDataLst>
          </p:nvPr>
        </p:nvSpPr>
        <p:spPr bwMode="auto">
          <a:xfrm>
            <a:off x="8969375" y="5153025"/>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1CF43D8-5EFD-4672-AA55-4A272B6796E7}" type="datetime'イ''タ''''''''''''''''リ''''''ア'''''''''''''''''''''''''''''''''">
              <a:rPr lang="ja-JP" altLang="en-US" sz="1000" smtClean="0"/>
              <a:pPr/>
              <a:t>イタリア</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076CB63E-6FDA-41D8-8C78-0834045701D0}"/>
              </a:ext>
            </a:extLst>
          </p:cNvPr>
          <p:cNvSpPr>
            <a:spLocks noGrp="1"/>
          </p:cNvSpPr>
          <p:nvPr>
            <p:custDataLst>
              <p:tags r:id="rId45"/>
            </p:custDataLst>
          </p:nvPr>
        </p:nvSpPr>
        <p:spPr bwMode="auto">
          <a:xfrm>
            <a:off x="7004050" y="5594350"/>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52C771-1F6C-498F-9C6D-BD61C72F73BD}" type="datetime'''''アイ''''''''''''ル''''''''''ラ''''ン''''''''''''''ド'''''''''''">
              <a:rPr lang="ja-JP" altLang="en-US" sz="1000" smtClean="0"/>
              <a:pPr/>
              <a:t>アイルランド</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99FF6FF2-AC48-4B5A-AA76-9D8825B2CED8}"/>
              </a:ext>
            </a:extLst>
          </p:cNvPr>
          <p:cNvSpPr>
            <a:spLocks noGrp="1"/>
          </p:cNvSpPr>
          <p:nvPr>
            <p:custDataLst>
              <p:tags r:id="rId46"/>
            </p:custDataLst>
          </p:nvPr>
        </p:nvSpPr>
        <p:spPr bwMode="auto">
          <a:xfrm>
            <a:off x="7886700" y="5659438"/>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EC4302-5373-44D7-B84A-D73C8A248D46}" type="datetime'''''''''''''ス''''''イ''ス'''''''''''''''''''''''''''''''''''''">
              <a:rPr lang="ja-JP" altLang="en-US" sz="1000" smtClean="0"/>
              <a:pPr/>
              <a:t>スイス</a:t>
            </a:fld>
            <a:endParaRPr kumimoji="0" lang="ja-JP" altLang="en-US" sz="1000" dirty="0">
              <a:sym typeface="+mn-lt"/>
            </a:endParaRPr>
          </a:p>
        </p:txBody>
      </p:sp>
      <p:sp>
        <p:nvSpPr>
          <p:cNvPr id="89" name="テキスト プレースホルダ 9">
            <a:extLst>
              <a:ext uri="{FF2B5EF4-FFF2-40B4-BE49-F238E27FC236}">
                <a16:creationId xmlns:a16="http://schemas.microsoft.com/office/drawing/2014/main" id="{D889D8B7-C230-4404-ABC6-5883A6CB8609}"/>
              </a:ext>
            </a:extLst>
          </p:cNvPr>
          <p:cNvSpPr>
            <a:spLocks noGrp="1"/>
          </p:cNvSpPr>
          <p:nvPr>
            <p:custDataLst>
              <p:tags r:id="rId47"/>
            </p:custDataLst>
          </p:nvPr>
        </p:nvSpPr>
        <p:spPr bwMode="auto">
          <a:xfrm>
            <a:off x="6994525" y="54229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45A4BF-5449-4B9A-BE5A-A0216F7DFE61}" type="datetime'イ''''''''''ン''''''''''''''''''''''''''''''''''''''''ド'''">
              <a:rPr kumimoji="0" lang="ja-JP" altLang="en-US" sz="1000" smtClean="0"/>
              <a:pPr/>
              <a:t>インド</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C5793B51-8AEE-4F05-81EE-4917E9FF5F7B}"/>
              </a:ext>
            </a:extLst>
          </p:cNvPr>
          <p:cNvSpPr>
            <a:spLocks noGrp="1"/>
          </p:cNvSpPr>
          <p:nvPr>
            <p:custDataLst>
              <p:tags r:id="rId48"/>
            </p:custDataLst>
          </p:nvPr>
        </p:nvSpPr>
        <p:spPr bwMode="auto">
          <a:xfrm>
            <a:off x="6480175" y="38830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F9719B-C044-4ED0-A0DA-214290C9D297}" type="datetime'''''''''''''''''''''''そ''''''''''''の''''''''''''''''''他'''''''">
              <a:rPr kumimoji="0" lang="ja-JP" altLang="en-US" sz="1000" smtClean="0"/>
              <a:pPr/>
              <a:t>その他</a:t>
            </a:fld>
            <a:endParaRPr kumimoji="0" lang="ja-JP" altLang="en-US" sz="1000" dirty="0">
              <a:sym typeface="+mn-lt"/>
            </a:endParaRPr>
          </a:p>
        </p:txBody>
      </p:sp>
      <p:sp>
        <p:nvSpPr>
          <p:cNvPr id="104" name="テキスト ボックス 21">
            <a:extLst>
              <a:ext uri="{FF2B5EF4-FFF2-40B4-BE49-F238E27FC236}">
                <a16:creationId xmlns:a16="http://schemas.microsoft.com/office/drawing/2014/main" id="{E53EB184-34F0-49B6-A088-5133DDE6278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656884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69260996"/>
              </p:ext>
            </p:extLst>
          </p:nvPr>
        </p:nvGraphicFramePr>
        <p:xfrm>
          <a:off x="200023" y="1412776"/>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LLC Eisai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Takeda Pharmaceuticals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zh-TW" altLang="en-US" sz="1100" b="0" i="0" u="none" strike="noStrike" dirty="0">
                          <a:solidFill>
                            <a:srgbClr val="000000"/>
                          </a:solidFill>
                          <a:effectLst/>
                          <a:latin typeface="+mn-lt"/>
                          <a:ea typeface="ＭＳ Ｐゴシック" panose="020B0600070205080204" pitchFamily="50" charset="-128"/>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ZAO </a:t>
                      </a:r>
                      <a:r>
                        <a:rPr lang="en-US" sz="1100" b="0" i="0" u="none" strike="noStrike" dirty="0" err="1">
                          <a:solidFill>
                            <a:srgbClr val="000000"/>
                          </a:solidFill>
                          <a:effectLst/>
                          <a:latin typeface="+mn-lt"/>
                          <a:ea typeface="ＭＳ Ｐゴシック" panose="020B0600070205080204" pitchFamily="50" charset="-128"/>
                        </a:rPr>
                        <a:t>Astellas</a:t>
                      </a:r>
                      <a:r>
                        <a:rPr lang="en-US" sz="1100" b="0" i="0" u="none" strike="noStrike" dirty="0">
                          <a:solidFill>
                            <a:srgbClr val="000000"/>
                          </a:solidFill>
                          <a:effectLst/>
                          <a:latin typeface="+mn-lt"/>
                          <a:ea typeface="ＭＳ Ｐゴシック" panose="020B0600070205080204" pitchFamily="50" charset="-128"/>
                        </a:rPr>
                        <a:t> </a:t>
                      </a:r>
                      <a:r>
                        <a:rPr lang="en-US" sz="1100" b="0" i="0" u="none" strike="noStrike" dirty="0" err="1">
                          <a:solidFill>
                            <a:srgbClr val="000000"/>
                          </a:solidFill>
                          <a:effectLst/>
                          <a:latin typeface="+mn-lt"/>
                          <a:ea typeface="ＭＳ Ｐゴシック" panose="020B0600070205080204" pitchFamily="50" charset="-128"/>
                        </a:rPr>
                        <a:t>Pharma</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アステラス製薬</a:t>
                      </a:r>
                      <a:endParaRPr lang="zh-TW"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3186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ロシア／一般概況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2668588996"/>
              </p:ext>
            </p:extLst>
          </p:nvPr>
        </p:nvGraphicFramePr>
        <p:xfrm>
          <a:off x="200472" y="1196752"/>
          <a:ext cx="9505056" cy="5040559"/>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7704855">
                  <a:extLst>
                    <a:ext uri="{9D8B030D-6E8A-4147-A177-3AD203B41FA5}">
                      <a16:colId xmlns:a16="http://schemas.microsoft.com/office/drawing/2014/main" val="20001"/>
                    </a:ext>
                  </a:extLst>
                </a:gridCol>
              </a:tblGrid>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モスクワ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ロシア語</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 </a:t>
                      </a:r>
                      <a:r>
                        <a:rPr lang="ja-JP" altLang="en-US" sz="1200" dirty="0">
                          <a:solidFill>
                            <a:schemeClr val="tx1"/>
                          </a:solidFill>
                        </a:rPr>
                        <a:t>ルーブル（</a:t>
                      </a:r>
                      <a:r>
                        <a:rPr lang="en-US" altLang="ja-JP" sz="1200" dirty="0">
                          <a:solidFill>
                            <a:schemeClr val="tx1"/>
                          </a:solidFill>
                        </a:rPr>
                        <a:t>RUB</a:t>
                      </a:r>
                      <a:r>
                        <a:rPr lang="ja-JP" altLang="en-US" sz="1200" dirty="0">
                          <a:solidFill>
                            <a:schemeClr val="tx1"/>
                          </a:solidFill>
                        </a:rPr>
                        <a:t>）　＝　</a:t>
                      </a:r>
                      <a:r>
                        <a:rPr lang="en-US" altLang="ja-JP" sz="1200" dirty="0">
                          <a:solidFill>
                            <a:schemeClr val="tx1"/>
                          </a:solidFill>
                        </a:rPr>
                        <a:t>2.19 </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2022</a:t>
                      </a:r>
                      <a:r>
                        <a:rPr lang="ja-JP" altLang="en-US" sz="1000" dirty="0">
                          <a:solidFill>
                            <a:schemeClr val="tx1"/>
                          </a:solidFill>
                        </a:rPr>
                        <a:t>年</a:t>
                      </a:r>
                      <a:r>
                        <a:rPr lang="en-US" altLang="ja-JP" sz="1000" dirty="0">
                          <a:solidFill>
                            <a:schemeClr val="tx1"/>
                          </a:solidFill>
                        </a:rPr>
                        <a:t>12</a:t>
                      </a:r>
                      <a:r>
                        <a:rPr lang="ja-JP" altLang="en-US" sz="1000" dirty="0">
                          <a:solidFill>
                            <a:schemeClr val="tx1"/>
                          </a:solidFill>
                        </a:rPr>
                        <a:t>月</a:t>
                      </a:r>
                      <a:r>
                        <a:rPr lang="en-US" altLang="ja-JP" sz="1000" dirty="0">
                          <a:solidFill>
                            <a:schemeClr val="tx1"/>
                          </a:solidFill>
                        </a:rPr>
                        <a:t>6</a:t>
                      </a:r>
                      <a:r>
                        <a:rPr lang="ja-JP" altLang="en-US" sz="100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ロシア正教、イスラム教、仏教、ユダヤ教など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共和制，連邦制（共和国や州等</a:t>
                      </a:r>
                      <a:r>
                        <a:rPr lang="en-US" altLang="ja-JP" sz="1200" dirty="0"/>
                        <a:t>83</a:t>
                      </a:r>
                      <a:r>
                        <a:rPr lang="ja-JP" altLang="en-US" sz="1200" dirty="0"/>
                        <a:t>の構成主体からなる連邦国家）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8834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月の大統領選でプーチン氏の再選を決めた。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年の初当選から通算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選となった。実権を維持した首相時代（</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年）も含め、ほぼ四半世紀に及ぶ長期政権が可能になった。</a:t>
                      </a: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月のウクライナ侵略後は、プーチン政権の支持率は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％台にある。相次ぐ法律改正を通じて言論統制を強めており、ロシア国内での活動を停止した国内の独立系報道機関、海外の報道機関等もある。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785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ウクライナとの国境数編地域には退避勧告が発令しており、その他の地域には、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渡航中止勧告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が出ている。また、その他の地域は十分注意となっている。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ロシアがウクライナへの侵略を開始し、ウクライナとの国境周辺地域では、軍事衝突により極めて危険な状況が続いている。そのため、外務省からこれら地域への渡航はどのような目的であれ止めるように、また、既に滞在されて居る方は直ちに退避するように勧告が出されている。</a:t>
                      </a:r>
                      <a:endParaRPr kumimoji="1" lang="en-US" altLang="ja-JP" sz="1200" b="0" kern="1200" dirty="0">
                        <a:solidFill>
                          <a:schemeClr val="tx1"/>
                        </a:solidFill>
                        <a:latin typeface="+mj-ea"/>
                        <a:ea typeface="+mj-ea"/>
                        <a:cs typeface="Arial" panose="020B0604020202020204" pitchFamily="34" charset="0"/>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025" y="6673364"/>
            <a:ext cx="7200800" cy="18463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ホームページ、みずほ銀行</a:t>
            </a:r>
          </a:p>
        </p:txBody>
      </p:sp>
    </p:spTree>
    <p:extLst>
      <p:ext uri="{BB962C8B-B14F-4D97-AF65-F5344CB8AC3E}">
        <p14:creationId xmlns:p14="http://schemas.microsoft.com/office/powerpoint/2010/main" val="252490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1856656" y="5308591"/>
            <a:ext cx="1512168" cy="866936"/>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r>
              <a:rPr lang="ja-JP" altLang="en-US" sz="1200" b="1" dirty="0"/>
              <a:t>大手企業による</a:t>
            </a:r>
            <a:br>
              <a:rPr lang="en-US" altLang="ja-JP" sz="1200" b="1" dirty="0"/>
            </a:br>
            <a:r>
              <a:rPr lang="ja-JP" altLang="en-US" sz="1200" b="1" dirty="0"/>
              <a:t>買収で統合傾向</a:t>
            </a:r>
          </a:p>
        </p:txBody>
      </p:sp>
      <p:sp>
        <p:nvSpPr>
          <p:cNvPr id="28" name="右矢印 27"/>
          <p:cNvSpPr/>
          <p:nvPr/>
        </p:nvSpPr>
        <p:spPr>
          <a:xfrm>
            <a:off x="1856656" y="5310011"/>
            <a:ext cx="1512168" cy="864096"/>
          </a:xfrm>
          <a:prstGeom prst="rightArrow">
            <a:avLst>
              <a:gd name="adj1" fmla="val 50000"/>
              <a:gd name="adj2" fmla="val 44121"/>
            </a:avLst>
          </a:prstGeom>
          <a:noFill/>
          <a:ln w="12700" cmpd="sng">
            <a:solidFill>
              <a:srgbClr val="868686"/>
            </a:solidFill>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76536" y="5300498"/>
            <a:ext cx="1152128" cy="883122"/>
          </a:xfrm>
          <a:prstGeom prst="roundRect">
            <a:avLst>
              <a:gd name="adj" fmla="val 9263"/>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医薬品の卸売業界は、</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Protek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Katren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社で国内市場の半分のシェアを占める。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小売業界のメインプレーヤーとしては、</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Pharmor</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グラフ 12"/>
          <p:cNvGraphicFramePr/>
          <p:nvPr>
            <p:extLst>
              <p:ext uri="{D42A27DB-BD31-4B8C-83A1-F6EECF244321}">
                <p14:modId xmlns:p14="http://schemas.microsoft.com/office/powerpoint/2010/main" val="3179472977"/>
              </p:ext>
            </p:extLst>
          </p:nvPr>
        </p:nvGraphicFramePr>
        <p:xfrm>
          <a:off x="488504" y="2708920"/>
          <a:ext cx="4320480"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720752" y="3212976"/>
            <a:ext cx="1224136" cy="1013354"/>
          </a:xfrm>
          <a:prstGeom prst="rect">
            <a:avLst/>
          </a:prstGeom>
        </p:spPr>
        <p:txBody>
          <a:bodyPr wrap="square">
            <a:spAutoFit/>
          </a:bodyPr>
          <a:lstStyle/>
          <a:p>
            <a:pPr marL="233363" indent="-233363">
              <a:lnSpc>
                <a:spcPct val="114000"/>
              </a:lnSpc>
              <a:buClr>
                <a:srgbClr val="3D6AA7"/>
              </a:buClr>
              <a:buFont typeface="Wingdings" panose="05000000000000000000" pitchFamily="2" charset="2"/>
              <a:buChar char="n"/>
            </a:pPr>
            <a:r>
              <a:rPr lang="en-US" altLang="ja-JP" b="1" dirty="0"/>
              <a:t>Protek</a:t>
            </a:r>
          </a:p>
          <a:p>
            <a:pPr marL="233363" indent="-233363">
              <a:lnSpc>
                <a:spcPct val="114000"/>
              </a:lnSpc>
              <a:buClr>
                <a:srgbClr val="3D6AA7"/>
              </a:buClr>
              <a:buFont typeface="Wingdings" panose="05000000000000000000" pitchFamily="2" charset="2"/>
              <a:buChar char="n"/>
            </a:pPr>
            <a:r>
              <a:rPr lang="en-US" altLang="ja-JP" b="1" dirty="0"/>
              <a:t>SIA</a:t>
            </a:r>
          </a:p>
          <a:p>
            <a:pPr marL="233363" indent="-233363">
              <a:lnSpc>
                <a:spcPct val="114000"/>
              </a:lnSpc>
              <a:buClr>
                <a:srgbClr val="3D6AA7"/>
              </a:buClr>
              <a:buFont typeface="Wingdings" panose="05000000000000000000" pitchFamily="2" charset="2"/>
              <a:buChar char="n"/>
            </a:pPr>
            <a:r>
              <a:rPr lang="en-US" altLang="ja-JP" b="1" dirty="0" err="1"/>
              <a:t>Katren</a:t>
            </a:r>
            <a:endParaRPr lang="ja-JP" altLang="en-US" b="1" dirty="0"/>
          </a:p>
        </p:txBody>
      </p:sp>
      <p:sp>
        <p:nvSpPr>
          <p:cNvPr id="15" name="正方形/長方形 14"/>
          <p:cNvSpPr/>
          <p:nvPr/>
        </p:nvSpPr>
        <p:spPr>
          <a:xfrm>
            <a:off x="3080792" y="4149080"/>
            <a:ext cx="1666482" cy="646331"/>
          </a:xfrm>
          <a:prstGeom prst="rect">
            <a:avLst/>
          </a:prstGeom>
        </p:spPr>
        <p:txBody>
          <a:bodyPr wrap="none" lIns="0">
            <a:spAutoFit/>
          </a:bodyPr>
          <a:lstStyle/>
          <a:p>
            <a:r>
              <a:rPr lang="en-US" altLang="ja-JP" dirty="0">
                <a:latin typeface="Arial Black" panose="020B0A04020102020204" pitchFamily="34" charset="0"/>
                <a:ea typeface="ＭＳ Ｐゴシック" panose="020B0600070205080204" pitchFamily="50" charset="-128"/>
                <a:cs typeface="Arial" panose="020B0604020202020204" pitchFamily="34" charset="0"/>
              </a:rPr>
              <a:t>3</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社</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で、国内市場の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半分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のシェアを占める</a:t>
            </a:r>
          </a:p>
        </p:txBody>
      </p:sp>
      <p:sp>
        <p:nvSpPr>
          <p:cNvPr id="16" name="正方形/長方形 15"/>
          <p:cNvSpPr/>
          <p:nvPr/>
        </p:nvSpPr>
        <p:spPr>
          <a:xfrm>
            <a:off x="920552" y="3717032"/>
            <a:ext cx="1640193" cy="723853"/>
          </a:xfrm>
          <a:prstGeom prst="rect">
            <a:avLst/>
          </a:prstGeom>
        </p:spPr>
        <p:txBody>
          <a:bodyPr wrap="none">
            <a:spAutoFit/>
          </a:bodyPr>
          <a:lstStyle/>
          <a:p>
            <a:pPr marL="168275" indent="-168275">
              <a:lnSpc>
                <a:spcPct val="114000"/>
              </a:lnSpc>
              <a:buClr>
                <a:srgbClr val="868686"/>
              </a:buClr>
              <a:buFont typeface="Wingdings" panose="05000000000000000000" pitchFamily="2" charset="2"/>
              <a:buChar char="n"/>
            </a:pPr>
            <a:r>
              <a:rPr lang="en-US" altLang="ja-JP" sz="1200" dirty="0"/>
              <a:t>Rosta</a:t>
            </a:r>
          </a:p>
          <a:p>
            <a:pPr marL="168275" indent="-168275">
              <a:lnSpc>
                <a:spcPct val="114000"/>
              </a:lnSpc>
              <a:buClr>
                <a:srgbClr val="868686"/>
              </a:buClr>
              <a:buFont typeface="Wingdings" panose="05000000000000000000" pitchFamily="2" charset="2"/>
              <a:buChar char="n"/>
            </a:pPr>
            <a:r>
              <a:rPr lang="en-US" altLang="ja-JP" sz="1200" dirty="0" err="1"/>
              <a:t>Aliance</a:t>
            </a:r>
            <a:r>
              <a:rPr lang="en-US" altLang="ja-JP" sz="1200" dirty="0"/>
              <a:t> Healthcare</a:t>
            </a:r>
          </a:p>
          <a:p>
            <a:pPr marL="168275" indent="-168275">
              <a:lnSpc>
                <a:spcPct val="114000"/>
              </a:lnSpc>
            </a:pPr>
            <a:r>
              <a:rPr lang="en-US" altLang="ja-JP" sz="1200" dirty="0"/>
              <a:t>	</a:t>
            </a:r>
            <a:r>
              <a:rPr lang="ja-JP" altLang="en-US" sz="1200" dirty="0"/>
              <a:t>　　　　　　　　　　　等</a:t>
            </a:r>
          </a:p>
        </p:txBody>
      </p:sp>
      <p:sp>
        <p:nvSpPr>
          <p:cNvPr id="17" name="Rectangle 6"/>
          <p:cNvSpPr>
            <a:spLocks noChangeArrowheads="1"/>
          </p:cNvSpPr>
          <p:nvPr/>
        </p:nvSpPr>
        <p:spPr bwMode="auto">
          <a:xfrm>
            <a:off x="106456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卸売の国内市場占有率</a:t>
            </a:r>
            <a:endParaRPr lang="en-US" altLang="ko-KR" sz="1400" dirty="0">
              <a:solidFill>
                <a:srgbClr val="000000"/>
              </a:solidFill>
              <a:latin typeface="Arial Black" pitchFamily="34" charset="0"/>
              <a:ea typeface="HGP創英角ｺﾞｼｯｸUB" pitchFamily="50" charset="-128"/>
            </a:endParaRPr>
          </a:p>
        </p:txBody>
      </p:sp>
      <p:sp>
        <p:nvSpPr>
          <p:cNvPr id="18" name="正方形/長方形 17"/>
          <p:cNvSpPr/>
          <p:nvPr/>
        </p:nvSpPr>
        <p:spPr>
          <a:xfrm>
            <a:off x="776536" y="5427536"/>
            <a:ext cx="1152128" cy="629047"/>
          </a:xfrm>
          <a:prstGeom prst="rect">
            <a:avLst/>
          </a:prstGeom>
        </p:spPr>
        <p:txBody>
          <a:bodyPr wrap="square" lIns="72000" tIns="0" rIns="36000" bIns="0">
            <a:noAutofit/>
          </a:bodyPr>
          <a:lstStyle/>
          <a:p>
            <a:pPr>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dirty="0">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1" name="直線コネクタ 20"/>
          <p:cNvCxnSpPr/>
          <p:nvPr/>
        </p:nvCxnSpPr>
        <p:spPr>
          <a:xfrm>
            <a:off x="857250" y="5694559"/>
            <a:ext cx="995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368824" y="5300498"/>
            <a:ext cx="1152128" cy="883122"/>
          </a:xfrm>
          <a:prstGeom prst="roundRect">
            <a:avLst>
              <a:gd name="adj" fmla="val 9263"/>
            </a:avLst>
          </a:prstGeom>
          <a:solidFill>
            <a:srgbClr val="3D6AA7"/>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368824" y="5427536"/>
            <a:ext cx="1152128" cy="629047"/>
          </a:xfrm>
          <a:prstGeom prst="rect">
            <a:avLst/>
          </a:prstGeom>
        </p:spPr>
        <p:txBody>
          <a:bodyPr wrap="square" lIns="72000" tIns="0" rIns="36000" bIns="0">
            <a:noAutofit/>
          </a:bodyPr>
          <a:lstStyle/>
          <a:p>
            <a:pPr>
              <a:spcAft>
                <a:spcPts val="600"/>
              </a:spcAft>
            </a:pPr>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,000</a:t>
            </a:r>
            <a:r>
              <a:rPr lang="ja-JP" altLang="en-US" sz="14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7" name="直線コネクタ 26"/>
          <p:cNvCxnSpPr/>
          <p:nvPr/>
        </p:nvCxnSpPr>
        <p:spPr>
          <a:xfrm>
            <a:off x="3449538" y="5694559"/>
            <a:ext cx="9953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450828"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Pharmor</a:t>
            </a:r>
            <a:endParaRPr lang="ja-JP" altLang="en-US" sz="1600" b="1" dirty="0"/>
          </a:p>
        </p:txBody>
      </p:sp>
      <p:sp>
        <p:nvSpPr>
          <p:cNvPr id="31" name="Rectangle 6"/>
          <p:cNvSpPr>
            <a:spLocks noChangeArrowheads="1"/>
          </p:cNvSpPr>
          <p:nvPr/>
        </p:nvSpPr>
        <p:spPr bwMode="auto">
          <a:xfrm>
            <a:off x="574508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全国展開する小売りチェーン</a:t>
            </a:r>
            <a:endParaRPr lang="en-US" altLang="ko-KR" sz="1400" dirty="0">
              <a:solidFill>
                <a:srgbClr val="000000"/>
              </a:solidFill>
              <a:latin typeface="Arial Black" pitchFamily="34" charset="0"/>
              <a:ea typeface="HGP創英角ｺﾞｼｯｸUB" pitchFamily="50" charset="-128"/>
            </a:endParaRPr>
          </a:p>
        </p:txBody>
      </p:sp>
      <p:sp>
        <p:nvSpPr>
          <p:cNvPr id="32" name="正方形/長方形 31"/>
          <p:cNvSpPr/>
          <p:nvPr/>
        </p:nvSpPr>
        <p:spPr>
          <a:xfrm>
            <a:off x="5420275"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モスクワ</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3" name="正方形/長方形 32"/>
          <p:cNvSpPr/>
          <p:nvPr/>
        </p:nvSpPr>
        <p:spPr>
          <a:xfrm>
            <a:off x="7473280"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サンクトペテルブルグ</a:t>
            </a:r>
            <a:br>
              <a:rPr lang="en-US" altLang="ja-JP" sz="1400" dirty="0">
                <a:latin typeface="HGP創英角ｺﾞｼｯｸUB" panose="020B0900000000000000" pitchFamily="50" charset="-128"/>
                <a:ea typeface="HGP創英角ｺﾞｼｯｸUB" panose="020B0900000000000000"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4" name="角丸四角形 33"/>
          <p:cNvSpPr/>
          <p:nvPr/>
        </p:nvSpPr>
        <p:spPr>
          <a:xfrm>
            <a:off x="5391435"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Apteki</a:t>
            </a:r>
            <a:endParaRPr lang="ja-JP" altLang="en-US" sz="1600" b="1" dirty="0"/>
          </a:p>
        </p:txBody>
      </p:sp>
      <p:sp>
        <p:nvSpPr>
          <p:cNvPr id="35" name="角丸四角形 34"/>
          <p:cNvSpPr/>
          <p:nvPr/>
        </p:nvSpPr>
        <p:spPr>
          <a:xfrm>
            <a:off x="5385048" y="4036624"/>
            <a:ext cx="3744416" cy="648072"/>
          </a:xfrm>
          <a:prstGeom prst="roundRect">
            <a:avLst>
              <a:gd name="adj" fmla="val 13727"/>
            </a:avLst>
          </a:prstGeom>
          <a:solidFill>
            <a:srgbClr val="D2F0FA"/>
          </a:solidFill>
        </p:spPr>
        <p:txBody>
          <a:bodyPr wrap="square" lIns="144000" rIns="144000" anchor="ctr" anchorCtr="0">
            <a:noAutofit/>
          </a:bodyPr>
          <a:lstStyle/>
          <a:p>
            <a:pPr algn="just">
              <a:lnSpc>
                <a:spcPct val="113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薬局やキオスクの形態で約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万の医薬品特約店（アウトレット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うち</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は民間）があると言われて</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p:txBody>
      </p:sp>
      <p:sp>
        <p:nvSpPr>
          <p:cNvPr id="36" name="正方形/長方形 35"/>
          <p:cNvSpPr/>
          <p:nvPr/>
        </p:nvSpPr>
        <p:spPr>
          <a:xfrm>
            <a:off x="5385048" y="4828712"/>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r>
              <a:rPr lang="ja-JP" altLang="en-US" sz="1000" dirty="0"/>
              <a:t>医薬品特約店に</a:t>
            </a:r>
            <a:r>
              <a:rPr lang="ja-JP" altLang="ja-JP" sz="1000" dirty="0"/>
              <a:t>対する規制はなく、食料品店やスーパーマーケットでも医薬品の販売が</a:t>
            </a:r>
            <a:r>
              <a:rPr lang="ja-JP" altLang="en-US" sz="1000" dirty="0"/>
              <a:t>行われているケースが</a:t>
            </a:r>
            <a:r>
              <a:rPr lang="ja-JP" altLang="ja-JP" sz="1000" dirty="0"/>
              <a:t>増加している。</a:t>
            </a:r>
            <a:endParaRPr lang="en-US" altLang="ja-JP" sz="1000" dirty="0"/>
          </a:p>
          <a:p>
            <a:pPr marL="152400" lvl="1" indent="-152400" algn="just">
              <a:lnSpc>
                <a:spcPct val="114000"/>
              </a:lnSpc>
              <a:spcAft>
                <a:spcPts val="300"/>
              </a:spcAft>
              <a:buClr>
                <a:srgbClr val="5F8AC3"/>
              </a:buClr>
              <a:buSzPct val="90000"/>
              <a:buFont typeface="Wingdings" panose="05000000000000000000" pitchFamily="2" charset="2"/>
              <a:buChar char="l"/>
            </a:pPr>
            <a:r>
              <a:rPr lang="ja-JP" altLang="ja-JP" sz="1000" dirty="0"/>
              <a:t>医薬品のインターネット販売にも規制はなく、小売店や特約店</a:t>
            </a:r>
            <a:r>
              <a:rPr lang="ja-JP" altLang="en-US" sz="1000" dirty="0"/>
              <a:t>が</a:t>
            </a:r>
            <a:r>
              <a:rPr lang="ja-JP" altLang="ja-JP" sz="1000" dirty="0"/>
              <a:t>医薬品のインターネット販売を行っている。</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38" name="グループ化 7"/>
          <p:cNvGrpSpPr/>
          <p:nvPr/>
        </p:nvGrpSpPr>
        <p:grpSpPr>
          <a:xfrm>
            <a:off x="5097016" y="1988840"/>
            <a:ext cx="4320480" cy="288032"/>
            <a:chOff x="4944173" y="2113806"/>
            <a:chExt cx="5861371" cy="288032"/>
          </a:xfrm>
        </p:grpSpPr>
        <p:cxnSp>
          <p:nvCxnSpPr>
            <p:cNvPr id="39" name="直線コネクタ 3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小売業界</a:t>
              </a:r>
            </a:p>
          </p:txBody>
        </p:sp>
      </p:grpSp>
      <p:grpSp>
        <p:nvGrpSpPr>
          <p:cNvPr id="41" name="グループ化 7"/>
          <p:cNvGrpSpPr/>
          <p:nvPr/>
        </p:nvGrpSpPr>
        <p:grpSpPr>
          <a:xfrm>
            <a:off x="488504" y="1988840"/>
            <a:ext cx="4320480" cy="288032"/>
            <a:chOff x="4944173" y="2113806"/>
            <a:chExt cx="5861371" cy="288032"/>
          </a:xfrm>
        </p:grpSpPr>
        <p:cxnSp>
          <p:nvCxnSpPr>
            <p:cNvPr id="42" name="直線コネクタ 4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卸売業界</a:t>
              </a:r>
            </a:p>
          </p:txBody>
        </p:sp>
      </p:grpSp>
    </p:spTree>
    <p:extLst>
      <p:ext uri="{BB962C8B-B14F-4D97-AF65-F5344CB8AC3E}">
        <p14:creationId xmlns:p14="http://schemas.microsoft.com/office/powerpoint/2010/main" val="164507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卸売業者、小売業者は、価格帯によりマージンの上限が定められている。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卸売り大手の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が、利益確保のために小売りチェーン大手の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の株を取得するなど、垂直統合の流れもある。</a:t>
            </a:r>
          </a:p>
        </p:txBody>
      </p:sp>
      <p:sp>
        <p:nvSpPr>
          <p:cNvPr id="5" name="正方形/長方形 4"/>
          <p:cNvSpPr/>
          <p:nvPr/>
        </p:nvSpPr>
        <p:spPr>
          <a:xfrm>
            <a:off x="416497" y="4077072"/>
            <a:ext cx="4320479" cy="1247457"/>
          </a:xfrm>
          <a:prstGeom prst="rect">
            <a:avLst/>
          </a:prstGeom>
        </p:spPr>
        <p:txBody>
          <a:bodyPr wrap="square" lIns="0" rIns="0">
            <a:spAutoFit/>
          </a:bodyPr>
          <a:lstStyle/>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ja-JP" sz="1200" dirty="0"/>
              <a:t>販売量や流通・マーケティングコストに応じて</a:t>
            </a:r>
            <a:r>
              <a:rPr lang="ja-JP" altLang="en-US" sz="1200" dirty="0"/>
              <a:t>定められる。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マージン上限率は都市によって異なる（例えば、</a:t>
            </a:r>
            <a:r>
              <a:rPr lang="en-US" altLang="ja-JP" sz="1200" dirty="0"/>
              <a:t>500</a:t>
            </a:r>
            <a:r>
              <a:rPr lang="ja-JP" altLang="en-US" sz="1200" dirty="0"/>
              <a:t>ルーブル以上の医薬品の卸売業者のマージンは、モスクワの場合、上限</a:t>
            </a:r>
            <a:r>
              <a:rPr lang="en-US" altLang="ja-JP" sz="1200" dirty="0"/>
              <a:t>10%</a:t>
            </a:r>
            <a:r>
              <a:rPr lang="ja-JP" altLang="en-US" sz="1200" dirty="0"/>
              <a:t>だが、サンクトペテルブルクの場合、上限</a:t>
            </a:r>
            <a:r>
              <a:rPr lang="en-US" altLang="ja-JP" sz="1200" dirty="0"/>
              <a:t>14%</a:t>
            </a:r>
            <a:r>
              <a:rPr lang="ja-JP" altLang="en-US" sz="1200" dirty="0"/>
              <a:t>である）。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a:t>
            </a:r>
            <a:r>
              <a:rPr lang="ja-JP" altLang="ja-JP" sz="1200" dirty="0"/>
              <a:t>上限率は毎年連邦政府によって見直される</a:t>
            </a:r>
            <a:r>
              <a:rPr lang="ja-JP" altLang="en-US" sz="1200" dirty="0"/>
              <a:t>。</a:t>
            </a:r>
            <a:endParaRPr lang="en-US" altLang="ja-JP" sz="1200" dirty="0"/>
          </a:p>
        </p:txBody>
      </p:sp>
      <p:grpSp>
        <p:nvGrpSpPr>
          <p:cNvPr id="6" name="グループ化 7"/>
          <p:cNvGrpSpPr/>
          <p:nvPr/>
        </p:nvGrpSpPr>
        <p:grpSpPr>
          <a:xfrm>
            <a:off x="416496" y="1844824"/>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異なるマージンが設定される価格帯の区分</a:t>
              </a:r>
            </a:p>
          </p:txBody>
        </p:sp>
      </p:grpSp>
      <p:graphicFrame>
        <p:nvGraphicFramePr>
          <p:cNvPr id="10" name="表 9"/>
          <p:cNvGraphicFramePr>
            <a:graphicFrameLocks noGrp="1"/>
          </p:cNvGraphicFramePr>
          <p:nvPr>
            <p:extLst>
              <p:ext uri="{D42A27DB-BD31-4B8C-83A1-F6EECF244321}">
                <p14:modId xmlns:p14="http://schemas.microsoft.com/office/powerpoint/2010/main" val="3096027647"/>
              </p:ext>
            </p:extLst>
          </p:nvPr>
        </p:nvGraphicFramePr>
        <p:xfrm>
          <a:off x="5169024" y="2276871"/>
          <a:ext cx="4320480" cy="273630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547261">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クラス</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卸売業者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小売業者</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7261">
                <a:tc>
                  <a:txBody>
                    <a:bodyPr/>
                    <a:lstStyle/>
                    <a:p>
                      <a:pPr algn="ctr"/>
                      <a:r>
                        <a:rPr lang="en-US" altLang="ja-JP" sz="1200" b="1" kern="100" dirty="0">
                          <a:effectLst/>
                          <a:latin typeface="+mn-lt"/>
                          <a:ea typeface="+mn-ea"/>
                          <a:cs typeface="Arial" panose="020B0604020202020204" pitchFamily="34" charset="0"/>
                        </a:rPr>
                        <a:t>50</a:t>
                      </a:r>
                      <a:r>
                        <a:rPr lang="ja-JP" altLang="en-US" sz="1200" b="1" kern="100" dirty="0">
                          <a:effectLst/>
                          <a:latin typeface="+mn-lt"/>
                          <a:ea typeface="+mn-ea"/>
                          <a:cs typeface="Arial" panose="020B0604020202020204" pitchFamily="34" charset="0"/>
                        </a:rPr>
                        <a:t>ルーブル以下</a:t>
                      </a:r>
                      <a:endParaRPr 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20%</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kern="100" dirty="0">
                          <a:effectLst/>
                          <a:latin typeface="+mn-lt"/>
                          <a:ea typeface="+mn-ea"/>
                          <a:cs typeface="Arial" panose="020B0604020202020204" pitchFamily="34" charset="0"/>
                        </a:rPr>
                        <a:t>32%</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47261">
                <a:tc>
                  <a:txBody>
                    <a:bodyPr/>
                    <a:lstStyle/>
                    <a:p>
                      <a:pPr algn="ctr"/>
                      <a:r>
                        <a:rPr lang="en-US" altLang="ja-JP" sz="1200" b="1" dirty="0">
                          <a:latin typeface="+mn-lt"/>
                          <a:ea typeface="+mn-ea"/>
                        </a:rPr>
                        <a:t>51</a:t>
                      </a:r>
                      <a:r>
                        <a:rPr lang="ja-JP" altLang="en-US" sz="1200" b="1" dirty="0">
                          <a:latin typeface="+mn-lt"/>
                          <a:ea typeface="+mn-ea"/>
                        </a:rPr>
                        <a:t>～</a:t>
                      </a:r>
                      <a:r>
                        <a:rPr lang="en-US" altLang="ja-JP" sz="1200" b="1" dirty="0">
                          <a:latin typeface="+mn-lt"/>
                          <a:ea typeface="+mn-ea"/>
                        </a:rPr>
                        <a:t>499</a:t>
                      </a:r>
                      <a:r>
                        <a:rPr lang="ja-JP" altLang="en-US" sz="1200" b="1" dirty="0">
                          <a:latin typeface="+mn-lt"/>
                          <a:ea typeface="+mn-ea"/>
                        </a:rPr>
                        <a:t>ルーブル</a:t>
                      </a:r>
                      <a:endParaRPr lang="ja-JP" altLang="ja-JP" sz="1200" b="1"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15%</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dirty="0"/>
                        <a:t>28%</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547261">
                <a:tc>
                  <a:txBody>
                    <a:bodyPr/>
                    <a:lstStyle/>
                    <a:p>
                      <a:pPr algn="ctr">
                        <a:spcAft>
                          <a:spcPts val="0"/>
                        </a:spcAft>
                      </a:pPr>
                      <a:r>
                        <a:rPr lang="en-US" altLang="ja-JP" sz="1200" b="1" kern="100" dirty="0">
                          <a:effectLst/>
                          <a:latin typeface="+mn-lt"/>
                          <a:ea typeface="+mn-ea"/>
                          <a:cs typeface="Arial" panose="020B0604020202020204" pitchFamily="34" charset="0"/>
                        </a:rPr>
                        <a:t>500</a:t>
                      </a:r>
                      <a:r>
                        <a:rPr lang="ja-JP" altLang="en-US" sz="1200" b="1" kern="100" dirty="0">
                          <a:effectLst/>
                          <a:latin typeface="+mn-lt"/>
                          <a:ea typeface="+mn-ea"/>
                          <a:cs typeface="Arial" panose="020B0604020202020204" pitchFamily="34" charset="0"/>
                        </a:rPr>
                        <a:t>ルーブル以上</a:t>
                      </a:r>
                      <a:endParaRPr lang="ja-JP" alt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dirty="0"/>
                        <a:t>10%</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dirty="0"/>
                        <a:t>15%</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47261">
                <a:tc>
                  <a:txBody>
                    <a:bodyPr/>
                    <a:lstStyle/>
                    <a:p>
                      <a:pPr algn="ctr">
                        <a:spcAft>
                          <a:spcPts val="0"/>
                        </a:spcAft>
                      </a:pPr>
                      <a:r>
                        <a:rPr lang="ja-JP" altLang="en-US" sz="1200" b="1" kern="100" dirty="0">
                          <a:effectLst/>
                          <a:latin typeface="+mn-lt"/>
                          <a:ea typeface="+mn-ea"/>
                          <a:cs typeface="Arial" panose="020B0604020202020204" pitchFamily="34" charset="0"/>
                        </a:rPr>
                        <a:t>高額医薬品</a:t>
                      </a:r>
                      <a:r>
                        <a:rPr lang="en-US" altLang="ja-JP" sz="1200" b="1" kern="100" baseline="30000" dirty="0">
                          <a:effectLst/>
                          <a:latin typeface="+mn-lt"/>
                          <a:ea typeface="+mn-ea"/>
                          <a:cs typeface="Arial" panose="020B0604020202020204" pitchFamily="34" charset="0"/>
                        </a:rPr>
                        <a:t>※1</a:t>
                      </a:r>
                      <a:endParaRPr lang="ja-JP" altLang="ja-JP" sz="1200" b="1" kern="100" baseline="300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kern="100" dirty="0">
                          <a:effectLst/>
                          <a:latin typeface="+mn-lt"/>
                          <a:ea typeface="+mn-ea"/>
                          <a:cs typeface="Arial" panose="020B0604020202020204" pitchFamily="34" charset="0"/>
                        </a:rPr>
                        <a:t>5</a:t>
                      </a:r>
                      <a:r>
                        <a:rPr lang="ja-JP" altLang="en-US" sz="1200" kern="100" dirty="0">
                          <a:effectLst/>
                          <a:latin typeface="+mn-lt"/>
                          <a:ea typeface="+mn-ea"/>
                          <a:cs typeface="Arial" panose="020B0604020202020204" pitchFamily="34" charset="0"/>
                        </a:rPr>
                        <a:t>～</a:t>
                      </a:r>
                      <a:r>
                        <a:rPr lang="en-US" altLang="ja-JP" sz="1200" kern="100" dirty="0">
                          <a:effectLst/>
                          <a:latin typeface="+mn-lt"/>
                          <a:ea typeface="+mn-ea"/>
                          <a:cs typeface="Arial" panose="020B0604020202020204" pitchFamily="34" charset="0"/>
                        </a:rPr>
                        <a:t>7%</a:t>
                      </a:r>
                      <a:r>
                        <a:rPr lang="en-US" altLang="ja-JP" sz="1200" kern="100" baseline="30000" dirty="0">
                          <a:effectLst/>
                          <a:latin typeface="+mn-lt"/>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100" dirty="0">
                          <a:effectLst/>
                          <a:latin typeface="+mn-lt"/>
                          <a:ea typeface="+mn-ea"/>
                          <a:cs typeface="Arial" panose="020B0604020202020204" pitchFamily="34" charset="0"/>
                        </a:rPr>
                        <a:t>-</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1" name="角丸四角形 10"/>
          <p:cNvSpPr/>
          <p:nvPr/>
        </p:nvSpPr>
        <p:spPr>
          <a:xfrm>
            <a:off x="416496" y="3732432"/>
            <a:ext cx="1296144" cy="216024"/>
          </a:xfrm>
          <a:prstGeom prst="roundRect">
            <a:avLst/>
          </a:prstGeom>
          <a:solidFill>
            <a:srgbClr val="CCDAEC"/>
          </a:solidFill>
        </p:spPr>
        <p:txBody>
          <a:bodyPr wrap="none" rtlCol="0" anchor="ctr">
            <a:noAutofit/>
          </a:bodyPr>
          <a:lstStyle/>
          <a:p>
            <a:pPr algn="ctr"/>
            <a:r>
              <a:rPr lang="en-US" altLang="ja-JP" sz="1400" dirty="0">
                <a:latin typeface="Arial Black" panose="020B0A04020102020204" pitchFamily="34" charset="0"/>
              </a:rPr>
              <a:t>50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856656" y="2796328"/>
            <a:ext cx="1296144" cy="1152128"/>
          </a:xfrm>
          <a:prstGeom prst="roundRect">
            <a:avLst>
              <a:gd name="adj" fmla="val 4817"/>
            </a:avLst>
          </a:prstGeom>
          <a:solidFill>
            <a:srgbClr val="CCDAEC"/>
          </a:solidFill>
        </p:spPr>
        <p:txBody>
          <a:bodyPr wrap="none" lIns="36000" rIns="36000" rtlCol="0" anchor="ctr">
            <a:noAutofit/>
          </a:bodyPr>
          <a:lstStyle/>
          <a:p>
            <a:pPr algn="ctr"/>
            <a:r>
              <a:rPr lang="en-US" altLang="ja-JP" sz="1000" dirty="0"/>
              <a:t>50</a:t>
            </a:r>
            <a:r>
              <a:rPr lang="ja-JP" altLang="en-US" sz="1000" dirty="0"/>
              <a:t>ルーブル以上</a:t>
            </a:r>
            <a:br>
              <a:rPr lang="en-US" altLang="ja-JP" sz="1000" dirty="0"/>
            </a:br>
            <a:r>
              <a:rPr lang="en-US" altLang="ja-JP" sz="1400" dirty="0">
                <a:latin typeface="Arial Black" panose="020B0A04020102020204" pitchFamily="34" charset="0"/>
              </a:rPr>
              <a:t>500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3296816" y="2292272"/>
            <a:ext cx="1296144" cy="1656184"/>
          </a:xfrm>
          <a:prstGeom prst="roundRect">
            <a:avLst>
              <a:gd name="adj" fmla="val 2083"/>
            </a:avLst>
          </a:prstGeom>
          <a:gradFill flip="none" rotWithShape="1">
            <a:gsLst>
              <a:gs pos="80000">
                <a:srgbClr val="A2BBDC"/>
              </a:gs>
              <a:gs pos="100000">
                <a:schemeClr val="bg1"/>
              </a:gs>
            </a:gsLst>
            <a:lin ang="16200000" scaled="1"/>
            <a:tileRect/>
          </a:gradFill>
        </p:spPr>
        <p:txBody>
          <a:bodyPr wrap="square" lIns="36000" rIns="36000" rtlCol="0" anchor="ctr">
            <a:noAutofit/>
          </a:bodyPr>
          <a:lstStyle/>
          <a:p>
            <a:pPr algn="ctr"/>
            <a:r>
              <a:rPr lang="en-US" altLang="ja-JP" sz="1400" dirty="0">
                <a:latin typeface="Arial Black" panose="020B0A04020102020204" pitchFamily="34" charset="0"/>
              </a:rPr>
              <a:t>500</a:t>
            </a:r>
            <a:r>
              <a:rPr lang="ja-JP" altLang="en-US" sz="1000" dirty="0"/>
              <a:t>ルーブル</a:t>
            </a:r>
            <a:br>
              <a:rPr lang="en-US" altLang="ja-JP" sz="1000" dirty="0"/>
            </a:br>
            <a:r>
              <a:rPr lang="ja-JP" altLang="en-US" sz="1400" dirty="0">
                <a:latin typeface="HGP創英角ｺﾞｼｯｸUB" panose="020B0900000000000000" pitchFamily="50" charset="-128"/>
                <a:ea typeface="HGP創英角ｺﾞｼｯｸUB" panose="020B0900000000000000" pitchFamily="50" charset="-128"/>
              </a:rPr>
              <a:t>以上</a:t>
            </a:r>
          </a:p>
        </p:txBody>
      </p:sp>
      <p:sp>
        <p:nvSpPr>
          <p:cNvPr id="14" name="テキスト ボックス 13"/>
          <p:cNvSpPr txBox="1"/>
          <p:nvPr/>
        </p:nvSpPr>
        <p:spPr>
          <a:xfrm>
            <a:off x="5169024" y="5085184"/>
            <a:ext cx="4320480" cy="338554"/>
          </a:xfrm>
          <a:prstGeom prst="rect">
            <a:avLst/>
          </a:prstGeom>
          <a:noFill/>
        </p:spPr>
        <p:txBody>
          <a:bodyPr wrap="square" lIns="0" rtlCol="0">
            <a:spAutoFit/>
          </a:bodyPr>
          <a:lstStyle/>
          <a:p>
            <a:r>
              <a:rPr kumimoji="0" lang="en-US" altLang="ja-JP" sz="800" dirty="0" bmk=""/>
              <a:t>※1</a:t>
            </a:r>
            <a:r>
              <a:rPr kumimoji="0" lang="ja-JP" altLang="en-US" sz="800" dirty="0" bmk=""/>
              <a:t> 価格によるクラス分けとは異なり、高額医薬品には別途指定される必要がある</a:t>
            </a:r>
          </a:p>
          <a:p>
            <a:r>
              <a:rPr kumimoji="0" lang="en-US" altLang="ja-JP" sz="800" dirty="0" bmk=""/>
              <a:t>※2</a:t>
            </a:r>
            <a:r>
              <a:rPr kumimoji="0" lang="ja-JP" altLang="en-US" sz="800" dirty="0" bmk=""/>
              <a:t> </a:t>
            </a:r>
            <a:r>
              <a:rPr lang="ja-JP" altLang="en-US" sz="800" kern="100" dirty="0">
                <a:cs typeface="Arial" panose="020B0604020202020204" pitchFamily="34" charset="0"/>
              </a:rPr>
              <a:t>ただし、現場では徹底されていないと言われる</a:t>
            </a:r>
            <a:endParaRPr kumimoji="0" lang="ja-JP" altLang="en-US" sz="800" dirty="0" bmk=""/>
          </a:p>
        </p:txBody>
      </p:sp>
      <p:sp>
        <p:nvSpPr>
          <p:cNvPr id="23" name="テキスト ボックス 2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24" name="グループ化 7"/>
          <p:cNvGrpSpPr/>
          <p:nvPr/>
        </p:nvGrpSpPr>
        <p:grpSpPr>
          <a:xfrm>
            <a:off x="5169024" y="1844824"/>
            <a:ext cx="432048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卸売業者・小売業者のマージン上限率（モスクワの場合）</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9010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26" imgW="444" imgH="443" progId="TCLayout.ActiveDocument.1">
                  <p:embed/>
                </p:oleObj>
              </mc:Choice>
              <mc:Fallback>
                <p:oleObj name="think-cell Slide" r:id="rId26"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44" name="Chart 43">
            <a:extLst>
              <a:ext uri="{FF2B5EF4-FFF2-40B4-BE49-F238E27FC236}">
                <a16:creationId xmlns:a16="http://schemas.microsoft.com/office/drawing/2014/main" id="{05989678-2899-41BF-A124-7EB61F12CC8D}"/>
              </a:ext>
            </a:extLst>
          </p:cNvPr>
          <p:cNvGraphicFramePr/>
          <p:nvPr>
            <p:custDataLst>
              <p:tags r:id="rId4"/>
            </p:custData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8"/>
          </a:graphicData>
        </a:graphic>
      </p:graphicFrame>
      <p:sp>
        <p:nvSpPr>
          <p:cNvPr id="26" name="テキスト プレースホルダ 9">
            <a:extLst>
              <a:ext uri="{FF2B5EF4-FFF2-40B4-BE49-F238E27FC236}">
                <a16:creationId xmlns:a16="http://schemas.microsoft.com/office/drawing/2014/main" id="{592A367D-2377-464A-B15A-45FB79C28549}"/>
              </a:ext>
            </a:extLst>
          </p:cNvPr>
          <p:cNvSpPr>
            <a:spLocks noGrp="1"/>
          </p:cNvSpPr>
          <p:nvPr>
            <p:custDataLst>
              <p:tags r:id="rId5"/>
            </p:custDataLst>
          </p:nvPr>
        </p:nvSpPr>
        <p:spPr bwMode="gray">
          <a:xfrm>
            <a:off x="546100"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78CBF22-105B-41BE-96B0-8B49A52A48BD}" type="datetime'''''''''''''''''''''''''''''0''.''''''''0'''''''">
              <a:rPr lang="en-US" altLang="en-US" sz="1000" smtClean="0">
                <a:effectLst/>
                <a:sym typeface="+mn-lt"/>
              </a:rPr>
              <a:pPr marL="0" indent="0" algn="r">
                <a:spcBef>
                  <a:spcPct val="0"/>
                </a:spcBef>
                <a:buNone/>
              </a:pPr>
              <a:t>0.0</a:t>
            </a:fld>
            <a:endParaRPr lang="ja-JP" altLang="en-US" sz="1000" dirty="0">
              <a:sym typeface="+mn-lt"/>
            </a:endParaRPr>
          </a:p>
        </p:txBody>
      </p:sp>
      <p:sp>
        <p:nvSpPr>
          <p:cNvPr id="27" name="テキスト プレースホルダ 9">
            <a:extLst>
              <a:ext uri="{FF2B5EF4-FFF2-40B4-BE49-F238E27FC236}">
                <a16:creationId xmlns:a16="http://schemas.microsoft.com/office/drawing/2014/main" id="{2D243A33-68C4-4DE3-B61A-95A12379DE82}"/>
              </a:ext>
            </a:extLst>
          </p:cNvPr>
          <p:cNvSpPr>
            <a:spLocks noGrp="1"/>
          </p:cNvSpPr>
          <p:nvPr>
            <p:custDataLst>
              <p:tags r:id="rId6"/>
            </p:custDataLst>
          </p:nvPr>
        </p:nvSpPr>
        <p:spPr bwMode="gray">
          <a:xfrm>
            <a:off x="546100" y="548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71E412-6411-465B-9361-FFCD664C2681}" type="datetime'''''0''''''''''''''''''''''''''''''''''''''''''''.''5'">
              <a:rPr lang="en-US" altLang="en-US" sz="1000" smtClean="0">
                <a:effectLst/>
                <a:sym typeface="+mn-lt"/>
              </a:rPr>
              <a:pPr marL="0" indent="0" algn="r">
                <a:spcBef>
                  <a:spcPct val="0"/>
                </a:spcBef>
                <a:buNone/>
              </a:pPr>
              <a:t>0.5</a:t>
            </a:fld>
            <a:endParaRPr lang="ja-JP" altLang="en-US" sz="1000" dirty="0">
              <a:sym typeface="+mn-lt"/>
            </a:endParaRPr>
          </a:p>
        </p:txBody>
      </p:sp>
      <p:sp>
        <p:nvSpPr>
          <p:cNvPr id="28" name="テキスト プレースホルダ 9">
            <a:extLst>
              <a:ext uri="{FF2B5EF4-FFF2-40B4-BE49-F238E27FC236}">
                <a16:creationId xmlns:a16="http://schemas.microsoft.com/office/drawing/2014/main" id="{423B6909-8340-4005-AADF-DCDD028C3A33}"/>
              </a:ext>
            </a:extLst>
          </p:cNvPr>
          <p:cNvSpPr>
            <a:spLocks noGrp="1"/>
          </p:cNvSpPr>
          <p:nvPr>
            <p:custDataLst>
              <p:tags r:id="rId7"/>
            </p:custDataLst>
          </p:nvPr>
        </p:nvSpPr>
        <p:spPr bwMode="gray">
          <a:xfrm>
            <a:off x="546100" y="5162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D3D54CA-C169-4E88-A676-214AAF3C9CE6}"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29" name="テキスト プレースホルダ 9">
            <a:extLst>
              <a:ext uri="{FF2B5EF4-FFF2-40B4-BE49-F238E27FC236}">
                <a16:creationId xmlns:a16="http://schemas.microsoft.com/office/drawing/2014/main" id="{FF13E955-4703-4685-B2B9-C969203DD3AD}"/>
              </a:ext>
            </a:extLst>
          </p:cNvPr>
          <p:cNvSpPr>
            <a:spLocks noGrp="1"/>
          </p:cNvSpPr>
          <p:nvPr>
            <p:custDataLst>
              <p:tags r:id="rId8"/>
            </p:custDataLst>
          </p:nvPr>
        </p:nvSpPr>
        <p:spPr bwMode="gray">
          <a:xfrm>
            <a:off x="546100" y="4843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716AB1-81DF-404E-8588-4C562668FD20}"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30" name="テキスト プレースホルダ 9">
            <a:extLst>
              <a:ext uri="{FF2B5EF4-FFF2-40B4-BE49-F238E27FC236}">
                <a16:creationId xmlns:a16="http://schemas.microsoft.com/office/drawing/2014/main" id="{ACE367D7-D825-4281-B7E1-EA644FF69772}"/>
              </a:ext>
            </a:extLst>
          </p:cNvPr>
          <p:cNvSpPr>
            <a:spLocks noGrp="1"/>
          </p:cNvSpPr>
          <p:nvPr>
            <p:custDataLst>
              <p:tags r:id="rId9"/>
            </p:custDataLst>
          </p:nvPr>
        </p:nvSpPr>
        <p:spPr bwMode="gray">
          <a:xfrm>
            <a:off x="546100" y="4525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A68C97-29D5-48F2-9019-CFECB8685841}"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31" name="テキスト プレースホルダ 9">
            <a:extLst>
              <a:ext uri="{FF2B5EF4-FFF2-40B4-BE49-F238E27FC236}">
                <a16:creationId xmlns:a16="http://schemas.microsoft.com/office/drawing/2014/main" id="{871E910E-11F9-479F-9861-288F1F152961}"/>
              </a:ext>
            </a:extLst>
          </p:cNvPr>
          <p:cNvSpPr>
            <a:spLocks noGrp="1"/>
          </p:cNvSpPr>
          <p:nvPr>
            <p:custDataLst>
              <p:tags r:id="rId10"/>
            </p:custDataLst>
          </p:nvPr>
        </p:nvSpPr>
        <p:spPr bwMode="gray">
          <a:xfrm>
            <a:off x="546100" y="4206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CC4D9A-F25B-4909-9E73-70B6F7B53E5C}" type="datetime'''''''''2''.5'">
              <a:rPr lang="en-US" altLang="en-US" sz="1000" smtClean="0">
                <a:effectLst/>
                <a:sym typeface="+mn-lt"/>
              </a:rPr>
              <a:pPr marL="0" indent="0" algn="r">
                <a:spcBef>
                  <a:spcPct val="0"/>
                </a:spcBef>
                <a:buNone/>
              </a:pPr>
              <a:t>2.5</a:t>
            </a:fld>
            <a:endParaRPr lang="ja-JP" altLang="en-US" sz="1000" dirty="0">
              <a:sym typeface="+mn-lt"/>
            </a:endParaRPr>
          </a:p>
        </p:txBody>
      </p:sp>
      <p:sp>
        <p:nvSpPr>
          <p:cNvPr id="32" name="テキスト プレースホルダ 9">
            <a:extLst>
              <a:ext uri="{FF2B5EF4-FFF2-40B4-BE49-F238E27FC236}">
                <a16:creationId xmlns:a16="http://schemas.microsoft.com/office/drawing/2014/main" id="{792A5990-BE6C-4E58-A23A-361C011B1B30}"/>
              </a:ext>
            </a:extLst>
          </p:cNvPr>
          <p:cNvSpPr>
            <a:spLocks noGrp="1"/>
          </p:cNvSpPr>
          <p:nvPr>
            <p:custDataLst>
              <p:tags r:id="rId11"/>
            </p:custDataLst>
          </p:nvPr>
        </p:nvSpPr>
        <p:spPr bwMode="gray">
          <a:xfrm>
            <a:off x="546100" y="3887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3DD79D8-7052-4C2D-B803-6C95CF747896}" type="datetime'''''''''3''''''''''.''0'''''''''''''''''''''''''''''">
              <a:rPr lang="en-US" altLang="en-US" sz="1000" smtClean="0">
                <a:effectLst/>
                <a:sym typeface="+mn-lt"/>
              </a:rPr>
              <a:pPr marL="0" indent="0" algn="r">
                <a:spcBef>
                  <a:spcPct val="0"/>
                </a:spcBef>
                <a:buNone/>
              </a:pPr>
              <a:t>3.0</a:t>
            </a:fld>
            <a:endParaRPr lang="ja-JP" altLang="en-US" sz="1000" dirty="0">
              <a:sym typeface="+mn-lt"/>
            </a:endParaRPr>
          </a:p>
        </p:txBody>
      </p:sp>
      <p:sp>
        <p:nvSpPr>
          <p:cNvPr id="33" name="テキスト プレースホルダ 9">
            <a:extLst>
              <a:ext uri="{FF2B5EF4-FFF2-40B4-BE49-F238E27FC236}">
                <a16:creationId xmlns:a16="http://schemas.microsoft.com/office/drawing/2014/main" id="{B04AFA79-97E1-4EC4-9A60-1DD2CE80161E}"/>
              </a:ext>
            </a:extLst>
          </p:cNvPr>
          <p:cNvSpPr>
            <a:spLocks noGrp="1"/>
          </p:cNvSpPr>
          <p:nvPr>
            <p:custDataLst>
              <p:tags r:id="rId12"/>
            </p:custDataLst>
          </p:nvPr>
        </p:nvSpPr>
        <p:spPr bwMode="gray">
          <a:xfrm>
            <a:off x="546100" y="3568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D55489D-9315-41EF-BB7F-FA266895CE78}" type="datetime'''''''''''''''''''''''''''''''''''''''''3''''''''''.''''''5'''">
              <a:rPr lang="en-US" altLang="en-US" sz="1000" smtClean="0">
                <a:effectLst/>
                <a:sym typeface="+mn-lt"/>
              </a:rPr>
              <a:pPr marL="0" indent="0" algn="r">
                <a:spcBef>
                  <a:spcPct val="0"/>
                </a:spcBef>
                <a:buNone/>
              </a:pPr>
              <a:t>3.5</a:t>
            </a:fld>
            <a:endParaRPr lang="ja-JP" altLang="en-US" sz="1000" dirty="0">
              <a:sym typeface="+mn-lt"/>
            </a:endParaRPr>
          </a:p>
        </p:txBody>
      </p:sp>
      <p:sp>
        <p:nvSpPr>
          <p:cNvPr id="34" name="テキスト プレースホルダ 9">
            <a:extLst>
              <a:ext uri="{FF2B5EF4-FFF2-40B4-BE49-F238E27FC236}">
                <a16:creationId xmlns:a16="http://schemas.microsoft.com/office/drawing/2014/main" id="{F5908A4D-B4D8-45D2-8FD7-8469D994787B}"/>
              </a:ext>
            </a:extLst>
          </p:cNvPr>
          <p:cNvSpPr>
            <a:spLocks noGrp="1"/>
          </p:cNvSpPr>
          <p:nvPr>
            <p:custDataLst>
              <p:tags r:id="rId13"/>
            </p:custDataLst>
          </p:nvPr>
        </p:nvSpPr>
        <p:spPr bwMode="gray">
          <a:xfrm>
            <a:off x="546100" y="3249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A09456-2AA0-4103-9CE7-005FB9D94AD1}" type="datetime'''''''''''''''''''''''''''4''''''.''''''''''''''''''''''0'">
              <a:rPr lang="en-US" altLang="en-US" sz="1000" smtClean="0">
                <a:effectLst/>
                <a:sym typeface="+mn-lt"/>
              </a:rPr>
              <a:pPr marL="0" indent="0" algn="r">
                <a:spcBef>
                  <a:spcPct val="0"/>
                </a:spcBef>
                <a:buNone/>
              </a:pPr>
              <a:t>4.0</a:t>
            </a:fld>
            <a:endParaRPr lang="ja-JP" altLang="en-US" sz="1000" dirty="0">
              <a:sym typeface="+mn-lt"/>
            </a:endParaRPr>
          </a:p>
        </p:txBody>
      </p:sp>
      <p:sp>
        <p:nvSpPr>
          <p:cNvPr id="35" name="テキスト プレースホルダ 9">
            <a:extLst>
              <a:ext uri="{FF2B5EF4-FFF2-40B4-BE49-F238E27FC236}">
                <a16:creationId xmlns:a16="http://schemas.microsoft.com/office/drawing/2014/main" id="{B0573B3A-2E5C-4E99-84C7-33FCCFA429BE}"/>
              </a:ext>
            </a:extLst>
          </p:cNvPr>
          <p:cNvSpPr>
            <a:spLocks noGrp="1"/>
          </p:cNvSpPr>
          <p:nvPr>
            <p:custDataLst>
              <p:tags r:id="rId14"/>
            </p:custDataLst>
          </p:nvPr>
        </p:nvSpPr>
        <p:spPr bwMode="gray">
          <a:xfrm>
            <a:off x="546100" y="2930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6638BBA-3D0F-4F28-8BAA-AA622781CDB9}" type="datetime'''''''''''''''''''''''''''''''''''''''''4''''''.''5'''''''">
              <a:rPr lang="en-US" altLang="en-US" sz="1000" smtClean="0">
                <a:effectLst/>
                <a:sym typeface="+mn-lt"/>
              </a:rPr>
              <a:pPr marL="0" indent="0" algn="r">
                <a:spcBef>
                  <a:spcPct val="0"/>
                </a:spcBef>
                <a:buNone/>
              </a:pPr>
              <a:t>4.5</a:t>
            </a:fld>
            <a:endParaRPr lang="ja-JP" altLang="en-US" sz="1000" dirty="0">
              <a:sym typeface="+mn-lt"/>
            </a:endParaRPr>
          </a:p>
        </p:txBody>
      </p:sp>
      <p:sp>
        <p:nvSpPr>
          <p:cNvPr id="36" name="テキスト プレースホルダ 9">
            <a:extLst>
              <a:ext uri="{FF2B5EF4-FFF2-40B4-BE49-F238E27FC236}">
                <a16:creationId xmlns:a16="http://schemas.microsoft.com/office/drawing/2014/main" id="{C9114A73-9324-4D8D-819E-2C1C781B743D}"/>
              </a:ext>
            </a:extLst>
          </p:cNvPr>
          <p:cNvSpPr>
            <a:spLocks noGrp="1"/>
          </p:cNvSpPr>
          <p:nvPr>
            <p:custDataLst>
              <p:tags r:id="rId15"/>
            </p:custDataLst>
          </p:nvPr>
        </p:nvSpPr>
        <p:spPr bwMode="gray">
          <a:xfrm>
            <a:off x="546100" y="2611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CB626B8-7693-4E4D-949E-17C26EA772C9}" type="datetime'''''5''''''''''''.0'''''''''''''''''''''''''''''''''''''">
              <a:rPr lang="en-US" altLang="en-US" sz="1000" smtClean="0">
                <a:effectLst/>
                <a:sym typeface="+mn-lt"/>
              </a:rPr>
              <a:pPr marL="0" indent="0" algn="r">
                <a:spcBef>
                  <a:spcPct val="0"/>
                </a:spcBef>
                <a:buNone/>
              </a:pPr>
              <a:t>5.0</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EF133074-A1B8-4EB0-8BE6-6F7693F177BC}"/>
              </a:ext>
            </a:extLst>
          </p:cNvPr>
          <p:cNvSpPr>
            <a:spLocks noGrp="1"/>
          </p:cNvSpPr>
          <p:nvPr>
            <p:custDataLst>
              <p:tags r:id="rId16"/>
            </p:custDataLst>
          </p:nvPr>
        </p:nvSpPr>
        <p:spPr bwMode="gray">
          <a:xfrm>
            <a:off x="546100" y="2292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FDFC56C-D9E3-4DEE-A39B-CC78CD0A3CFC}" type="datetime'''''5''''''''''''''''''''''''''''''''''''''''.5'''''">
              <a:rPr lang="en-US" altLang="en-US" sz="1000" smtClean="0">
                <a:effectLst/>
                <a:sym typeface="+mn-lt"/>
              </a:rPr>
              <a:pPr marL="0" indent="0" algn="r">
                <a:spcBef>
                  <a:spcPct val="0"/>
                </a:spcBef>
                <a:buNone/>
              </a:pPr>
              <a:t>5.5</a:t>
            </a:fld>
            <a:endParaRPr lang="ja-JP" altLang="en-US" sz="1000" dirty="0">
              <a:sym typeface="+mn-lt"/>
            </a:endParaRPr>
          </a:p>
        </p:txBody>
      </p:sp>
      <p:sp>
        <p:nvSpPr>
          <p:cNvPr id="95" name="テキスト プレースホルダ 9"/>
          <p:cNvSpPr>
            <a:spLocks noGrp="1"/>
          </p:cNvSpPr>
          <p:nvPr>
            <p:custDataLst>
              <p:tags r:id="rId1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62" name="テキスト プレースホルダ 9"/>
          <p:cNvSpPr>
            <a:spLocks noGrp="1"/>
          </p:cNvSpPr>
          <p:nvPr>
            <p:custDataLst>
              <p:tags r:id="rId18"/>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24" name="テキスト プレースホルダ 9">
            <a:extLst>
              <a:ext uri="{FF2B5EF4-FFF2-40B4-BE49-F238E27FC236}">
                <a16:creationId xmlns:a16="http://schemas.microsoft.com/office/drawing/2014/main" id="{4F862717-70C1-4416-A556-DBB817803701}"/>
              </a:ext>
            </a:extLst>
          </p:cNvPr>
          <p:cNvSpPr>
            <a:spLocks noGrp="1"/>
          </p:cNvSpPr>
          <p:nvPr>
            <p:custDataLst>
              <p:tags r:id="rId19"/>
            </p:custDataLst>
          </p:nvPr>
        </p:nvSpPr>
        <p:spPr bwMode="gray">
          <a:xfrm>
            <a:off x="6072188" y="2446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CA5DFD-61A8-489A-AC9A-EB92BC5C177F}" type="datetime'5''''''.''''''''0'''''''''''''''''''''''''''">
              <a:rPr lang="en-US" altLang="en-US" sz="1000" smtClean="0">
                <a:effectLst/>
                <a:sym typeface="+mn-lt"/>
              </a:rPr>
              <a:pPr marL="0" indent="0" algn="ctr">
                <a:spcBef>
                  <a:spcPct val="0"/>
                </a:spcBef>
                <a:buNone/>
              </a:pPr>
              <a:t>5.0</a:t>
            </a:fld>
            <a:endParaRPr lang="ja-JP" altLang="en-US" sz="1000" dirty="0">
              <a:sym typeface="+mn-lt"/>
            </a:endParaRPr>
          </a:p>
        </p:txBody>
      </p:sp>
      <p:sp>
        <p:nvSpPr>
          <p:cNvPr id="65" name="テキスト プレースホルダ 9"/>
          <p:cNvSpPr>
            <a:spLocks noGrp="1"/>
          </p:cNvSpPr>
          <p:nvPr>
            <p:custDataLst>
              <p:tags r:id="rId20"/>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20" name="テキスト プレースホルダ 9">
            <a:extLst>
              <a:ext uri="{FF2B5EF4-FFF2-40B4-BE49-F238E27FC236}">
                <a16:creationId xmlns:a16="http://schemas.microsoft.com/office/drawing/2014/main" id="{74636111-75F9-4895-9B5A-736DC886409A}"/>
              </a:ext>
            </a:extLst>
          </p:cNvPr>
          <p:cNvSpPr>
            <a:spLocks noGrp="1"/>
          </p:cNvSpPr>
          <p:nvPr>
            <p:custDataLst>
              <p:tags r:id="rId21"/>
            </p:custDataLst>
          </p:nvPr>
        </p:nvSpPr>
        <p:spPr bwMode="gray">
          <a:xfrm>
            <a:off x="881063" y="3429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DA948B-4F3D-495C-8E24-E3F4418996C7}" type="datetime'''''''''''''''''''''''''3''''''''''''''''''''''''''''.''''''5'">
              <a:rPr lang="en-US" altLang="en-US" sz="1000" smtClean="0"/>
              <a:pPr/>
              <a:t>3.5</a:t>
            </a:fld>
            <a:endParaRPr lang="ja-JP" altLang="en-US" sz="1000" dirty="0">
              <a:sym typeface="+mn-lt"/>
            </a:endParaRPr>
          </a:p>
        </p:txBody>
      </p:sp>
      <p:sp>
        <p:nvSpPr>
          <p:cNvPr id="93" name="テキスト プレースホルダ 9"/>
          <p:cNvSpPr>
            <a:spLocks noGrp="1"/>
          </p:cNvSpPr>
          <p:nvPr>
            <p:custDataLst>
              <p:tags r:id="rId22"/>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23" name="テキスト プレースホルダ 9">
            <a:extLst>
              <a:ext uri="{FF2B5EF4-FFF2-40B4-BE49-F238E27FC236}">
                <a16:creationId xmlns:a16="http://schemas.microsoft.com/office/drawing/2014/main" id="{780EC8F7-005B-4A45-ABF5-5BE54C131931}"/>
              </a:ext>
            </a:extLst>
          </p:cNvPr>
          <p:cNvSpPr>
            <a:spLocks noGrp="1"/>
          </p:cNvSpPr>
          <p:nvPr>
            <p:custDataLst>
              <p:tags r:id="rId23"/>
            </p:custDataLst>
          </p:nvPr>
        </p:nvSpPr>
        <p:spPr bwMode="gray">
          <a:xfrm>
            <a:off x="3408363" y="2782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D17EA4-A535-4466-96DE-A3BBF14A2042}" type="datetime'4''''''''.''''''''''''''''5'''''''''''''''''''''''''''">
              <a:rPr lang="en-US" altLang="en-US" sz="1000" smtClean="0">
                <a:effectLst/>
                <a:sym typeface="+mn-lt"/>
              </a:rPr>
              <a:pPr marL="0" indent="0" algn="ctr">
                <a:spcBef>
                  <a:spcPct val="0"/>
                </a:spcBef>
                <a:buNone/>
              </a:pPr>
              <a:t>4.5</a:t>
            </a:fld>
            <a:endParaRPr lang="ja-JP" altLang="en-US" sz="1000" dirty="0">
              <a:sym typeface="+mn-lt"/>
            </a:endParaRPr>
          </a:p>
        </p:txBody>
      </p:sp>
      <p:sp>
        <p:nvSpPr>
          <p:cNvPr id="25" name="テキスト プレースホルダ 9">
            <a:extLst>
              <a:ext uri="{FF2B5EF4-FFF2-40B4-BE49-F238E27FC236}">
                <a16:creationId xmlns:a16="http://schemas.microsoft.com/office/drawing/2014/main" id="{43E39059-1FD4-46B1-8945-329CCCF81545}"/>
              </a:ext>
            </a:extLst>
          </p:cNvPr>
          <p:cNvSpPr>
            <a:spLocks noGrp="1"/>
          </p:cNvSpPr>
          <p:nvPr>
            <p:custDataLst>
              <p:tags r:id="rId24"/>
            </p:custDataLst>
          </p:nvPr>
        </p:nvSpPr>
        <p:spPr bwMode="gray">
          <a:xfrm>
            <a:off x="8736013" y="2230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7834EB-1D8E-44FD-ADB3-EA3E8BF64221}" type="datetime'''''''''''''5''.''''''''3'''''''''''''''''">
              <a:rPr lang="en-US" altLang="en-US" sz="1000" smtClean="0">
                <a:effectLst/>
                <a:sym typeface="+mn-lt"/>
              </a:rPr>
              <a:pPr marL="0" indent="0" algn="ctr">
                <a:spcBef>
                  <a:spcPct val="0"/>
                </a:spcBef>
                <a:buNone/>
              </a:pPr>
              <a:t>5.3</a:t>
            </a:fld>
            <a:endParaRPr lang="ja-JP" altLang="en-US" sz="1000" dirty="0">
              <a:sym typeface="+mn-lt"/>
            </a:endParaRPr>
          </a:p>
        </p:txBody>
      </p:sp>
    </p:spTree>
    <p:extLst>
      <p:ext uri="{BB962C8B-B14F-4D97-AF65-F5344CB8AC3E}">
        <p14:creationId xmlns:p14="http://schemas.microsoft.com/office/powerpoint/2010/main" val="3536754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33511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ロシアに進出している介護事業者、福祉用具事業者は、確認できなかった。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40489556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2568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413822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55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7130F90-DD4D-40E1-B0BB-145FB24294E7}"/>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568604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8674"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04C0370-C4E3-4761-97D1-1192B0FA2E92}"/>
              </a:ext>
            </a:extLst>
          </p:cNvPr>
          <p:cNvSpPr/>
          <p:nvPr/>
        </p:nvSpPr>
        <p:spPr>
          <a:xfrm>
            <a:off x="4886860" y="3174456"/>
            <a:ext cx="4766741"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2904E816-E071-4029-8ED0-24454E5FD617}"/>
              </a:ext>
            </a:extLst>
          </p:cNvPr>
          <p:cNvSpPr/>
          <p:nvPr/>
        </p:nvSpPr>
        <p:spPr>
          <a:xfrm>
            <a:off x="4886860" y="2839182"/>
            <a:ext cx="4766741"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0.67</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74DE4FFE-2875-4F5D-B01C-A4435FC8E093}"/>
              </a:ext>
            </a:extLst>
          </p:cNvPr>
          <p:cNvSpPr/>
          <p:nvPr/>
        </p:nvSpPr>
        <p:spPr>
          <a:xfrm>
            <a:off x="4892684" y="2603817"/>
            <a:ext cx="4764423" cy="218614"/>
          </a:xfrm>
          <a:prstGeom prst="rect">
            <a:avLst/>
          </a:prstGeom>
          <a:solidFill>
            <a:schemeClr val="accent2">
              <a:lumMod val="75000"/>
            </a:schemeClr>
          </a:solidFill>
        </p:spPr>
        <p:txBody>
          <a:bodyPr wrap="square" rtlCol="0" anchor="ctr">
            <a:noAutofit/>
          </a:bodyPr>
          <a:lstStyle/>
          <a:p>
            <a:pPr algn="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1.06</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ロシア／医療関連／その他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2017</a:t>
            </a:r>
            <a:r>
              <a:rPr lang="ja-JP" altLang="en-US" sz="1138" dirty="0">
                <a:solidFill>
                  <a:srgbClr val="000000"/>
                </a:solidFill>
              </a:rPr>
              <a:t>年</a:t>
            </a:r>
            <a:r>
              <a:rPr lang="en-US" altLang="ja-JP" sz="1138" dirty="0">
                <a:solidFill>
                  <a:srgbClr val="000000"/>
                </a:solidFill>
              </a:rPr>
              <a:t>4</a:t>
            </a:r>
            <a:r>
              <a:rPr lang="ja-JP" altLang="en-US" sz="1138" dirty="0">
                <a:solidFill>
                  <a:srgbClr val="000000"/>
                </a:solidFill>
              </a:rPr>
              <a:t>月、ロシア連邦保健省による医療</a:t>
            </a:r>
            <a:r>
              <a:rPr lang="en-US" altLang="ja-JP" sz="1138" dirty="0">
                <a:solidFill>
                  <a:srgbClr val="000000"/>
                </a:solidFill>
              </a:rPr>
              <a:t>ICT</a:t>
            </a:r>
            <a:r>
              <a:rPr lang="ja-JP" altLang="en-US" sz="1138" dirty="0">
                <a:solidFill>
                  <a:srgbClr val="000000"/>
                </a:solidFill>
              </a:rPr>
              <a:t>活用に関する法案が、法制化委員会から承認を得た。これにより、医師同士や医師と患者等との遠隔での診療・診察、患者の健康状態の遠隔モニタリングなど、遠隔医療技術を用いた医療提供が進んでいく可能性がある。</a:t>
            </a:r>
            <a:endParaRPr lang="en-US" altLang="ja-JP" sz="1138" dirty="0">
              <a:solidFill>
                <a:srgbClr val="000000"/>
              </a:solidFill>
            </a:endParaRPr>
          </a:p>
          <a:p>
            <a:r>
              <a:rPr lang="ja-JP" altLang="en-US" sz="1138" dirty="0">
                <a:solidFill>
                  <a:srgbClr val="000000"/>
                </a:solidFill>
              </a:rPr>
              <a:t>また、放射線医学に</a:t>
            </a:r>
            <a:r>
              <a:rPr lang="en-US" altLang="ja-JP" sz="1138" dirty="0">
                <a:solidFill>
                  <a:srgbClr val="000000"/>
                </a:solidFill>
              </a:rPr>
              <a:t>AI</a:t>
            </a:r>
            <a:r>
              <a:rPr lang="ja-JP" altLang="en-US" sz="1138" dirty="0">
                <a:solidFill>
                  <a:srgbClr val="000000"/>
                </a:solidFill>
              </a:rPr>
              <a:t>技術を導入するプロジェクトの一環として、</a:t>
            </a:r>
            <a:r>
              <a:rPr lang="en-US" altLang="ja-JP" sz="1138" dirty="0">
                <a:solidFill>
                  <a:srgbClr val="000000"/>
                </a:solidFill>
              </a:rPr>
              <a:t>CT</a:t>
            </a:r>
            <a:r>
              <a:rPr lang="ja-JP" altLang="en-US" sz="1138" dirty="0">
                <a:solidFill>
                  <a:srgbClr val="000000"/>
                </a:solidFill>
              </a:rPr>
              <a:t>スキャンで肺がんの症状を検知する人工知能（</a:t>
            </a:r>
            <a:r>
              <a:rPr lang="en-US" altLang="ja-JP" sz="1138" dirty="0">
                <a:solidFill>
                  <a:srgbClr val="000000"/>
                </a:solidFill>
              </a:rPr>
              <a:t>AI</a:t>
            </a:r>
            <a:r>
              <a:rPr lang="ja-JP" altLang="en-US" sz="1138" dirty="0">
                <a:solidFill>
                  <a:srgbClr val="000000"/>
                </a:solidFill>
              </a:rPr>
              <a:t>）プラットフォームの利用を開始した。これにより、</a:t>
            </a:r>
            <a:r>
              <a:rPr lang="en-US" altLang="ja-JP" sz="1138" dirty="0">
                <a:solidFill>
                  <a:srgbClr val="000000"/>
                </a:solidFill>
              </a:rPr>
              <a:t>46</a:t>
            </a:r>
            <a:r>
              <a:rPr lang="ja-JP" altLang="en-US" sz="1138" dirty="0">
                <a:solidFill>
                  <a:srgbClr val="000000"/>
                </a:solidFill>
              </a:rPr>
              <a:t>の医療機関の</a:t>
            </a:r>
            <a:r>
              <a:rPr lang="en-US" altLang="ja-JP" sz="1138" dirty="0">
                <a:solidFill>
                  <a:srgbClr val="000000"/>
                </a:solidFill>
              </a:rPr>
              <a:t>CT</a:t>
            </a:r>
            <a:r>
              <a:rPr lang="ja-JP" altLang="en-US" sz="1138" dirty="0">
                <a:solidFill>
                  <a:srgbClr val="000000"/>
                </a:solidFill>
              </a:rPr>
              <a:t>検査がサービスに接続され、自動的にダウンロードされて分析されるようになり、早期の肺がん発見率を高めることが企図されている。</a:t>
            </a:r>
          </a:p>
        </p:txBody>
      </p:sp>
      <p:graphicFrame>
        <p:nvGraphicFramePr>
          <p:cNvPr id="5" name="表 4"/>
          <p:cNvGraphicFramePr>
            <a:graphicFrameLocks noGrp="1"/>
          </p:cNvGraphicFramePr>
          <p:nvPr/>
        </p:nvGraphicFramePr>
        <p:xfrm>
          <a:off x="200025" y="2346896"/>
          <a:ext cx="9438944" cy="401276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ロシア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bg1"/>
                          </a:solidFill>
                          <a:latin typeface="+mn-lt"/>
                          <a:ea typeface="ＭＳ Ｐゴシック" charset="-128"/>
                          <a:cs typeface="Arial" pitchFamily="34" charset="0"/>
                        </a:rPr>
                        <a:t>163.6</a:t>
                      </a:r>
                      <a:endParaRPr kumimoji="1" lang="ja-JP" altLang="en-US" sz="900" b="0" kern="1200" dirty="0">
                        <a:solidFill>
                          <a:schemeClr val="bg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12</a:t>
                      </a:r>
                      <a:r>
                        <a:rPr lang="ja-JP" altLang="en-US" sz="900" dirty="0"/>
                        <a:t>月、</a:t>
                      </a:r>
                      <a:r>
                        <a:rPr lang="en-US" altLang="ja-JP" sz="900" dirty="0"/>
                        <a:t>Mikhail </a:t>
                      </a:r>
                      <a:r>
                        <a:rPr lang="en-US" altLang="ja-JP" sz="900" dirty="0" err="1"/>
                        <a:t>Mishustin</a:t>
                      </a:r>
                      <a:r>
                        <a:rPr lang="ja-JP" altLang="en-US" sz="900" dirty="0"/>
                        <a:t>首相は、医療システムのデジタル変革の戦略的方向性に関するロシア連邦政府の命令に署名した。この構想では、ビッグデータを含む新しい技術を医療に積極的に導入することが含まれており、市民への情報提供の他、医療保険制度における医療サービスの量、タイミング、質、条件などの管理に活用される予定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上述の遠隔医療に関する法案は、</a:t>
                      </a:r>
                      <a:r>
                        <a:rPr lang="en-US" altLang="ja-JP" sz="900" dirty="0"/>
                        <a:t>.</a:t>
                      </a:r>
                      <a:r>
                        <a:rPr lang="ja-JP" altLang="en-US" sz="900" dirty="0"/>
                        <a:t>医療における統一情報システム（標準的な電子カルテ、既存の患者登録の管理強化、医療サービスの需要計画の改善など）、医療関係者の情報交換、遠隔診療、患者の健康状態の遠隔モニタリング、電子処方箋の発行などが内容と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存在を確認できていないが、ある論文情報によれば、ロシアの電子化連れ市場は、</a:t>
                      </a:r>
                      <a:r>
                        <a:rPr kumimoji="1" lang="en-US" altLang="ja-JP" sz="900" b="0" kern="1200" dirty="0">
                          <a:solidFill>
                            <a:schemeClr val="tx1"/>
                          </a:solidFill>
                          <a:latin typeface="+mn-lt"/>
                          <a:ea typeface="ＭＳ Ｐゴシック" charset="-128"/>
                          <a:cs typeface="Arial" pitchFamily="34" charset="0"/>
                        </a:rPr>
                        <a:t>2009</a:t>
                      </a:r>
                      <a:r>
                        <a:rPr kumimoji="1" lang="ja-JP" altLang="en-US" sz="900" b="0" kern="1200" dirty="0">
                          <a:solidFill>
                            <a:schemeClr val="tx1"/>
                          </a:solidFill>
                          <a:latin typeface="+mn-lt"/>
                          <a:ea typeface="ＭＳ Ｐゴシック" charset="-128"/>
                          <a:cs typeface="Arial" pitchFamily="34" charset="0"/>
                        </a:rPr>
                        <a:t>年以降、年平均</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14</a:t>
                      </a:r>
                      <a:r>
                        <a:rPr kumimoji="1" lang="ja-JP" altLang="en-US" sz="900" b="0" kern="1200" dirty="0">
                          <a:solidFill>
                            <a:schemeClr val="tx1"/>
                          </a:solidFill>
                          <a:latin typeface="+mn-lt"/>
                          <a:ea typeface="ＭＳ Ｐゴシック" charset="-128"/>
                          <a:cs typeface="Arial" pitchFamily="34" charset="0"/>
                        </a:rPr>
                        <a:t>％の成長率で成長しているとのこである。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上記の遠隔医療に関する法案の中で、標準的な電子カルテを含む統一的な情報システムの構築が規定されている。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28" name="Rectangle 27">
            <a:extLst>
              <a:ext uri="{FF2B5EF4-FFF2-40B4-BE49-F238E27FC236}">
                <a16:creationId xmlns:a16="http://schemas.microsoft.com/office/drawing/2014/main" id="{BE4CF7B5-9FDB-4E1C-AA99-861E0F0C8273}"/>
              </a:ext>
            </a:extLst>
          </p:cNvPr>
          <p:cNvSpPr/>
          <p:nvPr/>
        </p:nvSpPr>
        <p:spPr>
          <a:xfrm>
            <a:off x="9705526" y="4869160"/>
            <a:ext cx="89844" cy="1096307"/>
          </a:xfrm>
          <a:prstGeom prst="rect">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spTree>
    <p:extLst>
      <p:ext uri="{BB962C8B-B14F-4D97-AF65-F5344CB8AC3E}">
        <p14:creationId xmlns:p14="http://schemas.microsoft.com/office/powerpoint/2010/main" val="853117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371402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98990127"/>
              </p:ext>
            </p:extLst>
          </p:nvPr>
        </p:nvGraphicFramePr>
        <p:xfrm>
          <a:off x="272480" y="1076122"/>
          <a:ext cx="9433047" cy="2064846"/>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32048">
                  <a:extLst>
                    <a:ext uri="{9D8B030D-6E8A-4147-A177-3AD203B41FA5}">
                      <a16:colId xmlns:a16="http://schemas.microsoft.com/office/drawing/2014/main" val="3198879459"/>
                    </a:ext>
                  </a:extLst>
                </a:gridCol>
                <a:gridCol w="360040">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576064">
                  <a:extLst>
                    <a:ext uri="{9D8B030D-6E8A-4147-A177-3AD203B41FA5}">
                      <a16:colId xmlns:a16="http://schemas.microsoft.com/office/drawing/2014/main" val="3109555531"/>
                    </a:ext>
                  </a:extLst>
                </a:gridCol>
                <a:gridCol w="504056">
                  <a:extLst>
                    <a:ext uri="{9D8B030D-6E8A-4147-A177-3AD203B41FA5}">
                      <a16:colId xmlns:a16="http://schemas.microsoft.com/office/drawing/2014/main" val="1744547167"/>
                    </a:ext>
                  </a:extLst>
                </a:gridCol>
                <a:gridCol w="504056">
                  <a:extLst>
                    <a:ext uri="{9D8B030D-6E8A-4147-A177-3AD203B41FA5}">
                      <a16:colId xmlns:a16="http://schemas.microsoft.com/office/drawing/2014/main" val="352305932"/>
                    </a:ext>
                  </a:extLst>
                </a:gridCol>
                <a:gridCol w="504056">
                  <a:extLst>
                    <a:ext uri="{9D8B030D-6E8A-4147-A177-3AD203B41FA5}">
                      <a16:colId xmlns:a16="http://schemas.microsoft.com/office/drawing/2014/main" val="3028484498"/>
                    </a:ext>
                  </a:extLst>
                </a:gridCol>
                <a:gridCol w="576064">
                  <a:extLst>
                    <a:ext uri="{9D8B030D-6E8A-4147-A177-3AD203B41FA5}">
                      <a16:colId xmlns:a16="http://schemas.microsoft.com/office/drawing/2014/main" val="519753452"/>
                    </a:ext>
                  </a:extLst>
                </a:gridCol>
                <a:gridCol w="3528391">
                  <a:extLst>
                    <a:ext uri="{9D8B030D-6E8A-4147-A177-3AD203B41FA5}">
                      <a16:colId xmlns:a16="http://schemas.microsoft.com/office/drawing/2014/main" val="20002"/>
                    </a:ext>
                  </a:extLst>
                </a:gridCol>
              </a:tblGrid>
              <a:tr h="39614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76468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ONDOC</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病院の診療予約、遠隔診療に加えて、自身を医療関連情報を管理することのできる機能を備えたデジタルヘルスプラットフォーム。</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90401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SberHealth</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Arial" panose="020B0604020202020204" pitchFamily="34" charset="0"/>
                        </a:rPr>
                        <a:t>内資</a:t>
                      </a:r>
                      <a:endParaRPr lang="en-US" sz="1000" b="0" i="0" u="none" strike="noStrike" dirty="0">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1400</a:t>
                      </a:r>
                      <a:br>
                        <a:rPr lang="en-US"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万人</a:t>
                      </a:r>
                      <a:r>
                        <a:rPr lang="en-US" altLang="ja-JP" sz="1000" b="0" i="0" u="none" strike="noStrike" dirty="0">
                          <a:solidFill>
                            <a:srgbClr val="000000"/>
                          </a:solidFill>
                          <a:effectLst/>
                          <a:latin typeface="Arial" panose="020B0604020202020204" pitchFamily="34" charset="0"/>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495,000~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SberBank</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年から戦略事業として展開する、オンラインヘルスケアプラットフォーム。診療予約、オンラン診療、オンライン薬局等を利用できる。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医師会および業界団体</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主要な医師会としてロシア医師会、主要な業界団体としてロシア国際医療機器製造業協会が挙げられる。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582643143"/>
              </p:ext>
            </p:extLst>
          </p:nvPr>
        </p:nvGraphicFramePr>
        <p:xfrm>
          <a:off x="1893000" y="1844824"/>
          <a:ext cx="6120000" cy="4318193"/>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4248000">
                  <a:extLst>
                    <a:ext uri="{9D8B030D-6E8A-4147-A177-3AD203B41FA5}">
                      <a16:colId xmlns:a16="http://schemas.microsoft.com/office/drawing/2014/main" val="20002"/>
                    </a:ext>
                  </a:extLst>
                </a:gridCol>
              </a:tblGrid>
              <a:tr h="430193">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カテゴリー</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a:t>
                      </a: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rPr>
                        <a:t>　称</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32000">
                <a:tc rowSpan="4">
                  <a:txBody>
                    <a:bodyPr/>
                    <a:lstStyle/>
                    <a:p>
                      <a:pPr algn="ctr">
                        <a:spcAft>
                          <a:spcPts val="0"/>
                        </a:spcAft>
                      </a:pPr>
                      <a:r>
                        <a:rPr lang="ja-JP" altLang="en-US" sz="1200" b="1" kern="100" dirty="0">
                          <a:effectLst/>
                          <a:latin typeface="+mn-ea"/>
                          <a:ea typeface="+mn-ea"/>
                          <a:cs typeface="Arial" panose="020B0604020202020204" pitchFamily="34" charset="0"/>
                        </a:rPr>
                        <a:t>医師会</a:t>
                      </a:r>
                      <a:endParaRPr 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kern="100" dirty="0">
                          <a:effectLst/>
                          <a:latin typeface="Arial" panose="020B0604020202020204" pitchFamily="34" charset="0"/>
                          <a:ea typeface="+mn-ea"/>
                          <a:cs typeface="Arial" panose="020B0604020202020204" pitchFamily="34" charset="0"/>
                        </a:rPr>
                        <a:t>1</a:t>
                      </a:r>
                      <a:endParaRPr lang="ja-JP" sz="1200" b="1" kern="100" dirty="0">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ロシア医師会（</a:t>
                      </a:r>
                      <a:r>
                        <a:rPr lang="en-US" altLang="ja-JP" sz="1200" dirty="0"/>
                        <a:t>Russian Medical Society</a:t>
                      </a:r>
                      <a:r>
                        <a:rPr lang="ja-JP" altLang="ja-JP" sz="1200" dirty="0"/>
                        <a:t>）</a:t>
                      </a:r>
                      <a:endParaRPr lang="ja-JP" sz="1200" kern="100" dirty="0">
                        <a:effectLst/>
                        <a:latin typeface="+mn-lt"/>
                        <a:ea typeface="+mn-ea"/>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2</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en-US" altLang="ja-JP" sz="1200" dirty="0"/>
                        <a:t>Russian American Medical Association</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3</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Quantum Medicine Association</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4</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Association of Medical Societies for Quality</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effectLst/>
                          <a:latin typeface="+mn-ea"/>
                          <a:ea typeface="+mn-ea"/>
                          <a:cs typeface="Arial" panose="020B0604020202020204" pitchFamily="34" charset="0"/>
                        </a:rPr>
                        <a:t>業界団体</a:t>
                      </a:r>
                      <a:endParaRPr lang="ja-JP" alt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dirty="0">
                          <a:latin typeface="Arial" panose="020B0604020202020204" pitchFamily="34" charset="0"/>
                          <a:cs typeface="Arial" panose="020B0604020202020204" pitchFamily="34" charset="0"/>
                        </a:rPr>
                        <a:t>5</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ロシア国際医療機器製造業協会</a:t>
                      </a:r>
                      <a:r>
                        <a:rPr lang="ja-JP" altLang="en-US" sz="1200" dirty="0"/>
                        <a:t>（</a:t>
                      </a:r>
                      <a:r>
                        <a:rPr lang="en-US" altLang="ja-JP" sz="1200" dirty="0"/>
                        <a:t>IMEDA</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6</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医療機器産業協会連合</a:t>
                      </a:r>
                      <a:r>
                        <a:rPr lang="ja-JP" altLang="en-US" sz="1200" dirty="0"/>
                        <a:t>（</a:t>
                      </a:r>
                      <a:r>
                        <a:rPr lang="en-US" altLang="ja-JP" sz="1200" dirty="0"/>
                        <a:t>Medical industry association union</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7</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ロシア医療診断研究所協会（</a:t>
                      </a:r>
                      <a:r>
                        <a:rPr lang="en-US" altLang="ja-JP" sz="1200" dirty="0"/>
                        <a:t>RAMLD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8</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ロシア医療機器販売・サービス企業協会（</a:t>
                      </a:r>
                      <a:r>
                        <a:rPr lang="en-US" altLang="ja-JP" sz="1200" dirty="0"/>
                        <a:t>RAPMED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Arial" panose="020B0604020202020204" pitchFamily="34" charset="0"/>
                          <a:cs typeface="Arial" panose="020B0604020202020204" pitchFamily="34" charset="0"/>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ロシア口腔学協会</a:t>
                      </a:r>
                      <a:r>
                        <a:rPr lang="ja-JP" altLang="en-US" sz="1200" dirty="0"/>
                        <a:t>（</a:t>
                      </a:r>
                      <a:r>
                        <a:rPr lang="en-US" altLang="ja-JP" sz="1200" dirty="0"/>
                        <a:t>STAR</a:t>
                      </a:r>
                      <a:r>
                        <a:rPr lang="ja-JP" altLang="en-US" sz="1200" dirty="0"/>
                        <a:t>）</a:t>
                      </a:r>
                      <a:endParaRPr lang="en-US"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6" name="テキスト ボックス 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29511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保健省、および産業貿易省後援の「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Exhibition for Healthcare, Medical Engineering and Pharmaceuticals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では、医療機器や消耗品、医療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など幅広い医療関連製品が展示される。政府関係者や病院、代理店も来場しているため、コンタクトすることが可能である。</a:t>
            </a:r>
          </a:p>
        </p:txBody>
      </p:sp>
      <p:sp>
        <p:nvSpPr>
          <p:cNvPr id="5" name="Rectangle 6"/>
          <p:cNvSpPr>
            <a:spLocks noChangeArrowheads="1"/>
          </p:cNvSpPr>
          <p:nvPr/>
        </p:nvSpPr>
        <p:spPr bwMode="auto">
          <a:xfrm>
            <a:off x="306036" y="1844824"/>
            <a:ext cx="9288000" cy="4152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医薬品・医療機器関連イベント一覧</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14515274"/>
              </p:ext>
            </p:extLst>
          </p:nvPr>
        </p:nvGraphicFramePr>
        <p:xfrm>
          <a:off x="344488" y="2276872"/>
          <a:ext cx="9217024" cy="40243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226435">
                  <a:extLst>
                    <a:ext uri="{9D8B030D-6E8A-4147-A177-3AD203B41FA5}">
                      <a16:colId xmlns:a16="http://schemas.microsoft.com/office/drawing/2014/main" val="20001"/>
                    </a:ext>
                  </a:extLst>
                </a:gridCol>
                <a:gridCol w="1311910">
                  <a:extLst>
                    <a:ext uri="{9D8B030D-6E8A-4147-A177-3AD203B41FA5}">
                      <a16:colId xmlns:a16="http://schemas.microsoft.com/office/drawing/2014/main" val="20002"/>
                    </a:ext>
                  </a:extLst>
                </a:gridCol>
                <a:gridCol w="851217">
                  <a:extLst>
                    <a:ext uri="{9D8B030D-6E8A-4147-A177-3AD203B41FA5}">
                      <a16:colId xmlns:a16="http://schemas.microsoft.com/office/drawing/2014/main" val="20003"/>
                    </a:ext>
                  </a:extLst>
                </a:gridCol>
                <a:gridCol w="3467462">
                  <a:extLst>
                    <a:ext uri="{9D8B030D-6E8A-4147-A177-3AD203B41FA5}">
                      <a16:colId xmlns:a16="http://schemas.microsoft.com/office/drawing/2014/main" val="20004"/>
                    </a:ext>
                  </a:extLst>
                </a:gridCol>
              </a:tblGrid>
              <a:tr h="38250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場　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開催時期の</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目安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備　考</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2815">
                <a:tc>
                  <a:txBody>
                    <a:bodyPr/>
                    <a:lstStyle/>
                    <a:p>
                      <a:pPr algn="ctr"/>
                      <a:r>
                        <a:rPr lang="en-US" altLang="ja-JP" sz="1000" b="1" dirty="0"/>
                        <a:t>1</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Drug Manufacturing in Russia and CIS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815">
                <a:tc>
                  <a:txBody>
                    <a:bodyPr/>
                    <a:lstStyle/>
                    <a:p>
                      <a:pPr algn="ctr"/>
                      <a:r>
                        <a:rPr lang="en-US" altLang="ja-JP" sz="1000" b="1" dirty="0"/>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CIS Pharmaceutical Forum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815">
                <a:tc>
                  <a:txBody>
                    <a:bodyPr/>
                    <a:lstStyle/>
                    <a:p>
                      <a:pPr algn="ctr"/>
                      <a:r>
                        <a:rPr lang="en-US" altLang="ja-JP" sz="1000" b="1" dirty="0"/>
                        <a:t>3</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Pharmaceutical Regulatory and Legal Affairs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815">
                <a:tc>
                  <a:txBody>
                    <a:bodyPr/>
                    <a:lstStyle/>
                    <a:p>
                      <a:pPr algn="ctr"/>
                      <a:r>
                        <a:rPr lang="en-US" altLang="ja-JP" sz="1000" b="1" dirty="0"/>
                        <a:t>4</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 Industry</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4</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815">
                <a:tc>
                  <a:txBody>
                    <a:bodyPr/>
                    <a:lstStyle/>
                    <a:p>
                      <a:pPr algn="ctr"/>
                      <a:r>
                        <a:rPr lang="en-US" altLang="ja-JP" sz="1000" b="1" dirty="0"/>
                        <a:t>5</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Anti-Aging Medicine World Congress Eastern Europe</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5</a:t>
                      </a:r>
                      <a:r>
                        <a:rPr lang="ja-JP" altLang="en-US" sz="1000" dirty="0"/>
                        <a:t>～</a:t>
                      </a: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815">
                <a:tc>
                  <a:txBody>
                    <a:bodyPr/>
                    <a:lstStyle/>
                    <a:p>
                      <a:pPr algn="ctr"/>
                      <a:r>
                        <a:rPr lang="en-US" altLang="ja-JP" sz="1000" b="1" dirty="0"/>
                        <a:t>6</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Russian Pharmaceutical Forum</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1000" dirty="0"/>
                        <a:t>ロシア国内で最も知られた製薬業界向けイベントの一つ</a:t>
                      </a:r>
                      <a:r>
                        <a:rPr lang="ja-JP" altLang="en-US" sz="1000" dirty="0"/>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2815">
                <a:tc>
                  <a:txBody>
                    <a:bodyPr/>
                    <a:lstStyle/>
                    <a:p>
                      <a:pPr algn="ctr"/>
                      <a:r>
                        <a:rPr lang="en-US" altLang="ja-JP" sz="1000" b="1" dirty="0"/>
                        <a:t>7</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Hospital Build &amp; Infrastructure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815">
                <a:tc>
                  <a:txBody>
                    <a:bodyPr/>
                    <a:lstStyle/>
                    <a:p>
                      <a:pPr algn="ctr"/>
                      <a:r>
                        <a:rPr lang="en-US" altLang="ja-JP" sz="1000" b="1" dirty="0"/>
                        <a:t>8</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HEALTHCARE &amp; MEDICAL DEVICES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00" dirty="0"/>
                        <a:t>Siemens</a:t>
                      </a:r>
                      <a:r>
                        <a:rPr lang="ja-JP" altLang="en-US" sz="1000" dirty="0"/>
                        <a:t>や</a:t>
                      </a:r>
                      <a:r>
                        <a:rPr lang="en-US" altLang="ja-JP" sz="1000" dirty="0"/>
                        <a:t>Roche</a:t>
                      </a:r>
                      <a:r>
                        <a:rPr lang="ja-JP" altLang="ja-JP" sz="1000" dirty="0" err="1"/>
                        <a:t>、</a:t>
                      </a:r>
                      <a:r>
                        <a:rPr lang="en-US" altLang="ja-JP" sz="1000" dirty="0"/>
                        <a:t>Siemens</a:t>
                      </a:r>
                      <a:r>
                        <a:rPr lang="ja-JP" altLang="ja-JP" sz="1000" dirty="0" err="1"/>
                        <a:t>、</a:t>
                      </a:r>
                      <a:r>
                        <a:rPr lang="en-US" altLang="ja-JP" sz="1000" dirty="0"/>
                        <a:t>J&amp;J</a:t>
                      </a:r>
                      <a:r>
                        <a:rPr lang="ja-JP" altLang="ja-JP" sz="1000" dirty="0"/>
                        <a:t>など外資系企業</a:t>
                      </a:r>
                      <a:r>
                        <a:rPr lang="ja-JP" altLang="en-US" sz="1000" dirty="0"/>
                        <a:t>も</a:t>
                      </a:r>
                      <a:r>
                        <a:rPr lang="ja-JP" altLang="ja-JP" sz="1000" dirty="0"/>
                        <a:t>参加</a:t>
                      </a:r>
                      <a:r>
                        <a:rPr lang="ja-JP" altLang="en-US" sz="1000" dirty="0"/>
                        <a:t>するグローバルなイベント。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2815">
                <a:tc>
                  <a:txBody>
                    <a:bodyPr/>
                    <a:lstStyle/>
                    <a:p>
                      <a:pPr algn="ctr"/>
                      <a:r>
                        <a:rPr lang="en-US" altLang="ja-JP" sz="1000" b="1" dirty="0"/>
                        <a:t>9</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Clinical Trials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11</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2815">
                <a:tc>
                  <a:txBody>
                    <a:bodyPr/>
                    <a:lstStyle/>
                    <a:p>
                      <a:pPr algn="ctr"/>
                      <a:r>
                        <a:rPr lang="en-US" altLang="ja-JP" sz="1000" b="1" dirty="0"/>
                        <a:t>10</a:t>
                      </a:r>
                      <a:endParaRPr lang="ja-JP" altLang="ja-JP" sz="1000" b="1" dirty="0"/>
                    </a:p>
                  </a:txBody>
                  <a:tcPr marL="68580" marR="68580" marT="0" marB="0" anchor="ctr">
                    <a:lnL w="1905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International Exhibition for Health Care, </a:t>
                      </a:r>
                    </a:p>
                    <a:p>
                      <a:r>
                        <a:rPr lang="en-US" altLang="ja-JP" sz="1000" b="1" dirty="0"/>
                        <a:t>Medical Engineering and Pharmaceuticals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12</a:t>
                      </a:r>
                      <a:r>
                        <a:rPr lang="ja-JP" altLang="ja-JP" sz="1000" dirty="0"/>
                        <a:t>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保健省、および貿易産業省が後援。</a:t>
                      </a:r>
                      <a:endParaRPr lang="en-US" altLang="ja-JP" sz="1000" dirty="0"/>
                    </a:p>
                    <a:p>
                      <a:r>
                        <a:rPr lang="ja-JP" altLang="ja-JP" sz="1000" dirty="0"/>
                        <a:t>毎年</a:t>
                      </a:r>
                      <a:r>
                        <a:rPr lang="en-US" altLang="ja-JP" sz="1000" dirty="0"/>
                        <a:t>12</a:t>
                      </a:r>
                      <a:r>
                        <a:rPr lang="ja-JP" altLang="ja-JP" sz="1000" dirty="0"/>
                        <a:t>月</a:t>
                      </a:r>
                      <a:r>
                        <a:rPr lang="ja-JP" altLang="en-US" sz="1000" dirty="0"/>
                        <a:t>に</a:t>
                      </a:r>
                      <a:r>
                        <a:rPr lang="ja-JP" altLang="ja-JP" sz="1000" dirty="0"/>
                        <a:t>ロシア</a:t>
                      </a:r>
                      <a:r>
                        <a:rPr lang="ja-JP" altLang="en-US" sz="1000" dirty="0"/>
                        <a:t>で開かれる</a:t>
                      </a:r>
                      <a:r>
                        <a:rPr lang="ja-JP" altLang="ja-JP" sz="1000" dirty="0"/>
                        <a:t>健康維持ウィークの主要イベント</a:t>
                      </a:r>
                      <a:r>
                        <a:rPr lang="ja-JP" altLang="en-US" sz="1000" dirty="0"/>
                        <a:t>。</a:t>
                      </a:r>
                      <a:endParaRPr lang="ja-JP" altLang="ja-JP" sz="1000" dirty="0"/>
                    </a:p>
                  </a:txBody>
                  <a:tcPr marL="68580" marR="68580" marT="0" marB="0" anchor="ctr">
                    <a:lnL w="12700" cap="flat" cmpd="sng" algn="ctr">
                      <a:no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81439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円/楕円 28"/>
          <p:cNvSpPr/>
          <p:nvPr/>
        </p:nvSpPr>
        <p:spPr>
          <a:xfrm>
            <a:off x="704528" y="2132856"/>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sp>
        <p:nvSpPr>
          <p:cNvPr id="9" name="正方形/長方形 8"/>
          <p:cNvSpPr/>
          <p:nvPr/>
        </p:nvSpPr>
        <p:spPr>
          <a:xfrm>
            <a:off x="1208540" y="2420888"/>
            <a:ext cx="2592376" cy="338554"/>
          </a:xfrm>
          <a:prstGeom prst="rect">
            <a:avLst/>
          </a:prstGeom>
        </p:spPr>
        <p:txBody>
          <a:bodyPr wrap="non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高品質の割に低価格で人気</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5457056" y="2842310"/>
            <a:ext cx="3744416" cy="1152128"/>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近年、アジア方面への医療渡航が急増している。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極東ロシアの年収</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800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万円ほどの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アッパー</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ドル層が主に高度治療目的で日本への渡航ニーズがある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年、韓国はロシアとの国交樹立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周年に合わせ、医療渡航の大規模な宣伝を行った。</a:t>
            </a:r>
          </a:p>
        </p:txBody>
      </p:sp>
      <p:grpSp>
        <p:nvGrpSpPr>
          <p:cNvPr id="6" name="グループ化 7"/>
          <p:cNvGrpSpPr/>
          <p:nvPr/>
        </p:nvGrpSpPr>
        <p:grpSpPr>
          <a:xfrm>
            <a:off x="416496" y="1988840"/>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アジアへの医療渡航やウェルネスツーリズム</a:t>
              </a:r>
            </a:p>
          </p:txBody>
        </p:sp>
      </p:grpSp>
      <p:sp>
        <p:nvSpPr>
          <p:cNvPr id="10" name="円/楕円 9"/>
          <p:cNvSpPr/>
          <p:nvPr/>
        </p:nvSpPr>
        <p:spPr>
          <a:xfrm>
            <a:off x="1352600"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2936776"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インドネシア</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円/楕円 12"/>
          <p:cNvSpPr/>
          <p:nvPr/>
        </p:nvSpPr>
        <p:spPr>
          <a:xfrm>
            <a:off x="488504"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211370"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マレーシア</a:t>
            </a:r>
            <a:endParaRPr lang="ja-JP" altLang="en-US" sz="1400" b="1" dirty="0"/>
          </a:p>
        </p:txBody>
      </p:sp>
      <p:sp>
        <p:nvSpPr>
          <p:cNvPr id="15" name="角丸四角形 14"/>
          <p:cNvSpPr/>
          <p:nvPr/>
        </p:nvSpPr>
        <p:spPr>
          <a:xfrm>
            <a:off x="1496616" y="5229200"/>
            <a:ext cx="3024336" cy="936104"/>
          </a:xfrm>
          <a:prstGeom prst="roundRect">
            <a:avLst>
              <a:gd name="adj" fmla="val 9294"/>
            </a:avLst>
          </a:prstGeom>
          <a:noFill/>
          <a:ln w="9525" cap="flat" cmpd="sng" algn="ctr">
            <a:solidFill>
              <a:srgbClr val="6A6A6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nchor="b">
            <a:noAutofit/>
          </a:bodyPr>
          <a:lstStyle/>
          <a:p>
            <a:pPr algn="ctr"/>
            <a:r>
              <a:rPr lang="ja-JP" altLang="en-US" sz="1000" b="1" dirty="0">
                <a:solidFill>
                  <a:srgbClr val="000000"/>
                </a:solidFill>
                <a:latin typeface="+mn-ea"/>
              </a:rPr>
              <a:t>スパが有名な国では、医療サービスと</a:t>
            </a:r>
            <a:br>
              <a:rPr lang="en-US" altLang="ja-JP" sz="1000" b="1" dirty="0">
                <a:solidFill>
                  <a:srgbClr val="000000"/>
                </a:solidFill>
                <a:latin typeface="+mn-ea"/>
              </a:rPr>
            </a:br>
            <a:r>
              <a:rPr lang="ja-JP" altLang="en-US" sz="1000" b="1" dirty="0">
                <a:solidFill>
                  <a:srgbClr val="000000"/>
                </a:solidFill>
                <a:latin typeface="+mn-ea"/>
              </a:rPr>
              <a:t>スパを組み合わせたパッケージもある</a:t>
            </a:r>
            <a:endParaRPr lang="ja-JP" altLang="en-US" sz="1000" b="1" dirty="0"/>
          </a:p>
        </p:txBody>
      </p:sp>
      <p:sp>
        <p:nvSpPr>
          <p:cNvPr id="20" name="片側の 2 つの角を丸めた四角形 19"/>
          <p:cNvSpPr/>
          <p:nvPr/>
        </p:nvSpPr>
        <p:spPr>
          <a:xfrm>
            <a:off x="5457056" y="2482270"/>
            <a:ext cx="3744416" cy="432048"/>
          </a:xfrm>
          <a:prstGeom prst="round2SameRect">
            <a:avLst/>
          </a:prstGeom>
          <a:solidFill>
            <a:srgbClr val="3D6AA7"/>
          </a:solidFill>
        </p:spPr>
        <p:txBody>
          <a:bodyPr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「釜山医療ツーリズム国際会議」を開催</a:t>
            </a:r>
          </a:p>
        </p:txBody>
      </p:sp>
      <p:sp>
        <p:nvSpPr>
          <p:cNvPr id="21" name="正方形/長方形 20"/>
          <p:cNvSpPr/>
          <p:nvPr/>
        </p:nvSpPr>
        <p:spPr>
          <a:xfrm>
            <a:off x="5673080" y="3068960"/>
            <a:ext cx="1368152" cy="307777"/>
          </a:xfrm>
          <a:prstGeom prst="rect">
            <a:avLst/>
          </a:prstGeom>
          <a:gradFill flip="none" rotWithShape="1">
            <a:gsLst>
              <a:gs pos="54000">
                <a:srgbClr val="A2BBDC"/>
              </a:gs>
              <a:gs pos="100000">
                <a:schemeClr val="bg1">
                  <a:alpha val="0"/>
                </a:schemeClr>
              </a:gs>
            </a:gsLst>
            <a:lin ang="0" scaled="1"/>
            <a:tileRect/>
          </a:gradFill>
        </p:spPr>
        <p:txBody>
          <a:bodyPr wrap="square">
            <a:spAutoFit/>
          </a:bodyPr>
          <a:lstStyle/>
          <a:p>
            <a:pPr font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ウラジオストク</a:t>
            </a:r>
          </a:p>
        </p:txBody>
      </p:sp>
      <p:sp>
        <p:nvSpPr>
          <p:cNvPr id="23" name="正方形/長方形 22"/>
          <p:cNvSpPr/>
          <p:nvPr/>
        </p:nvSpPr>
        <p:spPr>
          <a:xfrm>
            <a:off x="6185361" y="3501008"/>
            <a:ext cx="2287806" cy="276999"/>
          </a:xfrm>
          <a:prstGeom prst="rect">
            <a:avLst/>
          </a:prstGeom>
        </p:spPr>
        <p:txBody>
          <a:bodyPr wrap="none">
            <a:spAutoFit/>
          </a:bodyPr>
          <a:lstStyle/>
          <a:p>
            <a:pPr algn="ctr"/>
            <a:r>
              <a:rPr lang="ja-JP" altLang="en-US" sz="1200" b="1" dirty="0">
                <a:solidFill>
                  <a:srgbClr val="000000"/>
                </a:solidFill>
                <a:latin typeface="+mn-ea"/>
              </a:rPr>
              <a:t>韓国の医師による無料医療相談</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5889104" y="3922430"/>
            <a:ext cx="3168352" cy="658698"/>
          </a:xfrm>
          <a:prstGeom prst="rect">
            <a:avLst/>
          </a:prstGeom>
          <a:noFill/>
          <a:extLst>
            <a:ext uri="{909E8E84-426E-40DD-AFC4-6F175D3DCCD1}">
              <a14:hiddenFill xmlns:a14="http://schemas.microsoft.com/office/drawing/2010/main">
                <a:solidFill>
                  <a:srgbClr val="D2F0FA"/>
                </a:solidFill>
              </a14:hiddenFill>
            </a:ext>
          </a:extLst>
        </p:spPr>
        <p:txBody>
          <a:bodyPr wrap="square" lIns="0" rIns="0" anchor="t" anchorCtr="0">
            <a:noAutofit/>
          </a:bodyPr>
          <a:lstStyle/>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サハリンやハバロフスクでも同様のイベント</a:t>
            </a:r>
            <a:endParaRPr lang="en-US" altLang="ja-JP" sz="1200" dirty="0">
              <a:solidFill>
                <a:srgbClr val="000000"/>
              </a:solidFill>
              <a:latin typeface="Arial" panose="020B0604020202020204" pitchFamily="34" charset="0"/>
              <a:cs typeface="Arial" panose="020B0604020202020204" pitchFamily="34" charset="0"/>
            </a:endParaRPr>
          </a:p>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特に極東地方で盛んに</a:t>
            </a:r>
            <a:r>
              <a:rPr lang="en-US" altLang="ja-JP" sz="1200" dirty="0">
                <a:solidFill>
                  <a:srgbClr val="000000"/>
                </a:solidFill>
                <a:latin typeface="Arial" panose="020B0604020202020204" pitchFamily="34" charset="0"/>
                <a:cs typeface="Arial" panose="020B0604020202020204" pitchFamily="34" charset="0"/>
              </a:rPr>
              <a:t>PR</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5169024" y="1988840"/>
            <a:ext cx="432048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韓国の取り組み</a:t>
              </a:r>
            </a:p>
          </p:txBody>
        </p:sp>
      </p:gr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「月間ロシア通信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2" name="グループ化 51"/>
          <p:cNvGrpSpPr/>
          <p:nvPr/>
        </p:nvGrpSpPr>
        <p:grpSpPr>
          <a:xfrm>
            <a:off x="1640639" y="2996952"/>
            <a:ext cx="2283764" cy="1307613"/>
            <a:chOff x="1640639" y="2880929"/>
            <a:chExt cx="2283764" cy="1307613"/>
          </a:xfrm>
        </p:grpSpPr>
        <p:grpSp>
          <p:nvGrpSpPr>
            <p:cNvPr id="31" name="Group 4"/>
            <p:cNvGrpSpPr>
              <a:grpSpLocks noChangeAspect="1"/>
            </p:cNvGrpSpPr>
            <p:nvPr/>
          </p:nvGrpSpPr>
          <p:grpSpPr bwMode="auto">
            <a:xfrm>
              <a:off x="1640639" y="2905184"/>
              <a:ext cx="2283764" cy="1283358"/>
              <a:chOff x="-647" y="1570"/>
              <a:chExt cx="2906" cy="1633"/>
            </a:xfrm>
          </p:grpSpPr>
          <p:sp>
            <p:nvSpPr>
              <p:cNvPr id="3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4"/>
            <p:cNvGrpSpPr>
              <a:grpSpLocks noChangeAspect="1"/>
            </p:cNvGrpSpPr>
            <p:nvPr/>
          </p:nvGrpSpPr>
          <p:grpSpPr bwMode="auto">
            <a:xfrm>
              <a:off x="1640639" y="2880929"/>
              <a:ext cx="2283764" cy="1283358"/>
              <a:chOff x="-647" y="1570"/>
              <a:chExt cx="2906" cy="1633"/>
            </a:xfrm>
          </p:grpSpPr>
          <p:sp>
            <p:nvSpPr>
              <p:cNvPr id="3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8" name="Freeform 10"/>
          <p:cNvSpPr>
            <a:spLocks/>
          </p:cNvSpPr>
          <p:nvPr/>
        </p:nvSpPr>
        <p:spPr bwMode="auto">
          <a:xfrm>
            <a:off x="1039813" y="3242370"/>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4"/>
          <p:cNvSpPr>
            <a:spLocks/>
          </p:cNvSpPr>
          <p:nvPr/>
        </p:nvSpPr>
        <p:spPr bwMode="auto">
          <a:xfrm>
            <a:off x="1893095" y="3493988"/>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t>　</a:t>
            </a:r>
          </a:p>
        </p:txBody>
      </p:sp>
      <p:sp>
        <p:nvSpPr>
          <p:cNvPr id="48" name="Freeform 18"/>
          <p:cNvSpPr>
            <a:spLocks/>
          </p:cNvSpPr>
          <p:nvPr/>
        </p:nvSpPr>
        <p:spPr bwMode="auto">
          <a:xfrm>
            <a:off x="2681283" y="3532884"/>
            <a:ext cx="576263" cy="1287463"/>
          </a:xfrm>
          <a:custGeom>
            <a:avLst/>
            <a:gdLst>
              <a:gd name="T0" fmla="*/ 142 w 180"/>
              <a:gd name="T1" fmla="*/ 258 h 402"/>
              <a:gd name="T2" fmla="*/ 43 w 180"/>
              <a:gd name="T3" fmla="*/ 0 h 402"/>
              <a:gd name="T4" fmla="*/ 0 w 180"/>
              <a:gd name="T5" fmla="*/ 42 h 402"/>
              <a:gd name="T6" fmla="*/ 31 w 180"/>
              <a:gd name="T7" fmla="*/ 15 h 402"/>
              <a:gd name="T8" fmla="*/ 53 w 180"/>
              <a:gd name="T9" fmla="*/ 261 h 402"/>
              <a:gd name="T10" fmla="*/ 11 w 180"/>
              <a:gd name="T11" fmla="*/ 262 h 402"/>
              <a:gd name="T12" fmla="*/ 104 w 180"/>
              <a:gd name="T13" fmla="*/ 402 h 402"/>
              <a:gd name="T14" fmla="*/ 180 w 180"/>
              <a:gd name="T15" fmla="*/ 254 h 402"/>
              <a:gd name="T16" fmla="*/ 142 w 180"/>
              <a:gd name="T17" fmla="*/ 25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402">
                <a:moveTo>
                  <a:pt x="142" y="258"/>
                </a:moveTo>
                <a:cubicBezTo>
                  <a:pt x="126" y="69"/>
                  <a:pt x="86" y="0"/>
                  <a:pt x="43" y="0"/>
                </a:cubicBezTo>
                <a:cubicBezTo>
                  <a:pt x="20" y="0"/>
                  <a:pt x="9" y="23"/>
                  <a:pt x="0" y="42"/>
                </a:cubicBezTo>
                <a:cubicBezTo>
                  <a:pt x="14" y="22"/>
                  <a:pt x="22" y="15"/>
                  <a:pt x="31" y="15"/>
                </a:cubicBezTo>
                <a:cubicBezTo>
                  <a:pt x="49" y="15"/>
                  <a:pt x="64" y="115"/>
                  <a:pt x="53" y="261"/>
                </a:cubicBezTo>
                <a:cubicBezTo>
                  <a:pt x="11" y="262"/>
                  <a:pt x="11" y="262"/>
                  <a:pt x="11" y="262"/>
                </a:cubicBezTo>
                <a:cubicBezTo>
                  <a:pt x="104" y="402"/>
                  <a:pt x="104" y="402"/>
                  <a:pt x="104" y="402"/>
                </a:cubicBezTo>
                <a:cubicBezTo>
                  <a:pt x="180" y="254"/>
                  <a:pt x="180" y="254"/>
                  <a:pt x="180" y="254"/>
                </a:cubicBezTo>
                <a:lnTo>
                  <a:pt x="142" y="258"/>
                </a:lnTo>
                <a:close/>
              </a:path>
            </a:pathLst>
          </a:custGeom>
          <a:gradFill>
            <a:gsLst>
              <a:gs pos="50000">
                <a:srgbClr val="3D6AA7"/>
              </a:gs>
              <a:gs pos="100000">
                <a:srgbClr val="DDE6F3"/>
              </a:gs>
            </a:gsLst>
            <a:lin ang="16200000" scaled="1"/>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22"/>
          <p:cNvSpPr>
            <a:spLocks/>
          </p:cNvSpPr>
          <p:nvPr/>
        </p:nvSpPr>
        <p:spPr bwMode="auto">
          <a:xfrm>
            <a:off x="2681283" y="3153467"/>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7"/>
          <p:cNvSpPr>
            <a:spLocks noEditPoints="1"/>
          </p:cNvSpPr>
          <p:nvPr/>
        </p:nvSpPr>
        <p:spPr bwMode="auto">
          <a:xfrm rot="1056780" flipH="1">
            <a:off x="530674" y="2988471"/>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45677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p:cNvGraphicFramePr>
            <a:graphicFrameLocks noChangeAspect="1"/>
          </p:cNvGraphicFramePr>
          <p:nvPr>
            <p:custDataLst>
              <p:tags r:id="rId2"/>
            </p:custDataLst>
            <p:extLst>
              <p:ext uri="{D42A27DB-BD31-4B8C-83A1-F6EECF244321}">
                <p14:modId xmlns:p14="http://schemas.microsoft.com/office/powerpoint/2010/main" val="1481869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143" imgW="270" imgH="270" progId="TCLayout.ActiveDocument.1">
                  <p:embed/>
                </p:oleObj>
              </mc:Choice>
              <mc:Fallback>
                <p:oleObj name="think-cell Slide" r:id="rId143" imgW="270" imgH="270" progId="TCLayout.ActiveDocument.1">
                  <p:embed/>
                  <p:pic>
                    <p:nvPicPr>
                      <p:cNvPr id="10" name="オブジェクト 9" hidden="1"/>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a:lstStyle/>
          <a:p>
            <a:r>
              <a:rPr lang="ja-JP" altLang="en-US" dirty="0"/>
              <a:t>ロシア／一般概況／経済</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人口動態、および人口成長率・</a:t>
            </a:r>
            <a:r>
              <a:rPr lang="zh-TW" altLang="en-US" dirty="0"/>
              <a:t>年齢別人口構成</a:t>
            </a:r>
          </a:p>
        </p:txBody>
      </p:sp>
      <p:grpSp>
        <p:nvGrpSpPr>
          <p:cNvPr id="14" name="グループ化 7"/>
          <p:cNvGrpSpPr/>
          <p:nvPr/>
        </p:nvGrpSpPr>
        <p:grpSpPr>
          <a:xfrm>
            <a:off x="488504" y="1628800"/>
            <a:ext cx="864096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7" name="グループ化 7"/>
          <p:cNvGrpSpPr/>
          <p:nvPr/>
        </p:nvGrpSpPr>
        <p:grpSpPr>
          <a:xfrm>
            <a:off x="632520" y="4149080"/>
            <a:ext cx="8640960" cy="288032"/>
            <a:chOff x="4803500" y="2113806"/>
            <a:chExt cx="5626916" cy="288032"/>
          </a:xfrm>
        </p:grpSpPr>
        <p:cxnSp>
          <p:nvCxnSpPr>
            <p:cNvPr id="62" name="直線コネクタ 6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22" name="テキスト ボックス 2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万人前後で推移。人口成長率は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年以降、プラスに転じている。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6946578" y="2204864"/>
            <a:ext cx="1390798" cy="2160241"/>
            <a:chOff x="6586875" y="2016372"/>
            <a:chExt cx="1390798" cy="1944217"/>
          </a:xfrm>
        </p:grpSpPr>
        <p:sp>
          <p:nvSpPr>
            <p:cNvPr id="2" name="フリーフォーム 1"/>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7" name="角丸四角形 6"/>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7234610" y="4509119"/>
            <a:ext cx="1390798" cy="2160241"/>
            <a:chOff x="6586875" y="2016372"/>
            <a:chExt cx="1390798" cy="1944217"/>
          </a:xfrm>
        </p:grpSpPr>
        <p:sp>
          <p:nvSpPr>
            <p:cNvPr id="29" name="フリーフォーム 28"/>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0" name="角丸四角形 29"/>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11" name="Chart 3"/>
          <p:cNvGraphicFramePr/>
          <p:nvPr>
            <p:custDataLst>
              <p:tags r:id="rId4"/>
            </p:custDataLst>
            <p:extLst>
              <p:ext uri="{D42A27DB-BD31-4B8C-83A1-F6EECF244321}">
                <p14:modId xmlns:p14="http://schemas.microsoft.com/office/powerpoint/2010/main" val="3132281073"/>
              </p:ext>
            </p:extLst>
          </p:nvPr>
        </p:nvGraphicFramePr>
        <p:xfrm>
          <a:off x="73025" y="2227263"/>
          <a:ext cx="8990013" cy="1731962"/>
        </p:xfrm>
        <a:graphic>
          <a:graphicData uri="http://schemas.openxmlformats.org/drawingml/2006/chart">
            <c:chart xmlns:c="http://schemas.openxmlformats.org/drawingml/2006/chart" xmlns:r="http://schemas.openxmlformats.org/officeDocument/2006/relationships" r:id="rId145"/>
          </a:graphicData>
        </a:graphic>
      </p:graphicFrame>
      <p:sp>
        <p:nvSpPr>
          <p:cNvPr id="43" name="Text Placeholder 12"/>
          <p:cNvSpPr>
            <a:spLocks noGrp="1"/>
          </p:cNvSpPr>
          <p:nvPr>
            <p:custDataLst>
              <p:tags r:id="rId5"/>
            </p:custDataLst>
          </p:nvPr>
        </p:nvSpPr>
        <p:spPr bwMode="auto">
          <a:xfrm>
            <a:off x="83820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98B51A-345A-4A85-862D-C1CD001D4BFF}" type="datetime'''''''''''''''''''''''''5''''''''''0'''''''''''''''''">
              <a:rPr lang="ja-JP" altLang="en-US" sz="1000" b="0"/>
              <a:pPr algn="ctr">
                <a:spcBef>
                  <a:spcPct val="0"/>
                </a:spcBef>
                <a:spcAft>
                  <a:spcPct val="0"/>
                </a:spcAft>
              </a:pPr>
              <a:t>50</a:t>
            </a:fld>
            <a:endParaRPr kumimoji="0" lang="ja-JP" altLang="en-US" sz="1000" b="0" dirty="0">
              <a:sym typeface="+mn-lt"/>
            </a:endParaRPr>
          </a:p>
        </p:txBody>
      </p:sp>
      <p:sp>
        <p:nvSpPr>
          <p:cNvPr id="46" name="Text Placeholder 12"/>
          <p:cNvSpPr>
            <a:spLocks noGrp="1"/>
          </p:cNvSpPr>
          <p:nvPr>
            <p:custDataLst>
              <p:tags r:id="rId6"/>
            </p:custDataLst>
          </p:nvPr>
        </p:nvSpPr>
        <p:spPr bwMode="auto">
          <a:xfrm>
            <a:off x="10985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2D5286-5A9D-4BA4-93C7-BB41CBEDF6D7}" type="datetime'''''''''''''''''''''''''''''''''''''''0''''1'''''''''''''''''">
              <a:rPr lang="ja-JP" altLang="en-US" sz="1000" b="0"/>
              <a:pPr algn="ctr">
                <a:spcBef>
                  <a:spcPct val="0"/>
                </a:spcBef>
                <a:spcAft>
                  <a:spcPct val="0"/>
                </a:spcAft>
              </a:pPr>
              <a:t>01</a:t>
            </a:fld>
            <a:endParaRPr kumimoji="0" lang="ja-JP" altLang="en-US" sz="1000" b="0" dirty="0">
              <a:sym typeface="+mn-lt"/>
            </a:endParaRPr>
          </a:p>
        </p:txBody>
      </p:sp>
      <p:sp useBgFill="1">
        <p:nvSpPr>
          <p:cNvPr id="64" name="Text Placeholder 12"/>
          <p:cNvSpPr>
            <a:spLocks noGrp="1"/>
          </p:cNvSpPr>
          <p:nvPr>
            <p:custDataLst>
              <p:tags r:id="rId7"/>
            </p:custDataLst>
          </p:nvPr>
        </p:nvSpPr>
        <p:spPr bwMode="gray">
          <a:xfrm>
            <a:off x="2373313" y="3211513"/>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E8014A-C4D5-408B-9B20-AF2CF73674C6}" type="datetime'-''''''''''''''''''''''0.''''''''4'''''''''''">
              <a:rPr lang="ja-JP" altLang="en-US" sz="1000" b="0"/>
              <a:pPr algn="ctr">
                <a:spcBef>
                  <a:spcPct val="0"/>
                </a:spcBef>
                <a:spcAft>
                  <a:spcPct val="0"/>
                </a:spcAft>
              </a:pPr>
              <a:t>-0.4</a:t>
            </a:fld>
            <a:endParaRPr kumimoji="0" lang="ja-JP" altLang="en-US" sz="1000" b="0" dirty="0">
              <a:sym typeface="+mn-lt"/>
            </a:endParaRPr>
          </a:p>
        </p:txBody>
      </p:sp>
      <p:sp>
        <p:nvSpPr>
          <p:cNvPr id="44" name="Text Placeholder 12"/>
          <p:cNvSpPr>
            <a:spLocks noGrp="1"/>
          </p:cNvSpPr>
          <p:nvPr>
            <p:custDataLst>
              <p:tags r:id="rId8"/>
            </p:custDataLst>
          </p:nvPr>
        </p:nvSpPr>
        <p:spPr bwMode="auto">
          <a:xfrm>
            <a:off x="165100" y="1995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（万人）</a:t>
            </a:r>
          </a:p>
        </p:txBody>
      </p:sp>
      <p:sp useBgFill="1">
        <p:nvSpPr>
          <p:cNvPr id="69" name="Text Placeholder 12"/>
          <p:cNvSpPr>
            <a:spLocks noGrp="1"/>
          </p:cNvSpPr>
          <p:nvPr>
            <p:custDataLst>
              <p:tags r:id="rId9"/>
            </p:custDataLst>
          </p:nvPr>
        </p:nvSpPr>
        <p:spPr bwMode="gray">
          <a:xfrm>
            <a:off x="1049338" y="3252788"/>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782411-CCC0-41E8-A145-AFA3C5D23E8B}" type="datetime'''-''''''''''''0''''''''''''''''''''''''.4'''''''''">
              <a:rPr lang="ja-JP" altLang="en-US" sz="1000" b="0"/>
              <a:pPr algn="ctr">
                <a:spcBef>
                  <a:spcPct val="0"/>
                </a:spcBef>
                <a:spcAft>
                  <a:spcPct val="0"/>
                </a:spcAft>
              </a:pPr>
              <a:t>-0.4</a:t>
            </a:fld>
            <a:endParaRPr kumimoji="0" lang="ja-JP" altLang="en-US" sz="1000" b="0" dirty="0">
              <a:sym typeface="+mn-lt"/>
            </a:endParaRPr>
          </a:p>
        </p:txBody>
      </p:sp>
      <p:sp>
        <p:nvSpPr>
          <p:cNvPr id="41" name="Text Placeholder 12"/>
          <p:cNvSpPr>
            <a:spLocks noGrp="1"/>
          </p:cNvSpPr>
          <p:nvPr>
            <p:custDataLst>
              <p:tags r:id="rId10"/>
            </p:custDataLst>
          </p:nvPr>
        </p:nvSpPr>
        <p:spPr bwMode="auto">
          <a:xfrm>
            <a:off x="77200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01E2D4-623F-4478-A034-54E5F5F21958}" type="datetime'''''''''''''''''''''''3''''''''''0'''''''''">
              <a:rPr lang="ja-JP" altLang="en-US" sz="1000" b="0"/>
              <a:pPr algn="ctr">
                <a:spcBef>
                  <a:spcPct val="0"/>
                </a:spcBef>
                <a:spcAft>
                  <a:spcPct val="0"/>
                </a:spcAft>
              </a:pPr>
              <a:t>30</a:t>
            </a:fld>
            <a:endParaRPr kumimoji="0" lang="ja-JP" altLang="en-US" sz="1000" b="0" dirty="0">
              <a:sym typeface="+mn-lt"/>
            </a:endParaRPr>
          </a:p>
        </p:txBody>
      </p:sp>
      <p:sp>
        <p:nvSpPr>
          <p:cNvPr id="39" name="Text Placeholder 12"/>
          <p:cNvSpPr>
            <a:spLocks noGrp="1"/>
          </p:cNvSpPr>
          <p:nvPr>
            <p:custDataLst>
              <p:tags r:id="rId11"/>
            </p:custDataLst>
          </p:nvPr>
        </p:nvSpPr>
        <p:spPr bwMode="auto">
          <a:xfrm>
            <a:off x="60642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DF82E5-933D-4186-8873-1A4A1AEA8080}" type="datetime'''''''''''''''''''''''''1''6'''''''''''''''''''''">
              <a:rPr lang="ja-JP" altLang="en-US" sz="1000" b="0"/>
              <a:pPr algn="ctr">
                <a:spcBef>
                  <a:spcPct val="0"/>
                </a:spcBef>
                <a:spcAft>
                  <a:spcPct val="0"/>
                </a:spcAft>
              </a:pPr>
              <a:t>16</a:t>
            </a:fld>
            <a:endParaRPr kumimoji="0" lang="ja-JP" altLang="en-US" sz="1000" b="0" dirty="0">
              <a:sym typeface="+mn-lt"/>
            </a:endParaRPr>
          </a:p>
        </p:txBody>
      </p:sp>
      <p:sp>
        <p:nvSpPr>
          <p:cNvPr id="60" name="Text Placeholder 12"/>
          <p:cNvSpPr>
            <a:spLocks noGrp="1"/>
          </p:cNvSpPr>
          <p:nvPr>
            <p:custDataLst>
              <p:tags r:id="rId12"/>
            </p:custDataLst>
          </p:nvPr>
        </p:nvSpPr>
        <p:spPr bwMode="auto">
          <a:xfrm>
            <a:off x="8674100" y="1995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65" name="Text Placeholder 12"/>
          <p:cNvSpPr>
            <a:spLocks noGrp="1"/>
          </p:cNvSpPr>
          <p:nvPr>
            <p:custDataLst>
              <p:tags r:id="rId13"/>
            </p:custDataLst>
          </p:nvPr>
        </p:nvSpPr>
        <p:spPr bwMode="gray">
          <a:xfrm>
            <a:off x="1711325" y="3281363"/>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D101D2-1072-42C0-8771-7ABD9FDDD024}" type="datetime'-0''''''''''''''''''''''''''''''''''''.''''''''''''5'''">
              <a:rPr lang="ja-JP" altLang="en-US" sz="1000" b="0"/>
              <a:pPr algn="ctr">
                <a:spcBef>
                  <a:spcPct val="0"/>
                </a:spcBef>
                <a:spcAft>
                  <a:spcPct val="0"/>
                </a:spcAft>
              </a:pPr>
              <a:t>-0.5</a:t>
            </a:fld>
            <a:endParaRPr kumimoji="0" lang="ja-JP" altLang="en-US" sz="1000" b="0" dirty="0">
              <a:sym typeface="+mn-lt"/>
            </a:endParaRPr>
          </a:p>
        </p:txBody>
      </p:sp>
      <p:sp useBgFill="1">
        <p:nvSpPr>
          <p:cNvPr id="67" name="Text Placeholder 12"/>
          <p:cNvSpPr>
            <a:spLocks noGrp="1"/>
          </p:cNvSpPr>
          <p:nvPr>
            <p:custDataLst>
              <p:tags r:id="rId14"/>
            </p:custDataLst>
          </p:nvPr>
        </p:nvSpPr>
        <p:spPr bwMode="gray">
          <a:xfrm>
            <a:off x="717550" y="3249613"/>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175F0A6-884B-41A2-9708-BC0F6532C901}" type="datetime'''''''''''''''''''''-0''''''''''''''''.''''''''''''4'''''''">
              <a:rPr lang="ja-JP" altLang="en-US" sz="1000" b="0"/>
              <a:pPr algn="ctr">
                <a:spcBef>
                  <a:spcPct val="0"/>
                </a:spcBef>
                <a:spcAft>
                  <a:spcPct val="0"/>
                </a:spcAft>
              </a:pPr>
              <a:t>-0.4</a:t>
            </a:fld>
            <a:endParaRPr kumimoji="0" lang="ja-JP" altLang="en-US" sz="1000" b="0" dirty="0">
              <a:sym typeface="+mn-lt"/>
            </a:endParaRPr>
          </a:p>
        </p:txBody>
      </p:sp>
      <p:sp>
        <p:nvSpPr>
          <p:cNvPr id="45" name="Text Placeholder 12"/>
          <p:cNvSpPr>
            <a:spLocks noGrp="1"/>
          </p:cNvSpPr>
          <p:nvPr>
            <p:custDataLst>
              <p:tags r:id="rId15"/>
            </p:custDataLst>
          </p:nvPr>
        </p:nvSpPr>
        <p:spPr bwMode="auto">
          <a:xfrm>
            <a:off x="696913" y="39465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C129D4-0AF3-4797-8FED-B3B921A614CC}" type="datetime'''''''''''2''''''''''''0''''0''''''''''''0'''''''''">
              <a:rPr lang="ja-JP" altLang="en-US" sz="1000" b="0"/>
              <a:pPr algn="ctr">
                <a:spcBef>
                  <a:spcPct val="0"/>
                </a:spcBef>
                <a:spcAft>
                  <a:spcPct val="0"/>
                </a:spcAft>
              </a:pPr>
              <a:t>2000</a:t>
            </a:fld>
            <a:endParaRPr kumimoji="0" lang="ja-JP" altLang="en-US" sz="1000" b="0" dirty="0">
              <a:sym typeface="+mn-lt"/>
            </a:endParaRPr>
          </a:p>
        </p:txBody>
      </p:sp>
      <p:sp>
        <p:nvSpPr>
          <p:cNvPr id="58" name="Text Placeholder 12"/>
          <p:cNvSpPr>
            <a:spLocks noGrp="1"/>
          </p:cNvSpPr>
          <p:nvPr>
            <p:custDataLst>
              <p:tags r:id="rId16"/>
            </p:custDataLst>
          </p:nvPr>
        </p:nvSpPr>
        <p:spPr bwMode="auto">
          <a:xfrm>
            <a:off x="44084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560685-4558-4197-9F3F-A43AC23D7CAA}" type="datetime'''''1''''''''''''''1'''''''''''''''">
              <a:rPr lang="ja-JP" altLang="en-US" sz="1000" b="0"/>
              <a:pPr algn="ctr">
                <a:spcBef>
                  <a:spcPct val="0"/>
                </a:spcBef>
                <a:spcAft>
                  <a:spcPct val="0"/>
                </a:spcAft>
              </a:pPr>
              <a:t>11</a:t>
            </a:fld>
            <a:endParaRPr kumimoji="0" lang="ja-JP" altLang="en-US" sz="1000" b="0" dirty="0">
              <a:sym typeface="+mn-lt"/>
            </a:endParaRPr>
          </a:p>
        </p:txBody>
      </p:sp>
      <p:sp>
        <p:nvSpPr>
          <p:cNvPr id="47" name="Text Placeholder 12"/>
          <p:cNvSpPr>
            <a:spLocks noGrp="1"/>
          </p:cNvSpPr>
          <p:nvPr>
            <p:custDataLst>
              <p:tags r:id="rId17"/>
            </p:custDataLst>
          </p:nvPr>
        </p:nvSpPr>
        <p:spPr bwMode="auto">
          <a:xfrm>
            <a:off x="14287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C453EE4-D4E5-464F-86AA-27DC8ED3866D}" type="datetime'''''''''''''''''''''''''''''''''0''2'''''''''''''''''''''">
              <a:rPr lang="ja-JP" altLang="en-US" sz="1000" b="0"/>
              <a:pPr algn="ctr">
                <a:spcBef>
                  <a:spcPct val="0"/>
                </a:spcBef>
                <a:spcAft>
                  <a:spcPct val="0"/>
                </a:spcAft>
              </a:pPr>
              <a:t>02</a:t>
            </a:fld>
            <a:endParaRPr kumimoji="0" lang="ja-JP" altLang="en-US" sz="1000" b="0" dirty="0">
              <a:sym typeface="+mn-lt"/>
            </a:endParaRPr>
          </a:p>
        </p:txBody>
      </p:sp>
      <p:sp>
        <p:nvSpPr>
          <p:cNvPr id="48" name="Text Placeholder 12"/>
          <p:cNvSpPr>
            <a:spLocks noGrp="1"/>
          </p:cNvSpPr>
          <p:nvPr>
            <p:custDataLst>
              <p:tags r:id="rId18"/>
            </p:custDataLst>
          </p:nvPr>
        </p:nvSpPr>
        <p:spPr bwMode="auto">
          <a:xfrm>
            <a:off x="17605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3BD5650-8F95-426D-B96F-BE69982B418A}" type="datetime'''''''''''''''''''''''''''''0''''3'''''''''">
              <a:rPr lang="ja-JP" altLang="en-US" sz="1000" b="0"/>
              <a:pPr algn="ctr">
                <a:spcBef>
                  <a:spcPct val="0"/>
                </a:spcBef>
                <a:spcAft>
                  <a:spcPct val="0"/>
                </a:spcAft>
              </a:pPr>
              <a:t>03</a:t>
            </a:fld>
            <a:endParaRPr kumimoji="0" lang="ja-JP" altLang="en-US" sz="1000" b="0" dirty="0">
              <a:sym typeface="+mn-lt"/>
            </a:endParaRPr>
          </a:p>
        </p:txBody>
      </p:sp>
      <p:sp useBgFill="1">
        <p:nvSpPr>
          <p:cNvPr id="66" name="Text Placeholder 12"/>
          <p:cNvSpPr>
            <a:spLocks noGrp="1"/>
          </p:cNvSpPr>
          <p:nvPr>
            <p:custDataLst>
              <p:tags r:id="rId19"/>
            </p:custDataLst>
          </p:nvPr>
        </p:nvSpPr>
        <p:spPr bwMode="gray">
          <a:xfrm>
            <a:off x="2041525" y="3232150"/>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ACEAA-842B-445A-A2BE-98A00FA4AC14}" type="datetime'''''''-''0''''.4'''''''''''''''''''''">
              <a:rPr lang="ja-JP" altLang="en-US" sz="1000" b="0"/>
              <a:pPr algn="ctr">
                <a:spcBef>
                  <a:spcPct val="0"/>
                </a:spcBef>
                <a:spcAft>
                  <a:spcPct val="0"/>
                </a:spcAft>
              </a:pPr>
              <a:t>-0.4</a:t>
            </a:fld>
            <a:endParaRPr kumimoji="0" lang="ja-JP" altLang="en-US" sz="1000" b="0" dirty="0">
              <a:sym typeface="+mn-lt"/>
            </a:endParaRPr>
          </a:p>
        </p:txBody>
      </p:sp>
      <p:sp useBgFill="1">
        <p:nvSpPr>
          <p:cNvPr id="70" name="Text Placeholder 12"/>
          <p:cNvSpPr>
            <a:spLocks noGrp="1"/>
          </p:cNvSpPr>
          <p:nvPr>
            <p:custDataLst>
              <p:tags r:id="rId20"/>
            </p:custDataLst>
          </p:nvPr>
        </p:nvSpPr>
        <p:spPr bwMode="gray">
          <a:xfrm>
            <a:off x="2705100" y="3159125"/>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9297035-F5E7-4DE5-9935-C6A7A0C36799}" type="datetime'''''''''''''''''''''''''''''''''''''''''''''-0''.''3'''''''''">
              <a:rPr lang="ja-JP" altLang="en-US" sz="1000" b="0"/>
              <a:pPr algn="ctr">
                <a:spcBef>
                  <a:spcPct val="0"/>
                </a:spcBef>
                <a:spcAft>
                  <a:spcPct val="0"/>
                </a:spcAft>
              </a:pPr>
              <a:t>-0.3</a:t>
            </a:fld>
            <a:endParaRPr kumimoji="0" lang="ja-JP" altLang="en-US" sz="1000" b="0" dirty="0">
              <a:sym typeface="+mn-lt"/>
            </a:endParaRPr>
          </a:p>
        </p:txBody>
      </p:sp>
      <p:sp useBgFill="1">
        <p:nvSpPr>
          <p:cNvPr id="71" name="Text Placeholder 12"/>
          <p:cNvSpPr>
            <a:spLocks noGrp="1"/>
          </p:cNvSpPr>
          <p:nvPr>
            <p:custDataLst>
              <p:tags r:id="rId21"/>
            </p:custDataLst>
          </p:nvPr>
        </p:nvSpPr>
        <p:spPr bwMode="gray">
          <a:xfrm>
            <a:off x="1379538" y="3287713"/>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16FFDD8-FE8F-47C9-84D0-311001E20EEB}" type="datetime'''''''''''''''''-0''''''.''''''''''''''5'">
              <a:rPr lang="ja-JP" altLang="en-US" sz="1000" b="0"/>
              <a:pPr algn="ctr">
                <a:spcBef>
                  <a:spcPct val="0"/>
                </a:spcBef>
                <a:spcAft>
                  <a:spcPct val="0"/>
                </a:spcAft>
              </a:pPr>
              <a:t>-0.5</a:t>
            </a:fld>
            <a:endParaRPr kumimoji="0" lang="ja-JP" altLang="en-US" sz="1000" b="0" dirty="0">
              <a:sym typeface="+mn-lt"/>
            </a:endParaRPr>
          </a:p>
        </p:txBody>
      </p:sp>
      <p:sp>
        <p:nvSpPr>
          <p:cNvPr id="51" name="Text Placeholder 12"/>
          <p:cNvSpPr>
            <a:spLocks noGrp="1"/>
          </p:cNvSpPr>
          <p:nvPr>
            <p:custDataLst>
              <p:tags r:id="rId22"/>
            </p:custDataLst>
          </p:nvPr>
        </p:nvSpPr>
        <p:spPr bwMode="auto">
          <a:xfrm>
            <a:off x="24225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5B5465-6226-47AB-8D53-2C50E4B05389}" type="datetime'''''''''''''05'''''''''''''''''''">
              <a:rPr lang="ja-JP" altLang="en-US" sz="1000" b="0"/>
              <a:pPr algn="ctr">
                <a:spcBef>
                  <a:spcPct val="0"/>
                </a:spcBef>
                <a:spcAft>
                  <a:spcPct val="0"/>
                </a:spcAft>
              </a:pPr>
              <a:t>05</a:t>
            </a:fld>
            <a:endParaRPr kumimoji="0" lang="ja-JP" altLang="en-US" sz="1000" b="0" dirty="0">
              <a:sym typeface="+mn-lt"/>
            </a:endParaRPr>
          </a:p>
        </p:txBody>
      </p:sp>
      <p:sp>
        <p:nvSpPr>
          <p:cNvPr id="52" name="Text Placeholder 12"/>
          <p:cNvSpPr>
            <a:spLocks noGrp="1"/>
          </p:cNvSpPr>
          <p:nvPr>
            <p:custDataLst>
              <p:tags r:id="rId23"/>
            </p:custDataLst>
          </p:nvPr>
        </p:nvSpPr>
        <p:spPr bwMode="auto">
          <a:xfrm>
            <a:off x="27543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18E7B1-FE8A-4E3B-9222-9228E7489AEF}" type="datetime'''''''''''''''''''''''''''''''''''''''''''''''0''''''''6'''">
              <a:rPr lang="ja-JP" altLang="en-US" sz="1000" b="0"/>
              <a:pPr algn="ctr">
                <a:spcBef>
                  <a:spcPct val="0"/>
                </a:spcBef>
                <a:spcAft>
                  <a:spcPct val="0"/>
                </a:spcAft>
              </a:pPr>
              <a:t>06</a:t>
            </a:fld>
            <a:endParaRPr kumimoji="0" lang="ja-JP" altLang="en-US" sz="1000" b="0" dirty="0">
              <a:sym typeface="+mn-lt"/>
            </a:endParaRPr>
          </a:p>
        </p:txBody>
      </p:sp>
      <p:sp useBgFill="1">
        <p:nvSpPr>
          <p:cNvPr id="61" name="Text Placeholder 12"/>
          <p:cNvSpPr>
            <a:spLocks noGrp="1"/>
          </p:cNvSpPr>
          <p:nvPr>
            <p:custDataLst>
              <p:tags r:id="rId24"/>
            </p:custDataLst>
          </p:nvPr>
        </p:nvSpPr>
        <p:spPr bwMode="gray">
          <a:xfrm>
            <a:off x="3035300" y="3009900"/>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628F2-9386-40AA-9679-D959BB2C8FC8}" type="datetime'''''''''-''''''''''0''''''''''''''''''.''''''''''''''''''2'">
              <a:rPr lang="ja-JP" altLang="en-US" sz="1000" b="0"/>
              <a:pPr algn="ctr">
                <a:spcBef>
                  <a:spcPct val="0"/>
                </a:spcBef>
                <a:spcAft>
                  <a:spcPct val="0"/>
                </a:spcAft>
              </a:pPr>
              <a:t>-0.2</a:t>
            </a:fld>
            <a:endParaRPr kumimoji="0" lang="ja-JP" altLang="en-US" sz="1000" b="0" dirty="0">
              <a:sym typeface="+mn-lt"/>
            </a:endParaRPr>
          </a:p>
        </p:txBody>
      </p:sp>
      <p:sp>
        <p:nvSpPr>
          <p:cNvPr id="53" name="Text Placeholder 12"/>
          <p:cNvSpPr>
            <a:spLocks noGrp="1"/>
          </p:cNvSpPr>
          <p:nvPr>
            <p:custDataLst>
              <p:tags r:id="rId25"/>
            </p:custDataLst>
          </p:nvPr>
        </p:nvSpPr>
        <p:spPr bwMode="auto">
          <a:xfrm>
            <a:off x="30845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0539A1-1D06-4E4B-8377-1B2B3D9FC238}" type="datetime'''''''''''''''''''''''''''''''''''0''7'''''">
              <a:rPr lang="ja-JP" altLang="en-US" sz="1000" b="0"/>
              <a:pPr algn="ctr">
                <a:spcBef>
                  <a:spcPct val="0"/>
                </a:spcBef>
                <a:spcAft>
                  <a:spcPct val="0"/>
                </a:spcAft>
              </a:pPr>
              <a:t>07</a:t>
            </a:fld>
            <a:endParaRPr kumimoji="0" lang="ja-JP" altLang="en-US" sz="1000" b="0" dirty="0">
              <a:sym typeface="+mn-lt"/>
            </a:endParaRPr>
          </a:p>
        </p:txBody>
      </p:sp>
      <p:sp>
        <p:nvSpPr>
          <p:cNvPr id="54" name="Text Placeholder 12"/>
          <p:cNvSpPr>
            <a:spLocks noGrp="1"/>
          </p:cNvSpPr>
          <p:nvPr>
            <p:custDataLst>
              <p:tags r:id="rId26"/>
            </p:custDataLst>
          </p:nvPr>
        </p:nvSpPr>
        <p:spPr bwMode="auto">
          <a:xfrm>
            <a:off x="34163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3C380C-4F6A-4BB7-A5E9-E6C3C404DA7E}" type="datetime'''''''''''''''''''''''0''''''''''''''''''''''''''''''''''''8'">
              <a:rPr lang="ja-JP" altLang="en-US" sz="1000" b="0"/>
              <a:pPr algn="ctr">
                <a:spcBef>
                  <a:spcPct val="0"/>
                </a:spcBef>
                <a:spcAft>
                  <a:spcPct val="0"/>
                </a:spcAft>
              </a:pPr>
              <a:t>08</a:t>
            </a:fld>
            <a:endParaRPr kumimoji="0" lang="ja-JP" altLang="en-US" sz="1000" b="0" dirty="0">
              <a:sym typeface="+mn-lt"/>
            </a:endParaRPr>
          </a:p>
        </p:txBody>
      </p:sp>
      <p:sp>
        <p:nvSpPr>
          <p:cNvPr id="59" name="Text Placeholder 12"/>
          <p:cNvSpPr>
            <a:spLocks noGrp="1"/>
          </p:cNvSpPr>
          <p:nvPr>
            <p:custDataLst>
              <p:tags r:id="rId27"/>
            </p:custDataLst>
          </p:nvPr>
        </p:nvSpPr>
        <p:spPr bwMode="auto">
          <a:xfrm>
            <a:off x="47402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D713C0-B6EB-47D0-8794-C519C4866C9D}" type="datetime'''''''''''''''''''''''1''''''''''''2'''''''''''''''''">
              <a:rPr lang="ja-JP" altLang="en-US" sz="1000" b="0"/>
              <a:pPr algn="ctr">
                <a:spcBef>
                  <a:spcPct val="0"/>
                </a:spcBef>
                <a:spcAft>
                  <a:spcPct val="0"/>
                </a:spcAft>
              </a:pPr>
              <a:t>12</a:t>
            </a:fld>
            <a:endParaRPr kumimoji="0" lang="ja-JP" altLang="en-US" sz="1000" b="0" dirty="0">
              <a:sym typeface="+mn-lt"/>
            </a:endParaRPr>
          </a:p>
        </p:txBody>
      </p:sp>
      <p:sp>
        <p:nvSpPr>
          <p:cNvPr id="55" name="Text Placeholder 12"/>
          <p:cNvSpPr>
            <a:spLocks noGrp="1"/>
          </p:cNvSpPr>
          <p:nvPr>
            <p:custDataLst>
              <p:tags r:id="rId28"/>
            </p:custDataLst>
          </p:nvPr>
        </p:nvSpPr>
        <p:spPr bwMode="auto">
          <a:xfrm>
            <a:off x="37465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9E3C4C-28D4-4525-8825-362E292EFA10}" type="datetime'''''''''''''''''0''''''''''''''''''''9'''''''''''''''">
              <a:rPr lang="ja-JP" altLang="en-US" sz="1000" b="0"/>
              <a:pPr algn="ctr">
                <a:spcBef>
                  <a:spcPct val="0"/>
                </a:spcBef>
                <a:spcAft>
                  <a:spcPct val="0"/>
                </a:spcAft>
              </a:pPr>
              <a:t>09</a:t>
            </a:fld>
            <a:endParaRPr kumimoji="0" lang="ja-JP" altLang="en-US" sz="1000" b="0" dirty="0">
              <a:sym typeface="+mn-lt"/>
            </a:endParaRPr>
          </a:p>
        </p:txBody>
      </p:sp>
      <p:sp>
        <p:nvSpPr>
          <p:cNvPr id="56" name="Text Placeholder 12"/>
          <p:cNvSpPr>
            <a:spLocks noGrp="1"/>
          </p:cNvSpPr>
          <p:nvPr>
            <p:custDataLst>
              <p:tags r:id="rId29"/>
            </p:custDataLst>
          </p:nvPr>
        </p:nvSpPr>
        <p:spPr bwMode="auto">
          <a:xfrm>
            <a:off x="40782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8E1881-4D36-4A12-9C49-2E1F933645C9}" type="datetime'''''''''''''1''''''''''''''''''''''0'''''">
              <a:rPr lang="ja-JP" altLang="en-US" sz="1000" b="0"/>
              <a:pPr algn="ctr">
                <a:spcBef>
                  <a:spcPct val="0"/>
                </a:spcBef>
                <a:spcAft>
                  <a:spcPct val="0"/>
                </a:spcAft>
              </a:pPr>
              <a:t>10</a:t>
            </a:fld>
            <a:endParaRPr kumimoji="0" lang="ja-JP" altLang="en-US" sz="1000" b="0" dirty="0">
              <a:sym typeface="+mn-lt"/>
            </a:endParaRPr>
          </a:p>
        </p:txBody>
      </p:sp>
      <p:sp>
        <p:nvSpPr>
          <p:cNvPr id="36" name="Text Placeholder 12"/>
          <p:cNvSpPr>
            <a:spLocks noGrp="1"/>
          </p:cNvSpPr>
          <p:nvPr>
            <p:custDataLst>
              <p:tags r:id="rId30"/>
            </p:custDataLst>
          </p:nvPr>
        </p:nvSpPr>
        <p:spPr bwMode="auto">
          <a:xfrm>
            <a:off x="50720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BA3B21-FCFE-4A1B-8CFE-44F386F17A07}" type="datetime'''''''''''''''''''''''''''''''1''''''3'''''''''''''''''">
              <a:rPr lang="ja-JP" altLang="en-US" sz="1000" b="0"/>
              <a:pPr algn="ctr">
                <a:spcBef>
                  <a:spcPct val="0"/>
                </a:spcBef>
                <a:spcAft>
                  <a:spcPct val="0"/>
                </a:spcAft>
              </a:pPr>
              <a:t>13</a:t>
            </a:fld>
            <a:endParaRPr kumimoji="0" lang="ja-JP" altLang="en-US" sz="1000" b="0" dirty="0">
              <a:sym typeface="+mn-lt"/>
            </a:endParaRPr>
          </a:p>
        </p:txBody>
      </p:sp>
      <p:sp>
        <p:nvSpPr>
          <p:cNvPr id="37" name="Text Placeholder 12"/>
          <p:cNvSpPr>
            <a:spLocks noGrp="1"/>
          </p:cNvSpPr>
          <p:nvPr>
            <p:custDataLst>
              <p:tags r:id="rId31"/>
            </p:custDataLst>
          </p:nvPr>
        </p:nvSpPr>
        <p:spPr bwMode="auto">
          <a:xfrm>
            <a:off x="54022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7AA8E0D-5182-410A-A5AF-1FF39E5D6D6E}" type="datetime'''1''''''''''''''''''''''''4'''''''">
              <a:rPr lang="ja-JP" altLang="en-US" sz="1000" b="0"/>
              <a:pPr algn="ctr">
                <a:spcBef>
                  <a:spcPct val="0"/>
                </a:spcBef>
                <a:spcAft>
                  <a:spcPct val="0"/>
                </a:spcAft>
              </a:pPr>
              <a:t>14</a:t>
            </a:fld>
            <a:endParaRPr kumimoji="0" lang="ja-JP" altLang="en-US" sz="1000" b="0" dirty="0">
              <a:sym typeface="+mn-lt"/>
            </a:endParaRPr>
          </a:p>
        </p:txBody>
      </p:sp>
      <p:sp>
        <p:nvSpPr>
          <p:cNvPr id="38" name="Text Placeholder 12"/>
          <p:cNvSpPr>
            <a:spLocks noGrp="1"/>
          </p:cNvSpPr>
          <p:nvPr>
            <p:custDataLst>
              <p:tags r:id="rId32"/>
            </p:custDataLst>
          </p:nvPr>
        </p:nvSpPr>
        <p:spPr bwMode="auto">
          <a:xfrm>
            <a:off x="57340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8A408AB-BBED-4FEB-B853-E512981CA2D5}" type="datetime'''''''''''''''1''''''''''''''''''''''''''''''''5'''''''''">
              <a:rPr lang="ja-JP" altLang="en-US" sz="1000" b="0"/>
              <a:pPr algn="ctr">
                <a:spcBef>
                  <a:spcPct val="0"/>
                </a:spcBef>
                <a:spcAft>
                  <a:spcPct val="0"/>
                </a:spcAft>
              </a:pPr>
              <a:t>15</a:t>
            </a:fld>
            <a:endParaRPr kumimoji="0" lang="ja-JP" altLang="en-US" sz="1000" b="0" dirty="0">
              <a:sym typeface="+mn-lt"/>
            </a:endParaRPr>
          </a:p>
        </p:txBody>
      </p:sp>
      <p:sp>
        <p:nvSpPr>
          <p:cNvPr id="174" name="Text Placeholder 12"/>
          <p:cNvSpPr>
            <a:spLocks noGrp="1"/>
          </p:cNvSpPr>
          <p:nvPr>
            <p:custDataLst>
              <p:tags r:id="rId33"/>
            </p:custDataLst>
          </p:nvPr>
        </p:nvSpPr>
        <p:spPr bwMode="auto">
          <a:xfrm>
            <a:off x="67278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236098-BD2F-464F-AD35-5498AA00F482}" type="datetime'''''''''''1''''''''''''''''''''''''''''''''''''8'">
              <a:rPr lang="en-US" altLang="en-US" sz="1000" b="0" smtClean="0"/>
              <a:pPr algn="ctr">
                <a:spcBef>
                  <a:spcPct val="0"/>
                </a:spcBef>
                <a:spcAft>
                  <a:spcPct val="0"/>
                </a:spcAft>
              </a:pPr>
              <a:t>18</a:t>
            </a:fld>
            <a:endParaRPr kumimoji="0" lang="ja-JP" altLang="en-US" sz="1000" b="0" dirty="0">
              <a:sym typeface="+mn-lt"/>
            </a:endParaRPr>
          </a:p>
        </p:txBody>
      </p:sp>
      <p:sp>
        <p:nvSpPr>
          <p:cNvPr id="175" name="Text Placeholder 12"/>
          <p:cNvSpPr>
            <a:spLocks noGrp="1"/>
          </p:cNvSpPr>
          <p:nvPr>
            <p:custDataLst>
              <p:tags r:id="rId34"/>
            </p:custDataLst>
          </p:nvPr>
        </p:nvSpPr>
        <p:spPr bwMode="auto">
          <a:xfrm>
            <a:off x="63960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E22B64-1283-4EA5-94D0-98B1666008D3}" type="datetime'''''''''''''''''''''''1''''7'''">
              <a:rPr lang="ja-JP" altLang="en-US" sz="1000" b="0" smtClean="0"/>
              <a:pPr algn="ctr">
                <a:spcBef>
                  <a:spcPct val="0"/>
                </a:spcBef>
                <a:spcAft>
                  <a:spcPct val="0"/>
                </a:spcAft>
              </a:pPr>
              <a:t>17</a:t>
            </a:fld>
            <a:endParaRPr kumimoji="0" lang="ja-JP" altLang="en-US" sz="1000" b="0" dirty="0">
              <a:sym typeface="+mn-lt"/>
            </a:endParaRPr>
          </a:p>
        </p:txBody>
      </p:sp>
      <p:sp>
        <p:nvSpPr>
          <p:cNvPr id="40" name="Text Placeholder 12"/>
          <p:cNvSpPr>
            <a:spLocks noGrp="1"/>
          </p:cNvSpPr>
          <p:nvPr>
            <p:custDataLst>
              <p:tags r:id="rId35"/>
            </p:custDataLst>
          </p:nvPr>
        </p:nvSpPr>
        <p:spPr bwMode="auto">
          <a:xfrm>
            <a:off x="73898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F78F51-D801-4EAE-BFDF-526AF3A09EAB}" type="datetime'2''''''''''''0'">
              <a:rPr lang="ja-JP" altLang="en-US" sz="1000" b="0"/>
              <a:pPr algn="ctr">
                <a:spcBef>
                  <a:spcPct val="0"/>
                </a:spcBef>
                <a:spcAft>
                  <a:spcPct val="0"/>
                </a:spcAft>
              </a:pPr>
              <a:t>20</a:t>
            </a:fld>
            <a:endParaRPr kumimoji="0" lang="ja-JP" altLang="en-US" sz="1000" b="0" dirty="0">
              <a:sym typeface="+mn-lt"/>
            </a:endParaRPr>
          </a:p>
        </p:txBody>
      </p:sp>
      <p:sp>
        <p:nvSpPr>
          <p:cNvPr id="42" name="Text Placeholder 12"/>
          <p:cNvSpPr>
            <a:spLocks noGrp="1"/>
          </p:cNvSpPr>
          <p:nvPr>
            <p:custDataLst>
              <p:tags r:id="rId36"/>
            </p:custDataLst>
          </p:nvPr>
        </p:nvSpPr>
        <p:spPr bwMode="auto">
          <a:xfrm>
            <a:off x="80518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841DE0-1802-425D-A03E-741F738334DE}" type="datetime'''''''''''''''''''''4''''''''''''''''''''''0'''''">
              <a:rPr lang="ja-JP" altLang="en-US" sz="1000" b="0"/>
              <a:pPr algn="ctr">
                <a:spcBef>
                  <a:spcPct val="0"/>
                </a:spcBef>
                <a:spcAft>
                  <a:spcPct val="0"/>
                </a:spcAft>
              </a:pPr>
              <a:t>40</a:t>
            </a:fld>
            <a:endParaRPr kumimoji="0" lang="ja-JP" altLang="en-US" sz="1000" b="0" dirty="0">
              <a:sym typeface="+mn-lt"/>
            </a:endParaRPr>
          </a:p>
        </p:txBody>
      </p:sp>
      <p:sp>
        <p:nvSpPr>
          <p:cNvPr id="176" name="Text Placeholder 12"/>
          <p:cNvSpPr>
            <a:spLocks noGrp="1"/>
          </p:cNvSpPr>
          <p:nvPr>
            <p:custDataLst>
              <p:tags r:id="rId37"/>
            </p:custDataLst>
          </p:nvPr>
        </p:nvSpPr>
        <p:spPr bwMode="auto">
          <a:xfrm>
            <a:off x="70580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3CE37D5-C534-4A94-B0CF-1D652E14EE35}" type="datetime'''''''''''''1''''''''''''''''''9'''">
              <a:rPr lang="en-US" altLang="en-US" sz="1000" b="0" smtClean="0"/>
              <a:pPr algn="ctr">
                <a:spcBef>
                  <a:spcPct val="0"/>
                </a:spcBef>
                <a:spcAft>
                  <a:spcPct val="0"/>
                </a:spcAft>
              </a:pPr>
              <a:t>19</a:t>
            </a:fld>
            <a:endParaRPr kumimoji="0" lang="ja-JP" altLang="en-US" sz="1000" b="0" dirty="0">
              <a:sym typeface="+mn-lt"/>
            </a:endParaRPr>
          </a:p>
        </p:txBody>
      </p:sp>
      <p:sp>
        <p:nvSpPr>
          <p:cNvPr id="49" name="Text Placeholder 12"/>
          <p:cNvSpPr>
            <a:spLocks noGrp="1"/>
          </p:cNvSpPr>
          <p:nvPr>
            <p:custDataLst>
              <p:tags r:id="rId38"/>
            </p:custDataLst>
          </p:nvPr>
        </p:nvSpPr>
        <p:spPr bwMode="auto">
          <a:xfrm>
            <a:off x="20907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479802C-D04F-4230-887B-CAB908886303}" type="datetime'''''0''''''''''''''''''4'''''''''''''''''''''''">
              <a:rPr lang="ja-JP" altLang="en-US" sz="1000" b="0"/>
              <a:pPr algn="ctr">
                <a:spcBef>
                  <a:spcPct val="0"/>
                </a:spcBef>
                <a:spcAft>
                  <a:spcPct val="0"/>
                </a:spcAft>
              </a:pPr>
              <a:t>04</a:t>
            </a:fld>
            <a:endParaRPr kumimoji="0" lang="ja-JP" altLang="en-US" sz="1000" b="0" dirty="0">
              <a:sym typeface="+mn-lt"/>
            </a:endParaRPr>
          </a:p>
        </p:txBody>
      </p:sp>
      <p:sp>
        <p:nvSpPr>
          <p:cNvPr id="73" name="Rectangle 72"/>
          <p:cNvSpPr/>
          <p:nvPr>
            <p:custDataLst>
              <p:tags r:id="rId39"/>
            </p:custDataLst>
          </p:nvPr>
        </p:nvSpPr>
        <p:spPr bwMode="gray">
          <a:xfrm>
            <a:off x="8545513" y="42624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cxnSp>
        <p:nvCxnSpPr>
          <p:cNvPr id="72" name="Straight Connector 71"/>
          <p:cNvCxnSpPr/>
          <p:nvPr>
            <p:custDataLst>
              <p:tags r:id="rId40"/>
            </p:custDataLst>
          </p:nvPr>
        </p:nvCxnSpPr>
        <p:spPr bwMode="gray">
          <a:xfrm>
            <a:off x="8472488" y="4125913"/>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4" name="Oval 73"/>
          <p:cNvSpPr/>
          <p:nvPr>
            <p:custDataLst>
              <p:tags r:id="rId41"/>
            </p:custDataLst>
          </p:nvPr>
        </p:nvSpPr>
        <p:spPr bwMode="gray">
          <a:xfrm>
            <a:off x="8553450" y="40878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6" name="Text Placeholder 12"/>
          <p:cNvSpPr>
            <a:spLocks noGrp="1"/>
          </p:cNvSpPr>
          <p:nvPr>
            <p:custDataLst>
              <p:tags r:id="rId42"/>
            </p:custDataLst>
          </p:nvPr>
        </p:nvSpPr>
        <p:spPr bwMode="auto">
          <a:xfrm>
            <a:off x="8775700" y="4257675"/>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62B0E94-4B26-4968-9E8E-33A83035AB00}" type="datetime'''総''''''計''''（''''''''''''''''万''''''''人）'''''''''">
              <a:rPr lang="ja-JP" altLang="en-US" sz="1000" b="0"/>
              <a:pPr>
                <a:spcBef>
                  <a:spcPct val="0"/>
                </a:spcBef>
                <a:spcAft>
                  <a:spcPct val="0"/>
                </a:spcAft>
              </a:pPr>
              <a:t>総計（万人）</a:t>
            </a:fld>
            <a:endParaRPr kumimoji="0" lang="ja-JP" altLang="en-US" sz="1000" b="0" dirty="0">
              <a:sym typeface="+mn-lt"/>
            </a:endParaRPr>
          </a:p>
        </p:txBody>
      </p:sp>
      <p:sp>
        <p:nvSpPr>
          <p:cNvPr id="75" name="Text Placeholder 12"/>
          <p:cNvSpPr>
            <a:spLocks noGrp="1"/>
          </p:cNvSpPr>
          <p:nvPr>
            <p:custDataLst>
              <p:tags r:id="rId43"/>
            </p:custDataLst>
          </p:nvPr>
        </p:nvSpPr>
        <p:spPr bwMode="auto">
          <a:xfrm>
            <a:off x="8775700" y="40544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FAC95C2-08B0-4EEB-BDB3-20F98E701A78}" type="datetime'''''人''''''''口''''''''''''''成''''''長''率''''（％''''''''''''''）'">
              <a:rPr lang="ja-JP" altLang="en-US" sz="1000" b="0"/>
              <a:pPr>
                <a:spcBef>
                  <a:spcPct val="0"/>
                </a:spcBef>
                <a:spcAft>
                  <a:spcPct val="0"/>
                </a:spcAft>
              </a:pPr>
              <a:t>人口成長率（％）</a:t>
            </a:fld>
            <a:endParaRPr kumimoji="0" lang="ja-JP" altLang="en-US" sz="1000" b="0" dirty="0">
              <a:sym typeface="+mn-lt"/>
            </a:endParaRPr>
          </a:p>
        </p:txBody>
      </p:sp>
      <p:graphicFrame>
        <p:nvGraphicFramePr>
          <p:cNvPr id="213" name="Chart 3"/>
          <p:cNvGraphicFramePr/>
          <p:nvPr>
            <p:custDataLst>
              <p:tags r:id="rId44"/>
            </p:custDataLst>
            <p:extLst>
              <p:ext uri="{D42A27DB-BD31-4B8C-83A1-F6EECF244321}">
                <p14:modId xmlns:p14="http://schemas.microsoft.com/office/powerpoint/2010/main" val="2862380353"/>
              </p:ext>
            </p:extLst>
          </p:nvPr>
        </p:nvGraphicFramePr>
        <p:xfrm>
          <a:off x="314325" y="4651375"/>
          <a:ext cx="8393113" cy="1612900"/>
        </p:xfrm>
        <a:graphic>
          <a:graphicData uri="http://schemas.openxmlformats.org/drawingml/2006/chart">
            <c:chart xmlns:c="http://schemas.openxmlformats.org/drawingml/2006/chart" xmlns:r="http://schemas.openxmlformats.org/officeDocument/2006/relationships" r:id="rId146"/>
          </a:graphicData>
        </a:graphic>
      </p:graphicFrame>
      <p:sp>
        <p:nvSpPr>
          <p:cNvPr id="135" name="Text Placeholder 12"/>
          <p:cNvSpPr>
            <a:spLocks noGrp="1"/>
          </p:cNvSpPr>
          <p:nvPr>
            <p:custDataLst>
              <p:tags r:id="rId45"/>
            </p:custDataLst>
          </p:nvPr>
        </p:nvSpPr>
        <p:spPr bwMode="gray">
          <a:xfrm>
            <a:off x="1216025" y="53467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BA8959-6836-433B-9EE4-5F2CC8E2404F}" type="datetime'''''''''''''''''''''6''''''''''''''''''''9''''.''''6'''">
              <a:rPr lang="ja-JP" altLang="en-US" sz="1000" b="0"/>
              <a:pPr algn="ctr">
                <a:spcBef>
                  <a:spcPct val="0"/>
                </a:spcBef>
                <a:spcAft>
                  <a:spcPct val="0"/>
                </a:spcAft>
              </a:pPr>
              <a:t>69.6</a:t>
            </a:fld>
            <a:endParaRPr kumimoji="0" lang="ja-JP" altLang="en-US" sz="1000" b="0" dirty="0">
              <a:sym typeface="+mn-lt"/>
            </a:endParaRPr>
          </a:p>
        </p:txBody>
      </p:sp>
      <p:sp>
        <p:nvSpPr>
          <p:cNvPr id="100" name="Text Placeholder 12"/>
          <p:cNvSpPr>
            <a:spLocks noGrp="1"/>
          </p:cNvSpPr>
          <p:nvPr>
            <p:custDataLst>
              <p:tags r:id="rId46"/>
            </p:custDataLst>
          </p:nvPr>
        </p:nvSpPr>
        <p:spPr bwMode="auto">
          <a:xfrm>
            <a:off x="499745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725DB43-6224-4EB1-9D24-64F19EAB27E1}" type="datetime'''1''''''''''''''2'''''''''">
              <a:rPr lang="ja-JP" altLang="en-US" sz="1000" b="0"/>
              <a:pPr algn="ctr">
                <a:spcBef>
                  <a:spcPct val="0"/>
                </a:spcBef>
                <a:spcAft>
                  <a:spcPct val="0"/>
                </a:spcAft>
              </a:pPr>
              <a:t>12</a:t>
            </a:fld>
            <a:endParaRPr kumimoji="0" lang="ja-JP" altLang="en-US" sz="1000" b="0" dirty="0">
              <a:sym typeface="+mn-lt"/>
            </a:endParaRPr>
          </a:p>
        </p:txBody>
      </p:sp>
      <p:sp>
        <p:nvSpPr>
          <p:cNvPr id="165" name="Text Placeholder 12"/>
          <p:cNvSpPr>
            <a:spLocks noGrp="1"/>
          </p:cNvSpPr>
          <p:nvPr>
            <p:custDataLst>
              <p:tags r:id="rId47"/>
            </p:custDataLst>
          </p:nvPr>
        </p:nvSpPr>
        <p:spPr bwMode="gray">
          <a:xfrm>
            <a:off x="4933950" y="5978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3983125-5915-4A53-B038-3025236C66B7}" type="datetime'''''''''1''''''''''''''''''''''''''''''''5''''''''.5'''''">
              <a:rPr lang="en-US" altLang="en-US" sz="1000" b="0" smtClean="0">
                <a:solidFill>
                  <a:schemeClr val="bg1"/>
                </a:solidFill>
              </a:rPr>
              <a:pPr algn="ctr">
                <a:spcBef>
                  <a:spcPct val="0"/>
                </a:spcBef>
                <a:spcAft>
                  <a:spcPct val="0"/>
                </a:spcAft>
              </a:pPr>
              <a:t>15.5</a:t>
            </a:fld>
            <a:endParaRPr kumimoji="0" lang="ja-JP" altLang="en-US" sz="1000" b="0" dirty="0">
              <a:solidFill>
                <a:schemeClr val="bg1"/>
              </a:solidFill>
              <a:sym typeface="+mn-lt"/>
            </a:endParaRPr>
          </a:p>
        </p:txBody>
      </p:sp>
      <p:sp>
        <p:nvSpPr>
          <p:cNvPr id="166" name="Text Placeholder 12"/>
          <p:cNvSpPr>
            <a:spLocks noGrp="1"/>
          </p:cNvSpPr>
          <p:nvPr>
            <p:custDataLst>
              <p:tags r:id="rId48"/>
            </p:custDataLst>
          </p:nvPr>
        </p:nvSpPr>
        <p:spPr bwMode="gray">
          <a:xfrm>
            <a:off x="5272088" y="59753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D4127-E1D7-4B43-AE15-D1A777CCE397}" type="datetime'1''''''''''''''''''6''''.''''''0'''''">
              <a:rPr lang="en-US" altLang="en-US" sz="1000" b="0" smtClean="0">
                <a:solidFill>
                  <a:schemeClr val="bg1"/>
                </a:solidFill>
              </a:rPr>
              <a:pPr algn="ctr">
                <a:spcBef>
                  <a:spcPct val="0"/>
                </a:spcBef>
                <a:spcAft>
                  <a:spcPct val="0"/>
                </a:spcAft>
              </a:pPr>
              <a:t>16.0</a:t>
            </a:fld>
            <a:endParaRPr kumimoji="0" lang="ja-JP" altLang="en-US" sz="1000" b="0" dirty="0">
              <a:solidFill>
                <a:schemeClr val="bg1"/>
              </a:solidFill>
              <a:sym typeface="+mn-lt"/>
            </a:endParaRPr>
          </a:p>
        </p:txBody>
      </p:sp>
      <p:sp>
        <p:nvSpPr>
          <p:cNvPr id="87" name="Text Placeholder 12"/>
          <p:cNvSpPr>
            <a:spLocks noGrp="1"/>
          </p:cNvSpPr>
          <p:nvPr>
            <p:custDataLst>
              <p:tags r:id="rId49"/>
            </p:custDataLst>
          </p:nvPr>
        </p:nvSpPr>
        <p:spPr bwMode="auto">
          <a:xfrm>
            <a:off x="406400"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53" name="Text Placeholder 12"/>
          <p:cNvSpPr>
            <a:spLocks noGrp="1"/>
          </p:cNvSpPr>
          <p:nvPr>
            <p:custDataLst>
              <p:tags r:id="rId50"/>
            </p:custDataLst>
          </p:nvPr>
        </p:nvSpPr>
        <p:spPr bwMode="gray">
          <a:xfrm>
            <a:off x="877888" y="5959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557AC57-E093-46C5-AC40-DC9345F23FCA}" type="datetime'''''''1''''''8''.''2'''''''''''">
              <a:rPr lang="ja-JP" altLang="en-US" sz="1000" b="0">
                <a:solidFill>
                  <a:schemeClr val="bg1"/>
                </a:solidFill>
              </a:rPr>
              <a:pPr algn="ctr">
                <a:spcBef>
                  <a:spcPct val="0"/>
                </a:spcBef>
                <a:spcAft>
                  <a:spcPct val="0"/>
                </a:spcAft>
              </a:pPr>
              <a:t>18.2</a:t>
            </a:fld>
            <a:endParaRPr kumimoji="0" lang="ja-JP" altLang="en-US" sz="1000" b="0" dirty="0">
              <a:solidFill>
                <a:schemeClr val="bg1"/>
              </a:solidFill>
              <a:sym typeface="+mn-lt"/>
            </a:endParaRPr>
          </a:p>
        </p:txBody>
      </p:sp>
      <p:sp>
        <p:nvSpPr>
          <p:cNvPr id="113" name="Text Placeholder 12"/>
          <p:cNvSpPr>
            <a:spLocks noGrp="1"/>
          </p:cNvSpPr>
          <p:nvPr>
            <p:custDataLst>
              <p:tags r:id="rId51"/>
            </p:custDataLst>
          </p:nvPr>
        </p:nvSpPr>
        <p:spPr bwMode="gray">
          <a:xfrm>
            <a:off x="877888" y="476091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0EEDDD7-5886-40B7-9BEA-0B421650F607}" type="datetime'''''12''''''''.4'''''''''''">
              <a:rPr lang="ja-JP" altLang="en-US" sz="1000" b="0"/>
              <a:pPr algn="ctr">
                <a:spcBef>
                  <a:spcPct val="0"/>
                </a:spcBef>
                <a:spcAft>
                  <a:spcPct val="0"/>
                </a:spcAft>
              </a:pPr>
              <a:t>12.4</a:t>
            </a:fld>
            <a:endParaRPr kumimoji="0" lang="ja-JP" altLang="en-US" sz="1000" b="0" dirty="0">
              <a:sym typeface="+mn-lt"/>
            </a:endParaRPr>
          </a:p>
        </p:txBody>
      </p:sp>
      <p:sp>
        <p:nvSpPr>
          <p:cNvPr id="164" name="Text Placeholder 12"/>
          <p:cNvSpPr>
            <a:spLocks noGrp="1"/>
          </p:cNvSpPr>
          <p:nvPr>
            <p:custDataLst>
              <p:tags r:id="rId52"/>
            </p:custDataLst>
          </p:nvPr>
        </p:nvSpPr>
        <p:spPr bwMode="gray">
          <a:xfrm>
            <a:off x="4595813" y="5981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50EB52-044C-4180-AD71-3E3EA8F8DF81}" type="datetime'''''''''1''''''5.''''''''''2'''''''''''''''''''''''''''''">
              <a:rPr lang="en-US" altLang="en-US" sz="1000" b="0" smtClean="0">
                <a:solidFill>
                  <a:schemeClr val="bg1"/>
                </a:solidFill>
              </a:rPr>
              <a:pPr algn="ctr">
                <a:spcBef>
                  <a:spcPct val="0"/>
                </a:spcBef>
                <a:spcAft>
                  <a:spcPct val="0"/>
                </a:spcAft>
              </a:pPr>
              <a:t>15.2</a:t>
            </a:fld>
            <a:endParaRPr kumimoji="0" lang="ja-JP" altLang="en-US" sz="1000" b="0" dirty="0">
              <a:solidFill>
                <a:schemeClr val="bg1"/>
              </a:solidFill>
              <a:sym typeface="+mn-lt"/>
            </a:endParaRPr>
          </a:p>
        </p:txBody>
      </p:sp>
      <p:sp>
        <p:nvSpPr>
          <p:cNvPr id="155" name="Text Placeholder 12"/>
          <p:cNvSpPr>
            <a:spLocks noGrp="1"/>
          </p:cNvSpPr>
          <p:nvPr>
            <p:custDataLst>
              <p:tags r:id="rId53"/>
            </p:custDataLst>
          </p:nvPr>
        </p:nvSpPr>
        <p:spPr bwMode="gray">
          <a:xfrm>
            <a:off x="1554163" y="5969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6A6760-7168-4D83-9980-6D4FCEDCAC20}" type="datetime'''''''''''''''''''''''1''''''6''''.''9'''''''''''">
              <a:rPr lang="ja-JP" altLang="en-US" sz="1000" b="0">
                <a:solidFill>
                  <a:schemeClr val="bg1"/>
                </a:solidFill>
              </a:rPr>
              <a:pPr algn="ctr">
                <a:spcBef>
                  <a:spcPct val="0"/>
                </a:spcBef>
                <a:spcAft>
                  <a:spcPct val="0"/>
                </a:spcAft>
              </a:pPr>
              <a:t>16.9</a:t>
            </a:fld>
            <a:endParaRPr kumimoji="0" lang="ja-JP" altLang="en-US" sz="1000" b="0" dirty="0">
              <a:solidFill>
                <a:schemeClr val="bg1"/>
              </a:solidFill>
              <a:sym typeface="+mn-lt"/>
            </a:endParaRPr>
          </a:p>
        </p:txBody>
      </p:sp>
      <p:sp>
        <p:nvSpPr>
          <p:cNvPr id="123" name="Text Placeholder 12"/>
          <p:cNvSpPr>
            <a:spLocks noGrp="1"/>
          </p:cNvSpPr>
          <p:nvPr>
            <p:custDataLst>
              <p:tags r:id="rId54"/>
            </p:custDataLst>
          </p:nvPr>
        </p:nvSpPr>
        <p:spPr bwMode="gray">
          <a:xfrm>
            <a:off x="3582988" y="476885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CE63D9-EA49-40CC-8F7B-A82DD321D246}" type="datetime'''''''''''''1''''''''3''''''''''.4'''''''''''''''''''">
              <a:rPr lang="ja-JP" altLang="en-US" sz="1000" b="0"/>
              <a:pPr algn="ctr">
                <a:spcBef>
                  <a:spcPct val="0"/>
                </a:spcBef>
                <a:spcAft>
                  <a:spcPct val="0"/>
                </a:spcAft>
              </a:pPr>
              <a:t>13.4</a:t>
            </a:fld>
            <a:endParaRPr kumimoji="0" lang="ja-JP" altLang="en-US" sz="1000" b="0" dirty="0">
              <a:sym typeface="+mn-lt"/>
            </a:endParaRPr>
          </a:p>
        </p:txBody>
      </p:sp>
      <p:sp>
        <p:nvSpPr>
          <p:cNvPr id="95" name="Text Placeholder 12"/>
          <p:cNvSpPr>
            <a:spLocks noGrp="1"/>
          </p:cNvSpPr>
          <p:nvPr>
            <p:custDataLst>
              <p:tags r:id="rId55"/>
            </p:custDataLst>
          </p:nvPr>
        </p:nvSpPr>
        <p:spPr bwMode="auto">
          <a:xfrm>
            <a:off x="330835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F452F0-DE8C-437E-931E-58CACAFE7862}" type="datetime'''''''''''''''0''''''7'''''''''''''''''''''''">
              <a:rPr lang="ja-JP" altLang="en-US" sz="1000" b="0"/>
              <a:pPr algn="ctr">
                <a:spcBef>
                  <a:spcPct val="0"/>
                </a:spcBef>
                <a:spcAft>
                  <a:spcPct val="0"/>
                </a:spcAft>
              </a:pPr>
              <a:t>07</a:t>
            </a:fld>
            <a:endParaRPr kumimoji="0" lang="ja-JP" altLang="en-US" sz="1000" b="0" dirty="0">
              <a:sym typeface="+mn-lt"/>
            </a:endParaRPr>
          </a:p>
        </p:txBody>
      </p:sp>
      <p:sp>
        <p:nvSpPr>
          <p:cNvPr id="96" name="Text Placeholder 12"/>
          <p:cNvSpPr>
            <a:spLocks noGrp="1"/>
          </p:cNvSpPr>
          <p:nvPr>
            <p:custDataLst>
              <p:tags r:id="rId56"/>
            </p:custDataLst>
          </p:nvPr>
        </p:nvSpPr>
        <p:spPr bwMode="auto">
          <a:xfrm>
            <a:off x="36464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5BC4BD2-6FA5-48A3-9595-BCD1606451D9}" type="datetime'''''''''''''''''''''''''''''''0''''''''''''''''8'''''''''">
              <a:rPr lang="ja-JP" altLang="en-US" sz="1000" b="0"/>
              <a:pPr algn="ctr">
                <a:spcBef>
                  <a:spcPct val="0"/>
                </a:spcBef>
                <a:spcAft>
                  <a:spcPct val="0"/>
                </a:spcAft>
              </a:pPr>
              <a:t>08</a:t>
            </a:fld>
            <a:endParaRPr kumimoji="0" lang="ja-JP" altLang="en-US" sz="1000" b="0" dirty="0">
              <a:sym typeface="+mn-lt"/>
            </a:endParaRPr>
          </a:p>
        </p:txBody>
      </p:sp>
      <p:sp>
        <p:nvSpPr>
          <p:cNvPr id="133" name="Text Placeholder 12"/>
          <p:cNvSpPr>
            <a:spLocks noGrp="1"/>
          </p:cNvSpPr>
          <p:nvPr>
            <p:custDataLst>
              <p:tags r:id="rId57"/>
            </p:custDataLst>
          </p:nvPr>
        </p:nvSpPr>
        <p:spPr bwMode="gray">
          <a:xfrm>
            <a:off x="8315325" y="483552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673822-FEDD-403A-9933-F5D4995CE03B}" type="datetime'''''''''''''''2''''''''2''''''''''''''.''''''''''9'''''''''''">
              <a:rPr lang="en-US" altLang="en-US" sz="1000" b="0" smtClean="0"/>
              <a:pPr algn="ctr">
                <a:spcBef>
                  <a:spcPct val="0"/>
                </a:spcBef>
                <a:spcAft>
                  <a:spcPct val="0"/>
                </a:spcAft>
              </a:pPr>
              <a:t>22.9</a:t>
            </a:fld>
            <a:endParaRPr kumimoji="0" lang="ja-JP" altLang="en-US" sz="1000" b="0" dirty="0">
              <a:sym typeface="+mn-lt"/>
            </a:endParaRPr>
          </a:p>
        </p:txBody>
      </p:sp>
      <p:sp>
        <p:nvSpPr>
          <p:cNvPr id="90" name="Text Placeholder 12"/>
          <p:cNvSpPr>
            <a:spLocks noGrp="1"/>
          </p:cNvSpPr>
          <p:nvPr>
            <p:custDataLst>
              <p:tags r:id="rId58"/>
            </p:custDataLst>
          </p:nvPr>
        </p:nvSpPr>
        <p:spPr bwMode="auto">
          <a:xfrm>
            <a:off x="16176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35D5D32-34FC-45F4-8885-7A5CB0A413EC}" type="datetime'''0''''''''''''''''''''''2'''''''''''''''''''''">
              <a:rPr lang="ja-JP" altLang="en-US" sz="1000" b="0"/>
              <a:pPr algn="ctr">
                <a:spcBef>
                  <a:spcPct val="0"/>
                </a:spcBef>
                <a:spcAft>
                  <a:spcPct val="0"/>
                </a:spcAft>
              </a:pPr>
              <a:t>02</a:t>
            </a:fld>
            <a:endParaRPr kumimoji="0" lang="ja-JP" altLang="en-US" sz="1000" b="0" dirty="0">
              <a:sym typeface="+mn-lt"/>
            </a:endParaRPr>
          </a:p>
        </p:txBody>
      </p:sp>
      <p:sp>
        <p:nvSpPr>
          <p:cNvPr id="103" name="Text Placeholder 12"/>
          <p:cNvSpPr>
            <a:spLocks noGrp="1"/>
          </p:cNvSpPr>
          <p:nvPr>
            <p:custDataLst>
              <p:tags r:id="rId59"/>
            </p:custDataLst>
          </p:nvPr>
        </p:nvSpPr>
        <p:spPr bwMode="auto">
          <a:xfrm>
            <a:off x="60118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2E0334D-BE6F-4384-B249-BEEE8848A4C4}" type="datetime'''''''''''''''''''''''''''''''''''''''1''''''''5'''''''''''''">
              <a:rPr lang="ja-JP" altLang="en-US" sz="1000" b="0"/>
              <a:pPr algn="ctr">
                <a:spcBef>
                  <a:spcPct val="0"/>
                </a:spcBef>
                <a:spcAft>
                  <a:spcPct val="0"/>
                </a:spcAft>
              </a:pPr>
              <a:t>15</a:t>
            </a:fld>
            <a:endParaRPr kumimoji="0" lang="ja-JP" altLang="en-US" sz="1000" b="0" dirty="0">
              <a:sym typeface="+mn-lt"/>
            </a:endParaRPr>
          </a:p>
        </p:txBody>
      </p:sp>
      <p:sp>
        <p:nvSpPr>
          <p:cNvPr id="116" name="Text Placeholder 12"/>
          <p:cNvSpPr>
            <a:spLocks noGrp="1"/>
          </p:cNvSpPr>
          <p:nvPr>
            <p:custDataLst>
              <p:tags r:id="rId60"/>
            </p:custDataLst>
          </p:nvPr>
        </p:nvSpPr>
        <p:spPr bwMode="gray">
          <a:xfrm>
            <a:off x="1216025" y="4764088"/>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C77AD4-061D-4EAA-9F3D-0A8D7BD82A55}" type="datetime'''1''''2''''''''''''''''.''''7'''''''''''''''''''''''''''''">
              <a:rPr lang="ja-JP" altLang="en-US" sz="1000" b="0"/>
              <a:pPr algn="ctr">
                <a:spcBef>
                  <a:spcPct val="0"/>
                </a:spcBef>
                <a:spcAft>
                  <a:spcPct val="0"/>
                </a:spcAft>
              </a:pPr>
              <a:t>12.7</a:t>
            </a:fld>
            <a:endParaRPr kumimoji="0" lang="ja-JP" altLang="en-US" sz="1000" b="0" dirty="0">
              <a:sym typeface="+mn-lt"/>
            </a:endParaRPr>
          </a:p>
        </p:txBody>
      </p:sp>
      <p:sp>
        <p:nvSpPr>
          <p:cNvPr id="154" name="Text Placeholder 12"/>
          <p:cNvSpPr>
            <a:spLocks noGrp="1"/>
          </p:cNvSpPr>
          <p:nvPr>
            <p:custDataLst>
              <p:tags r:id="rId61"/>
            </p:custDataLst>
          </p:nvPr>
        </p:nvSpPr>
        <p:spPr bwMode="gray">
          <a:xfrm>
            <a:off x="1216025"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8F4FAB-EBAD-4B3A-BCF0-FB76668290DC}" type="datetime'''''''''''''''''1''''''''''''7''''''''.''''''''''''6'''">
              <a:rPr lang="ja-JP" altLang="en-US" sz="1000" b="0">
                <a:solidFill>
                  <a:schemeClr val="bg1"/>
                </a:solidFill>
              </a:rPr>
              <a:pPr algn="ctr">
                <a:spcBef>
                  <a:spcPct val="0"/>
                </a:spcBef>
                <a:spcAft>
                  <a:spcPct val="0"/>
                </a:spcAft>
              </a:pPr>
              <a:t>17.6</a:t>
            </a:fld>
            <a:endParaRPr kumimoji="0" lang="ja-JP" altLang="en-US" sz="1000" b="0" dirty="0">
              <a:solidFill>
                <a:schemeClr val="bg1"/>
              </a:solidFill>
              <a:sym typeface="+mn-lt"/>
            </a:endParaRPr>
          </a:p>
        </p:txBody>
      </p:sp>
      <p:sp>
        <p:nvSpPr>
          <p:cNvPr id="161" name="Text Placeholder 12"/>
          <p:cNvSpPr>
            <a:spLocks noGrp="1"/>
          </p:cNvSpPr>
          <p:nvPr>
            <p:custDataLst>
              <p:tags r:id="rId62"/>
            </p:custDataLst>
          </p:nvPr>
        </p:nvSpPr>
        <p:spPr bwMode="gray">
          <a:xfrm>
            <a:off x="3582988" y="59848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72EF90-2A2C-40E3-B8C5-49B7841A213E}" type="datetime'''''''''''''''''''''''''''''''''''''''14''''''''.''''7'">
              <a:rPr lang="ja-JP" altLang="en-US" sz="1000" b="0">
                <a:solidFill>
                  <a:schemeClr val="bg1"/>
                </a:solidFill>
              </a:rPr>
              <a:pPr algn="ctr">
                <a:spcBef>
                  <a:spcPct val="0"/>
                </a:spcBef>
                <a:spcAft>
                  <a:spcPct val="0"/>
                </a:spcAft>
              </a:pPr>
              <a:t>14.7</a:t>
            </a:fld>
            <a:endParaRPr kumimoji="0" lang="ja-JP" altLang="en-US" sz="1000" b="0" dirty="0">
              <a:solidFill>
                <a:schemeClr val="bg1"/>
              </a:solidFill>
              <a:sym typeface="+mn-lt"/>
            </a:endParaRPr>
          </a:p>
        </p:txBody>
      </p:sp>
      <p:sp>
        <p:nvSpPr>
          <p:cNvPr id="134" name="Text Placeholder 12"/>
          <p:cNvSpPr>
            <a:spLocks noGrp="1"/>
          </p:cNvSpPr>
          <p:nvPr>
            <p:custDataLst>
              <p:tags r:id="rId63"/>
            </p:custDataLst>
          </p:nvPr>
        </p:nvSpPr>
        <p:spPr bwMode="gray">
          <a:xfrm>
            <a:off x="877888" y="5340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79A738-DA18-4428-95B8-EB10D9B7AE38}" type="datetime'6''''9''''''''''''.''''''''''''''''3'''''''''''''">
              <a:rPr lang="ja-JP" altLang="en-US" sz="1000" b="0"/>
              <a:pPr algn="ctr">
                <a:spcBef>
                  <a:spcPct val="0"/>
                </a:spcBef>
                <a:spcAft>
                  <a:spcPct val="0"/>
                </a:spcAft>
              </a:pPr>
              <a:t>69.3</a:t>
            </a:fld>
            <a:endParaRPr kumimoji="0" lang="ja-JP" altLang="en-US" sz="1000" b="0" dirty="0">
              <a:sym typeface="+mn-lt"/>
            </a:endParaRPr>
          </a:p>
        </p:txBody>
      </p:sp>
      <p:sp>
        <p:nvSpPr>
          <p:cNvPr id="106" name="Text Placeholder 12"/>
          <p:cNvSpPr>
            <a:spLocks noGrp="1"/>
          </p:cNvSpPr>
          <p:nvPr>
            <p:custDataLst>
              <p:tags r:id="rId64"/>
            </p:custDataLst>
          </p:nvPr>
        </p:nvSpPr>
        <p:spPr bwMode="auto">
          <a:xfrm>
            <a:off x="770255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20A7DD6-28BB-4099-B734-33A3B4E3ACDC}" type="datetime'''''''3''''''''''''0'''''''''''''''''''''''''''''''''">
              <a:rPr lang="ja-JP" altLang="en-US" sz="1000" b="0"/>
              <a:pPr algn="ctr">
                <a:spcBef>
                  <a:spcPct val="0"/>
                </a:spcBef>
                <a:spcAft>
                  <a:spcPct val="0"/>
                </a:spcAft>
              </a:pPr>
              <a:t>30</a:t>
            </a:fld>
            <a:endParaRPr kumimoji="0" lang="ja-JP" altLang="en-US" sz="1000" b="0" dirty="0">
              <a:sym typeface="+mn-lt"/>
            </a:endParaRPr>
          </a:p>
        </p:txBody>
      </p:sp>
      <p:sp>
        <p:nvSpPr>
          <p:cNvPr id="88" name="Text Placeholder 12"/>
          <p:cNvSpPr>
            <a:spLocks noGrp="1"/>
          </p:cNvSpPr>
          <p:nvPr>
            <p:custDataLst>
              <p:tags r:id="rId65"/>
            </p:custDataLst>
          </p:nvPr>
        </p:nvSpPr>
        <p:spPr bwMode="auto">
          <a:xfrm>
            <a:off x="871538"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B38687-27C3-4343-A45E-2A9A09D4F80C}" type="datetime'''2''''''''''''''''''0''''0''''''''0'''''''''''''''''''">
              <a:rPr lang="ja-JP" altLang="en-US" sz="1000" b="0"/>
              <a:pPr algn="ctr">
                <a:spcBef>
                  <a:spcPct val="0"/>
                </a:spcBef>
                <a:spcAft>
                  <a:spcPct val="0"/>
                </a:spcAft>
              </a:pPr>
              <a:t>2000</a:t>
            </a:fld>
            <a:endParaRPr kumimoji="0" lang="ja-JP" altLang="en-US" sz="1000" b="0" dirty="0">
              <a:sym typeface="+mn-lt"/>
            </a:endParaRPr>
          </a:p>
        </p:txBody>
      </p:sp>
      <p:sp>
        <p:nvSpPr>
          <p:cNvPr id="89" name="Text Placeholder 12"/>
          <p:cNvSpPr>
            <a:spLocks noGrp="1"/>
          </p:cNvSpPr>
          <p:nvPr>
            <p:custDataLst>
              <p:tags r:id="rId66"/>
            </p:custDataLst>
          </p:nvPr>
        </p:nvSpPr>
        <p:spPr bwMode="auto">
          <a:xfrm>
            <a:off x="12795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6293F0-7167-4012-8F25-5F0A7DB60CD7}" type="datetime'''''''''''0''''''''1'''''''''">
              <a:rPr lang="ja-JP" altLang="en-US" sz="1000" b="0"/>
              <a:pPr algn="ctr">
                <a:spcBef>
                  <a:spcPct val="0"/>
                </a:spcBef>
                <a:spcAft>
                  <a:spcPct val="0"/>
                </a:spcAft>
              </a:pPr>
              <a:t>01</a:t>
            </a:fld>
            <a:endParaRPr kumimoji="0" lang="ja-JP" altLang="en-US" sz="1000" b="0" dirty="0">
              <a:sym typeface="+mn-lt"/>
            </a:endParaRPr>
          </a:p>
        </p:txBody>
      </p:sp>
      <p:sp>
        <p:nvSpPr>
          <p:cNvPr id="120" name="Text Placeholder 12"/>
          <p:cNvSpPr>
            <a:spLocks noGrp="1"/>
          </p:cNvSpPr>
          <p:nvPr>
            <p:custDataLst>
              <p:tags r:id="rId67"/>
            </p:custDataLst>
          </p:nvPr>
        </p:nvSpPr>
        <p:spPr bwMode="gray">
          <a:xfrm>
            <a:off x="1554163" y="47672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72994C-F8D2-4D50-B77F-3132AB4B9962}" type="datetime'''1''''''''''''3''''''''''''.''''''''''''''''''1'''''''">
              <a:rPr lang="ja-JP" altLang="en-US" sz="1000" b="0"/>
              <a:pPr algn="ctr">
                <a:spcBef>
                  <a:spcPct val="0"/>
                </a:spcBef>
                <a:spcAft>
                  <a:spcPct val="0"/>
                </a:spcAft>
              </a:pPr>
              <a:t>13.1</a:t>
            </a:fld>
            <a:endParaRPr kumimoji="0" lang="ja-JP" altLang="en-US" sz="1000" b="0" dirty="0">
              <a:sym typeface="+mn-lt"/>
            </a:endParaRPr>
          </a:p>
        </p:txBody>
      </p:sp>
      <p:sp>
        <p:nvSpPr>
          <p:cNvPr id="136" name="Text Placeholder 12"/>
          <p:cNvSpPr>
            <a:spLocks noGrp="1"/>
          </p:cNvSpPr>
          <p:nvPr>
            <p:custDataLst>
              <p:tags r:id="rId68"/>
            </p:custDataLst>
          </p:nvPr>
        </p:nvSpPr>
        <p:spPr bwMode="gray">
          <a:xfrm>
            <a:off x="1554163" y="5354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2A2E7F-133F-463F-BFE6-ED198E163D0A}" type="datetime'''''''6''''''''9''.9'''''">
              <a:rPr lang="ja-JP" altLang="en-US" sz="1000" b="0"/>
              <a:pPr algn="ctr">
                <a:spcBef>
                  <a:spcPct val="0"/>
                </a:spcBef>
                <a:spcAft>
                  <a:spcPct val="0"/>
                </a:spcAft>
              </a:pPr>
              <a:t>69.9</a:t>
            </a:fld>
            <a:endParaRPr kumimoji="0" lang="ja-JP" altLang="en-US" sz="1000" b="0" dirty="0">
              <a:sym typeface="+mn-lt"/>
            </a:endParaRPr>
          </a:p>
        </p:txBody>
      </p:sp>
      <p:sp>
        <p:nvSpPr>
          <p:cNvPr id="119" name="Text Placeholder 12"/>
          <p:cNvSpPr>
            <a:spLocks noGrp="1"/>
          </p:cNvSpPr>
          <p:nvPr>
            <p:custDataLst>
              <p:tags r:id="rId69"/>
            </p:custDataLst>
          </p:nvPr>
        </p:nvSpPr>
        <p:spPr bwMode="gray">
          <a:xfrm>
            <a:off x="3921125" y="47672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F8E74D2-8955-4C54-833C-3D9A95C1C1AE}" type="datetime'''''''''1''3''.''''''''''''''''''''''''''''''''''''''''''2'">
              <a:rPr lang="ja-JP" altLang="en-US" sz="1000" b="0"/>
              <a:pPr algn="ctr">
                <a:spcBef>
                  <a:spcPct val="0"/>
                </a:spcBef>
                <a:spcAft>
                  <a:spcPct val="0"/>
                </a:spcAft>
              </a:pPr>
              <a:t>13.2</a:t>
            </a:fld>
            <a:endParaRPr kumimoji="0" lang="ja-JP" altLang="en-US" sz="1000" b="0" dirty="0">
              <a:sym typeface="+mn-lt"/>
            </a:endParaRPr>
          </a:p>
        </p:txBody>
      </p:sp>
      <p:sp>
        <p:nvSpPr>
          <p:cNvPr id="125" name="Text Placeholder 12"/>
          <p:cNvSpPr>
            <a:spLocks noGrp="1"/>
          </p:cNvSpPr>
          <p:nvPr>
            <p:custDataLst>
              <p:tags r:id="rId70"/>
            </p:custDataLst>
          </p:nvPr>
        </p:nvSpPr>
        <p:spPr bwMode="gray">
          <a:xfrm>
            <a:off x="1892300" y="476885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2325B2-7BA2-4D7C-B28D-53D364DE6C45}" type="datetime'''''1''''''''''''''''3''.''''6'''''''''''''''''''''">
              <a:rPr lang="en-US" altLang="en-US" sz="1000" b="0" smtClean="0"/>
              <a:pPr algn="ctr">
                <a:spcBef>
                  <a:spcPct val="0"/>
                </a:spcBef>
                <a:spcAft>
                  <a:spcPct val="0"/>
                </a:spcAft>
              </a:pPr>
              <a:t>13.6</a:t>
            </a:fld>
            <a:endParaRPr kumimoji="0" lang="ja-JP" altLang="en-US" sz="1000" b="0" dirty="0">
              <a:sym typeface="+mn-lt"/>
            </a:endParaRPr>
          </a:p>
        </p:txBody>
      </p:sp>
      <p:sp>
        <p:nvSpPr>
          <p:cNvPr id="137" name="Text Placeholder 12"/>
          <p:cNvSpPr>
            <a:spLocks noGrp="1"/>
          </p:cNvSpPr>
          <p:nvPr>
            <p:custDataLst>
              <p:tags r:id="rId71"/>
            </p:custDataLst>
          </p:nvPr>
        </p:nvSpPr>
        <p:spPr bwMode="gray">
          <a:xfrm>
            <a:off x="1892300" y="53625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0518D6-2BD8-42DD-A48D-ECE960041B03}" type="datetime'''''''''''7''0.''''''''''''''2'''''''''''''''''''''''''''''">
              <a:rPr lang="ja-JP" altLang="en-US" sz="1000" b="0"/>
              <a:pPr algn="ctr">
                <a:spcBef>
                  <a:spcPct val="0"/>
                </a:spcBef>
                <a:spcAft>
                  <a:spcPct val="0"/>
                </a:spcAft>
              </a:pPr>
              <a:t>70.2</a:t>
            </a:fld>
            <a:endParaRPr kumimoji="0" lang="ja-JP" altLang="en-US" sz="1000" b="0" dirty="0">
              <a:sym typeface="+mn-lt"/>
            </a:endParaRPr>
          </a:p>
        </p:txBody>
      </p:sp>
      <p:sp>
        <p:nvSpPr>
          <p:cNvPr id="156" name="Text Placeholder 12"/>
          <p:cNvSpPr>
            <a:spLocks noGrp="1"/>
          </p:cNvSpPr>
          <p:nvPr>
            <p:custDataLst>
              <p:tags r:id="rId72"/>
            </p:custDataLst>
          </p:nvPr>
        </p:nvSpPr>
        <p:spPr bwMode="gray">
          <a:xfrm>
            <a:off x="1892300" y="5973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F35FA1C-E8BE-4F24-955F-41A48B1629F4}" type="datetime'''''1''''''''6''''''''''.''''''''''''''''''''''''2'''''''''''">
              <a:rPr lang="ja-JP" altLang="en-US" sz="1000" b="0">
                <a:solidFill>
                  <a:schemeClr val="bg1"/>
                </a:solidFill>
              </a:rPr>
              <a:pPr algn="ctr">
                <a:spcBef>
                  <a:spcPct val="0"/>
                </a:spcBef>
                <a:spcAft>
                  <a:spcPct val="0"/>
                </a:spcAft>
              </a:pPr>
              <a:t>16.2</a:t>
            </a:fld>
            <a:endParaRPr kumimoji="0" lang="ja-JP" altLang="en-US" sz="1000" b="0" dirty="0">
              <a:solidFill>
                <a:schemeClr val="bg1"/>
              </a:solidFill>
              <a:sym typeface="+mn-lt"/>
            </a:endParaRPr>
          </a:p>
        </p:txBody>
      </p:sp>
      <p:sp>
        <p:nvSpPr>
          <p:cNvPr id="91" name="Text Placeholder 12"/>
          <p:cNvSpPr>
            <a:spLocks noGrp="1"/>
          </p:cNvSpPr>
          <p:nvPr>
            <p:custDataLst>
              <p:tags r:id="rId73"/>
            </p:custDataLst>
          </p:nvPr>
        </p:nvSpPr>
        <p:spPr bwMode="auto">
          <a:xfrm>
            <a:off x="19558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EEDAAA-C218-4556-B233-5873CEC56AC1}" type="datetime'''''''''''''''''''''0''''3'''''''''">
              <a:rPr lang="ja-JP" altLang="en-US" sz="1000" b="0"/>
              <a:pPr algn="ctr">
                <a:spcBef>
                  <a:spcPct val="0"/>
                </a:spcBef>
                <a:spcAft>
                  <a:spcPct val="0"/>
                </a:spcAft>
              </a:pPr>
              <a:t>03</a:t>
            </a:fld>
            <a:endParaRPr kumimoji="0" lang="ja-JP" altLang="en-US" sz="1000" b="0" dirty="0">
              <a:sym typeface="+mn-lt"/>
            </a:endParaRPr>
          </a:p>
        </p:txBody>
      </p:sp>
      <p:sp>
        <p:nvSpPr>
          <p:cNvPr id="140" name="Text Placeholder 12"/>
          <p:cNvSpPr>
            <a:spLocks noGrp="1"/>
          </p:cNvSpPr>
          <p:nvPr>
            <p:custDataLst>
              <p:tags r:id="rId74"/>
            </p:custDataLst>
          </p:nvPr>
        </p:nvSpPr>
        <p:spPr bwMode="gray">
          <a:xfrm>
            <a:off x="2906713" y="5373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38D981-AC7B-4ED9-A4B4-7C986973AA29}" type="datetime'''''7''''''''''''1''''''''''''''''''''.''''''3'''''''''">
              <a:rPr lang="ja-JP" altLang="en-US" sz="1000" b="0"/>
              <a:pPr algn="ctr">
                <a:spcBef>
                  <a:spcPct val="0"/>
                </a:spcBef>
                <a:spcAft>
                  <a:spcPct val="0"/>
                </a:spcAft>
              </a:pPr>
              <a:t>71.3</a:t>
            </a:fld>
            <a:endParaRPr kumimoji="0" lang="ja-JP" altLang="en-US" sz="1000" b="0" dirty="0">
              <a:sym typeface="+mn-lt"/>
            </a:endParaRPr>
          </a:p>
        </p:txBody>
      </p:sp>
      <p:sp>
        <p:nvSpPr>
          <p:cNvPr id="124" name="Text Placeholder 12"/>
          <p:cNvSpPr>
            <a:spLocks noGrp="1"/>
          </p:cNvSpPr>
          <p:nvPr>
            <p:custDataLst>
              <p:tags r:id="rId75"/>
            </p:custDataLst>
          </p:nvPr>
        </p:nvSpPr>
        <p:spPr bwMode="gray">
          <a:xfrm>
            <a:off x="2230438" y="477202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6BFF82-FBFE-4B5F-9251-31455EAFBB7B}" type="datetime'1''''''''''''3''''''.''''''''''''''''''8'">
              <a:rPr lang="ja-JP" altLang="en-US" sz="1000" b="0"/>
              <a:pPr algn="ctr">
                <a:spcBef>
                  <a:spcPct val="0"/>
                </a:spcBef>
                <a:spcAft>
                  <a:spcPct val="0"/>
                </a:spcAft>
              </a:pPr>
              <a:t>13.8</a:t>
            </a:fld>
            <a:endParaRPr kumimoji="0" lang="ja-JP" altLang="en-US" sz="1000" b="0" dirty="0">
              <a:sym typeface="+mn-lt"/>
            </a:endParaRPr>
          </a:p>
        </p:txBody>
      </p:sp>
      <p:sp>
        <p:nvSpPr>
          <p:cNvPr id="138" name="Text Placeholder 12"/>
          <p:cNvSpPr>
            <a:spLocks noGrp="1"/>
          </p:cNvSpPr>
          <p:nvPr>
            <p:custDataLst>
              <p:tags r:id="rId76"/>
            </p:custDataLst>
          </p:nvPr>
        </p:nvSpPr>
        <p:spPr bwMode="gray">
          <a:xfrm>
            <a:off x="2230438" y="5368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F6FFAF6-0486-4885-B242-5C36E2281C49}" type="datetime'''''''''7''''0.''''''''''''''''''''''''''''''''''''6'''''''">
              <a:rPr lang="ja-JP" altLang="en-US" sz="1000" b="0"/>
              <a:pPr algn="ctr">
                <a:spcBef>
                  <a:spcPct val="0"/>
                </a:spcBef>
                <a:spcAft>
                  <a:spcPct val="0"/>
                </a:spcAft>
              </a:pPr>
              <a:t>70.6</a:t>
            </a:fld>
            <a:endParaRPr kumimoji="0" lang="ja-JP" altLang="en-US" sz="1000" b="0" dirty="0">
              <a:sym typeface="+mn-lt"/>
            </a:endParaRPr>
          </a:p>
        </p:txBody>
      </p:sp>
      <p:sp>
        <p:nvSpPr>
          <p:cNvPr id="157" name="Text Placeholder 12"/>
          <p:cNvSpPr>
            <a:spLocks noGrp="1"/>
          </p:cNvSpPr>
          <p:nvPr>
            <p:custDataLst>
              <p:tags r:id="rId77"/>
            </p:custDataLst>
          </p:nvPr>
        </p:nvSpPr>
        <p:spPr bwMode="gray">
          <a:xfrm>
            <a:off x="2230438" y="5978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ACF0C8-3615-4507-9F1B-22B86756B81F}" type="datetime'1''5''''''''''''.''''''6'''''''''''">
              <a:rPr lang="ja-JP" altLang="en-US" sz="1000" b="0">
                <a:solidFill>
                  <a:schemeClr val="bg1"/>
                </a:solidFill>
              </a:rPr>
              <a:pPr algn="ctr">
                <a:spcBef>
                  <a:spcPct val="0"/>
                </a:spcBef>
                <a:spcAft>
                  <a:spcPct val="0"/>
                </a:spcAft>
              </a:pPr>
              <a:t>15.6</a:t>
            </a:fld>
            <a:endParaRPr kumimoji="0" lang="ja-JP" altLang="en-US" sz="1000" b="0" dirty="0">
              <a:solidFill>
                <a:schemeClr val="bg1"/>
              </a:solidFill>
              <a:sym typeface="+mn-lt"/>
            </a:endParaRPr>
          </a:p>
        </p:txBody>
      </p:sp>
      <p:sp>
        <p:nvSpPr>
          <p:cNvPr id="92" name="Text Placeholder 12"/>
          <p:cNvSpPr>
            <a:spLocks noGrp="1"/>
          </p:cNvSpPr>
          <p:nvPr>
            <p:custDataLst>
              <p:tags r:id="rId78"/>
            </p:custDataLst>
          </p:nvPr>
        </p:nvSpPr>
        <p:spPr bwMode="auto">
          <a:xfrm>
            <a:off x="22939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D4EA3A-C991-42DF-AB22-9B3B273D806E}" type="datetime'''''''''''''''''''''''''''''''0''''''''''''''4'''''''''">
              <a:rPr lang="ja-JP" altLang="en-US" sz="1000" b="0"/>
              <a:pPr algn="ctr">
                <a:spcBef>
                  <a:spcPct val="0"/>
                </a:spcBef>
                <a:spcAft>
                  <a:spcPct val="0"/>
                </a:spcAft>
              </a:pPr>
              <a:t>04</a:t>
            </a:fld>
            <a:endParaRPr kumimoji="0" lang="ja-JP" altLang="en-US" sz="1000" b="0" dirty="0">
              <a:sym typeface="+mn-lt"/>
            </a:endParaRPr>
          </a:p>
        </p:txBody>
      </p:sp>
      <p:sp>
        <p:nvSpPr>
          <p:cNvPr id="146" name="Text Placeholder 12"/>
          <p:cNvSpPr>
            <a:spLocks noGrp="1"/>
          </p:cNvSpPr>
          <p:nvPr>
            <p:custDataLst>
              <p:tags r:id="rId79"/>
            </p:custDataLst>
          </p:nvPr>
        </p:nvSpPr>
        <p:spPr bwMode="gray">
          <a:xfrm>
            <a:off x="4933950" y="5364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0DB55E-C0A7-4BD6-B675-E4311382B33E}" type="datetime'''''7''''''''''1''.''3'''''''''''''''''''''''''''''''''''''''">
              <a:rPr lang="en-US" altLang="en-US" sz="1000" b="0" smtClean="0"/>
              <a:pPr algn="ctr">
                <a:spcBef>
                  <a:spcPct val="0"/>
                </a:spcBef>
                <a:spcAft>
                  <a:spcPct val="0"/>
                </a:spcAft>
              </a:pPr>
              <a:t>71.3</a:t>
            </a:fld>
            <a:endParaRPr kumimoji="0" lang="ja-JP" altLang="en-US" sz="1000" b="0" dirty="0">
              <a:sym typeface="+mn-lt"/>
            </a:endParaRPr>
          </a:p>
        </p:txBody>
      </p:sp>
      <p:sp>
        <p:nvSpPr>
          <p:cNvPr id="121" name="Text Placeholder 12"/>
          <p:cNvSpPr>
            <a:spLocks noGrp="1"/>
          </p:cNvSpPr>
          <p:nvPr>
            <p:custDataLst>
              <p:tags r:id="rId80"/>
            </p:custDataLst>
          </p:nvPr>
        </p:nvSpPr>
        <p:spPr bwMode="gray">
          <a:xfrm>
            <a:off x="2568575" y="477202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378566B-788B-4C85-95A1-605491B7CBAB}" type="datetime'''13''''''''''''''''''''''''.''''''''8'''''''">
              <a:rPr lang="ja-JP" altLang="en-US" sz="1000" b="0"/>
              <a:pPr algn="ctr">
                <a:spcBef>
                  <a:spcPct val="0"/>
                </a:spcBef>
                <a:spcAft>
                  <a:spcPct val="0"/>
                </a:spcAft>
              </a:pPr>
              <a:t>13.8</a:t>
            </a:fld>
            <a:endParaRPr kumimoji="0" lang="ja-JP" altLang="en-US" sz="1000" b="0" dirty="0">
              <a:sym typeface="+mn-lt"/>
            </a:endParaRPr>
          </a:p>
        </p:txBody>
      </p:sp>
      <p:sp>
        <p:nvSpPr>
          <p:cNvPr id="141" name="Text Placeholder 12"/>
          <p:cNvSpPr>
            <a:spLocks noGrp="1"/>
          </p:cNvSpPr>
          <p:nvPr>
            <p:custDataLst>
              <p:tags r:id="rId81"/>
            </p:custDataLst>
          </p:nvPr>
        </p:nvSpPr>
        <p:spPr bwMode="gray">
          <a:xfrm>
            <a:off x="3244850" y="5373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2AEB7D-A5F4-49AD-8183-57748A7D70EC}" type="datetime'''''7''''''''''''1''''''''''''''.''''''''''''''''6'">
              <a:rPr lang="ja-JP" altLang="en-US" sz="1000" b="0"/>
              <a:pPr algn="ctr">
                <a:spcBef>
                  <a:spcPct val="0"/>
                </a:spcBef>
                <a:spcAft>
                  <a:spcPct val="0"/>
                </a:spcAft>
              </a:pPr>
              <a:t>71.6</a:t>
            </a:fld>
            <a:endParaRPr kumimoji="0" lang="ja-JP" altLang="en-US" sz="1000" b="0" dirty="0">
              <a:sym typeface="+mn-lt"/>
            </a:endParaRPr>
          </a:p>
        </p:txBody>
      </p:sp>
      <p:sp>
        <p:nvSpPr>
          <p:cNvPr id="139" name="Text Placeholder 12"/>
          <p:cNvSpPr>
            <a:spLocks noGrp="1"/>
          </p:cNvSpPr>
          <p:nvPr>
            <p:custDataLst>
              <p:tags r:id="rId82"/>
            </p:custDataLst>
          </p:nvPr>
        </p:nvSpPr>
        <p:spPr bwMode="gray">
          <a:xfrm>
            <a:off x="2568575" y="5372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D6B982-DC91-43B5-9879-CDAAE6895D04}" type="datetime'''''''7''''''''1''''.''0'''''''''''''''''''''''''''''">
              <a:rPr lang="ja-JP" altLang="en-US" sz="1000" b="0"/>
              <a:pPr algn="ctr">
                <a:spcBef>
                  <a:spcPct val="0"/>
                </a:spcBef>
                <a:spcAft>
                  <a:spcPct val="0"/>
                </a:spcAft>
              </a:pPr>
              <a:t>71.0</a:t>
            </a:fld>
            <a:endParaRPr kumimoji="0" lang="ja-JP" altLang="en-US" sz="1000" b="0" dirty="0">
              <a:sym typeface="+mn-lt"/>
            </a:endParaRPr>
          </a:p>
        </p:txBody>
      </p:sp>
      <p:sp>
        <p:nvSpPr>
          <p:cNvPr id="112" name="Text Placeholder 12"/>
          <p:cNvSpPr>
            <a:spLocks noGrp="1"/>
          </p:cNvSpPr>
          <p:nvPr>
            <p:custDataLst>
              <p:tags r:id="rId83"/>
            </p:custDataLst>
          </p:nvPr>
        </p:nvSpPr>
        <p:spPr bwMode="gray">
          <a:xfrm>
            <a:off x="5610225" y="5359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4E057B-9446-423F-A9E0-11BDA3058D57}" type="datetime'7''''''''''0''.''2'''''''">
              <a:rPr lang="en-US" altLang="en-US" sz="1000" b="0" smtClean="0"/>
              <a:pPr algn="ctr">
                <a:spcBef>
                  <a:spcPct val="0"/>
                </a:spcBef>
                <a:spcAft>
                  <a:spcPct val="0"/>
                </a:spcAft>
              </a:pPr>
              <a:t>70.2</a:t>
            </a:fld>
            <a:endParaRPr kumimoji="0" lang="ja-JP" altLang="en-US" sz="1000" b="0" dirty="0">
              <a:sym typeface="+mn-lt"/>
            </a:endParaRPr>
          </a:p>
        </p:txBody>
      </p:sp>
      <p:sp>
        <p:nvSpPr>
          <p:cNvPr id="158" name="Text Placeholder 12"/>
          <p:cNvSpPr>
            <a:spLocks noGrp="1"/>
          </p:cNvSpPr>
          <p:nvPr>
            <p:custDataLst>
              <p:tags r:id="rId84"/>
            </p:custDataLst>
          </p:nvPr>
        </p:nvSpPr>
        <p:spPr bwMode="gray">
          <a:xfrm>
            <a:off x="2568575" y="5981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3479FB9-DA5C-4C9F-B625-660A2B715154}" type="datetime'''''''''''''''''''1''''''''''''''''''''''''5''''''''.''2'''''">
              <a:rPr lang="ja-JP" altLang="en-US" sz="1000" b="0">
                <a:solidFill>
                  <a:schemeClr val="bg1"/>
                </a:solidFill>
              </a:rPr>
              <a:pPr algn="ctr">
                <a:spcBef>
                  <a:spcPct val="0"/>
                </a:spcBef>
                <a:spcAft>
                  <a:spcPct val="0"/>
                </a:spcAft>
              </a:pPr>
              <a:t>15.2</a:t>
            </a:fld>
            <a:endParaRPr kumimoji="0" lang="ja-JP" altLang="en-US" sz="1000" b="0" dirty="0">
              <a:solidFill>
                <a:schemeClr val="bg1"/>
              </a:solidFill>
              <a:sym typeface="+mn-lt"/>
            </a:endParaRPr>
          </a:p>
        </p:txBody>
      </p:sp>
      <p:sp>
        <p:nvSpPr>
          <p:cNvPr id="93" name="Text Placeholder 12"/>
          <p:cNvSpPr>
            <a:spLocks noGrp="1"/>
          </p:cNvSpPr>
          <p:nvPr>
            <p:custDataLst>
              <p:tags r:id="rId85"/>
            </p:custDataLst>
          </p:nvPr>
        </p:nvSpPr>
        <p:spPr bwMode="auto">
          <a:xfrm>
            <a:off x="26320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9780B0-1C8B-47CE-9BC3-7C192BA09E17}" type="datetime'''''''''''''''''''''''''''''''''''0''''''''''''''5'''''''">
              <a:rPr lang="ja-JP" altLang="en-US" sz="1000" b="0"/>
              <a:pPr algn="ctr">
                <a:spcBef>
                  <a:spcPct val="0"/>
                </a:spcBef>
                <a:spcAft>
                  <a:spcPct val="0"/>
                </a:spcAft>
              </a:pPr>
              <a:t>05</a:t>
            </a:fld>
            <a:endParaRPr kumimoji="0" lang="ja-JP" altLang="en-US" sz="1000" b="0" dirty="0">
              <a:sym typeface="+mn-lt"/>
            </a:endParaRPr>
          </a:p>
        </p:txBody>
      </p:sp>
      <p:sp>
        <p:nvSpPr>
          <p:cNvPr id="151" name="Text Placeholder 12"/>
          <p:cNvSpPr>
            <a:spLocks noGrp="1"/>
          </p:cNvSpPr>
          <p:nvPr>
            <p:custDataLst>
              <p:tags r:id="rId86"/>
            </p:custDataLst>
          </p:nvPr>
        </p:nvSpPr>
        <p:spPr bwMode="gray">
          <a:xfrm>
            <a:off x="7977188" y="54149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2652AAA-15CD-4994-A527-E9829E4142A6}" type="datetime'''6''''''''''''''''3''''''''.''''8'''''''''''''''''''''''">
              <a:rPr lang="en-US" altLang="en-US" sz="1000" b="0" smtClean="0"/>
              <a:pPr algn="ctr">
                <a:spcBef>
                  <a:spcPct val="0"/>
                </a:spcBef>
                <a:spcAft>
                  <a:spcPct val="0"/>
                </a:spcAft>
              </a:pPr>
              <a:t>63.8</a:t>
            </a:fld>
            <a:endParaRPr kumimoji="0" lang="ja-JP" altLang="en-US" sz="1000" b="0" dirty="0">
              <a:sym typeface="+mn-lt"/>
            </a:endParaRPr>
          </a:p>
        </p:txBody>
      </p:sp>
      <p:sp>
        <p:nvSpPr>
          <p:cNvPr id="122" name="Text Placeholder 12"/>
          <p:cNvSpPr>
            <a:spLocks noGrp="1"/>
          </p:cNvSpPr>
          <p:nvPr>
            <p:custDataLst>
              <p:tags r:id="rId87"/>
            </p:custDataLst>
          </p:nvPr>
        </p:nvSpPr>
        <p:spPr bwMode="gray">
          <a:xfrm>
            <a:off x="2906713" y="477202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993710-7DF6-49AF-A1E8-D9090AA84C31}" type="datetime'''''''''''''''''''''''''''''''1''3''''''''.''''''''8'''''''''">
              <a:rPr lang="ja-JP" altLang="en-US" sz="1000" b="0"/>
              <a:pPr algn="ctr">
                <a:spcBef>
                  <a:spcPct val="0"/>
                </a:spcBef>
                <a:spcAft>
                  <a:spcPct val="0"/>
                </a:spcAft>
              </a:pPr>
              <a:t>13.8</a:t>
            </a:fld>
            <a:endParaRPr kumimoji="0" lang="ja-JP" altLang="en-US" sz="1000" b="0" dirty="0">
              <a:sym typeface="+mn-lt"/>
            </a:endParaRPr>
          </a:p>
        </p:txBody>
      </p:sp>
      <p:sp>
        <p:nvSpPr>
          <p:cNvPr id="159" name="Text Placeholder 12"/>
          <p:cNvSpPr>
            <a:spLocks noGrp="1"/>
          </p:cNvSpPr>
          <p:nvPr>
            <p:custDataLst>
              <p:tags r:id="rId88"/>
            </p:custDataLst>
          </p:nvPr>
        </p:nvSpPr>
        <p:spPr bwMode="gray">
          <a:xfrm>
            <a:off x="2906713" y="5983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DCB965-0DBB-4B88-B4DB-2077E24A5955}" type="datetime'''''''''''''''''1''''''4.9'''''''''''''''''''''''''''''''''">
              <a:rPr lang="ja-JP" altLang="en-US" sz="1000" b="0">
                <a:solidFill>
                  <a:schemeClr val="bg1"/>
                </a:solidFill>
              </a:rPr>
              <a:pPr algn="ctr">
                <a:spcBef>
                  <a:spcPct val="0"/>
                </a:spcBef>
                <a:spcAft>
                  <a:spcPct val="0"/>
                </a:spcAft>
              </a:pPr>
              <a:t>14.9</a:t>
            </a:fld>
            <a:endParaRPr kumimoji="0" lang="ja-JP" altLang="en-US" sz="1000" b="0" dirty="0">
              <a:solidFill>
                <a:schemeClr val="bg1"/>
              </a:solidFill>
              <a:sym typeface="+mn-lt"/>
            </a:endParaRPr>
          </a:p>
        </p:txBody>
      </p:sp>
      <p:sp>
        <p:nvSpPr>
          <p:cNvPr id="94" name="Text Placeholder 12"/>
          <p:cNvSpPr>
            <a:spLocks noGrp="1"/>
          </p:cNvSpPr>
          <p:nvPr>
            <p:custDataLst>
              <p:tags r:id="rId89"/>
            </p:custDataLst>
          </p:nvPr>
        </p:nvSpPr>
        <p:spPr bwMode="auto">
          <a:xfrm>
            <a:off x="29702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89B6DF3-1591-498E-B5DB-49747B20E9C5}" type="datetime'''''''''''''''''0''''''''''''''''6'''''''''''''''''''''''">
              <a:rPr lang="ja-JP" altLang="en-US" sz="1000" b="0"/>
              <a:pPr algn="ctr">
                <a:spcBef>
                  <a:spcPct val="0"/>
                </a:spcBef>
                <a:spcAft>
                  <a:spcPct val="0"/>
                </a:spcAft>
              </a:pPr>
              <a:t>06</a:t>
            </a:fld>
            <a:endParaRPr kumimoji="0" lang="ja-JP" altLang="en-US" sz="1000" b="0" dirty="0">
              <a:sym typeface="+mn-lt"/>
            </a:endParaRPr>
          </a:p>
        </p:txBody>
      </p:sp>
      <p:sp>
        <p:nvSpPr>
          <p:cNvPr id="114" name="Text Placeholder 12"/>
          <p:cNvSpPr>
            <a:spLocks noGrp="1"/>
          </p:cNvSpPr>
          <p:nvPr>
            <p:custDataLst>
              <p:tags r:id="rId90"/>
            </p:custDataLst>
          </p:nvPr>
        </p:nvSpPr>
        <p:spPr bwMode="gray">
          <a:xfrm>
            <a:off x="3244850" y="4770438"/>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2040E81-74A0-4A06-9B51-D7C23513D73E}" type="datetime'''''''''1''''''''''''''''3''''''''''''''''''''''''.''7'''''''">
              <a:rPr lang="en-US" altLang="en-US" sz="1000" b="0" smtClean="0"/>
              <a:pPr algn="ctr">
                <a:spcBef>
                  <a:spcPct val="0"/>
                </a:spcBef>
                <a:spcAft>
                  <a:spcPct val="0"/>
                </a:spcAft>
              </a:pPr>
              <a:t>13.7</a:t>
            </a:fld>
            <a:endParaRPr kumimoji="0" lang="ja-JP" altLang="en-US" sz="1000" b="0" dirty="0">
              <a:sym typeface="+mn-lt"/>
            </a:endParaRPr>
          </a:p>
        </p:txBody>
      </p:sp>
      <p:sp>
        <p:nvSpPr>
          <p:cNvPr id="117" name="Text Placeholder 12"/>
          <p:cNvSpPr>
            <a:spLocks noGrp="1"/>
          </p:cNvSpPr>
          <p:nvPr>
            <p:custDataLst>
              <p:tags r:id="rId91"/>
            </p:custDataLst>
          </p:nvPr>
        </p:nvSpPr>
        <p:spPr bwMode="gray">
          <a:xfrm>
            <a:off x="4933950" y="47672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B7B2AB-FE7B-47D4-9DDE-B425CAF8EB9D}" type="datetime'''''1''3''''''''''''''.''''''''''''''''''''1'''''''''''''">
              <a:rPr lang="ja-JP" altLang="en-US" sz="1000" b="0"/>
              <a:pPr algn="ctr">
                <a:spcBef>
                  <a:spcPct val="0"/>
                </a:spcBef>
                <a:spcAft>
                  <a:spcPct val="0"/>
                </a:spcAft>
              </a:pPr>
              <a:t>13.1</a:t>
            </a:fld>
            <a:endParaRPr kumimoji="0" lang="ja-JP" altLang="en-US" sz="1000" b="0" dirty="0">
              <a:sym typeface="+mn-lt"/>
            </a:endParaRPr>
          </a:p>
        </p:txBody>
      </p:sp>
      <p:sp>
        <p:nvSpPr>
          <p:cNvPr id="160" name="Text Placeholder 12"/>
          <p:cNvSpPr>
            <a:spLocks noGrp="1"/>
          </p:cNvSpPr>
          <p:nvPr>
            <p:custDataLst>
              <p:tags r:id="rId92"/>
            </p:custDataLst>
          </p:nvPr>
        </p:nvSpPr>
        <p:spPr bwMode="gray">
          <a:xfrm>
            <a:off x="3244850" y="59848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2CFE88C-451F-4AC2-8DC7-20E95A5C15A0}" type="datetime'''''''''''''''''14.''8'''''''''''''''''''''''''''">
              <a:rPr lang="ja-JP" altLang="en-US" sz="1000" b="0">
                <a:solidFill>
                  <a:schemeClr val="bg1"/>
                </a:solidFill>
              </a:rPr>
              <a:pPr algn="ctr">
                <a:spcBef>
                  <a:spcPct val="0"/>
                </a:spcBef>
                <a:spcAft>
                  <a:spcPct val="0"/>
                </a:spcAft>
              </a:pPr>
              <a:t>14.8</a:t>
            </a:fld>
            <a:endParaRPr kumimoji="0" lang="ja-JP" altLang="en-US" sz="1000" b="0" dirty="0">
              <a:solidFill>
                <a:schemeClr val="bg1"/>
              </a:solidFill>
              <a:sym typeface="+mn-lt"/>
            </a:endParaRPr>
          </a:p>
        </p:txBody>
      </p:sp>
      <p:sp>
        <p:nvSpPr>
          <p:cNvPr id="97" name="Text Placeholder 12"/>
          <p:cNvSpPr>
            <a:spLocks noGrp="1"/>
          </p:cNvSpPr>
          <p:nvPr>
            <p:custDataLst>
              <p:tags r:id="rId93"/>
            </p:custDataLst>
          </p:nvPr>
        </p:nvSpPr>
        <p:spPr bwMode="auto">
          <a:xfrm>
            <a:off x="39846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73EF0D-99BB-4970-8A17-A3304E095A90}" type="datetime'''''''''''''''''''''''''''''''0''9'''''''''''''''''">
              <a:rPr lang="ja-JP" altLang="en-US" sz="1000" b="0"/>
              <a:pPr algn="ctr">
                <a:spcBef>
                  <a:spcPct val="0"/>
                </a:spcBef>
                <a:spcAft>
                  <a:spcPct val="0"/>
                </a:spcAft>
              </a:pPr>
              <a:t>09</a:t>
            </a:fld>
            <a:endParaRPr kumimoji="0" lang="ja-JP" altLang="en-US" sz="1000" b="0" dirty="0">
              <a:sym typeface="+mn-lt"/>
            </a:endParaRPr>
          </a:p>
        </p:txBody>
      </p:sp>
      <p:sp>
        <p:nvSpPr>
          <p:cNvPr id="142" name="Text Placeholder 12"/>
          <p:cNvSpPr>
            <a:spLocks noGrp="1"/>
          </p:cNvSpPr>
          <p:nvPr>
            <p:custDataLst>
              <p:tags r:id="rId94"/>
            </p:custDataLst>
          </p:nvPr>
        </p:nvSpPr>
        <p:spPr bwMode="gray">
          <a:xfrm>
            <a:off x="3582988" y="5372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D70182-0299-4C92-AD61-B0724A822CAD}" type="datetime'''''''7''''''''''''''''1.''''''9'''''''''''''''''''''''">
              <a:rPr lang="ja-JP" altLang="en-US" sz="1000" b="0"/>
              <a:pPr algn="ctr">
                <a:spcBef>
                  <a:spcPct val="0"/>
                </a:spcBef>
                <a:spcAft>
                  <a:spcPct val="0"/>
                </a:spcAft>
              </a:pPr>
              <a:t>71.9</a:t>
            </a:fld>
            <a:endParaRPr kumimoji="0" lang="ja-JP" altLang="en-US" sz="1000" b="0" dirty="0">
              <a:sym typeface="+mn-lt"/>
            </a:endParaRPr>
          </a:p>
        </p:txBody>
      </p:sp>
      <p:sp>
        <p:nvSpPr>
          <p:cNvPr id="143" name="Text Placeholder 12"/>
          <p:cNvSpPr>
            <a:spLocks noGrp="1"/>
          </p:cNvSpPr>
          <p:nvPr>
            <p:custDataLst>
              <p:tags r:id="rId95"/>
            </p:custDataLst>
          </p:nvPr>
        </p:nvSpPr>
        <p:spPr bwMode="gray">
          <a:xfrm>
            <a:off x="3921125" y="5370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A1D609-4011-47C9-A029-D310472D7F02}" type="datetime'''''''''''72''''.''''''''''''''''''''''''0'''">
              <a:rPr lang="ja-JP" altLang="en-US" sz="1000" b="0"/>
              <a:pPr algn="ctr">
                <a:spcBef>
                  <a:spcPct val="0"/>
                </a:spcBef>
                <a:spcAft>
                  <a:spcPct val="0"/>
                </a:spcAft>
              </a:pPr>
              <a:t>72.0</a:t>
            </a:fld>
            <a:endParaRPr kumimoji="0" lang="ja-JP" altLang="en-US" sz="1000" b="0" dirty="0">
              <a:sym typeface="+mn-lt"/>
            </a:endParaRPr>
          </a:p>
        </p:txBody>
      </p:sp>
      <p:sp>
        <p:nvSpPr>
          <p:cNvPr id="162" name="Text Placeholder 12"/>
          <p:cNvSpPr>
            <a:spLocks noGrp="1"/>
          </p:cNvSpPr>
          <p:nvPr>
            <p:custDataLst>
              <p:tags r:id="rId96"/>
            </p:custDataLst>
          </p:nvPr>
        </p:nvSpPr>
        <p:spPr bwMode="gray">
          <a:xfrm>
            <a:off x="3921125" y="59848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A902B2-FDED-4692-9833-86BD6AA7A3CC}" type="datetime'''1''''''''''''''''4''''.''''''''''''''''''''''''''8'''''''''">
              <a:rPr lang="en-US" altLang="en-US" sz="1000" b="0" smtClean="0">
                <a:solidFill>
                  <a:schemeClr val="bg1"/>
                </a:solidFill>
              </a:rPr>
              <a:pPr algn="ctr">
                <a:spcBef>
                  <a:spcPct val="0"/>
                </a:spcBef>
                <a:spcAft>
                  <a:spcPct val="0"/>
                </a:spcAft>
              </a:pPr>
              <a:t>14.8</a:t>
            </a:fld>
            <a:endParaRPr kumimoji="0" lang="ja-JP" altLang="en-US" sz="1000" b="0" dirty="0">
              <a:solidFill>
                <a:schemeClr val="bg1"/>
              </a:solidFill>
              <a:sym typeface="+mn-lt"/>
            </a:endParaRPr>
          </a:p>
        </p:txBody>
      </p:sp>
      <p:sp>
        <p:nvSpPr>
          <p:cNvPr id="128" name="Text Placeholder 12"/>
          <p:cNvSpPr>
            <a:spLocks noGrp="1"/>
          </p:cNvSpPr>
          <p:nvPr>
            <p:custDataLst>
              <p:tags r:id="rId97"/>
            </p:custDataLst>
          </p:nvPr>
        </p:nvSpPr>
        <p:spPr bwMode="gray">
          <a:xfrm>
            <a:off x="5948363" y="476885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8D4BBA-9D51-4EEE-87CC-9AEEC35B506D}" type="datetime'''''''1''3''''.''''''''''''''''''''''6'''''''''''''''''''''">
              <a:rPr lang="en-US" altLang="en-US" sz="1000" b="0" smtClean="0"/>
              <a:pPr algn="ctr">
                <a:spcBef>
                  <a:spcPct val="0"/>
                </a:spcBef>
                <a:spcAft>
                  <a:spcPct val="0"/>
                </a:spcAft>
              </a:pPr>
              <a:t>13.6</a:t>
            </a:fld>
            <a:endParaRPr kumimoji="0" lang="ja-JP" altLang="en-US" sz="1000" b="0" dirty="0">
              <a:sym typeface="+mn-lt"/>
            </a:endParaRPr>
          </a:p>
        </p:txBody>
      </p:sp>
      <p:sp>
        <p:nvSpPr>
          <p:cNvPr id="115" name="Text Placeholder 12"/>
          <p:cNvSpPr>
            <a:spLocks noGrp="1"/>
          </p:cNvSpPr>
          <p:nvPr>
            <p:custDataLst>
              <p:tags r:id="rId98"/>
            </p:custDataLst>
          </p:nvPr>
        </p:nvSpPr>
        <p:spPr bwMode="gray">
          <a:xfrm>
            <a:off x="4259263" y="476567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9A33587-056A-4C51-B428-03383B77D592}" type="datetime'''''''''''''''''''''''''''''''''''''''''''13.''''1'''''">
              <a:rPr lang="ja-JP" altLang="en-US" sz="1000" b="0"/>
              <a:pPr algn="ctr">
                <a:spcBef>
                  <a:spcPct val="0"/>
                </a:spcBef>
                <a:spcAft>
                  <a:spcPct val="0"/>
                </a:spcAft>
              </a:pPr>
              <a:t>13.1</a:t>
            </a:fld>
            <a:endParaRPr kumimoji="0" lang="ja-JP" altLang="en-US" sz="1000" b="0" dirty="0">
              <a:sym typeface="+mn-lt"/>
            </a:endParaRPr>
          </a:p>
        </p:txBody>
      </p:sp>
      <p:sp>
        <p:nvSpPr>
          <p:cNvPr id="144" name="Text Placeholder 12"/>
          <p:cNvSpPr>
            <a:spLocks noGrp="1"/>
          </p:cNvSpPr>
          <p:nvPr>
            <p:custDataLst>
              <p:tags r:id="rId99"/>
            </p:custDataLst>
          </p:nvPr>
        </p:nvSpPr>
        <p:spPr bwMode="gray">
          <a:xfrm>
            <a:off x="4259263" y="5368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3666015-B3F9-4A29-B333-3335433DA988}" type="datetime'''''7''''''''''''''''''2''''''.''''0'''''''''''''''''''">
              <a:rPr lang="ja-JP" altLang="en-US" sz="1000" b="0"/>
              <a:pPr algn="ctr">
                <a:spcBef>
                  <a:spcPct val="0"/>
                </a:spcBef>
                <a:spcAft>
                  <a:spcPct val="0"/>
                </a:spcAft>
              </a:pPr>
              <a:t>72.0</a:t>
            </a:fld>
            <a:endParaRPr kumimoji="0" lang="ja-JP" altLang="en-US" sz="1000" b="0" dirty="0">
              <a:sym typeface="+mn-lt"/>
            </a:endParaRPr>
          </a:p>
        </p:txBody>
      </p:sp>
      <p:sp>
        <p:nvSpPr>
          <p:cNvPr id="163" name="Text Placeholder 12"/>
          <p:cNvSpPr>
            <a:spLocks noGrp="1"/>
          </p:cNvSpPr>
          <p:nvPr>
            <p:custDataLst>
              <p:tags r:id="rId100"/>
            </p:custDataLst>
          </p:nvPr>
        </p:nvSpPr>
        <p:spPr bwMode="gray">
          <a:xfrm>
            <a:off x="4259263" y="59832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5D0636-FE5E-4733-B14D-74927EBC4C3B}" type="datetime'''''''''''14''''''''''''''''''''''''''''''''''.''''''9'''">
              <a:rPr lang="ja-JP" altLang="en-US" sz="1000" b="0">
                <a:solidFill>
                  <a:schemeClr val="bg1"/>
                </a:solidFill>
              </a:rPr>
              <a:pPr algn="ctr">
                <a:spcBef>
                  <a:spcPct val="0"/>
                </a:spcBef>
                <a:spcAft>
                  <a:spcPct val="0"/>
                </a:spcAft>
              </a:pPr>
              <a:t>14.9</a:t>
            </a:fld>
            <a:endParaRPr kumimoji="0" lang="ja-JP" altLang="en-US" sz="1000" b="0" dirty="0">
              <a:solidFill>
                <a:schemeClr val="bg1"/>
              </a:solidFill>
              <a:sym typeface="+mn-lt"/>
            </a:endParaRPr>
          </a:p>
        </p:txBody>
      </p:sp>
      <p:sp>
        <p:nvSpPr>
          <p:cNvPr id="98" name="Text Placeholder 12"/>
          <p:cNvSpPr>
            <a:spLocks noGrp="1"/>
          </p:cNvSpPr>
          <p:nvPr>
            <p:custDataLst>
              <p:tags r:id="rId101"/>
            </p:custDataLst>
          </p:nvPr>
        </p:nvSpPr>
        <p:spPr bwMode="auto">
          <a:xfrm>
            <a:off x="43227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BA337D-F932-4B41-8945-C536B09A7A70}" type="datetime'''''''10'''''''''''''''''''''''''''''''''''''''''''''''''''">
              <a:rPr lang="ja-JP" altLang="en-US" sz="1000" b="0"/>
              <a:pPr algn="ctr">
                <a:spcBef>
                  <a:spcPct val="0"/>
                </a:spcBef>
                <a:spcAft>
                  <a:spcPct val="0"/>
                </a:spcAft>
              </a:pPr>
              <a:t>10</a:t>
            </a:fld>
            <a:endParaRPr kumimoji="0" lang="ja-JP" altLang="en-US" sz="1000" b="0" dirty="0">
              <a:sym typeface="+mn-lt"/>
            </a:endParaRPr>
          </a:p>
        </p:txBody>
      </p:sp>
      <p:sp>
        <p:nvSpPr>
          <p:cNvPr id="118" name="Text Placeholder 12"/>
          <p:cNvSpPr>
            <a:spLocks noGrp="1"/>
          </p:cNvSpPr>
          <p:nvPr>
            <p:custDataLst>
              <p:tags r:id="rId102"/>
            </p:custDataLst>
          </p:nvPr>
        </p:nvSpPr>
        <p:spPr bwMode="gray">
          <a:xfrm>
            <a:off x="4595813" y="476567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FA4A2D4-E18C-478D-ADE7-DD363D7AB9A9}" type="datetime'''''''''''''''''1''''''''3.''''''''1'''''''''''''''''''''">
              <a:rPr lang="ja-JP" altLang="en-US" sz="1000" b="0"/>
              <a:pPr algn="ctr">
                <a:spcBef>
                  <a:spcPct val="0"/>
                </a:spcBef>
                <a:spcAft>
                  <a:spcPct val="0"/>
                </a:spcAft>
              </a:pPr>
              <a:t>13.1</a:t>
            </a:fld>
            <a:endParaRPr kumimoji="0" lang="ja-JP" altLang="en-US" sz="1000" b="0" dirty="0">
              <a:sym typeface="+mn-lt"/>
            </a:endParaRPr>
          </a:p>
        </p:txBody>
      </p:sp>
      <p:sp>
        <p:nvSpPr>
          <p:cNvPr id="127" name="Text Placeholder 12"/>
          <p:cNvSpPr>
            <a:spLocks noGrp="1"/>
          </p:cNvSpPr>
          <p:nvPr>
            <p:custDataLst>
              <p:tags r:id="rId103"/>
            </p:custDataLst>
          </p:nvPr>
        </p:nvSpPr>
        <p:spPr bwMode="gray">
          <a:xfrm>
            <a:off x="5610225" y="476885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48EC8F-3957-4FC1-9BB5-9AFB1C36C5A2}" type="datetime'''''1''''''''''''''''''''''''''''3''''''''''''''.''''''''4'''">
              <a:rPr lang="en-US" altLang="en-US" sz="1000" b="0" smtClean="0"/>
              <a:pPr algn="ctr">
                <a:spcBef>
                  <a:spcPct val="0"/>
                </a:spcBef>
                <a:spcAft>
                  <a:spcPct val="0"/>
                </a:spcAft>
              </a:pPr>
              <a:t>13.4</a:t>
            </a:fld>
            <a:endParaRPr kumimoji="0" lang="ja-JP" altLang="en-US" sz="1000" b="0" dirty="0">
              <a:sym typeface="+mn-lt"/>
            </a:endParaRPr>
          </a:p>
        </p:txBody>
      </p:sp>
      <p:sp>
        <p:nvSpPr>
          <p:cNvPr id="145" name="Text Placeholder 12"/>
          <p:cNvSpPr>
            <a:spLocks noGrp="1"/>
          </p:cNvSpPr>
          <p:nvPr>
            <p:custDataLst>
              <p:tags r:id="rId104"/>
            </p:custDataLst>
          </p:nvPr>
        </p:nvSpPr>
        <p:spPr bwMode="gray">
          <a:xfrm>
            <a:off x="4595813" y="5365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4B289C-6ED8-4F89-A9E4-689CED105B7D}" type="datetime'''''7''''''''''''1.''''7'''''''''''''''">
              <a:rPr lang="en-US" altLang="en-US" sz="1000" b="0" smtClean="0"/>
              <a:pPr algn="ctr">
                <a:spcBef>
                  <a:spcPct val="0"/>
                </a:spcBef>
                <a:spcAft>
                  <a:spcPct val="0"/>
                </a:spcAft>
              </a:pPr>
              <a:t>71.7</a:t>
            </a:fld>
            <a:endParaRPr kumimoji="0" lang="ja-JP" altLang="en-US" sz="1000" b="0" dirty="0">
              <a:sym typeface="+mn-lt"/>
            </a:endParaRPr>
          </a:p>
        </p:txBody>
      </p:sp>
      <p:sp>
        <p:nvSpPr>
          <p:cNvPr id="167" name="Text Placeholder 12"/>
          <p:cNvSpPr>
            <a:spLocks noGrp="1"/>
          </p:cNvSpPr>
          <p:nvPr>
            <p:custDataLst>
              <p:tags r:id="rId105"/>
            </p:custDataLst>
          </p:nvPr>
        </p:nvSpPr>
        <p:spPr bwMode="gray">
          <a:xfrm>
            <a:off x="5610225" y="59721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8F331C-5F4B-455E-B8CA-AF7C90ECF1D2}" type="datetime'''''''''''1''''''''''''6''.''''5'''''">
              <a:rPr lang="en-US" altLang="en-US" sz="1000" b="0" smtClean="0">
                <a:solidFill>
                  <a:schemeClr val="bg1"/>
                </a:solidFill>
              </a:rPr>
              <a:pPr algn="ctr">
                <a:spcBef>
                  <a:spcPct val="0"/>
                </a:spcBef>
                <a:spcAft>
                  <a:spcPct val="0"/>
                </a:spcAft>
              </a:pPr>
              <a:t>16.5</a:t>
            </a:fld>
            <a:endParaRPr kumimoji="0" lang="ja-JP" altLang="en-US" sz="1000" b="0" dirty="0">
              <a:solidFill>
                <a:schemeClr val="bg1"/>
              </a:solidFill>
              <a:sym typeface="+mn-lt"/>
            </a:endParaRPr>
          </a:p>
        </p:txBody>
      </p:sp>
      <p:sp>
        <p:nvSpPr>
          <p:cNvPr id="99" name="Text Placeholder 12"/>
          <p:cNvSpPr>
            <a:spLocks noGrp="1"/>
          </p:cNvSpPr>
          <p:nvPr>
            <p:custDataLst>
              <p:tags r:id="rId106"/>
            </p:custDataLst>
          </p:nvPr>
        </p:nvSpPr>
        <p:spPr bwMode="auto">
          <a:xfrm>
            <a:off x="46593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C65783F-915A-43B8-9094-20BB4925FD70}" type="datetime'''''''''''''''''''''''''''''''''''1''1'''">
              <a:rPr lang="ja-JP" altLang="en-US" sz="1000" b="0"/>
              <a:pPr algn="ctr">
                <a:spcBef>
                  <a:spcPct val="0"/>
                </a:spcBef>
                <a:spcAft>
                  <a:spcPct val="0"/>
                </a:spcAft>
              </a:pPr>
              <a:t>11</a:t>
            </a:fld>
            <a:endParaRPr kumimoji="0" lang="ja-JP" altLang="en-US" sz="1000" b="0" dirty="0">
              <a:sym typeface="+mn-lt"/>
            </a:endParaRPr>
          </a:p>
        </p:txBody>
      </p:sp>
      <p:sp>
        <p:nvSpPr>
          <p:cNvPr id="168" name="Text Placeholder 12"/>
          <p:cNvSpPr>
            <a:spLocks noGrp="1"/>
          </p:cNvSpPr>
          <p:nvPr>
            <p:custDataLst>
              <p:tags r:id="rId107"/>
            </p:custDataLst>
          </p:nvPr>
        </p:nvSpPr>
        <p:spPr bwMode="gray">
          <a:xfrm>
            <a:off x="5948363" y="5969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6C285D-23A1-4044-9CB8-E536C828CFAD}" type="datetime'''''''''''''''''''''''''''1''''6''''''''''''.9'''''''''''">
              <a:rPr lang="en-US" altLang="en-US" sz="1000" b="0" smtClean="0">
                <a:solidFill>
                  <a:schemeClr val="bg1"/>
                </a:solidFill>
              </a:rPr>
              <a:pPr algn="ctr">
                <a:spcBef>
                  <a:spcPct val="0"/>
                </a:spcBef>
                <a:spcAft>
                  <a:spcPct val="0"/>
                </a:spcAft>
              </a:pPr>
              <a:t>16.9</a:t>
            </a:fld>
            <a:endParaRPr kumimoji="0" lang="ja-JP" altLang="en-US" sz="1000" b="0" dirty="0">
              <a:solidFill>
                <a:schemeClr val="bg1"/>
              </a:solidFill>
              <a:sym typeface="+mn-lt"/>
            </a:endParaRPr>
          </a:p>
        </p:txBody>
      </p:sp>
      <p:sp>
        <p:nvSpPr>
          <p:cNvPr id="126" name="Text Placeholder 12"/>
          <p:cNvSpPr>
            <a:spLocks noGrp="1"/>
          </p:cNvSpPr>
          <p:nvPr>
            <p:custDataLst>
              <p:tags r:id="rId108"/>
            </p:custDataLst>
          </p:nvPr>
        </p:nvSpPr>
        <p:spPr bwMode="gray">
          <a:xfrm>
            <a:off x="5272088" y="47672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F52C8F9-DDB9-4AE1-80F6-C95C7E112054}" type="datetime'''''''''1''''''''''''''''''''''''''''3''''''.''''''''''''2'''">
              <a:rPr lang="en-US" altLang="en-US" sz="1000" b="0" smtClean="0"/>
              <a:pPr algn="ctr">
                <a:spcBef>
                  <a:spcPct val="0"/>
                </a:spcBef>
                <a:spcAft>
                  <a:spcPct val="0"/>
                </a:spcAft>
              </a:pPr>
              <a:t>13.2</a:t>
            </a:fld>
            <a:endParaRPr kumimoji="0" lang="ja-JP" altLang="en-US" sz="1000" b="0" dirty="0">
              <a:sym typeface="+mn-lt"/>
            </a:endParaRPr>
          </a:p>
        </p:txBody>
      </p:sp>
      <p:sp>
        <p:nvSpPr>
          <p:cNvPr id="86" name="Text Placeholder 12"/>
          <p:cNvSpPr>
            <a:spLocks noGrp="1"/>
          </p:cNvSpPr>
          <p:nvPr>
            <p:custDataLst>
              <p:tags r:id="rId109"/>
            </p:custDataLst>
          </p:nvPr>
        </p:nvSpPr>
        <p:spPr bwMode="gray">
          <a:xfrm>
            <a:off x="5272088"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2155321-FBF5-4A9E-B054-7DD410F09A5A}" type="datetime'''''''''''''''''''''''''''''''''''''''7''''''''0''''.''''''8'">
              <a:rPr lang="en-US" altLang="en-US" sz="1000" b="0" smtClean="0"/>
              <a:pPr algn="ctr">
                <a:spcBef>
                  <a:spcPct val="0"/>
                </a:spcBef>
                <a:spcAft>
                  <a:spcPct val="0"/>
                </a:spcAft>
              </a:pPr>
              <a:t>70.8</a:t>
            </a:fld>
            <a:endParaRPr kumimoji="0" lang="ja-JP" altLang="en-US" sz="1000" b="0" dirty="0">
              <a:sym typeface="+mn-lt"/>
            </a:endParaRPr>
          </a:p>
        </p:txBody>
      </p:sp>
      <p:sp>
        <p:nvSpPr>
          <p:cNvPr id="101" name="Text Placeholder 12"/>
          <p:cNvSpPr>
            <a:spLocks noGrp="1"/>
          </p:cNvSpPr>
          <p:nvPr>
            <p:custDataLst>
              <p:tags r:id="rId110"/>
            </p:custDataLst>
          </p:nvPr>
        </p:nvSpPr>
        <p:spPr bwMode="auto">
          <a:xfrm>
            <a:off x="53355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31A926-D0FC-41F3-BD37-266D32C09608}" type="datetime'''''''''''''''''''1''''''''''''3'''">
              <a:rPr lang="ja-JP" altLang="en-US" sz="1000" b="0"/>
              <a:pPr algn="ctr">
                <a:spcBef>
                  <a:spcPct val="0"/>
                </a:spcBef>
                <a:spcAft>
                  <a:spcPct val="0"/>
                </a:spcAft>
              </a:pPr>
              <a:t>13</a:t>
            </a:fld>
            <a:endParaRPr kumimoji="0" lang="ja-JP" altLang="en-US" sz="1000" b="0" dirty="0">
              <a:sym typeface="+mn-lt"/>
            </a:endParaRPr>
          </a:p>
        </p:txBody>
      </p:sp>
      <p:sp>
        <p:nvSpPr>
          <p:cNvPr id="102" name="Text Placeholder 12"/>
          <p:cNvSpPr>
            <a:spLocks noGrp="1"/>
          </p:cNvSpPr>
          <p:nvPr>
            <p:custDataLst>
              <p:tags r:id="rId111"/>
            </p:custDataLst>
          </p:nvPr>
        </p:nvSpPr>
        <p:spPr bwMode="auto">
          <a:xfrm>
            <a:off x="56737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0EB2F9-BC53-4B77-8407-683ED0C57625}" type="datetime'''1''''4'''''''''''''''''">
              <a:rPr lang="ja-JP" altLang="en-US" sz="1000" b="0"/>
              <a:pPr algn="ctr">
                <a:spcBef>
                  <a:spcPct val="0"/>
                </a:spcBef>
                <a:spcAft>
                  <a:spcPct val="0"/>
                </a:spcAft>
              </a:pPr>
              <a:t>14</a:t>
            </a:fld>
            <a:endParaRPr kumimoji="0" lang="ja-JP" altLang="en-US" sz="1000" b="0" dirty="0">
              <a:sym typeface="+mn-lt"/>
            </a:endParaRPr>
          </a:p>
        </p:txBody>
      </p:sp>
      <p:sp>
        <p:nvSpPr>
          <p:cNvPr id="147" name="Text Placeholder 12"/>
          <p:cNvSpPr>
            <a:spLocks noGrp="1"/>
          </p:cNvSpPr>
          <p:nvPr>
            <p:custDataLst>
              <p:tags r:id="rId112"/>
            </p:custDataLst>
          </p:nvPr>
        </p:nvSpPr>
        <p:spPr bwMode="gray">
          <a:xfrm>
            <a:off x="5948363" y="5357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0274DE-C7C3-4396-A5B6-72F0D0BC08A3}" type="datetime'''''''6''''''9''''''''''''''''''.''6'''''''''''''''''''">
              <a:rPr lang="en-US" altLang="en-US" sz="1000" b="0" smtClean="0"/>
              <a:pPr algn="ctr">
                <a:spcBef>
                  <a:spcPct val="0"/>
                </a:spcBef>
                <a:spcAft>
                  <a:spcPct val="0"/>
                </a:spcAft>
              </a:pPr>
              <a:t>69.6</a:t>
            </a:fld>
            <a:endParaRPr kumimoji="0" lang="ja-JP" altLang="en-US" sz="1000" b="0" dirty="0">
              <a:sym typeface="+mn-lt"/>
            </a:endParaRPr>
          </a:p>
        </p:txBody>
      </p:sp>
      <p:sp>
        <p:nvSpPr>
          <p:cNvPr id="129" name="Text Placeholder 12"/>
          <p:cNvSpPr>
            <a:spLocks noGrp="1"/>
          </p:cNvSpPr>
          <p:nvPr>
            <p:custDataLst>
              <p:tags r:id="rId113"/>
            </p:custDataLst>
          </p:nvPr>
        </p:nvSpPr>
        <p:spPr bwMode="gray">
          <a:xfrm>
            <a:off x="6286500" y="4772025"/>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0DCC2B-045E-4920-9D39-279F6159E2F8}" type="datetime'''1''''''''''''''''''''''''''''''''''''3''.''''''''''''9'''">
              <a:rPr lang="en-US" altLang="en-US" sz="1000" b="0" smtClean="0"/>
              <a:pPr algn="ctr">
                <a:spcBef>
                  <a:spcPct val="0"/>
                </a:spcBef>
                <a:spcAft>
                  <a:spcPct val="0"/>
                </a:spcAft>
              </a:pPr>
              <a:t>13.9</a:t>
            </a:fld>
            <a:endParaRPr kumimoji="0" lang="ja-JP" altLang="en-US" sz="1000" b="0" dirty="0">
              <a:sym typeface="+mn-lt"/>
            </a:endParaRPr>
          </a:p>
        </p:txBody>
      </p:sp>
      <p:sp>
        <p:nvSpPr>
          <p:cNvPr id="148" name="Text Placeholder 12"/>
          <p:cNvSpPr>
            <a:spLocks noGrp="1"/>
          </p:cNvSpPr>
          <p:nvPr>
            <p:custDataLst>
              <p:tags r:id="rId114"/>
            </p:custDataLst>
          </p:nvPr>
        </p:nvSpPr>
        <p:spPr bwMode="gray">
          <a:xfrm>
            <a:off x="6286500" y="5357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0DDD7B-17ED-432D-8EE1-8A87D8770B1B}" type="datetime'''68''''''''''''''''''''''''''.''8'''">
              <a:rPr lang="en-US" altLang="en-US" sz="1000" b="0" smtClean="0"/>
              <a:pPr algn="ctr">
                <a:spcBef>
                  <a:spcPct val="0"/>
                </a:spcBef>
                <a:spcAft>
                  <a:spcPct val="0"/>
                </a:spcAft>
              </a:pPr>
              <a:t>68.8</a:t>
            </a:fld>
            <a:endParaRPr kumimoji="0" lang="ja-JP" altLang="en-US" sz="1000" b="0" dirty="0">
              <a:sym typeface="+mn-lt"/>
            </a:endParaRPr>
          </a:p>
        </p:txBody>
      </p:sp>
      <p:sp>
        <p:nvSpPr>
          <p:cNvPr id="169" name="Text Placeholder 12"/>
          <p:cNvSpPr>
            <a:spLocks noGrp="1"/>
          </p:cNvSpPr>
          <p:nvPr>
            <p:custDataLst>
              <p:tags r:id="rId115"/>
            </p:custDataLst>
          </p:nvPr>
        </p:nvSpPr>
        <p:spPr bwMode="gray">
          <a:xfrm>
            <a:off x="6286500" y="5967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7A8A73-B6E0-4741-8014-8FD274AFD811}" type="datetime'''''''''''1''''''''7''''.3'''''''''''''''''''''''''">
              <a:rPr lang="en-US" altLang="en-US" sz="1000" b="0" smtClean="0">
                <a:solidFill>
                  <a:schemeClr val="bg1"/>
                </a:solidFill>
              </a:rPr>
              <a:pPr algn="ctr">
                <a:spcBef>
                  <a:spcPct val="0"/>
                </a:spcBef>
                <a:spcAft>
                  <a:spcPct val="0"/>
                </a:spcAft>
              </a:pPr>
              <a:t>17.3</a:t>
            </a:fld>
            <a:endParaRPr kumimoji="0" lang="ja-JP" altLang="en-US" sz="1000" b="0" dirty="0">
              <a:solidFill>
                <a:schemeClr val="bg1"/>
              </a:solidFill>
              <a:sym typeface="+mn-lt"/>
            </a:endParaRPr>
          </a:p>
        </p:txBody>
      </p:sp>
      <p:sp>
        <p:nvSpPr>
          <p:cNvPr id="104" name="Text Placeholder 12"/>
          <p:cNvSpPr>
            <a:spLocks noGrp="1"/>
          </p:cNvSpPr>
          <p:nvPr>
            <p:custDataLst>
              <p:tags r:id="rId116"/>
            </p:custDataLst>
          </p:nvPr>
        </p:nvSpPr>
        <p:spPr bwMode="auto">
          <a:xfrm>
            <a:off x="63500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FF2E021-4C3E-40FE-B6D5-62C4828B0101}" type="datetime'''''''''''''''''''''''''''''''1''''''''6'''''''''''''">
              <a:rPr lang="ja-JP" altLang="en-US" sz="1000" b="0"/>
              <a:pPr algn="ctr">
                <a:spcBef>
                  <a:spcPct val="0"/>
                </a:spcBef>
                <a:spcAft>
                  <a:spcPct val="0"/>
                </a:spcAft>
              </a:pPr>
              <a:t>16</a:t>
            </a:fld>
            <a:endParaRPr kumimoji="0" lang="ja-JP" altLang="en-US" sz="1000" b="0" dirty="0">
              <a:sym typeface="+mn-lt"/>
            </a:endParaRPr>
          </a:p>
        </p:txBody>
      </p:sp>
      <p:sp>
        <p:nvSpPr>
          <p:cNvPr id="203" name="テキスト プレースホルダ 9"/>
          <p:cNvSpPr>
            <a:spLocks noGrp="1"/>
          </p:cNvSpPr>
          <p:nvPr>
            <p:custDataLst>
              <p:tags r:id="rId117"/>
            </p:custDataLst>
          </p:nvPr>
        </p:nvSpPr>
        <p:spPr bwMode="gray">
          <a:xfrm>
            <a:off x="6624638" y="4775200"/>
            <a:ext cx="279400" cy="152400"/>
          </a:xfrm>
          <a:prstGeom prst="rect">
            <a:avLst/>
          </a:prstGeom>
          <a:solidFill>
            <a:srgbClr val="C0E6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901B2A-EAE5-427A-A486-32A897F04BEA}" type="datetime'''''''''''1''4''''''''''''''''.''''''''''''''''''''''''''''3'">
              <a:rPr lang="en-US" altLang="en-US" sz="1000" smtClean="0"/>
              <a:pPr marL="0" indent="0" algn="ctr">
                <a:spcBef>
                  <a:spcPct val="0"/>
                </a:spcBef>
                <a:buNone/>
              </a:pPr>
              <a:t>14.3</a:t>
            </a:fld>
            <a:endParaRPr kumimoji="0" lang="ja-JP" altLang="en-US" sz="1000" dirty="0">
              <a:sym typeface="+mn-lt"/>
            </a:endParaRPr>
          </a:p>
        </p:txBody>
      </p:sp>
      <p:sp>
        <p:nvSpPr>
          <p:cNvPr id="202" name="テキスト プレースホルダ 9"/>
          <p:cNvSpPr>
            <a:spLocks noGrp="1"/>
          </p:cNvSpPr>
          <p:nvPr>
            <p:custDataLst>
              <p:tags r:id="rId118"/>
            </p:custDataLst>
          </p:nvPr>
        </p:nvSpPr>
        <p:spPr bwMode="gray">
          <a:xfrm>
            <a:off x="6624638" y="53578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6C9B3A-5066-40E3-B7EB-6E222D9328A5}" type="datetime'6''''''''''''''''''''''''''8.1'''''''''''''''''''''''''''''''">
              <a:rPr lang="en-US" altLang="en-US" sz="1000" smtClean="0"/>
              <a:pPr marL="0" indent="0" algn="ctr">
                <a:spcBef>
                  <a:spcPct val="0"/>
                </a:spcBef>
                <a:buNone/>
              </a:pPr>
              <a:t>68.1</a:t>
            </a:fld>
            <a:endParaRPr kumimoji="0" lang="ja-JP" altLang="en-US" sz="1000" dirty="0">
              <a:sym typeface="+mn-lt"/>
            </a:endParaRPr>
          </a:p>
        </p:txBody>
      </p:sp>
      <p:sp>
        <p:nvSpPr>
          <p:cNvPr id="205" name="テキスト プレースホルダ 9"/>
          <p:cNvSpPr>
            <a:spLocks noGrp="1"/>
          </p:cNvSpPr>
          <p:nvPr>
            <p:custDataLst>
              <p:tags r:id="rId119"/>
            </p:custDataLst>
          </p:nvPr>
        </p:nvSpPr>
        <p:spPr bwMode="gray">
          <a:xfrm>
            <a:off x="6624638" y="59642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65C35-4355-4BAD-84A9-A41B2908E1C6}" type="datetime'1''''''''''''7''''''''.''''''''''''6'''''''''''''''''''">
              <a:rPr kumimoji="0" lang="ja-JP" altLang="en-US" sz="1000" smtClean="0">
                <a:solidFill>
                  <a:schemeClr val="bg1"/>
                </a:solidFill>
                <a:sym typeface="+mn-lt"/>
              </a:rPr>
              <a:pPr marL="0" indent="0" algn="ctr">
                <a:spcBef>
                  <a:spcPct val="0"/>
                </a:spcBef>
                <a:buNone/>
              </a:pPr>
              <a:t>17.6</a:t>
            </a:fld>
            <a:endParaRPr kumimoji="0" lang="ja-JP" altLang="en-US" sz="1000" dirty="0">
              <a:solidFill>
                <a:schemeClr val="bg1"/>
              </a:solidFill>
              <a:sym typeface="+mn-lt"/>
            </a:endParaRPr>
          </a:p>
        </p:txBody>
      </p:sp>
      <p:sp>
        <p:nvSpPr>
          <p:cNvPr id="198" name="Text Placeholder 12"/>
          <p:cNvSpPr>
            <a:spLocks noGrp="1"/>
          </p:cNvSpPr>
          <p:nvPr>
            <p:custDataLst>
              <p:tags r:id="rId120"/>
            </p:custDataLst>
          </p:nvPr>
        </p:nvSpPr>
        <p:spPr bwMode="auto">
          <a:xfrm>
            <a:off x="66881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DC8CB2-AE82-4BF2-BD31-D1275C2578CB}" type="datetime'''''''''''''''''''''1''''7'''''''''">
              <a:rPr lang="ja-JP" altLang="en-US" sz="1000" b="0" smtClean="0"/>
              <a:pPr algn="ctr">
                <a:spcBef>
                  <a:spcPct val="0"/>
                </a:spcBef>
                <a:spcAft>
                  <a:spcPct val="0"/>
                </a:spcAft>
              </a:pPr>
              <a:t>17</a:t>
            </a:fld>
            <a:endParaRPr kumimoji="0" lang="ja-JP" altLang="en-US" sz="1000" b="0" dirty="0">
              <a:sym typeface="+mn-lt"/>
            </a:endParaRPr>
          </a:p>
        </p:txBody>
      </p:sp>
      <p:sp>
        <p:nvSpPr>
          <p:cNvPr id="184" name="Text Placeholder 12"/>
          <p:cNvSpPr>
            <a:spLocks noGrp="1"/>
          </p:cNvSpPr>
          <p:nvPr>
            <p:custDataLst>
              <p:tags r:id="rId121"/>
            </p:custDataLst>
          </p:nvPr>
        </p:nvSpPr>
        <p:spPr bwMode="auto">
          <a:xfrm>
            <a:off x="70262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CE8499-1EF4-404E-A18B-9AEF6259A06D}" type="datetime'''''''''''''''''''''''''''''''''''''''1''8'''''">
              <a:rPr lang="en-US" altLang="en-US" sz="1000" b="0" smtClean="0"/>
              <a:pPr algn="ctr">
                <a:spcBef>
                  <a:spcPct val="0"/>
                </a:spcBef>
                <a:spcAft>
                  <a:spcPct val="0"/>
                </a:spcAft>
              </a:pPr>
              <a:t>18</a:t>
            </a:fld>
            <a:endParaRPr kumimoji="0" lang="ja-JP" altLang="en-US" sz="1000" b="0" dirty="0">
              <a:sym typeface="+mn-lt"/>
            </a:endParaRPr>
          </a:p>
        </p:txBody>
      </p:sp>
      <p:sp>
        <p:nvSpPr>
          <p:cNvPr id="111" name="Text Placeholder 12"/>
          <p:cNvSpPr>
            <a:spLocks noGrp="1"/>
          </p:cNvSpPr>
          <p:nvPr>
            <p:custDataLst>
              <p:tags r:id="rId122"/>
            </p:custDataLst>
          </p:nvPr>
        </p:nvSpPr>
        <p:spPr bwMode="auto">
          <a:xfrm>
            <a:off x="8662988" y="59372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2675FEB-7B62-4A78-97EE-3629DF6BF444}" type="datetime'1''''5''''''''''''''歳''未''''''''''''''''満'">
              <a:rPr lang="ja-JP" altLang="en-US" sz="1000" b="0"/>
              <a:pPr>
                <a:spcBef>
                  <a:spcPct val="0"/>
                </a:spcBef>
                <a:spcAft>
                  <a:spcPct val="0"/>
                </a:spcAft>
              </a:pPr>
              <a:t>15歳未満</a:t>
            </a:fld>
            <a:endParaRPr kumimoji="0" lang="ja-JP" altLang="en-US" sz="1000" b="0" dirty="0">
              <a:sym typeface="+mn-lt"/>
            </a:endParaRPr>
          </a:p>
        </p:txBody>
      </p:sp>
      <p:sp>
        <p:nvSpPr>
          <p:cNvPr id="130" name="Text Placeholder 12"/>
          <p:cNvSpPr>
            <a:spLocks noGrp="1"/>
          </p:cNvSpPr>
          <p:nvPr>
            <p:custDataLst>
              <p:tags r:id="rId123"/>
            </p:custDataLst>
          </p:nvPr>
        </p:nvSpPr>
        <p:spPr bwMode="gray">
          <a:xfrm>
            <a:off x="7300913" y="4783138"/>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9F8E65-5843-47B8-8505-21472BF07529}" type="datetime'''''''''''''''''''''''''1''''''''5''.''''''''''''''''''''5'''">
              <a:rPr lang="ja-JP" altLang="en-US" sz="1000" b="0" smtClean="0"/>
              <a:pPr algn="ctr">
                <a:spcBef>
                  <a:spcPct val="0"/>
                </a:spcBef>
                <a:spcAft>
                  <a:spcPct val="0"/>
                </a:spcAft>
              </a:pPr>
              <a:t>15.5</a:t>
            </a:fld>
            <a:endParaRPr kumimoji="0" lang="ja-JP" altLang="en-US" sz="1000" b="0" dirty="0">
              <a:sym typeface="+mn-lt"/>
            </a:endParaRPr>
          </a:p>
        </p:txBody>
      </p:sp>
      <p:sp>
        <p:nvSpPr>
          <p:cNvPr id="149" name="Text Placeholder 12"/>
          <p:cNvSpPr>
            <a:spLocks noGrp="1"/>
          </p:cNvSpPr>
          <p:nvPr>
            <p:custDataLst>
              <p:tags r:id="rId124"/>
            </p:custDataLst>
          </p:nvPr>
        </p:nvSpPr>
        <p:spPr bwMode="gray">
          <a:xfrm>
            <a:off x="7300913"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C709C4-DCB3-44C5-9C6B-1ADBD5E0D321}" type="datetime'''6''''''''6''''''''''''''''''''''.''''''''''''1'''''''''''''">
              <a:rPr lang="en-US" altLang="en-US" sz="1000" b="0" smtClean="0"/>
              <a:pPr algn="ctr">
                <a:spcBef>
                  <a:spcPct val="0"/>
                </a:spcBef>
                <a:spcAft>
                  <a:spcPct val="0"/>
                </a:spcAft>
              </a:pPr>
              <a:t>66.1</a:t>
            </a:fld>
            <a:endParaRPr kumimoji="0" lang="ja-JP" altLang="en-US" sz="1000" b="0" dirty="0">
              <a:sym typeface="+mn-lt"/>
            </a:endParaRPr>
          </a:p>
        </p:txBody>
      </p:sp>
      <p:sp>
        <p:nvSpPr>
          <p:cNvPr id="170" name="Text Placeholder 12"/>
          <p:cNvSpPr>
            <a:spLocks noGrp="1"/>
          </p:cNvSpPr>
          <p:nvPr>
            <p:custDataLst>
              <p:tags r:id="rId125"/>
            </p:custDataLst>
          </p:nvPr>
        </p:nvSpPr>
        <p:spPr bwMode="gray">
          <a:xfrm>
            <a:off x="7300913" y="5959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DB21-BD9E-4E0D-A242-4DE07ED669DB}" type="datetime'''1''''''''''''''''''8''''''''''.''''''''''4'''''''''''">
              <a:rPr lang="en-US" altLang="en-US" sz="1000" b="0" smtClean="0">
                <a:solidFill>
                  <a:schemeClr val="bg1"/>
                </a:solidFill>
              </a:rPr>
              <a:pPr algn="ctr">
                <a:spcBef>
                  <a:spcPct val="0"/>
                </a:spcBef>
                <a:spcAft>
                  <a:spcPct val="0"/>
                </a:spcAft>
              </a:pPr>
              <a:t>18.4</a:t>
            </a:fld>
            <a:endParaRPr kumimoji="0" lang="ja-JP" altLang="en-US" sz="1000" b="0" dirty="0">
              <a:solidFill>
                <a:schemeClr val="bg1"/>
              </a:solidFill>
              <a:sym typeface="+mn-lt"/>
            </a:endParaRPr>
          </a:p>
        </p:txBody>
      </p:sp>
      <p:sp>
        <p:nvSpPr>
          <p:cNvPr id="105" name="Text Placeholder 12"/>
          <p:cNvSpPr>
            <a:spLocks noGrp="1"/>
          </p:cNvSpPr>
          <p:nvPr>
            <p:custDataLst>
              <p:tags r:id="rId126"/>
            </p:custDataLst>
          </p:nvPr>
        </p:nvSpPr>
        <p:spPr bwMode="auto">
          <a:xfrm>
            <a:off x="73644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7663A9-30F1-413F-9F56-C8AD60603B93}" type="datetime'''''''''''''2''''''''''''''''''''''''''''''0'''''''''''''''''">
              <a:rPr lang="ja-JP" altLang="en-US" sz="1000" b="0"/>
              <a:pPr algn="ctr">
                <a:spcBef>
                  <a:spcPct val="0"/>
                </a:spcBef>
                <a:spcAft>
                  <a:spcPct val="0"/>
                </a:spcAft>
              </a:pPr>
              <a:t>20</a:t>
            </a:fld>
            <a:endParaRPr kumimoji="0" lang="ja-JP" altLang="en-US" sz="1000" b="0" dirty="0">
              <a:sym typeface="+mn-lt"/>
            </a:endParaRPr>
          </a:p>
        </p:txBody>
      </p:sp>
      <p:sp>
        <p:nvSpPr>
          <p:cNvPr id="131" name="Text Placeholder 12"/>
          <p:cNvSpPr>
            <a:spLocks noGrp="1"/>
          </p:cNvSpPr>
          <p:nvPr>
            <p:custDataLst>
              <p:tags r:id="rId127"/>
            </p:custDataLst>
          </p:nvPr>
        </p:nvSpPr>
        <p:spPr bwMode="gray">
          <a:xfrm>
            <a:off x="7639050" y="481171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46B8D9-E5F5-4FB1-8078-1211EDA0FCA9}" type="datetime'''''''''''''''1''9''''''.''''''''''''''''''''''6'''''''''''''">
              <a:rPr lang="en-US" altLang="en-US" sz="1000" b="0" smtClean="0"/>
              <a:pPr algn="ctr">
                <a:spcBef>
                  <a:spcPct val="0"/>
                </a:spcBef>
                <a:spcAft>
                  <a:spcPct val="0"/>
                </a:spcAft>
              </a:pPr>
              <a:t>19.6</a:t>
            </a:fld>
            <a:endParaRPr kumimoji="0" lang="ja-JP" altLang="en-US" sz="1000" b="0" dirty="0">
              <a:sym typeface="+mn-lt"/>
            </a:endParaRPr>
          </a:p>
        </p:txBody>
      </p:sp>
      <p:sp>
        <p:nvSpPr>
          <p:cNvPr id="150" name="Text Placeholder 12"/>
          <p:cNvSpPr>
            <a:spLocks noGrp="1"/>
          </p:cNvSpPr>
          <p:nvPr>
            <p:custDataLst>
              <p:tags r:id="rId128"/>
            </p:custDataLst>
          </p:nvPr>
        </p:nvSpPr>
        <p:spPr bwMode="gray">
          <a:xfrm>
            <a:off x="7639050" y="5397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9BF453-1057-411F-8356-4A3D126F6F87}" type="datetime'''''''''''63''.''''''''''0'''''''''''''''''''''''''''''''''">
              <a:rPr lang="en-US" altLang="en-US" sz="1000" b="0" smtClean="0"/>
              <a:pPr algn="ctr">
                <a:spcBef>
                  <a:spcPct val="0"/>
                </a:spcBef>
                <a:spcAft>
                  <a:spcPct val="0"/>
                </a:spcAft>
              </a:pPr>
              <a:t>63.0</a:t>
            </a:fld>
            <a:endParaRPr kumimoji="0" lang="ja-JP" altLang="en-US" sz="1000" b="0" dirty="0">
              <a:sym typeface="+mn-lt"/>
            </a:endParaRPr>
          </a:p>
        </p:txBody>
      </p:sp>
      <p:sp>
        <p:nvSpPr>
          <p:cNvPr id="171" name="Text Placeholder 12"/>
          <p:cNvSpPr>
            <a:spLocks noGrp="1"/>
          </p:cNvSpPr>
          <p:nvPr>
            <p:custDataLst>
              <p:tags r:id="rId129"/>
            </p:custDataLst>
          </p:nvPr>
        </p:nvSpPr>
        <p:spPr bwMode="gray">
          <a:xfrm>
            <a:off x="7639050" y="59658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B51B52-A018-4C69-8DD2-AB333BF3069F}" type="datetime'''''''''''''''''1''''''''7.''''4'''''''''''''''''''''''">
              <a:rPr lang="en-US" altLang="en-US" sz="1000" b="0" smtClean="0">
                <a:solidFill>
                  <a:schemeClr val="bg1"/>
                </a:solidFill>
              </a:rPr>
              <a:pPr algn="ctr">
                <a:spcBef>
                  <a:spcPct val="0"/>
                </a:spcBef>
                <a:spcAft>
                  <a:spcPct val="0"/>
                </a:spcAft>
              </a:pPr>
              <a:t>17.4</a:t>
            </a:fld>
            <a:endParaRPr kumimoji="0" lang="ja-JP" altLang="en-US" sz="1000" b="0" dirty="0">
              <a:solidFill>
                <a:schemeClr val="bg1"/>
              </a:solidFill>
              <a:sym typeface="+mn-lt"/>
            </a:endParaRPr>
          </a:p>
        </p:txBody>
      </p:sp>
      <p:sp>
        <p:nvSpPr>
          <p:cNvPr id="132" name="Text Placeholder 12"/>
          <p:cNvSpPr>
            <a:spLocks noGrp="1"/>
          </p:cNvSpPr>
          <p:nvPr>
            <p:custDataLst>
              <p:tags r:id="rId130"/>
            </p:custDataLst>
          </p:nvPr>
        </p:nvSpPr>
        <p:spPr bwMode="gray">
          <a:xfrm>
            <a:off x="7977188" y="48180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292446-978A-4C99-AAB4-DCD799ED53C3}" type="datetime'''''''''''''''''''''2''0''.''''''''5'''''''''''''''''''''">
              <a:rPr lang="en-US" altLang="en-US" sz="1000" b="0" smtClean="0"/>
              <a:pPr algn="ctr">
                <a:spcBef>
                  <a:spcPct val="0"/>
                </a:spcBef>
                <a:spcAft>
                  <a:spcPct val="0"/>
                </a:spcAft>
              </a:pPr>
              <a:t>20.5</a:t>
            </a:fld>
            <a:endParaRPr kumimoji="0" lang="ja-JP" altLang="en-US" sz="1000" b="0" dirty="0">
              <a:sym typeface="+mn-lt"/>
            </a:endParaRPr>
          </a:p>
        </p:txBody>
      </p:sp>
      <p:sp>
        <p:nvSpPr>
          <p:cNvPr id="172" name="Text Placeholder 12"/>
          <p:cNvSpPr>
            <a:spLocks noGrp="1"/>
          </p:cNvSpPr>
          <p:nvPr>
            <p:custDataLst>
              <p:tags r:id="rId131"/>
            </p:custDataLst>
          </p:nvPr>
        </p:nvSpPr>
        <p:spPr bwMode="gray">
          <a:xfrm>
            <a:off x="7977188" y="5978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E5A1A2-31CC-4062-AEB3-6F5C93BB7C3D}" type="datetime'''''''1''''''''5''''''''''''''''''''''.7'''''''''''''''''''">
              <a:rPr lang="en-US" altLang="en-US" sz="1000" b="0" smtClean="0">
                <a:solidFill>
                  <a:schemeClr val="bg1"/>
                </a:solidFill>
              </a:rPr>
              <a:pPr algn="ctr">
                <a:spcBef>
                  <a:spcPct val="0"/>
                </a:spcBef>
                <a:spcAft>
                  <a:spcPct val="0"/>
                </a:spcAft>
              </a:pPr>
              <a:t>15.7</a:t>
            </a:fld>
            <a:endParaRPr kumimoji="0" lang="ja-JP" altLang="en-US" sz="1000" b="0" dirty="0">
              <a:solidFill>
                <a:schemeClr val="bg1"/>
              </a:solidFill>
              <a:sym typeface="+mn-lt"/>
            </a:endParaRPr>
          </a:p>
        </p:txBody>
      </p:sp>
      <p:sp>
        <p:nvSpPr>
          <p:cNvPr id="107" name="Text Placeholder 12"/>
          <p:cNvSpPr>
            <a:spLocks noGrp="1"/>
          </p:cNvSpPr>
          <p:nvPr>
            <p:custDataLst>
              <p:tags r:id="rId132"/>
            </p:custDataLst>
          </p:nvPr>
        </p:nvSpPr>
        <p:spPr bwMode="auto">
          <a:xfrm>
            <a:off x="80406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2189DE-D1B4-4A20-885D-2955D1907BED}" type="datetime'''''''''''''''''''''''4''''''''0'''''''''''''''''''''''''">
              <a:rPr lang="ja-JP" altLang="en-US" sz="1000" b="0"/>
              <a:pPr algn="ctr">
                <a:spcBef>
                  <a:spcPct val="0"/>
                </a:spcBef>
                <a:spcAft>
                  <a:spcPct val="0"/>
                </a:spcAft>
              </a:pPr>
              <a:t>40</a:t>
            </a:fld>
            <a:endParaRPr kumimoji="0" lang="ja-JP" altLang="en-US" sz="1000" b="0" dirty="0">
              <a:sym typeface="+mn-lt"/>
            </a:endParaRPr>
          </a:p>
        </p:txBody>
      </p:sp>
      <p:sp>
        <p:nvSpPr>
          <p:cNvPr id="152" name="Text Placeholder 12"/>
          <p:cNvSpPr>
            <a:spLocks noGrp="1"/>
          </p:cNvSpPr>
          <p:nvPr>
            <p:custDataLst>
              <p:tags r:id="rId133"/>
            </p:custDataLst>
          </p:nvPr>
        </p:nvSpPr>
        <p:spPr bwMode="gray">
          <a:xfrm>
            <a:off x="8315325" y="5422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2CBB28-4071-4889-A8FC-F4F9987308C2}" type="datetime'''''''''''6''0.''''''''''''0'''''''''''''''''''''''">
              <a:rPr lang="en-US" altLang="en-US" sz="1000" b="0" smtClean="0"/>
              <a:pPr algn="ctr">
                <a:spcBef>
                  <a:spcPct val="0"/>
                </a:spcBef>
                <a:spcAft>
                  <a:spcPct val="0"/>
                </a:spcAft>
              </a:pPr>
              <a:t>60.0</a:t>
            </a:fld>
            <a:endParaRPr kumimoji="0" lang="ja-JP" altLang="en-US" sz="1000" b="0" dirty="0">
              <a:sym typeface="+mn-lt"/>
            </a:endParaRPr>
          </a:p>
        </p:txBody>
      </p:sp>
      <p:sp>
        <p:nvSpPr>
          <p:cNvPr id="85" name="Text Placeholder 12"/>
          <p:cNvSpPr>
            <a:spLocks noGrp="1"/>
          </p:cNvSpPr>
          <p:nvPr>
            <p:custDataLst>
              <p:tags r:id="rId134"/>
            </p:custDataLst>
          </p:nvPr>
        </p:nvSpPr>
        <p:spPr bwMode="gray">
          <a:xfrm>
            <a:off x="8315325" y="5967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06A386-6FAA-42CE-A6B8-25E7D14C37E1}" type="datetime'1''''''''''7''''''''''.''''''''''1'''''''''">
              <a:rPr lang="en-US" altLang="en-US" sz="1000" b="0" smtClean="0">
                <a:solidFill>
                  <a:schemeClr val="bg1"/>
                </a:solidFill>
              </a:rPr>
              <a:pPr algn="ctr">
                <a:spcBef>
                  <a:spcPct val="0"/>
                </a:spcBef>
                <a:spcAft>
                  <a:spcPct val="0"/>
                </a:spcAft>
              </a:pPr>
              <a:t>17.1</a:t>
            </a:fld>
            <a:endParaRPr kumimoji="0" lang="ja-JP" altLang="en-US" sz="1000" b="0" dirty="0">
              <a:solidFill>
                <a:schemeClr val="bg1"/>
              </a:solidFill>
              <a:sym typeface="+mn-lt"/>
            </a:endParaRPr>
          </a:p>
        </p:txBody>
      </p:sp>
      <p:sp>
        <p:nvSpPr>
          <p:cNvPr id="108" name="Text Placeholder 12"/>
          <p:cNvSpPr>
            <a:spLocks noGrp="1"/>
          </p:cNvSpPr>
          <p:nvPr>
            <p:custDataLst>
              <p:tags r:id="rId135"/>
            </p:custDataLst>
          </p:nvPr>
        </p:nvSpPr>
        <p:spPr bwMode="auto">
          <a:xfrm>
            <a:off x="83788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98B4AF7-7F36-488B-8ADD-4B7FAB3A2B03}" type="datetime'''''''''''''''''''''''''''''''''''''''''''5''''''''''''0'''">
              <a:rPr lang="ja-JP" altLang="en-US" sz="1000" b="0"/>
              <a:pPr algn="ctr">
                <a:spcBef>
                  <a:spcPct val="0"/>
                </a:spcBef>
                <a:spcAft>
                  <a:spcPct val="0"/>
                </a:spcAft>
              </a:pPr>
              <a:t>50</a:t>
            </a:fld>
            <a:endParaRPr kumimoji="0" lang="ja-JP" altLang="en-US" sz="1000" b="0" dirty="0">
              <a:sym typeface="+mn-lt"/>
            </a:endParaRPr>
          </a:p>
        </p:txBody>
      </p:sp>
      <p:sp>
        <p:nvSpPr>
          <p:cNvPr id="109" name="Text Placeholder 12"/>
          <p:cNvSpPr>
            <a:spLocks noGrp="1"/>
          </p:cNvSpPr>
          <p:nvPr>
            <p:custDataLst>
              <p:tags r:id="rId136"/>
            </p:custDataLst>
          </p:nvPr>
        </p:nvSpPr>
        <p:spPr bwMode="auto">
          <a:xfrm>
            <a:off x="8662988" y="48355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B166BDD-B092-4694-A822-7D365B11DC0D}" type="datetime'''''''''6''''''''''''5歳''''''''''''''''''''''以''''''上'''''''''">
              <a:rPr lang="ja-JP" altLang="en-US" sz="1000" b="0"/>
              <a:pPr>
                <a:spcBef>
                  <a:spcPct val="0"/>
                </a:spcBef>
                <a:spcAft>
                  <a:spcPct val="0"/>
                </a:spcAft>
              </a:pPr>
              <a:t>65歳以上</a:t>
            </a:fld>
            <a:endParaRPr kumimoji="0" lang="ja-JP" altLang="en-US" sz="1000" b="0" dirty="0">
              <a:sym typeface="+mn-lt"/>
            </a:endParaRPr>
          </a:p>
        </p:txBody>
      </p:sp>
      <p:sp>
        <p:nvSpPr>
          <p:cNvPr id="110" name="Text Placeholder 12"/>
          <p:cNvSpPr>
            <a:spLocks noGrp="1"/>
          </p:cNvSpPr>
          <p:nvPr>
            <p:custDataLst>
              <p:tags r:id="rId137"/>
            </p:custDataLst>
          </p:nvPr>
        </p:nvSpPr>
        <p:spPr bwMode="auto">
          <a:xfrm>
            <a:off x="8662988" y="542290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3F37BD6-91D3-4AEF-AC61-51F23FA86E85}" type="datetime'''''''''''''''''''''''''''''''''''''''1''''''5''～''64''歳'''''">
              <a:rPr lang="ja-JP" altLang="en-US" sz="1000" b="0"/>
              <a:pPr>
                <a:spcBef>
                  <a:spcPct val="0"/>
                </a:spcBef>
                <a:spcAft>
                  <a:spcPct val="0"/>
                </a:spcAft>
              </a:pPr>
              <a:t>15～64歳</a:t>
            </a:fld>
            <a:endParaRPr kumimoji="0" lang="ja-JP" altLang="en-US" sz="1000" b="0" dirty="0">
              <a:sym typeface="+mn-lt"/>
            </a:endParaRPr>
          </a:p>
        </p:txBody>
      </p:sp>
      <p:sp>
        <p:nvSpPr>
          <p:cNvPr id="187" name="テキスト プレースホルダ 9"/>
          <p:cNvSpPr>
            <a:spLocks noGrp="1"/>
          </p:cNvSpPr>
          <p:nvPr>
            <p:custDataLst>
              <p:tags r:id="rId138"/>
            </p:custDataLst>
          </p:nvPr>
        </p:nvSpPr>
        <p:spPr bwMode="gray">
          <a:xfrm>
            <a:off x="6962775" y="59626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BC8B5C-1DD2-4E57-A021-C2F1A95FDC87}" type="datetime'''''''''''''''''''''''''''''''''''''''1''''''''''7''''.9'">
              <a:rPr lang="en-US" altLang="en-US" sz="1000" smtClean="0">
                <a:solidFill>
                  <a:schemeClr val="bg1"/>
                </a:solidFill>
              </a:rPr>
              <a:pPr marL="0" indent="0" algn="ctr">
                <a:spcBef>
                  <a:spcPct val="0"/>
                </a:spcBef>
                <a:buNone/>
              </a:pPr>
              <a:t>17.9</a:t>
            </a:fld>
            <a:endParaRPr kumimoji="0" lang="ja-JP" altLang="en-US" sz="1000" dirty="0">
              <a:solidFill>
                <a:schemeClr val="bg1"/>
              </a:solidFill>
              <a:sym typeface="+mn-lt"/>
            </a:endParaRPr>
          </a:p>
        </p:txBody>
      </p:sp>
      <p:sp>
        <p:nvSpPr>
          <p:cNvPr id="188" name="テキスト プレースホルダ 9"/>
          <p:cNvSpPr>
            <a:spLocks noGrp="1"/>
          </p:cNvSpPr>
          <p:nvPr>
            <p:custDataLst>
              <p:tags r:id="rId139"/>
            </p:custDataLst>
          </p:nvPr>
        </p:nvSpPr>
        <p:spPr bwMode="gray">
          <a:xfrm>
            <a:off x="6962775" y="53578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EBE4F4-46BB-47AF-B3D4-29E7882559F8}" type="datetime'''''''''''''6''7''''''''''''''''''.''''''''''''''4'''''">
              <a:rPr lang="en-US" altLang="en-US" sz="1000" smtClean="0"/>
              <a:pPr marL="0" indent="0" algn="ctr">
                <a:spcBef>
                  <a:spcPct val="0"/>
                </a:spcBef>
                <a:buNone/>
              </a:pPr>
              <a:t>67.4</a:t>
            </a:fld>
            <a:endParaRPr kumimoji="0" lang="ja-JP" altLang="en-US" sz="1000" dirty="0">
              <a:sym typeface="+mn-lt"/>
            </a:endParaRPr>
          </a:p>
        </p:txBody>
      </p:sp>
      <p:sp>
        <p:nvSpPr>
          <p:cNvPr id="190" name="テキスト プレースホルダ 9"/>
          <p:cNvSpPr>
            <a:spLocks noGrp="1"/>
          </p:cNvSpPr>
          <p:nvPr>
            <p:custDataLst>
              <p:tags r:id="rId140"/>
            </p:custDataLst>
          </p:nvPr>
        </p:nvSpPr>
        <p:spPr bwMode="gray">
          <a:xfrm>
            <a:off x="6962775" y="4776788"/>
            <a:ext cx="279400" cy="152400"/>
          </a:xfrm>
          <a:prstGeom prst="rect">
            <a:avLst/>
          </a:prstGeom>
          <a:solidFill>
            <a:srgbClr val="C0E6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FE32BC-7DC9-4058-863D-67B848EC52A7}" type="datetime'''''''''''''''''''''''''''''1''4.''''7'''">
              <a:rPr lang="en-US" altLang="en-US" sz="1000" smtClean="0">
                <a:sym typeface="+mn-lt"/>
              </a:rPr>
              <a:pPr marL="0" indent="0" algn="ctr">
                <a:spcBef>
                  <a:spcPct val="0"/>
                </a:spcBef>
                <a:buNone/>
              </a:pPr>
              <a:t>14.7</a:t>
            </a:fld>
            <a:endParaRPr kumimoji="0" lang="ja-JP" altLang="en-US" sz="1000" dirty="0">
              <a:sym typeface="+mn-lt"/>
            </a:endParaRPr>
          </a:p>
        </p:txBody>
      </p:sp>
    </p:spTree>
    <p:extLst>
      <p:ext uri="{BB962C8B-B14F-4D97-AF65-F5344CB8AC3E}">
        <p14:creationId xmlns:p14="http://schemas.microsoft.com/office/powerpoint/2010/main" val="1730322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403735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1/5</a:t>
            </a:r>
            <a:r>
              <a:rPr lang="ja-JP" altLang="en-US" dirty="0"/>
              <a:t>）</a:t>
            </a:r>
          </a:p>
        </p:txBody>
      </p:sp>
      <p:sp>
        <p:nvSpPr>
          <p:cNvPr id="4" name="テキスト ボックス 3"/>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年までの「ヘルスケア発展戦略」が大統領によって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年に承認された。これは「ロシアの国民保険基盤」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年までのロシア連邦発展戦略の課題と国家目標」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などにひもづけで作成され、ロシアの医療・保険状況と課題、今後の数値目標などを規定している。</a:t>
            </a:r>
          </a:p>
        </p:txBody>
      </p:sp>
      <p:sp>
        <p:nvSpPr>
          <p:cNvPr id="9" name="角丸四角形 8"/>
          <p:cNvSpPr/>
          <p:nvPr/>
        </p:nvSpPr>
        <p:spPr>
          <a:xfrm>
            <a:off x="632520" y="2492895"/>
            <a:ext cx="8640960" cy="3815821"/>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p:cNvGrpSpPr/>
          <p:nvPr/>
        </p:nvGrpSpPr>
        <p:grpSpPr>
          <a:xfrm>
            <a:off x="416496" y="2060848"/>
            <a:ext cx="9073008" cy="288032"/>
            <a:chOff x="4944173" y="2113806"/>
            <a:chExt cx="5861371" cy="288032"/>
          </a:xfrm>
        </p:grpSpPr>
        <p:cxnSp>
          <p:nvCxnSpPr>
            <p:cNvPr id="13" name="直線コネクタ 1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2012~2017</a:t>
              </a:r>
              <a:r>
                <a:rPr lang="ja-JP" altLang="en-US" sz="1400" dirty="0">
                  <a:solidFill>
                    <a:srgbClr val="000000"/>
                  </a:solidFill>
                  <a:latin typeface="Arial Black" pitchFamily="34" charset="0"/>
                  <a:ea typeface="HGP創英角ｺﾞｼｯｸUB" pitchFamily="50" charset="-128"/>
                </a:rPr>
                <a:t>年のロシアでの医療・保険分野の主な成果</a:t>
              </a:r>
            </a:p>
          </p:txBody>
        </p:sp>
      </p:grpSp>
      <p:sp>
        <p:nvSpPr>
          <p:cNvPr id="10" name="正方形/長方形 9"/>
          <p:cNvSpPr/>
          <p:nvPr/>
        </p:nvSpPr>
        <p:spPr>
          <a:xfrm>
            <a:off x="776536" y="2564904"/>
            <a:ext cx="8208912" cy="3669594"/>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平均寿命を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年延ばし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歳まで伸長。</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人当たりの死亡数を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労働可能年齢での死亡率を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乳幼児死亡率を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％、妊婦死亡率を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職業による疾患率を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ハイテク医療実施件数を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治療・療養利用者を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リハビリ用病床数を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病気によるリハビリ件数を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医療活動への国家品質安全管理、医薬品・医療機器流通への国家管理の実施とまがい品・低品質流通量を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国民の医薬品・医療機器消費額の拡大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億ルーブル、うち医薬品は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9">
            <a:extLst>
              <a:ext uri="{FF2B5EF4-FFF2-40B4-BE49-F238E27FC236}">
                <a16:creationId xmlns:a16="http://schemas.microsoft.com/office/drawing/2014/main" id="{DBEB5792-869E-4E14-9E92-0590051111A0}"/>
              </a:ext>
            </a:extLst>
          </p:cNvPr>
          <p:cNvSpPr/>
          <p:nvPr/>
        </p:nvSpPr>
        <p:spPr>
          <a:xfrm>
            <a:off x="4952998" y="2564904"/>
            <a:ext cx="4032450" cy="1113125"/>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優勝医療サービスが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億ルーブルに増加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全医療支出額に占める割合は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国家無償支援プログラムに基づく支出額の拡大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3008784" y="5301208"/>
            <a:ext cx="3888432"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ja-JP" altLang="en-US" dirty="0">
                <a:latin typeface="Arial Black" panose="020B0A04020102020204" pitchFamily="34" charset="0"/>
              </a:rPr>
              <a:t>（</a:t>
            </a:r>
            <a:r>
              <a:rPr lang="en-US" altLang="ja-JP" dirty="0">
                <a:latin typeface="Arial Black" panose="020B0A04020102020204" pitchFamily="34" charset="0"/>
              </a:rPr>
              <a:t>2/5</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年までの「国家ヘルスケア発展計画」が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a:t>
            </a:r>
          </a:p>
        </p:txBody>
      </p:sp>
      <p:sp>
        <p:nvSpPr>
          <p:cNvPr id="9" name="二等辺三角形 8"/>
          <p:cNvSpPr/>
          <p:nvPr/>
        </p:nvSpPr>
        <p:spPr>
          <a:xfrm rot="10800000">
            <a:off x="3044789" y="5013175"/>
            <a:ext cx="3816424" cy="45746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3189536" y="5589240"/>
            <a:ext cx="3526928" cy="369332"/>
          </a:xfrm>
          <a:prstGeom prst="rect">
            <a:avLst/>
          </a:prstGeom>
        </p:spPr>
        <p:txBody>
          <a:bodyPr wrap="none">
            <a:spAutoFit/>
          </a:bodyPr>
          <a:lstStyle/>
          <a:p>
            <a:r>
              <a:rPr lang="ja-JP" altLang="en-US" dirty="0">
                <a:latin typeface="HGP創英角ｺﾞｼｯｸUB" panose="020B0900000000000000" pitchFamily="50" charset="-128"/>
                <a:ea typeface="HGP創英角ｺﾞｼｯｸUB" panose="020B0900000000000000" pitchFamily="50" charset="-128"/>
              </a:rPr>
              <a:t>医療システム全体の発展を目指す</a:t>
            </a:r>
          </a:p>
        </p:txBody>
      </p:sp>
      <p:sp>
        <p:nvSpPr>
          <p:cNvPr id="12" name="テキスト ボックス 1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貿易会「ロシア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416496" y="1700808"/>
            <a:ext cx="9073008"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「国家ヘルスケア発展計画</a:t>
              </a:r>
              <a:r>
                <a:rPr lang="en-US" altLang="ja-JP" sz="1400" dirty="0">
                  <a:solidFill>
                    <a:srgbClr val="000000"/>
                  </a:solidFill>
                  <a:latin typeface="Arial Black" pitchFamily="34" charset="0"/>
                  <a:ea typeface="HGP創英角ｺﾞｼｯｸUB" pitchFamily="50" charset="-128"/>
                </a:rPr>
                <a:t>(~2025</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」の概要</a:t>
              </a:r>
            </a:p>
          </p:txBody>
        </p:sp>
      </p:grpSp>
      <p:sp>
        <p:nvSpPr>
          <p:cNvPr id="17" name="角丸四角形 16"/>
          <p:cNvSpPr/>
          <p:nvPr/>
        </p:nvSpPr>
        <p:spPr>
          <a:xfrm>
            <a:off x="1208584" y="2602610"/>
            <a:ext cx="7488832" cy="1827742"/>
          </a:xfrm>
          <a:prstGeom prst="roundRect">
            <a:avLst>
              <a:gd name="adj" fmla="val 3877"/>
            </a:avLst>
          </a:prstGeom>
          <a:solidFill>
            <a:srgbClr val="DDE6F3"/>
          </a:solidFill>
        </p:spPr>
        <p:txBody>
          <a:bodyPr wrap="square" lIns="144000" tIns="108000" rIns="180000" numCol="2" spcCol="216000">
            <a:noAutofit/>
          </a:bodyPr>
          <a:lstStyle/>
          <a:p>
            <a:pPr marL="212725" lvl="1" indent="-212725" algn="just" fontAlgn="ctr">
              <a:lnSpc>
                <a:spcPct val="114000"/>
              </a:lnSpc>
              <a:spcAft>
                <a:spcPts val="600"/>
              </a:spcAft>
              <a:buClr>
                <a:srgbClr val="5F8AC3"/>
              </a:buClr>
              <a:buSzPct val="90000"/>
              <a:tabLst>
                <a:tab pos="5467350" algn="l"/>
              </a:tabLst>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2596295" y="2060847"/>
            <a:ext cx="4713413" cy="548521"/>
          </a:xfrm>
          <a:prstGeom prst="round2SameRect">
            <a:avLst/>
          </a:prstGeom>
          <a:solidFill>
            <a:srgbClr val="3D6AA7"/>
          </a:solidFill>
        </p:spPr>
        <p:txBody>
          <a:bodyPr wrap="none" anchor="ctr" anchorCtr="0">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人口・平均寿命・健康寿命の増進、死亡率と障害率の低下、</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医療の質とアクセスの向上</a:t>
            </a:r>
          </a:p>
        </p:txBody>
      </p:sp>
      <p:sp>
        <p:nvSpPr>
          <p:cNvPr id="16" name="角丸四角形 15"/>
          <p:cNvSpPr/>
          <p:nvPr/>
        </p:nvSpPr>
        <p:spPr>
          <a:xfrm>
            <a:off x="1208584" y="2666159"/>
            <a:ext cx="7416824" cy="1700644"/>
          </a:xfrm>
          <a:prstGeom prst="roundRect">
            <a:avLst>
              <a:gd name="adj" fmla="val 3877"/>
            </a:avLst>
          </a:prstGeom>
          <a:noFill/>
          <a:extLst>
            <a:ext uri="{909E8E84-426E-40DD-AFC4-6F175D3DCCD1}">
              <a14:hiddenFill xmlns:a14="http://schemas.microsoft.com/office/drawing/2010/main">
                <a:solidFill>
                  <a:srgbClr val="DDE6F3"/>
                </a:solidFill>
              </a14:hiddenFill>
            </a:ext>
          </a:extLst>
        </p:spPr>
        <p:txBody>
          <a:bodyPr wrap="square" lIns="144000" tIns="108000" rIns="180000" numCol="2" spcCol="216000">
            <a:noAutofit/>
          </a:bodyPr>
          <a:lstStyle/>
          <a:p>
            <a:pPr marL="212725" lvl="1" indent="-212725" algn="just" fontAlgn="ctr">
              <a:lnSpc>
                <a:spcPct val="114000"/>
              </a:lnSpc>
              <a:spcAft>
                <a:spcPts val="600"/>
              </a:spcAft>
              <a:buClr>
                <a:srgbClr val="5F8AC3"/>
              </a:buClr>
              <a:buSzPct val="90000"/>
              <a:tabLst>
                <a:tab pos="546735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医療へのアクセスと質の向上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12725" lvl="1" indent="-212725" algn="just" fontAlgn="ctr">
              <a:lnSpc>
                <a:spcPct val="114000"/>
              </a:lnSpc>
              <a:spcAft>
                <a:spcPts val="600"/>
              </a:spcAft>
              <a:buClr>
                <a:srgbClr val="5F8AC3"/>
              </a:buClr>
              <a:buSzPct val="90000"/>
              <a:tabLst>
                <a:tab pos="2779713" algn="l"/>
                <a:tab pos="546735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予防医療</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12725" lvl="1" indent="-212725" algn="just" fontAlgn="ctr">
              <a:lnSpc>
                <a:spcPct val="114000"/>
              </a:lnSpc>
              <a:spcAft>
                <a:spcPts val="600"/>
              </a:spcAft>
              <a:buClr>
                <a:srgbClr val="5F8AC3"/>
              </a:buClr>
              <a:buSzPct val="90000"/>
              <a:tabLst>
                <a:tab pos="2779713" algn="l"/>
                <a:tab pos="546735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革新的な医療技術、医薬品の発展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12725" lvl="1" indent="-212725" algn="just" fontAlgn="ctr">
              <a:lnSpc>
                <a:spcPct val="114000"/>
              </a:lnSpc>
              <a:spcAft>
                <a:spcPts val="600"/>
              </a:spcAft>
              <a:buClr>
                <a:srgbClr val="5F8AC3"/>
              </a:buClr>
              <a:buSzPct val="90000"/>
              <a:tabLst>
                <a:tab pos="2779713" algn="l"/>
                <a:tab pos="546735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危険な疾病・感染症の蔓延防止</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12725" lvl="1" indent="-212725" algn="just" fontAlgn="ctr">
              <a:lnSpc>
                <a:spcPct val="114000"/>
              </a:lnSpc>
              <a:spcAft>
                <a:spcPts val="600"/>
              </a:spcAft>
              <a:buClr>
                <a:srgbClr val="5F8AC3"/>
              </a:buClr>
              <a:buSzPct val="90000"/>
              <a:tabLst>
                <a:tab pos="2779713" algn="l"/>
                <a:tab pos="546735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健康保護システムの改善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12725" lvl="1" indent="-212725" algn="just" fontAlgn="ctr">
              <a:lnSpc>
                <a:spcPct val="114000"/>
              </a:lnSpc>
              <a:spcAft>
                <a:spcPts val="600"/>
              </a:spcAft>
              <a:buClr>
                <a:srgbClr val="5F8AC3"/>
              </a:buClr>
              <a:buSzPct val="90000"/>
              <a:tabLst>
                <a:tab pos="2779713" algn="l"/>
                <a:tab pos="5467350" algn="l"/>
              </a:tabLst>
            </a:pPr>
            <a:r>
              <a:rPr lang="ja-JP" altLang="en-US" sz="1400" dirty="0"/>
              <a:t>⑥</a:t>
            </a:r>
            <a:r>
              <a:rPr lang="en-US" altLang="ja-JP" sz="1400" dirty="0"/>
              <a:t>	</a:t>
            </a:r>
            <a:r>
              <a:rPr lang="ja-JP" altLang="en-US" sz="1400" dirty="0"/>
              <a:t>バイオセーフティーの保全</a:t>
            </a:r>
            <a:endParaRPr lang="en-US" altLang="ja-JP" sz="1400" dirty="0"/>
          </a:p>
          <a:p>
            <a:pPr marL="212725" lvl="1" indent="-212725" fontAlgn="ctr">
              <a:lnSpc>
                <a:spcPct val="114000"/>
              </a:lnSpc>
              <a:spcAft>
                <a:spcPts val="600"/>
              </a:spcAft>
              <a:buClr>
                <a:srgbClr val="5F8AC3"/>
              </a:buClr>
              <a:buSzPct val="90000"/>
              <a:tabLst>
                <a:tab pos="2779713" algn="l"/>
                <a:tab pos="5467350" algn="l"/>
              </a:tabLst>
            </a:pPr>
            <a:r>
              <a:rPr lang="ja-JP" altLang="en-US" sz="1400" dirty="0"/>
              <a:t>⑦</a:t>
            </a:r>
            <a:r>
              <a:rPr lang="en-US" altLang="ja-JP" sz="1400" dirty="0"/>
              <a:t>	</a:t>
            </a:r>
            <a:r>
              <a:rPr lang="ja-JP" altLang="en-US" sz="1400" dirty="0"/>
              <a:t>連邦国家衛生・疫学監督制度の改善</a:t>
            </a:r>
            <a:endParaRPr lang="en-US" altLang="ja-JP" sz="1400" dirty="0"/>
          </a:p>
        </p:txBody>
      </p:sp>
    </p:spTree>
    <p:extLst>
      <p:ext uri="{BB962C8B-B14F-4D97-AF65-F5344CB8AC3E}">
        <p14:creationId xmlns:p14="http://schemas.microsoft.com/office/powerpoint/2010/main" val="1735005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3/5</a:t>
            </a:r>
            <a:r>
              <a:rPr lang="ja-JP" altLang="en-US" dirty="0"/>
              <a:t>）</a:t>
            </a:r>
          </a:p>
        </p:txBody>
      </p:sp>
      <p:grpSp>
        <p:nvGrpSpPr>
          <p:cNvPr id="4" name="グループ化 7"/>
          <p:cNvGrpSpPr/>
          <p:nvPr/>
        </p:nvGrpSpPr>
        <p:grpSpPr>
          <a:xfrm>
            <a:off x="416496" y="1772816"/>
            <a:ext cx="9073008" cy="288032"/>
            <a:chOff x="4944173" y="2113806"/>
            <a:chExt cx="5861371" cy="288032"/>
          </a:xfrm>
        </p:grpSpPr>
        <p:cxnSp>
          <p:nvCxnSpPr>
            <p:cNvPr id="5" name="直線コネクタ 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保健医療分野</a:t>
              </a:r>
              <a:r>
                <a:rPr lang="ja-JP" altLang="en-US" sz="1400">
                  <a:solidFill>
                    <a:srgbClr val="000000"/>
                  </a:solidFill>
                  <a:latin typeface="Arial Black" pitchFamily="34" charset="0"/>
                  <a:ea typeface="HGP創英角ｺﾞｼｯｸUB" pitchFamily="50" charset="-128"/>
                </a:rPr>
                <a:t>にみられる主な重点分野</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保険医療分野における重点分野として、特に以下の三つが挙げられる。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片側の 2 つの角を丸めた四角形 7"/>
          <p:cNvSpPr>
            <a:spLocks/>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医療施設の拡充</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健康的なライフスタイルへの動機づけ</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感染症予防</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960439"/>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42" name="テキスト ボックス 41"/>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ロシア連邦「</a:t>
            </a:r>
            <a:r>
              <a:rPr lang="ru-RU" altLang="ja-JP" sz="800" dirty="0">
                <a:latin typeface="Arial" panose="020B0604020202020204" pitchFamily="34" charset="0"/>
                <a:ea typeface="ＭＳ Ｐゴシック" panose="020B0600070205080204" pitchFamily="50" charset="-128"/>
                <a:cs typeface="Arial" panose="020B0604020202020204" pitchFamily="34" charset="0"/>
              </a:rPr>
              <a:t>О Стратегии развития здравоохранения в Российской Федерации на период до 2025 года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https://docs.cntd.ru/document/554815875#6580IP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6" name="TextBox 35">
            <a:extLst>
              <a:ext uri="{FF2B5EF4-FFF2-40B4-BE49-F238E27FC236}">
                <a16:creationId xmlns:a16="http://schemas.microsoft.com/office/drawing/2014/main" id="{2A395A1B-E4C5-4939-AFB3-625F0870BE0D}"/>
              </a:ext>
            </a:extLst>
          </p:cNvPr>
          <p:cNvSpPr txBox="1">
            <a:spLocks/>
          </p:cNvSpPr>
          <p:nvPr/>
        </p:nvSpPr>
        <p:spPr>
          <a:xfrm>
            <a:off x="416496" y="2742959"/>
            <a:ext cx="2880320" cy="227600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医療機関の</a:t>
            </a:r>
            <a:r>
              <a:rPr lang="ja-JP" altLang="en-US" sz="1100" b="1" dirty="0"/>
              <a:t>インフラストラクチャと技術基盤の整備。</a:t>
            </a:r>
          </a:p>
          <a:p>
            <a:r>
              <a:rPr lang="ja-JP" altLang="en-US" sz="1100" b="1" dirty="0"/>
              <a:t>最新の実験装置、臨床および診断用の高品質でテスト機器を導入。</a:t>
            </a:r>
          </a:p>
          <a:p>
            <a:r>
              <a:rPr lang="ja-JP" altLang="en-US" sz="1100" b="1" dirty="0"/>
              <a:t>プライマリヘルスケアのアクセスを確保</a:t>
            </a:r>
            <a:r>
              <a:rPr lang="ja-JP" altLang="en-US" sz="1100" dirty="0"/>
              <a:t>。</a:t>
            </a:r>
            <a:br>
              <a:rPr lang="en-US" altLang="ja-JP" sz="1100" dirty="0"/>
            </a:br>
            <a:r>
              <a:rPr lang="ja-JP" altLang="en-US" sz="1100" dirty="0"/>
              <a:t>移動式医療施設の使用、および医療機関の交通アクセスの確保（公共交通機関の開発、舗装道路の建設と再建等）も含む。</a:t>
            </a:r>
          </a:p>
          <a:p>
            <a:r>
              <a:rPr lang="ja-JP" altLang="en-US" sz="1100" b="1" dirty="0"/>
              <a:t>ハイテク医療のさらなる発展</a:t>
            </a:r>
            <a:r>
              <a:rPr lang="ja-JP" altLang="en-US" sz="1100" dirty="0"/>
              <a:t>。特にがん医療、心血管系、神経系、内分泌系、その他のシステムの非感染性疾患の患者への医療提供。</a:t>
            </a:r>
          </a:p>
        </p:txBody>
      </p:sp>
      <p:sp>
        <p:nvSpPr>
          <p:cNvPr id="38" name="TextBox 37">
            <a:extLst>
              <a:ext uri="{FF2B5EF4-FFF2-40B4-BE49-F238E27FC236}">
                <a16:creationId xmlns:a16="http://schemas.microsoft.com/office/drawing/2014/main" id="{C2D2F606-0810-4A6B-8BC2-13024002885A}"/>
              </a:ext>
            </a:extLst>
          </p:cNvPr>
          <p:cNvSpPr txBox="1">
            <a:spLocks/>
          </p:cNvSpPr>
          <p:nvPr/>
        </p:nvSpPr>
        <p:spPr>
          <a:xfrm>
            <a:off x="3512840"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b="1" dirty="0"/>
              <a:t>健康的なライフスタイル</a:t>
            </a:r>
            <a:r>
              <a:rPr lang="ja-JP" altLang="en-US" sz="1100" dirty="0"/>
              <a:t>を維持し、国民の健康指標を高めていくための動機づけシステムの形成。</a:t>
            </a:r>
            <a:endParaRPr lang="en-US" altLang="ja-JP" sz="1100" dirty="0"/>
          </a:p>
          <a:p>
            <a:r>
              <a:rPr lang="ja-JP" altLang="en-US" sz="1100" dirty="0"/>
              <a:t>特に</a:t>
            </a:r>
            <a:r>
              <a:rPr lang="ja-JP" altLang="en-US" sz="1100" b="1" dirty="0"/>
              <a:t>健康的な食事への切りかえを促す</a:t>
            </a:r>
            <a:r>
              <a:rPr lang="ja-JP" altLang="en-US" sz="1100" dirty="0"/>
              <a:t>ものや、食品の品質に関する啓蒙を含む</a:t>
            </a:r>
            <a:endParaRPr lang="en-US" altLang="ja-JP" sz="1100" dirty="0"/>
          </a:p>
          <a:p>
            <a:r>
              <a:rPr lang="ja-JP" altLang="en-US" sz="1100" dirty="0"/>
              <a:t>政府機関から、病気の予防に効果的なアクションを働き掛けることに加え、</a:t>
            </a:r>
            <a:r>
              <a:rPr lang="ja-JP" altLang="en-US" sz="1100" b="1" dirty="0"/>
              <a:t>健康診断の受診も促す</a:t>
            </a:r>
            <a:r>
              <a:rPr lang="ja-JP" altLang="en-US" sz="1100" dirty="0"/>
              <a:t>。</a:t>
            </a:r>
          </a:p>
        </p:txBody>
      </p:sp>
      <p:sp>
        <p:nvSpPr>
          <p:cNvPr id="44" name="TextBox 43">
            <a:extLst>
              <a:ext uri="{FF2B5EF4-FFF2-40B4-BE49-F238E27FC236}">
                <a16:creationId xmlns:a16="http://schemas.microsoft.com/office/drawing/2014/main" id="{19C53C34-0867-4013-B02E-BD4D09791A21}"/>
              </a:ext>
            </a:extLst>
          </p:cNvPr>
          <p:cNvSpPr txBox="1">
            <a:spLocks/>
          </p:cNvSpPr>
          <p:nvPr/>
        </p:nvSpPr>
        <p:spPr>
          <a:xfrm>
            <a:off x="6609184"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水痘など含む、</a:t>
            </a:r>
            <a:r>
              <a:rPr lang="ja-JP" altLang="en-US" sz="1100" b="1" dirty="0"/>
              <a:t>国内で実施されている予防ワクチンの種類の見直しと拡大</a:t>
            </a:r>
            <a:r>
              <a:rPr lang="ja-JP" altLang="en-US" sz="1100" dirty="0"/>
              <a:t>。</a:t>
            </a:r>
            <a:endParaRPr lang="en-US" altLang="ja-JP" sz="1100" dirty="0"/>
          </a:p>
          <a:p>
            <a:r>
              <a:rPr lang="ja-JP" altLang="en-US" sz="1100" dirty="0"/>
              <a:t>ワクチンで予防可能な感染症についての</a:t>
            </a:r>
            <a:r>
              <a:rPr lang="ja-JP" altLang="en-US" sz="1100" b="1" dirty="0"/>
              <a:t>ワクチン接種を、少なくとも人口の</a:t>
            </a:r>
            <a:r>
              <a:rPr lang="en-US" altLang="ja-JP" sz="1100" b="1" dirty="0"/>
              <a:t>95%</a:t>
            </a:r>
            <a:r>
              <a:rPr lang="ja-JP" altLang="en-US" sz="1100" b="1" dirty="0"/>
              <a:t>が実施している状況を目指す</a:t>
            </a:r>
            <a:r>
              <a:rPr lang="ja-JP" altLang="en-US" sz="1100" dirty="0"/>
              <a:t>。</a:t>
            </a:r>
            <a:endParaRPr lang="en-US" altLang="ja-JP" sz="1100" dirty="0"/>
          </a:p>
          <a:p>
            <a:r>
              <a:rPr lang="ja-JP" altLang="en-US" sz="1100" dirty="0"/>
              <a:t>感染症が持ち込まれる、生まれる原因となる環境について、</a:t>
            </a:r>
            <a:r>
              <a:rPr lang="ja-JP" altLang="en-US" sz="1100" b="1" dirty="0"/>
              <a:t>生物学的なモニタリングを実施</a:t>
            </a:r>
            <a:r>
              <a:rPr lang="ja-JP" altLang="en-US" sz="1100" dirty="0"/>
              <a:t>。</a:t>
            </a:r>
          </a:p>
        </p:txBody>
      </p:sp>
    </p:spTree>
    <p:extLst>
      <p:ext uri="{BB962C8B-B14F-4D97-AF65-F5344CB8AC3E}">
        <p14:creationId xmlns:p14="http://schemas.microsoft.com/office/powerpoint/2010/main" val="3717521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4/5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政府は、ビジネス環境全般の改善に取り組んでおり、外資系企業が特に参考になるものを以下に示す。</a:t>
            </a:r>
          </a:p>
        </p:txBody>
      </p:sp>
      <p:grpSp>
        <p:nvGrpSpPr>
          <p:cNvPr id="5" name="グループ化 7"/>
          <p:cNvGrpSpPr/>
          <p:nvPr/>
        </p:nvGrpSpPr>
        <p:grpSpPr>
          <a:xfrm>
            <a:off x="416496" y="1772816"/>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（参考）ビジネス環境全般の改善</a:t>
              </a:r>
            </a:p>
          </p:txBody>
        </p:sp>
      </p:grpSp>
      <p:sp>
        <p:nvSpPr>
          <p:cNvPr id="8" name="片側の 2 つの角を丸めた四角形 7"/>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法令の整備</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zh-TW"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日本企業支援</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4" name="正方形/長方形 13"/>
          <p:cNvSpPr/>
          <p:nvPr/>
        </p:nvSpPr>
        <p:spPr>
          <a:xfrm>
            <a:off x="560512" y="2852936"/>
            <a:ext cx="2592288" cy="861774"/>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法令の重複</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法令施行の現場への不徹底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通関手続きの煩雑さ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ビジネス環境が不透明</a:t>
            </a:r>
          </a:p>
        </p:txBody>
      </p:sp>
      <p:sp>
        <p:nvSpPr>
          <p:cNvPr id="16" name="角丸四角形 15"/>
          <p:cNvSpPr/>
          <p:nvPr/>
        </p:nvSpPr>
        <p:spPr>
          <a:xfrm>
            <a:off x="560512"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従　来</a:t>
            </a:r>
          </a:p>
        </p:txBody>
      </p:sp>
      <p:sp>
        <p:nvSpPr>
          <p:cNvPr id="17" name="角丸四角形 16"/>
          <p:cNvSpPr/>
          <p:nvPr/>
        </p:nvSpPr>
        <p:spPr>
          <a:xfrm>
            <a:off x="560512" y="3789040"/>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en-US" altLang="ja-JP" sz="1000" b="1" dirty="0"/>
              <a:t>2000</a:t>
            </a:r>
            <a:r>
              <a:rPr lang="ja-JP" altLang="en-US" sz="1000" b="1" dirty="0"/>
              <a:t>年以降</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60512" y="4005064"/>
            <a:ext cx="2592288" cy="2326278"/>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国税基本法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土地基本法</a:t>
            </a:r>
            <a:endParaRPr lang="en-US" altLang="ja-JP" sz="950" dirty="0"/>
          </a:p>
          <a:p>
            <a:pPr marL="0" lvl="1" fontAlgn="ctr">
              <a:spcAft>
                <a:spcPts val="400"/>
              </a:spcAft>
              <a:buClr>
                <a:srgbClr val="868686"/>
              </a:buClr>
              <a:buSzPct val="40000"/>
            </a:pPr>
            <a:r>
              <a:rPr lang="ja-JP" altLang="en-US" sz="950" dirty="0"/>
              <a:t>などの基本的な法令施行</a:t>
            </a:r>
            <a:endParaRPr lang="en-US" altLang="ja-JP" sz="950" dirty="0"/>
          </a:p>
          <a:p>
            <a:pPr marL="0" lvl="1" algn="just" fontAlgn="ctr">
              <a:spcBef>
                <a:spcPts val="400"/>
              </a:spcBef>
              <a:spcAft>
                <a:spcPts val="400"/>
              </a:spcAft>
              <a:buClr>
                <a:srgbClr val="868686"/>
              </a:buClr>
              <a:buSzPct val="40000"/>
            </a:pPr>
            <a:r>
              <a:rPr lang="ja-JP" altLang="en-US" sz="1000" dirty="0"/>
              <a:t>法人登記の制度改革および外国人就業規則の整備も推進、ロシア国内産業の育成を目的とした外国投資の呼び込みにも力を入れている。</a:t>
            </a:r>
            <a:endParaRPr lang="en-US" altLang="ja-JP" sz="1000" dirty="0"/>
          </a:p>
          <a:p>
            <a:pPr marL="0" lvl="1" algn="just" fontAlgn="ctr">
              <a:spcAft>
                <a:spcPts val="400"/>
              </a:spcAft>
              <a:buClr>
                <a:srgbClr val="868686"/>
              </a:buClr>
              <a:buSzPct val="40000"/>
            </a:pPr>
            <a:r>
              <a:rPr lang="en-US" altLang="ja-JP" sz="1000" dirty="0"/>
              <a:t>2012</a:t>
            </a:r>
            <a:r>
              <a:rPr lang="ja-JP" altLang="en-US" sz="1000" dirty="0"/>
              <a:t>年に施行された「</a:t>
            </a:r>
            <a:r>
              <a:rPr lang="ja-JP" altLang="en-US" sz="1000" dirty="0">
                <a:latin typeface="HGP創英角ｺﾞｼｯｸUB" panose="020B0900000000000000" pitchFamily="50" charset="-128"/>
                <a:ea typeface="HGP創英角ｺﾞｼｯｸUB" panose="020B0900000000000000" pitchFamily="50" charset="-128"/>
              </a:rPr>
              <a:t>通関行政事務の適正化</a:t>
            </a:r>
            <a:r>
              <a:rPr lang="ja-JP" altLang="en-US" sz="1000" dirty="0"/>
              <a:t>」を通じ輸出入手続きの簡素化、短期化を図ることになったほか、医療施設および製造拠点で建設全般でのプロセスの簡素化、不動産登記に関する国家サービスの質の向上、法人企業手続きの適正化、国有企業の割合の引き下げと競争原理の導入なども目指している。</a:t>
            </a:r>
          </a:p>
        </p:txBody>
      </p:sp>
      <p:sp>
        <p:nvSpPr>
          <p:cNvPr id="20" name="角丸四角形 19"/>
          <p:cNvSpPr/>
          <p:nvPr/>
        </p:nvSpPr>
        <p:spPr>
          <a:xfrm>
            <a:off x="3656856"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通　常</a:t>
            </a:r>
          </a:p>
        </p:txBody>
      </p:sp>
      <p:sp>
        <p:nvSpPr>
          <p:cNvPr id="21" name="正方形/長方形 20"/>
          <p:cNvSpPr/>
          <p:nvPr/>
        </p:nvSpPr>
        <p:spPr>
          <a:xfrm>
            <a:off x="3656856" y="2852936"/>
            <a:ext cx="2736304" cy="246221"/>
          </a:xfrm>
          <a:prstGeom prst="rect">
            <a:avLst/>
          </a:prstGeom>
        </p:spPr>
        <p:txBody>
          <a:bodyPr wrap="square" lIns="0" rIns="0">
            <a:spAutoFit/>
          </a:bodyPr>
          <a:lstStyle/>
          <a:p>
            <a:pPr marL="0" lvl="1" fontAlgn="ctr">
              <a:spcAft>
                <a:spcPts val="400"/>
              </a:spcAft>
              <a:buClr>
                <a:srgbClr val="868686"/>
              </a:buClr>
              <a:buSzPct val="40000"/>
            </a:pPr>
            <a:r>
              <a:rPr lang="ja-JP" altLang="en-US" sz="1000" spc="-20" dirty="0"/>
              <a:t>企業利潤税（法人税）は</a:t>
            </a:r>
            <a:r>
              <a:rPr lang="en-US" altLang="ja-JP" sz="1000" spc="-20" dirty="0"/>
              <a:t>20%</a:t>
            </a:r>
            <a:r>
              <a:rPr lang="ja-JP" altLang="en-US" sz="1000" spc="-20" dirty="0"/>
              <a:t>（</a:t>
            </a:r>
            <a:r>
              <a:rPr lang="zh-TW" altLang="en-US" sz="1000" spc="-20" dirty="0"/>
              <a:t>連邦</a:t>
            </a:r>
            <a:r>
              <a:rPr lang="en-US" altLang="zh-TW" sz="1000" spc="-20" dirty="0"/>
              <a:t>2%</a:t>
            </a:r>
            <a:r>
              <a:rPr lang="zh-TW" altLang="en-US" sz="1000" spc="-100" dirty="0"/>
              <a:t>、</a:t>
            </a:r>
            <a:r>
              <a:rPr lang="zh-TW" altLang="en-US" sz="1000" spc="-20" dirty="0"/>
              <a:t>地方</a:t>
            </a:r>
            <a:r>
              <a:rPr lang="en-US" altLang="zh-TW" sz="1000" spc="-20" dirty="0"/>
              <a:t>18%</a:t>
            </a:r>
            <a:r>
              <a:rPr lang="ja-JP" altLang="en-US" sz="1000" spc="-20" dirty="0"/>
              <a:t>）</a:t>
            </a:r>
          </a:p>
        </p:txBody>
      </p:sp>
      <p:sp>
        <p:nvSpPr>
          <p:cNvPr id="23" name="角丸四角形 22"/>
          <p:cNvSpPr/>
          <p:nvPr/>
        </p:nvSpPr>
        <p:spPr>
          <a:xfrm>
            <a:off x="3656856" y="3284984"/>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ja-JP" altLang="en-US" sz="1000" b="1" dirty="0"/>
              <a:t>経済特区であるウリヤノフスク州</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3656856" y="3501008"/>
            <a:ext cx="2592288" cy="913070"/>
          </a:xfrm>
          <a:prstGeom prst="rect">
            <a:avLst/>
          </a:prstGeom>
        </p:spPr>
        <p:txBody>
          <a:bodyPr wrap="square" lIns="0" rIns="0">
            <a:spAutoFit/>
          </a:bodyPr>
          <a:lstStyle/>
          <a:p>
            <a:pPr marL="0" lvl="1" fontAlgn="ctr">
              <a:spcAft>
                <a:spcPts val="400"/>
              </a:spcAft>
              <a:buClr>
                <a:srgbClr val="868686"/>
              </a:buClr>
              <a:buSzPct val="40000"/>
            </a:pPr>
            <a:r>
              <a:rPr lang="ja-JP" altLang="en-US" sz="1000" dirty="0"/>
              <a:t>工業団地の整備および税制優遇措置が講じられている。</a:t>
            </a:r>
            <a:endParaRPr lang="en-US" altLang="ja-JP" sz="1000" dirty="0"/>
          </a:p>
          <a:p>
            <a:pPr marL="123825" lvl="1" indent="-123825" algn="just" fontAlgn="ctr">
              <a:spcAft>
                <a:spcPts val="400"/>
              </a:spcAft>
              <a:buClr>
                <a:srgbClr val="5F8AC3"/>
              </a:buClr>
              <a:buSzPct val="90000"/>
              <a:buFont typeface="Wingdings" panose="05000000000000000000" pitchFamily="2" charset="2"/>
              <a:buChar char="l"/>
            </a:pPr>
            <a:r>
              <a:rPr lang="ja-JP" altLang="en-US" sz="1000" dirty="0"/>
              <a:t>外国企業は、投資後</a:t>
            </a:r>
            <a:r>
              <a:rPr lang="en-US" altLang="ja-JP" sz="1000" dirty="0"/>
              <a:t>8</a:t>
            </a:r>
            <a:r>
              <a:rPr lang="ja-JP" altLang="en-US" sz="1000" dirty="0"/>
              <a:t>年間、地方分の企業利潤税が実質的に免除される（翌年に免税分が還付される）</a:t>
            </a:r>
          </a:p>
        </p:txBody>
      </p:sp>
      <p:sp>
        <p:nvSpPr>
          <p:cNvPr id="26" name="二等辺三角形 25"/>
          <p:cNvSpPr/>
          <p:nvPr/>
        </p:nvSpPr>
        <p:spPr>
          <a:xfrm rot="10800000">
            <a:off x="3656857" y="4581128"/>
            <a:ext cx="2592288" cy="457463"/>
          </a:xfrm>
          <a:prstGeom prst="triangle">
            <a:avLst/>
          </a:prstGeom>
          <a:gradFill flip="none" rotWithShape="1">
            <a:gsLst>
              <a:gs pos="0">
                <a:srgbClr val="868686"/>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512840" y="5013176"/>
            <a:ext cx="2880320" cy="1080120"/>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sp>
        <p:nvSpPr>
          <p:cNvPr id="25" name="正方形/長方形 24"/>
          <p:cNvSpPr/>
          <p:nvPr/>
        </p:nvSpPr>
        <p:spPr>
          <a:xfrm>
            <a:off x="3656856" y="5096508"/>
            <a:ext cx="2592288" cy="864211"/>
          </a:xfrm>
          <a:prstGeom prst="rect">
            <a:avLst/>
          </a:prstGeom>
        </p:spPr>
        <p:txBody>
          <a:bodyPr wrap="square" lIns="0" rIns="0">
            <a:spAutoFit/>
          </a:bodyPr>
          <a:lstStyle/>
          <a:p>
            <a:pPr marL="0" lvl="1" algn="just" fontAlgn="ctr">
              <a:lnSpc>
                <a:spcPct val="114000"/>
              </a:lnSpc>
              <a:spcAft>
                <a:spcPts val="400"/>
              </a:spcAft>
              <a:buClr>
                <a:srgbClr val="868686"/>
              </a:buClr>
              <a:buSzPct val="40000"/>
            </a:pPr>
            <a:r>
              <a:rPr lang="ja-JP" altLang="en-US" sz="1000" b="1" dirty="0">
                <a:latin typeface="ＭＳ Ｐゴシック" panose="020B0600070205080204" pitchFamily="50" charset="-128"/>
                <a:ea typeface="ＭＳ Ｐゴシック" panose="020B0600070205080204" pitchFamily="50" charset="-128"/>
              </a:rPr>
              <a:t>法令の徹底にばらつきのあるロシアにおいては、</a:t>
            </a:r>
            <a:r>
              <a:rPr lang="ja-JP" altLang="en-US" sz="1200" dirty="0">
                <a:latin typeface="HGP創英角ｺﾞｼｯｸUB" panose="020B0900000000000000" pitchFamily="50" charset="-128"/>
                <a:ea typeface="HGP創英角ｺﾞｼｯｸUB" panose="020B0900000000000000" pitchFamily="50" charset="-128"/>
              </a:rPr>
              <a:t>投資誘致やビジネス環境の改善に熱心な地方政府（カルーガ州など）を見極める</a:t>
            </a:r>
            <a:r>
              <a:rPr lang="ja-JP" altLang="en-US" sz="1000" b="1" dirty="0">
                <a:latin typeface="ＭＳ Ｐゴシック" panose="020B0600070205080204" pitchFamily="50" charset="-128"/>
                <a:ea typeface="ＭＳ Ｐゴシック" panose="020B0600070205080204" pitchFamily="50" charset="-128"/>
              </a:rPr>
              <a:t>ことが得策だと考えられる。</a:t>
            </a:r>
          </a:p>
        </p:txBody>
      </p:sp>
      <p:sp>
        <p:nvSpPr>
          <p:cNvPr id="28" name="正方形/長方形 27"/>
          <p:cNvSpPr/>
          <p:nvPr/>
        </p:nvSpPr>
        <p:spPr>
          <a:xfrm>
            <a:off x="6753200" y="2636912"/>
            <a:ext cx="2592288" cy="1722523"/>
          </a:xfrm>
          <a:prstGeom prst="rect">
            <a:avLst/>
          </a:prstGeom>
        </p:spPr>
        <p:txBody>
          <a:bodyPr wrap="square" lIns="0" rIns="0">
            <a:spAutoFit/>
          </a:bodyPr>
          <a:lstStyle/>
          <a:p>
            <a:pPr marL="0" lvl="1" algn="just" fontAlgn="ctr">
              <a:lnSpc>
                <a:spcPct val="114000"/>
              </a:lnSpc>
              <a:spcAft>
                <a:spcPts val="400"/>
              </a:spcAft>
              <a:buClr>
                <a:srgbClr val="868686"/>
              </a:buClr>
              <a:buSzPct val="40000"/>
            </a:pPr>
            <a:r>
              <a:rPr lang="ja-JP" altLang="en-US" sz="1000" dirty="0"/>
              <a:t>近年、日本大使館および総領事館を利用した</a:t>
            </a:r>
            <a:br>
              <a:rPr lang="en-US" altLang="ja-JP" sz="1000" dirty="0"/>
            </a:br>
            <a:r>
              <a:rPr lang="ja-JP" altLang="en-US" sz="1000" dirty="0"/>
              <a:t>イベント、プレゼンテーション、現地政府高官との</a:t>
            </a:r>
            <a:br>
              <a:rPr lang="en-US" altLang="ja-JP" sz="1000" dirty="0"/>
            </a:br>
            <a:r>
              <a:rPr lang="ja-JP" altLang="en-US" sz="1000" dirty="0"/>
              <a:t>会合や現地企業関係者とのセミナー、ジャパンクラブ（旧モスクワ日本商工会）の定期会合なども開催。</a:t>
            </a:r>
            <a:endParaRPr lang="en-US" altLang="ja-JP" sz="1000" dirty="0"/>
          </a:p>
          <a:p>
            <a:pPr marL="0" lvl="1" algn="just" fontAlgn="ctr">
              <a:lnSpc>
                <a:spcPct val="114000"/>
              </a:lnSpc>
              <a:spcAft>
                <a:spcPts val="400"/>
              </a:spcAft>
              <a:buClr>
                <a:srgbClr val="868686"/>
              </a:buClr>
              <a:buSzPct val="40000"/>
            </a:pPr>
            <a:r>
              <a:rPr lang="en-US" altLang="ja-JP" sz="1000" dirty="0"/>
              <a:t>2013</a:t>
            </a:r>
            <a:r>
              <a:rPr lang="ja-JP" altLang="en-US" sz="1000" dirty="0"/>
              <a:t>年には、「</a:t>
            </a:r>
            <a:r>
              <a:rPr lang="ja-JP" altLang="en-US" sz="1000" dirty="0">
                <a:latin typeface="HGP創英角ｺﾞｼｯｸUB" panose="020B0900000000000000" pitchFamily="50" charset="-128"/>
                <a:ea typeface="HGP創英角ｺﾞｼｯｸUB" panose="020B0900000000000000" pitchFamily="50" charset="-128"/>
              </a:rPr>
              <a:t>貿易投資環境改善に係る作業部会</a:t>
            </a:r>
            <a:r>
              <a:rPr lang="ja-JP" altLang="en-US" sz="1000" dirty="0"/>
              <a:t>」が開催され、ロシア側の議長は経済産業省次官が務めるなど、日露双方の官民が連携して取り組んでいる。</a:t>
            </a:r>
            <a:endParaRPr lang="en-US" altLang="ja-JP" sz="1000" dirty="0"/>
          </a:p>
        </p:txBody>
      </p:sp>
      <p:sp>
        <p:nvSpPr>
          <p:cNvPr id="29" name="テキスト ボックス 28"/>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貿易会「ロシア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1784648" y="4005064"/>
            <a:ext cx="1224136" cy="436017"/>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労働基本法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関税基本法　</a:t>
            </a:r>
            <a:endParaRPr lang="ja-JP" altLang="en-US" sz="1000" dirty="0"/>
          </a:p>
        </p:txBody>
      </p:sp>
    </p:spTree>
    <p:extLst>
      <p:ext uri="{BB962C8B-B14F-4D97-AF65-F5344CB8AC3E}">
        <p14:creationId xmlns:p14="http://schemas.microsoft.com/office/powerpoint/2010/main" val="799447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65197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58" imgW="360" imgH="360" progId="TCLayout.ActiveDocument.1">
                  <p:embed/>
                </p:oleObj>
              </mc:Choice>
              <mc:Fallback>
                <p:oleObj name="think-cell Slide" r:id="rId58" imgW="360" imgH="360" progId="TCLayout.ActiveDocument.1">
                  <p:embed/>
                  <p:pic>
                    <p:nvPicPr>
                      <p:cNvPr id="8" name="Object 7" hidden="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5/5</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a:t>
            </a:r>
            <a:r>
              <a:rPr lang="ja-JP" altLang="ja-JP" sz="1400" dirty="0"/>
              <a:t>の</a:t>
            </a:r>
            <a:r>
              <a:rPr lang="ja-JP" altLang="en-US" sz="1400" dirty="0"/>
              <a:t>医療分野における</a:t>
            </a:r>
            <a:r>
              <a:rPr lang="ja-JP" altLang="ja-JP" sz="1400" dirty="0"/>
              <a:t>予算</a:t>
            </a:r>
            <a:r>
              <a:rPr lang="ja-JP" altLang="en-US" sz="1400" dirty="0"/>
              <a:t>計画の</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453336"/>
            <a:ext cx="936104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Federal Treasury, the Federal State Statistics Service of the Russia Federation</a:t>
            </a:r>
            <a:endParaRPr lang="en-US" altLang="ja-JP" sz="800" dirty="0"/>
          </a:p>
        </p:txBody>
      </p:sp>
      <p:grpSp>
        <p:nvGrpSpPr>
          <p:cNvPr id="14" name="グループ化 7"/>
          <p:cNvGrpSpPr>
            <a:grpSpLocks/>
          </p:cNvGrpSpPr>
          <p:nvPr/>
        </p:nvGrpSpPr>
        <p:grpSpPr>
          <a:xfrm>
            <a:off x="416495" y="1484313"/>
            <a:ext cx="6425629" cy="288032"/>
            <a:chOff x="4944173" y="2113806"/>
            <a:chExt cx="5861371" cy="288032"/>
          </a:xfrm>
        </p:grpSpPr>
        <p:cxnSp>
          <p:nvCxnSpPr>
            <p:cNvPr id="15"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医療分野における項目別予算</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億ルーブル）</a:t>
              </a:r>
            </a:p>
          </p:txBody>
        </p:sp>
      </p:grpSp>
      <p:sp>
        <p:nvSpPr>
          <p:cNvPr id="104" name="テキスト ボックス 3"/>
          <p:cNvSpPr txBox="1">
            <a:spLocks/>
          </p:cNvSpPr>
          <p:nvPr/>
        </p:nvSpPr>
        <p:spPr>
          <a:xfrm>
            <a:off x="7328287" y="3035300"/>
            <a:ext cx="2377688" cy="2320925"/>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年からの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年間で約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兆ルーブルの予算が計上。</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t>国全体の医療サービスの質とアクセスを向上させることを目的としている。</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主な支出は、がん関連の取組とデジタルインフラの整備に向けた活動。</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健康省は、がん疾患による死亡率を</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年の国民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万人あたり</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人から</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185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人に減少させることを目標としている。</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プロジェクト全体の支出の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は、連邦予算で賄われる。</a:t>
            </a:r>
          </a:p>
        </p:txBody>
      </p:sp>
      <p:graphicFrame>
        <p:nvGraphicFramePr>
          <p:cNvPr id="211" name="Chart 210">
            <a:extLst>
              <a:ext uri="{FF2B5EF4-FFF2-40B4-BE49-F238E27FC236}">
                <a16:creationId xmlns:a16="http://schemas.microsoft.com/office/drawing/2014/main" id="{EC9714B4-DE4B-45BF-B746-009D65948E77}"/>
              </a:ext>
            </a:extLst>
          </p:cNvPr>
          <p:cNvGraphicFramePr/>
          <p:nvPr>
            <p:custDataLst>
              <p:tags r:id="rId4"/>
            </p:custDataLst>
            <p:extLst>
              <p:ext uri="{D42A27DB-BD31-4B8C-83A1-F6EECF244321}">
                <p14:modId xmlns:p14="http://schemas.microsoft.com/office/powerpoint/2010/main" val="1821999658"/>
              </p:ext>
            </p:extLst>
          </p:nvPr>
        </p:nvGraphicFramePr>
        <p:xfrm>
          <a:off x="333375" y="2286000"/>
          <a:ext cx="6789738" cy="3817938"/>
        </p:xfrm>
        <a:graphic>
          <a:graphicData uri="http://schemas.openxmlformats.org/drawingml/2006/chart">
            <c:chart xmlns:c="http://schemas.openxmlformats.org/drawingml/2006/chart" xmlns:r="http://schemas.openxmlformats.org/officeDocument/2006/relationships" r:id="rId60"/>
          </a:graphicData>
        </a:graphic>
      </p:graphicFrame>
      <p:sp>
        <p:nvSpPr>
          <p:cNvPr id="66" name="Text Placeholder 2">
            <a:extLst>
              <a:ext uri="{FF2B5EF4-FFF2-40B4-BE49-F238E27FC236}">
                <a16:creationId xmlns:a16="http://schemas.microsoft.com/office/drawing/2014/main" id="{55001394-B498-47E4-8962-0AC8E1834613}"/>
              </a:ext>
            </a:extLst>
          </p:cNvPr>
          <p:cNvSpPr>
            <a:spLocks noGrp="1"/>
          </p:cNvSpPr>
          <p:nvPr>
            <p:custDataLst>
              <p:tags r:id="rId5"/>
            </p:custDataLst>
          </p:nvPr>
        </p:nvSpPr>
        <p:spPr bwMode="gray">
          <a:xfrm>
            <a:off x="825500" y="54276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961BE24-584C-43D3-8C63-D33FC0145318}" type="datetime'4''''7''''''''''%'''''''''''''''''''''''''''''''">
              <a:rPr lang="ru-RU" altLang="en-US" sz="1000" smtClean="0">
                <a:solidFill>
                  <a:schemeClr val="bg1"/>
                </a:solidFill>
              </a:rPr>
              <a:pPr/>
              <a:t>47%</a:t>
            </a:fld>
            <a:endParaRPr lang="ru-RU" sz="1000" dirty="0">
              <a:solidFill>
                <a:schemeClr val="bg1"/>
              </a:solidFill>
              <a:sym typeface="+mn-lt"/>
            </a:endParaRPr>
          </a:p>
        </p:txBody>
      </p:sp>
      <p:sp>
        <p:nvSpPr>
          <p:cNvPr id="71" name="Text Placeholder 2">
            <a:extLst>
              <a:ext uri="{FF2B5EF4-FFF2-40B4-BE49-F238E27FC236}">
                <a16:creationId xmlns:a16="http://schemas.microsoft.com/office/drawing/2014/main" id="{575FEE5F-795B-4A95-9D17-1D3EC9EB4E92}"/>
              </a:ext>
            </a:extLst>
          </p:cNvPr>
          <p:cNvSpPr>
            <a:spLocks noGrp="1"/>
          </p:cNvSpPr>
          <p:nvPr>
            <p:custDataLst>
              <p:tags r:id="rId6"/>
            </p:custDataLst>
          </p:nvPr>
        </p:nvSpPr>
        <p:spPr bwMode="gray">
          <a:xfrm>
            <a:off x="825500" y="47450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F81F60F-CBD3-439A-934C-804505995388}" type="datetime'1''''5''''''''''''''''''''''''''''''''''%'''''''''''''''''">
              <a:rPr lang="ru-RU" altLang="en-US" sz="1000" smtClean="0"/>
              <a:pPr/>
              <a:t>15%</a:t>
            </a:fld>
            <a:endParaRPr lang="ru-RU" sz="1000" dirty="0">
              <a:sym typeface="+mn-lt"/>
            </a:endParaRPr>
          </a:p>
        </p:txBody>
      </p:sp>
      <p:sp>
        <p:nvSpPr>
          <p:cNvPr id="67" name="Text Placeholder 2">
            <a:extLst>
              <a:ext uri="{FF2B5EF4-FFF2-40B4-BE49-F238E27FC236}">
                <a16:creationId xmlns:a16="http://schemas.microsoft.com/office/drawing/2014/main" id="{29BC11C8-1917-4C0B-A41E-12753B25893E}"/>
              </a:ext>
            </a:extLst>
          </p:cNvPr>
          <p:cNvSpPr>
            <a:spLocks noGrp="1"/>
          </p:cNvSpPr>
          <p:nvPr>
            <p:custDataLst>
              <p:tags r:id="rId7"/>
            </p:custDataLst>
          </p:nvPr>
        </p:nvSpPr>
        <p:spPr bwMode="gray">
          <a:xfrm>
            <a:off x="825500" y="3871913"/>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A2D610E-5482-40C2-B595-54F9E52E1FD6}" type="datetime'''''''''''''''''''1''''3''''''%'''''''''''">
              <a:rPr lang="ru-RU" altLang="en-US" sz="1000" smtClean="0"/>
              <a:pPr/>
              <a:t>13%</a:t>
            </a:fld>
            <a:endParaRPr lang="ru-RU" sz="1000" dirty="0">
              <a:sym typeface="+mn-lt"/>
            </a:endParaRPr>
          </a:p>
        </p:txBody>
      </p:sp>
      <p:sp>
        <p:nvSpPr>
          <p:cNvPr id="78" name="Text Placeholder 2">
            <a:extLst>
              <a:ext uri="{FF2B5EF4-FFF2-40B4-BE49-F238E27FC236}">
                <a16:creationId xmlns:a16="http://schemas.microsoft.com/office/drawing/2014/main" id="{B8B8F07B-E254-4630-B6DA-54022097F8A2}"/>
              </a:ext>
            </a:extLst>
          </p:cNvPr>
          <p:cNvSpPr>
            <a:spLocks noGrp="1"/>
          </p:cNvSpPr>
          <p:nvPr>
            <p:custDataLst>
              <p:tags r:id="rId8"/>
            </p:custDataLst>
          </p:nvPr>
        </p:nvSpPr>
        <p:spPr bwMode="auto">
          <a:xfrm>
            <a:off x="822325"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5EA11F8A-98F4-457D-B135-E47705A116B9}" type="datetime'''''''''''''''''''''2''''0''''1''''''''''''9'">
              <a:rPr lang="ja-JP" altLang="en-US" sz="1000" smtClean="0"/>
              <a:pPr/>
              <a:t>2019</a:t>
            </a:fld>
            <a:endParaRPr lang="ru-RU" sz="1000" dirty="0">
              <a:sym typeface="+mn-lt"/>
            </a:endParaRPr>
          </a:p>
        </p:txBody>
      </p:sp>
      <p:sp>
        <p:nvSpPr>
          <p:cNvPr id="74" name="Text Placeholder 2">
            <a:extLst>
              <a:ext uri="{FF2B5EF4-FFF2-40B4-BE49-F238E27FC236}">
                <a16:creationId xmlns:a16="http://schemas.microsoft.com/office/drawing/2014/main" id="{7F2E318F-2C4A-4EFC-A3DC-957FCD718B6E}"/>
              </a:ext>
            </a:extLst>
          </p:cNvPr>
          <p:cNvSpPr>
            <a:spLocks noGrp="1"/>
          </p:cNvSpPr>
          <p:nvPr>
            <p:custDataLst>
              <p:tags r:id="rId9"/>
            </p:custDataLst>
          </p:nvPr>
        </p:nvSpPr>
        <p:spPr bwMode="gray">
          <a:xfrm>
            <a:off x="825500" y="4152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AE1E73-2E3B-498A-88DA-A464FAC2CB34}" type="datetime'''''''1''''''''''''''3''''''''''''''''''%'''''''''''''''">
              <a:rPr lang="ru-RU" altLang="en-US" sz="1000" smtClean="0">
                <a:solidFill>
                  <a:schemeClr val="bg1"/>
                </a:solidFill>
              </a:rPr>
              <a:pPr algn="ctr"/>
              <a:t>13%</a:t>
            </a:fld>
            <a:endParaRPr lang="ru-RU" sz="1000" dirty="0">
              <a:solidFill>
                <a:schemeClr val="bg1"/>
              </a:solidFill>
              <a:sym typeface="+mn-lt"/>
            </a:endParaRPr>
          </a:p>
        </p:txBody>
      </p:sp>
      <p:sp>
        <p:nvSpPr>
          <p:cNvPr id="79" name="Text Placeholder 2">
            <a:extLst>
              <a:ext uri="{FF2B5EF4-FFF2-40B4-BE49-F238E27FC236}">
                <a16:creationId xmlns:a16="http://schemas.microsoft.com/office/drawing/2014/main" id="{D301D269-8462-4620-AD85-E64E97A9F005}"/>
              </a:ext>
            </a:extLst>
          </p:cNvPr>
          <p:cNvSpPr>
            <a:spLocks noGrp="1"/>
          </p:cNvSpPr>
          <p:nvPr>
            <p:custDataLst>
              <p:tags r:id="rId10"/>
            </p:custDataLst>
          </p:nvPr>
        </p:nvSpPr>
        <p:spPr bwMode="gray">
          <a:xfrm>
            <a:off x="825500" y="44386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25CA9BF-8669-443A-9E5D-02524184CB25}" type="datetime'''''''''''''1''''''''''''''''''''''''3''%'''''''''''''''''">
              <a:rPr lang="ru-RU" altLang="en-US" sz="1000" smtClean="0"/>
              <a:pPr/>
              <a:t>13%</a:t>
            </a:fld>
            <a:endParaRPr lang="ru-RU" sz="1000" dirty="0">
              <a:sym typeface="+mn-lt"/>
            </a:endParaRPr>
          </a:p>
        </p:txBody>
      </p:sp>
      <p:sp>
        <p:nvSpPr>
          <p:cNvPr id="82" name="Text Placeholder 2">
            <a:extLst>
              <a:ext uri="{FF2B5EF4-FFF2-40B4-BE49-F238E27FC236}">
                <a16:creationId xmlns:a16="http://schemas.microsoft.com/office/drawing/2014/main" id="{7645C22C-3311-4423-AC52-20D27BB9C128}"/>
              </a:ext>
            </a:extLst>
          </p:cNvPr>
          <p:cNvSpPr>
            <a:spLocks noGrp="1"/>
          </p:cNvSpPr>
          <p:nvPr>
            <p:custDataLst>
              <p:tags r:id="rId11"/>
            </p:custDataLst>
          </p:nvPr>
        </p:nvSpPr>
        <p:spPr bwMode="gray">
          <a:xfrm>
            <a:off x="1928813" y="2501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82B039-285F-4204-8A05-FE199AFD2B48}" type="datetime'''''''1''''1''''''''%'''''''">
              <a:rPr lang="ru-RU" altLang="en-US" sz="1000" smtClean="0"/>
              <a:pPr algn="ctr"/>
              <a:t>11%</a:t>
            </a:fld>
            <a:endParaRPr lang="ru-RU" sz="1000" dirty="0">
              <a:sym typeface="+mn-lt"/>
            </a:endParaRPr>
          </a:p>
        </p:txBody>
      </p:sp>
      <p:sp>
        <p:nvSpPr>
          <p:cNvPr id="83" name="Text Placeholder 2">
            <a:extLst>
              <a:ext uri="{FF2B5EF4-FFF2-40B4-BE49-F238E27FC236}">
                <a16:creationId xmlns:a16="http://schemas.microsoft.com/office/drawing/2014/main" id="{64B4FB7D-AF0A-43BE-97B1-61345EBF8FEB}"/>
              </a:ext>
            </a:extLst>
          </p:cNvPr>
          <p:cNvSpPr>
            <a:spLocks noGrp="1"/>
          </p:cNvSpPr>
          <p:nvPr>
            <p:custDataLst>
              <p:tags r:id="rId12"/>
            </p:custDataLst>
          </p:nvPr>
        </p:nvSpPr>
        <p:spPr bwMode="gray">
          <a:xfrm>
            <a:off x="1963738" y="2844800"/>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CCE79BE-075B-4419-BB98-9B73E824EC3E}" type="datetime'''7''''''''''%'''''''''''''''''''''''''''''''''''''''''''">
              <a:rPr lang="ru-RU" altLang="en-US" sz="1000" smtClean="0">
                <a:solidFill>
                  <a:schemeClr val="bg1"/>
                </a:solidFill>
              </a:rPr>
              <a:pPr/>
              <a:t>7%</a:t>
            </a:fld>
            <a:endParaRPr lang="ru-RU" sz="1000" dirty="0">
              <a:solidFill>
                <a:schemeClr val="bg1"/>
              </a:solidFill>
              <a:sym typeface="+mn-lt"/>
            </a:endParaRPr>
          </a:p>
        </p:txBody>
      </p:sp>
      <p:sp>
        <p:nvSpPr>
          <p:cNvPr id="84" name="Text Placeholder 2">
            <a:extLst>
              <a:ext uri="{FF2B5EF4-FFF2-40B4-BE49-F238E27FC236}">
                <a16:creationId xmlns:a16="http://schemas.microsoft.com/office/drawing/2014/main" id="{0AE9A066-B9BE-477B-9037-6861F443FEEC}"/>
              </a:ext>
            </a:extLst>
          </p:cNvPr>
          <p:cNvSpPr>
            <a:spLocks noGrp="1"/>
          </p:cNvSpPr>
          <p:nvPr>
            <p:custDataLst>
              <p:tags r:id="rId13"/>
            </p:custDataLst>
          </p:nvPr>
        </p:nvSpPr>
        <p:spPr bwMode="gray">
          <a:xfrm>
            <a:off x="1928813" y="3273425"/>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3FD5066-3AC6-438A-9E35-E1215DA9EC5F}" type="datetime'''''''''''''''''''1''''''''''''''''''''6''''''''%'''">
              <a:rPr lang="ru-RU" altLang="en-US" sz="1000" smtClean="0"/>
              <a:pPr/>
              <a:t>16%</a:t>
            </a:fld>
            <a:endParaRPr lang="ru-RU" sz="1000" dirty="0">
              <a:sym typeface="+mn-lt"/>
            </a:endParaRPr>
          </a:p>
        </p:txBody>
      </p:sp>
      <p:sp>
        <p:nvSpPr>
          <p:cNvPr id="101" name="Text Placeholder 2">
            <a:extLst>
              <a:ext uri="{FF2B5EF4-FFF2-40B4-BE49-F238E27FC236}">
                <a16:creationId xmlns:a16="http://schemas.microsoft.com/office/drawing/2014/main" id="{C200BF70-9724-4289-B269-70FFD3004C15}"/>
              </a:ext>
            </a:extLst>
          </p:cNvPr>
          <p:cNvSpPr>
            <a:spLocks noGrp="1"/>
          </p:cNvSpPr>
          <p:nvPr>
            <p:custDataLst>
              <p:tags r:id="rId14"/>
            </p:custDataLst>
          </p:nvPr>
        </p:nvSpPr>
        <p:spPr bwMode="gray">
          <a:xfrm>
            <a:off x="4137025" y="38735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60A54B1-2415-4A52-91DD-3478F800A36E}" type="datetime'''''''''''''''''''''''''''''''''''''''''''''''''''1''3''%'">
              <a:rPr lang="ru-RU" altLang="en-US" sz="1000" smtClean="0"/>
              <a:pPr/>
              <a:t>13%</a:t>
            </a:fld>
            <a:endParaRPr lang="ru-RU" sz="1000" dirty="0">
              <a:sym typeface="+mn-lt"/>
            </a:endParaRPr>
          </a:p>
        </p:txBody>
      </p:sp>
      <p:sp>
        <p:nvSpPr>
          <p:cNvPr id="81" name="Text Placeholder 2">
            <a:extLst>
              <a:ext uri="{FF2B5EF4-FFF2-40B4-BE49-F238E27FC236}">
                <a16:creationId xmlns:a16="http://schemas.microsoft.com/office/drawing/2014/main" id="{C237847E-45CF-46D1-B93E-6744A1B65680}"/>
              </a:ext>
            </a:extLst>
          </p:cNvPr>
          <p:cNvSpPr>
            <a:spLocks noGrp="1"/>
          </p:cNvSpPr>
          <p:nvPr>
            <p:custDataLst>
              <p:tags r:id="rId15"/>
            </p:custDataLst>
          </p:nvPr>
        </p:nvSpPr>
        <p:spPr bwMode="gray">
          <a:xfrm>
            <a:off x="1928813" y="37925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46E1DD9-F97F-4268-B671-30E3CE974ADA}" type="datetime'''''''''''''''''1''''2''''''''''''''''''''''''''''''''''''''%'">
              <a:rPr lang="ru-RU" altLang="en-US" sz="1000" smtClean="0"/>
              <a:pPr/>
              <a:t>12%</a:t>
            </a:fld>
            <a:endParaRPr lang="ru-RU" sz="1000" dirty="0">
              <a:sym typeface="+mn-lt"/>
            </a:endParaRPr>
          </a:p>
        </p:txBody>
      </p:sp>
      <p:sp>
        <p:nvSpPr>
          <p:cNvPr id="90" name="Text Placeholder 2">
            <a:extLst>
              <a:ext uri="{FF2B5EF4-FFF2-40B4-BE49-F238E27FC236}">
                <a16:creationId xmlns:a16="http://schemas.microsoft.com/office/drawing/2014/main" id="{43AED820-F9A8-4442-AA3A-1DC7BF415BD0}"/>
              </a:ext>
            </a:extLst>
          </p:cNvPr>
          <p:cNvSpPr>
            <a:spLocks noGrp="1"/>
          </p:cNvSpPr>
          <p:nvPr>
            <p:custDataLst>
              <p:tags r:id="rId16"/>
            </p:custDataLst>
          </p:nvPr>
        </p:nvSpPr>
        <p:spPr bwMode="gray">
          <a:xfrm>
            <a:off x="3068638" y="3651250"/>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E55ABB-F1E6-42ED-89AB-505B2270B0C2}" type="datetime'''''9''''''''''''''''''''''''''''''''''%'''''''''">
              <a:rPr lang="ru-RU" altLang="en-US" sz="1000" smtClean="0"/>
              <a:pPr/>
              <a:t>9%</a:t>
            </a:fld>
            <a:endParaRPr lang="ru-RU" sz="1000" dirty="0">
              <a:sym typeface="+mn-lt"/>
            </a:endParaRPr>
          </a:p>
        </p:txBody>
      </p:sp>
      <p:sp>
        <p:nvSpPr>
          <p:cNvPr id="85" name="Text Placeholder 2">
            <a:extLst>
              <a:ext uri="{FF2B5EF4-FFF2-40B4-BE49-F238E27FC236}">
                <a16:creationId xmlns:a16="http://schemas.microsoft.com/office/drawing/2014/main" id="{A1F5ED88-6F7B-499B-BC8A-10FB2F4E1EA3}"/>
              </a:ext>
            </a:extLst>
          </p:cNvPr>
          <p:cNvSpPr>
            <a:spLocks noGrp="1"/>
          </p:cNvSpPr>
          <p:nvPr>
            <p:custDataLst>
              <p:tags r:id="rId17"/>
            </p:custDataLst>
          </p:nvPr>
        </p:nvSpPr>
        <p:spPr bwMode="gray">
          <a:xfrm>
            <a:off x="1928813" y="49815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79FB34B-7010-4539-90B4-FAB6E97C3AB8}" type="datetime'''''''''''''''''''5''3''''''''''''''''''%'''">
              <a:rPr lang="ru-RU" altLang="en-US" sz="1000" smtClean="0">
                <a:solidFill>
                  <a:schemeClr val="bg1"/>
                </a:solidFill>
              </a:rPr>
              <a:pPr/>
              <a:t>53%</a:t>
            </a:fld>
            <a:endParaRPr lang="ru-RU" sz="1000" dirty="0">
              <a:solidFill>
                <a:schemeClr val="bg1"/>
              </a:solidFill>
              <a:sym typeface="+mn-lt"/>
            </a:endParaRPr>
          </a:p>
        </p:txBody>
      </p:sp>
      <p:sp>
        <p:nvSpPr>
          <p:cNvPr id="88" name="Text Placeholder 2">
            <a:extLst>
              <a:ext uri="{FF2B5EF4-FFF2-40B4-BE49-F238E27FC236}">
                <a16:creationId xmlns:a16="http://schemas.microsoft.com/office/drawing/2014/main" id="{F6F022AD-69ED-4F39-95B4-A48B4148B409}"/>
              </a:ext>
            </a:extLst>
          </p:cNvPr>
          <p:cNvSpPr>
            <a:spLocks noGrp="1"/>
          </p:cNvSpPr>
          <p:nvPr>
            <p:custDataLst>
              <p:tags r:id="rId18"/>
            </p:custDataLst>
          </p:nvPr>
        </p:nvSpPr>
        <p:spPr bwMode="auto">
          <a:xfrm>
            <a:off x="19954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8115481-CF60-451F-9386-0F142BFC4C82}" type="datetime'''''''2''0'''''''''''''''''''''''''''''">
              <a:rPr lang="ja-JP" altLang="en-US" sz="1000" smtClean="0"/>
              <a:pPr/>
              <a:t>20</a:t>
            </a:fld>
            <a:endParaRPr lang="ru-RU" sz="1000" dirty="0">
              <a:sym typeface="+mn-lt"/>
            </a:endParaRPr>
          </a:p>
        </p:txBody>
      </p:sp>
      <p:sp>
        <p:nvSpPr>
          <p:cNvPr id="117" name="Text Placeholder 2">
            <a:extLst>
              <a:ext uri="{FF2B5EF4-FFF2-40B4-BE49-F238E27FC236}">
                <a16:creationId xmlns:a16="http://schemas.microsoft.com/office/drawing/2014/main" id="{4DDF4655-E59D-49E8-80FF-B790FC3E35DB}"/>
              </a:ext>
            </a:extLst>
          </p:cNvPr>
          <p:cNvSpPr>
            <a:spLocks noGrp="1"/>
          </p:cNvSpPr>
          <p:nvPr>
            <p:custDataLst>
              <p:tags r:id="rId19"/>
            </p:custDataLst>
          </p:nvPr>
        </p:nvSpPr>
        <p:spPr bwMode="gray">
          <a:xfrm>
            <a:off x="6345238" y="42322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01B4745-2DB6-4749-9FD2-F764DB995FAF}" type="datetime'''''''''1''''''''0''''''''''''''''''''''''''''''''''''''%'''''">
              <a:rPr lang="ru-RU" altLang="en-US" sz="1000" smtClean="0"/>
              <a:pPr algn="ctr"/>
              <a:t>10%</a:t>
            </a:fld>
            <a:endParaRPr lang="ru-RU" sz="1000" dirty="0">
              <a:sym typeface="+mn-lt"/>
            </a:endParaRPr>
          </a:p>
        </p:txBody>
      </p:sp>
      <p:sp>
        <p:nvSpPr>
          <p:cNvPr id="89" name="Text Placeholder 2">
            <a:extLst>
              <a:ext uri="{FF2B5EF4-FFF2-40B4-BE49-F238E27FC236}">
                <a16:creationId xmlns:a16="http://schemas.microsoft.com/office/drawing/2014/main" id="{4655BB6F-5778-4EBC-946E-7E6DCD4D6452}"/>
              </a:ext>
            </a:extLst>
          </p:cNvPr>
          <p:cNvSpPr>
            <a:spLocks noGrp="1"/>
          </p:cNvSpPr>
          <p:nvPr>
            <p:custDataLst>
              <p:tags r:id="rId20"/>
            </p:custDataLst>
          </p:nvPr>
        </p:nvSpPr>
        <p:spPr bwMode="gray">
          <a:xfrm>
            <a:off x="3033713" y="3092450"/>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B557B03-525D-4B4E-9538-786850604FA8}" type="datetime'''''1''''''''1''''''''''''''''%'''''''">
              <a:rPr lang="ru-RU" altLang="en-US" sz="1000" smtClean="0"/>
              <a:pPr/>
              <a:t>11%</a:t>
            </a:fld>
            <a:endParaRPr lang="ru-RU" sz="1000" dirty="0">
              <a:sym typeface="+mn-lt"/>
            </a:endParaRPr>
          </a:p>
        </p:txBody>
      </p:sp>
      <p:sp>
        <p:nvSpPr>
          <p:cNvPr id="80" name="Text Placeholder 2">
            <a:extLst>
              <a:ext uri="{FF2B5EF4-FFF2-40B4-BE49-F238E27FC236}">
                <a16:creationId xmlns:a16="http://schemas.microsoft.com/office/drawing/2014/main" id="{CF6FC39E-6AB8-47C1-B3B2-CFE6E714F672}"/>
              </a:ext>
            </a:extLst>
          </p:cNvPr>
          <p:cNvSpPr>
            <a:spLocks noGrp="1"/>
          </p:cNvSpPr>
          <p:nvPr>
            <p:custDataLst>
              <p:tags r:id="rId21"/>
            </p:custDataLst>
          </p:nvPr>
        </p:nvSpPr>
        <p:spPr bwMode="gray">
          <a:xfrm>
            <a:off x="3068638" y="3387725"/>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EE41867-EF69-4DE3-94B8-07A92464723B}" type="datetime'''''''''''''''9''''''''''''''%'">
              <a:rPr lang="ru-RU" altLang="en-US" sz="1000" smtClean="0">
                <a:solidFill>
                  <a:schemeClr val="bg1"/>
                </a:solidFill>
              </a:rPr>
              <a:pPr algn="ctr"/>
              <a:t>9%</a:t>
            </a:fld>
            <a:endParaRPr lang="ru-RU" sz="1000" dirty="0">
              <a:solidFill>
                <a:schemeClr val="bg1"/>
              </a:solidFill>
              <a:sym typeface="+mn-lt"/>
            </a:endParaRPr>
          </a:p>
        </p:txBody>
      </p:sp>
      <p:sp>
        <p:nvSpPr>
          <p:cNvPr id="91" name="Text Placeholder 2">
            <a:extLst>
              <a:ext uri="{FF2B5EF4-FFF2-40B4-BE49-F238E27FC236}">
                <a16:creationId xmlns:a16="http://schemas.microsoft.com/office/drawing/2014/main" id="{8922D1E7-D004-4639-AA3D-5D58572039F2}"/>
              </a:ext>
            </a:extLst>
          </p:cNvPr>
          <p:cNvSpPr>
            <a:spLocks noGrp="1"/>
          </p:cNvSpPr>
          <p:nvPr>
            <p:custDataLst>
              <p:tags r:id="rId22"/>
            </p:custDataLst>
          </p:nvPr>
        </p:nvSpPr>
        <p:spPr bwMode="gray">
          <a:xfrm>
            <a:off x="3033713" y="3941763"/>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36A64A-1B82-4011-854B-3A0737E01053}" type="datetime'1''''0''''''''''%'''''''''''''''''''''''''''''''''''">
              <a:rPr lang="ru-RU" altLang="en-US" sz="1000" smtClean="0"/>
              <a:pPr/>
              <a:t>10%</a:t>
            </a:fld>
            <a:endParaRPr lang="ru-RU" sz="1000" dirty="0">
              <a:sym typeface="+mn-lt"/>
            </a:endParaRPr>
          </a:p>
        </p:txBody>
      </p:sp>
      <p:sp>
        <p:nvSpPr>
          <p:cNvPr id="109" name="Text Placeholder 2">
            <a:extLst>
              <a:ext uri="{FF2B5EF4-FFF2-40B4-BE49-F238E27FC236}">
                <a16:creationId xmlns:a16="http://schemas.microsoft.com/office/drawing/2014/main" id="{151C0E42-1C49-4186-8FCF-7215CB34480F}"/>
              </a:ext>
            </a:extLst>
          </p:cNvPr>
          <p:cNvSpPr>
            <a:spLocks noGrp="1"/>
          </p:cNvSpPr>
          <p:nvPr>
            <p:custDataLst>
              <p:tags r:id="rId23"/>
            </p:custDataLst>
          </p:nvPr>
        </p:nvSpPr>
        <p:spPr bwMode="auto">
          <a:xfrm>
            <a:off x="53086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121EFEAF-4534-4909-A666-F0427080D5BD}" type="datetime'''''''''2''''''''''''''''''''''''''''''''3'">
              <a:rPr lang="ja-JP" altLang="en-US" sz="1000" smtClean="0"/>
              <a:pPr/>
              <a:t>23</a:t>
            </a:fld>
            <a:endParaRPr lang="ru-RU" sz="1000" dirty="0">
              <a:sym typeface="+mn-lt"/>
            </a:endParaRPr>
          </a:p>
        </p:txBody>
      </p:sp>
      <p:sp>
        <p:nvSpPr>
          <p:cNvPr id="93" name="Text Placeholder 2">
            <a:extLst>
              <a:ext uri="{FF2B5EF4-FFF2-40B4-BE49-F238E27FC236}">
                <a16:creationId xmlns:a16="http://schemas.microsoft.com/office/drawing/2014/main" id="{2CC71F1E-8713-4ACA-A7A4-5DD9B3863D65}"/>
              </a:ext>
            </a:extLst>
          </p:cNvPr>
          <p:cNvSpPr>
            <a:spLocks noGrp="1"/>
          </p:cNvSpPr>
          <p:nvPr>
            <p:custDataLst>
              <p:tags r:id="rId24"/>
            </p:custDataLst>
          </p:nvPr>
        </p:nvSpPr>
        <p:spPr bwMode="auto">
          <a:xfrm>
            <a:off x="42037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0A2EBC-994F-42C3-A636-46E0C5BB1473}" type="datetime'''''''''''''''''''''''''''''''''''''''22'''''''''''''''''''''">
              <a:rPr lang="ja-JP" altLang="en-US" sz="1000" smtClean="0"/>
              <a:pPr/>
              <a:t>22</a:t>
            </a:fld>
            <a:endParaRPr lang="ru-RU" sz="1000" dirty="0">
              <a:sym typeface="+mn-lt"/>
            </a:endParaRPr>
          </a:p>
        </p:txBody>
      </p:sp>
      <p:sp>
        <p:nvSpPr>
          <p:cNvPr id="94" name="Text Placeholder 2">
            <a:extLst>
              <a:ext uri="{FF2B5EF4-FFF2-40B4-BE49-F238E27FC236}">
                <a16:creationId xmlns:a16="http://schemas.microsoft.com/office/drawing/2014/main" id="{5499AC14-3583-40B0-8F44-77798FD2A112}"/>
              </a:ext>
            </a:extLst>
          </p:cNvPr>
          <p:cNvSpPr>
            <a:spLocks noGrp="1"/>
          </p:cNvSpPr>
          <p:nvPr>
            <p:custDataLst>
              <p:tags r:id="rId25"/>
            </p:custDataLst>
          </p:nvPr>
        </p:nvSpPr>
        <p:spPr bwMode="gray">
          <a:xfrm>
            <a:off x="3033713" y="50212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AF4E6BC-9943-4862-9235-57D3F71FBA3C}" type="datetime'''''''''''6''''''''''''''''''''''1''''''''''%'''''''''''''''''">
              <a:rPr lang="ru-RU" altLang="en-US" sz="1000" smtClean="0">
                <a:solidFill>
                  <a:schemeClr val="bg1"/>
                </a:solidFill>
              </a:rPr>
              <a:pPr/>
              <a:t>61%</a:t>
            </a:fld>
            <a:endParaRPr lang="ru-RU" sz="1000" dirty="0">
              <a:solidFill>
                <a:schemeClr val="bg1"/>
              </a:solidFill>
              <a:sym typeface="+mn-lt"/>
            </a:endParaRPr>
          </a:p>
        </p:txBody>
      </p:sp>
      <p:sp>
        <p:nvSpPr>
          <p:cNvPr id="76" name="Text Placeholder 2">
            <a:extLst>
              <a:ext uri="{FF2B5EF4-FFF2-40B4-BE49-F238E27FC236}">
                <a16:creationId xmlns:a16="http://schemas.microsoft.com/office/drawing/2014/main" id="{54933B36-C9A2-474E-BB70-427D692BCF30}"/>
              </a:ext>
            </a:extLst>
          </p:cNvPr>
          <p:cNvSpPr>
            <a:spLocks noGrp="1"/>
          </p:cNvSpPr>
          <p:nvPr>
            <p:custDataLst>
              <p:tags r:id="rId26"/>
            </p:custDataLst>
          </p:nvPr>
        </p:nvSpPr>
        <p:spPr bwMode="gray">
          <a:xfrm>
            <a:off x="6365876" y="31353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F510883-1FCE-4265-ACD5-09A6ED8DE223}" type="datetime'''''''''''''''''''''2''''''''''''''''''67'''''''''">
              <a:rPr lang="ja-JP" altLang="en-US" sz="1000" smtClean="0"/>
              <a:pPr/>
              <a:t>267</a:t>
            </a:fld>
            <a:endParaRPr lang="ru-RU" sz="1000" dirty="0">
              <a:sym typeface="+mn-lt"/>
            </a:endParaRPr>
          </a:p>
        </p:txBody>
      </p:sp>
      <p:sp>
        <p:nvSpPr>
          <p:cNvPr id="96" name="Text Placeholder 2">
            <a:extLst>
              <a:ext uri="{FF2B5EF4-FFF2-40B4-BE49-F238E27FC236}">
                <a16:creationId xmlns:a16="http://schemas.microsoft.com/office/drawing/2014/main" id="{372AFBE6-A390-4AEE-91E8-7BBE1760FFB8}"/>
              </a:ext>
            </a:extLst>
          </p:cNvPr>
          <p:cNvSpPr>
            <a:spLocks noGrp="1"/>
          </p:cNvSpPr>
          <p:nvPr>
            <p:custDataLst>
              <p:tags r:id="rId27"/>
            </p:custDataLst>
          </p:nvPr>
        </p:nvSpPr>
        <p:spPr bwMode="auto">
          <a:xfrm>
            <a:off x="31003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B1BDBD5-FD73-4A3F-841B-62A778A4124E}" type="datetime'''''''2''''''''''''''''''''''''''''''''''''''1'''''''''''''''">
              <a:rPr lang="ja-JP" altLang="en-US" sz="1000" smtClean="0"/>
              <a:pPr/>
              <a:t>21</a:t>
            </a:fld>
            <a:endParaRPr lang="ru-RU" sz="1000" dirty="0">
              <a:sym typeface="+mn-lt"/>
            </a:endParaRPr>
          </a:p>
        </p:txBody>
      </p:sp>
      <p:sp>
        <p:nvSpPr>
          <p:cNvPr id="77" name="Text Placeholder 2">
            <a:extLst>
              <a:ext uri="{FF2B5EF4-FFF2-40B4-BE49-F238E27FC236}">
                <a16:creationId xmlns:a16="http://schemas.microsoft.com/office/drawing/2014/main" id="{D99045C4-E3F5-4064-8D82-1FE8EBBA5178}"/>
              </a:ext>
            </a:extLst>
          </p:cNvPr>
          <p:cNvSpPr>
            <a:spLocks noGrp="1"/>
          </p:cNvSpPr>
          <p:nvPr>
            <p:custDataLst>
              <p:tags r:id="rId28"/>
            </p:custDataLst>
          </p:nvPr>
        </p:nvSpPr>
        <p:spPr bwMode="gray">
          <a:xfrm>
            <a:off x="4137025" y="2955925"/>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2974BB5-9641-4DEE-A1AD-19306E4C2B58}" type="datetime'12''''''''''''''''''''%'''''''''''">
              <a:rPr lang="ru-RU" altLang="en-US" sz="1000" smtClean="0"/>
              <a:pPr/>
              <a:t>12%</a:t>
            </a:fld>
            <a:endParaRPr lang="ru-RU" sz="1000" dirty="0">
              <a:sym typeface="+mn-lt"/>
            </a:endParaRPr>
          </a:p>
        </p:txBody>
      </p:sp>
      <p:sp>
        <p:nvSpPr>
          <p:cNvPr id="114" name="Text Placeholder 2">
            <a:extLst>
              <a:ext uri="{FF2B5EF4-FFF2-40B4-BE49-F238E27FC236}">
                <a16:creationId xmlns:a16="http://schemas.microsoft.com/office/drawing/2014/main" id="{1960AEDB-4EE5-453D-981C-18DD4BD126EE}"/>
              </a:ext>
            </a:extLst>
          </p:cNvPr>
          <p:cNvSpPr>
            <a:spLocks noGrp="1"/>
          </p:cNvSpPr>
          <p:nvPr>
            <p:custDataLst>
              <p:tags r:id="rId29"/>
            </p:custDataLst>
          </p:nvPr>
        </p:nvSpPr>
        <p:spPr bwMode="gray">
          <a:xfrm>
            <a:off x="846139" y="36306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88DFA70-2A99-40EE-8124-4F5149C26D41}" type="datetime'''''''2''''''''''''''''''''''''''''''''''''''''1''''''8'''''''">
              <a:rPr lang="ja-JP" altLang="en-US" sz="1000" smtClean="0"/>
              <a:pPr/>
              <a:t>218</a:t>
            </a:fld>
            <a:endParaRPr lang="ru-RU" sz="1000" dirty="0">
              <a:sym typeface="+mn-lt"/>
            </a:endParaRPr>
          </a:p>
        </p:txBody>
      </p:sp>
      <p:sp>
        <p:nvSpPr>
          <p:cNvPr id="98" name="Text Placeholder 2">
            <a:extLst>
              <a:ext uri="{FF2B5EF4-FFF2-40B4-BE49-F238E27FC236}">
                <a16:creationId xmlns:a16="http://schemas.microsoft.com/office/drawing/2014/main" id="{75C50B91-72BF-4449-B55C-6F2EBDE09C75}"/>
              </a:ext>
            </a:extLst>
          </p:cNvPr>
          <p:cNvSpPr>
            <a:spLocks noGrp="1"/>
          </p:cNvSpPr>
          <p:nvPr>
            <p:custDataLst>
              <p:tags r:id="rId30"/>
            </p:custDataLst>
          </p:nvPr>
        </p:nvSpPr>
        <p:spPr bwMode="gray">
          <a:xfrm>
            <a:off x="4171950" y="3278188"/>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058980F-7D9C-4D9C-9A86-B8EADEA2C275}" type="datetime'''''''''''''''''''''''9''''''''''''''''''''%'''''''''''''''''">
              <a:rPr lang="ru-RU" altLang="en-US" sz="1000" smtClean="0">
                <a:solidFill>
                  <a:schemeClr val="bg1"/>
                </a:solidFill>
              </a:rPr>
              <a:pPr/>
              <a:t>9%</a:t>
            </a:fld>
            <a:endParaRPr lang="ru-RU" sz="1000" dirty="0">
              <a:solidFill>
                <a:schemeClr val="bg1"/>
              </a:solidFill>
              <a:sym typeface="+mn-lt"/>
            </a:endParaRPr>
          </a:p>
        </p:txBody>
      </p:sp>
      <p:sp>
        <p:nvSpPr>
          <p:cNvPr id="99" name="Text Placeholder 2">
            <a:extLst>
              <a:ext uri="{FF2B5EF4-FFF2-40B4-BE49-F238E27FC236}">
                <a16:creationId xmlns:a16="http://schemas.microsoft.com/office/drawing/2014/main" id="{B810436D-48A4-4947-B593-382F7ADCAEA1}"/>
              </a:ext>
            </a:extLst>
          </p:cNvPr>
          <p:cNvSpPr>
            <a:spLocks noGrp="1"/>
          </p:cNvSpPr>
          <p:nvPr>
            <p:custDataLst>
              <p:tags r:id="rId31"/>
            </p:custDataLst>
          </p:nvPr>
        </p:nvSpPr>
        <p:spPr bwMode="gray">
          <a:xfrm>
            <a:off x="4171950" y="3544888"/>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F953A2F9-83D9-4B4D-B824-AFA376C9E105}" type="datetime'''''''''''''''8%'''''''''''''''''''''''''''''''''''''''">
              <a:rPr lang="ru-RU" altLang="en-US" sz="1000" smtClean="0"/>
              <a:pPr algn="ctr"/>
              <a:t>8%</a:t>
            </a:fld>
            <a:endParaRPr lang="ru-RU" sz="1000" dirty="0">
              <a:sym typeface="+mn-lt"/>
            </a:endParaRPr>
          </a:p>
        </p:txBody>
      </p:sp>
      <p:sp>
        <p:nvSpPr>
          <p:cNvPr id="95" name="Text Placeholder 2">
            <a:extLst>
              <a:ext uri="{FF2B5EF4-FFF2-40B4-BE49-F238E27FC236}">
                <a16:creationId xmlns:a16="http://schemas.microsoft.com/office/drawing/2014/main" id="{3573701C-5CAA-458C-98DD-DE6163B64E8A}"/>
              </a:ext>
            </a:extLst>
          </p:cNvPr>
          <p:cNvSpPr>
            <a:spLocks noGrp="1"/>
          </p:cNvSpPr>
          <p:nvPr>
            <p:custDataLst>
              <p:tags r:id="rId32"/>
            </p:custDataLst>
          </p:nvPr>
        </p:nvSpPr>
        <p:spPr bwMode="gray">
          <a:xfrm>
            <a:off x="4137025" y="50085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3673BCE-504F-4505-9F1D-69D054634B0A}" type="datetime'''''''''''''''''''''''''''59''''''%'''''''''''''''''">
              <a:rPr lang="ru-RU" altLang="en-US" sz="1000" smtClean="0">
                <a:solidFill>
                  <a:schemeClr val="bg1"/>
                </a:solidFill>
              </a:rPr>
              <a:pPr/>
              <a:t>59%</a:t>
            </a:fld>
            <a:endParaRPr lang="ru-RU" sz="1000" dirty="0">
              <a:solidFill>
                <a:schemeClr val="bg1"/>
              </a:solidFill>
              <a:sym typeface="+mn-lt"/>
            </a:endParaRPr>
          </a:p>
        </p:txBody>
      </p:sp>
      <p:sp>
        <p:nvSpPr>
          <p:cNvPr id="97" name="Text Placeholder 2">
            <a:extLst>
              <a:ext uri="{FF2B5EF4-FFF2-40B4-BE49-F238E27FC236}">
                <a16:creationId xmlns:a16="http://schemas.microsoft.com/office/drawing/2014/main" id="{DE2EEEB9-3EF4-4BDC-ACCF-175AE9BB679B}"/>
              </a:ext>
            </a:extLst>
          </p:cNvPr>
          <p:cNvSpPr>
            <a:spLocks noGrp="1"/>
          </p:cNvSpPr>
          <p:nvPr>
            <p:custDataLst>
              <p:tags r:id="rId33"/>
            </p:custDataLst>
          </p:nvPr>
        </p:nvSpPr>
        <p:spPr bwMode="gray">
          <a:xfrm>
            <a:off x="6345238" y="341471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F6B13F5-EFDE-4170-8C17-C2D41169AA92}" type="datetime'''''''''''1''''''''''''''''''''''''3''''''''''''''''''%'''">
              <a:rPr lang="ru-RU" altLang="en-US" sz="1000" smtClean="0"/>
              <a:pPr algn="ctr"/>
              <a:t>13%</a:t>
            </a:fld>
            <a:endParaRPr lang="ru-RU" sz="1000" dirty="0">
              <a:sym typeface="+mn-lt"/>
            </a:endParaRPr>
          </a:p>
        </p:txBody>
      </p:sp>
      <p:sp>
        <p:nvSpPr>
          <p:cNvPr id="100" name="Text Placeholder 2">
            <a:extLst>
              <a:ext uri="{FF2B5EF4-FFF2-40B4-BE49-F238E27FC236}">
                <a16:creationId xmlns:a16="http://schemas.microsoft.com/office/drawing/2014/main" id="{D68A7253-F2D0-4B6B-A853-8EC9C55B0F80}"/>
              </a:ext>
            </a:extLst>
          </p:cNvPr>
          <p:cNvSpPr>
            <a:spLocks noGrp="1"/>
          </p:cNvSpPr>
          <p:nvPr>
            <p:custDataLst>
              <p:tags r:id="rId34"/>
            </p:custDataLst>
          </p:nvPr>
        </p:nvSpPr>
        <p:spPr bwMode="gray">
          <a:xfrm>
            <a:off x="5241925" y="3348038"/>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6E2DD86-5DF9-44B6-9D88-AB0AC9C51A11}" type="datetime'''''''1''''''''''''''1''''''''''%'''''''">
              <a:rPr lang="ru-RU" altLang="en-US" sz="1000" smtClean="0"/>
              <a:pPr algn="ctr"/>
              <a:t>11%</a:t>
            </a:fld>
            <a:endParaRPr lang="ru-RU" sz="1000" dirty="0">
              <a:sym typeface="+mn-lt"/>
            </a:endParaRPr>
          </a:p>
        </p:txBody>
      </p:sp>
      <p:sp>
        <p:nvSpPr>
          <p:cNvPr id="92" name="Text Placeholder 2">
            <a:extLst>
              <a:ext uri="{FF2B5EF4-FFF2-40B4-BE49-F238E27FC236}">
                <a16:creationId xmlns:a16="http://schemas.microsoft.com/office/drawing/2014/main" id="{557A6DC8-C30A-48D4-AEFA-D3AE5B8ECE24}"/>
              </a:ext>
            </a:extLst>
          </p:cNvPr>
          <p:cNvSpPr>
            <a:spLocks noGrp="1"/>
          </p:cNvSpPr>
          <p:nvPr>
            <p:custDataLst>
              <p:tags r:id="rId35"/>
            </p:custDataLst>
          </p:nvPr>
        </p:nvSpPr>
        <p:spPr bwMode="gray">
          <a:xfrm>
            <a:off x="3054351" y="2825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A535092-6BDC-4334-A4DC-80495C85D716}" type="datetime'''''''''''''''''''''''''''''29''''8'">
              <a:rPr lang="ja-JP" altLang="en-US" sz="1000" smtClean="0"/>
              <a:pPr/>
              <a:t>298</a:t>
            </a:fld>
            <a:endParaRPr lang="ru-RU" sz="1000" dirty="0">
              <a:sym typeface="+mn-lt"/>
            </a:endParaRPr>
          </a:p>
        </p:txBody>
      </p:sp>
      <p:sp>
        <p:nvSpPr>
          <p:cNvPr id="87" name="Text Placeholder 2">
            <a:extLst>
              <a:ext uri="{FF2B5EF4-FFF2-40B4-BE49-F238E27FC236}">
                <a16:creationId xmlns:a16="http://schemas.microsoft.com/office/drawing/2014/main" id="{433022F3-72E9-494C-8E3C-47AC62B9BF20}"/>
              </a:ext>
            </a:extLst>
          </p:cNvPr>
          <p:cNvSpPr>
            <a:spLocks noGrp="1"/>
          </p:cNvSpPr>
          <p:nvPr>
            <p:custDataLst>
              <p:tags r:id="rId36"/>
            </p:custDataLst>
          </p:nvPr>
        </p:nvSpPr>
        <p:spPr bwMode="gray">
          <a:xfrm>
            <a:off x="5241925" y="364172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5730312-6833-4987-9318-5E078F6E9103}" type="datetime'''1''''''''''''''''''1''''%'''''''''''''''''">
              <a:rPr lang="ru-RU" altLang="en-US" sz="1000" smtClean="0">
                <a:solidFill>
                  <a:schemeClr val="bg1"/>
                </a:solidFill>
              </a:rPr>
              <a:pPr algn="ctr"/>
              <a:t>11%</a:t>
            </a:fld>
            <a:endParaRPr lang="ru-RU" sz="1000" dirty="0">
              <a:solidFill>
                <a:schemeClr val="bg1"/>
              </a:solidFill>
              <a:sym typeface="+mn-lt"/>
            </a:endParaRPr>
          </a:p>
        </p:txBody>
      </p:sp>
      <p:sp>
        <p:nvSpPr>
          <p:cNvPr id="102" name="Text Placeholder 2">
            <a:extLst>
              <a:ext uri="{FF2B5EF4-FFF2-40B4-BE49-F238E27FC236}">
                <a16:creationId xmlns:a16="http://schemas.microsoft.com/office/drawing/2014/main" id="{CE7D6104-A663-4513-9276-9A852626A78D}"/>
              </a:ext>
            </a:extLst>
          </p:cNvPr>
          <p:cNvSpPr>
            <a:spLocks noGrp="1"/>
          </p:cNvSpPr>
          <p:nvPr>
            <p:custDataLst>
              <p:tags r:id="rId37"/>
            </p:custDataLst>
          </p:nvPr>
        </p:nvSpPr>
        <p:spPr bwMode="gray">
          <a:xfrm>
            <a:off x="5276850" y="3889375"/>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06B0328-5410-4977-BEB5-C1C3E3B92844}" type="datetime'''''''''''''''''''''7''''''%'''''''''''''''''''''">
              <a:rPr lang="ru-RU" altLang="en-US" sz="1000" smtClean="0"/>
              <a:pPr/>
              <a:t>7%</a:t>
            </a:fld>
            <a:endParaRPr lang="ru-RU" sz="1000" dirty="0">
              <a:sym typeface="+mn-lt"/>
            </a:endParaRPr>
          </a:p>
        </p:txBody>
      </p:sp>
      <p:sp>
        <p:nvSpPr>
          <p:cNvPr id="105" name="Text Placeholder 2">
            <a:extLst>
              <a:ext uri="{FF2B5EF4-FFF2-40B4-BE49-F238E27FC236}">
                <a16:creationId xmlns:a16="http://schemas.microsoft.com/office/drawing/2014/main" id="{C3463BCF-2B4E-4738-8DC8-B52D3DDF9674}"/>
              </a:ext>
            </a:extLst>
          </p:cNvPr>
          <p:cNvSpPr>
            <a:spLocks noGrp="1"/>
          </p:cNvSpPr>
          <p:nvPr>
            <p:custDataLst>
              <p:tags r:id="rId38"/>
            </p:custDataLst>
          </p:nvPr>
        </p:nvSpPr>
        <p:spPr bwMode="gray">
          <a:xfrm>
            <a:off x="5241925" y="41783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ABFA7B1-AA4B-45BA-8D63-CA0374675757}" type="datetime'''''14''''''''''''''%'''''''''''''''''''''''''''''''''''''">
              <a:rPr lang="ru-RU" altLang="en-US" sz="1000" smtClean="0"/>
              <a:pPr/>
              <a:t>14%</a:t>
            </a:fld>
            <a:endParaRPr lang="ru-RU" sz="1000" dirty="0">
              <a:sym typeface="+mn-lt"/>
            </a:endParaRPr>
          </a:p>
        </p:txBody>
      </p:sp>
      <p:sp>
        <p:nvSpPr>
          <p:cNvPr id="86" name="Text Placeholder 2">
            <a:extLst>
              <a:ext uri="{FF2B5EF4-FFF2-40B4-BE49-F238E27FC236}">
                <a16:creationId xmlns:a16="http://schemas.microsoft.com/office/drawing/2014/main" id="{13482EDF-99BB-4E90-A481-F075D832F384}"/>
              </a:ext>
            </a:extLst>
          </p:cNvPr>
          <p:cNvSpPr>
            <a:spLocks noGrp="1"/>
          </p:cNvSpPr>
          <p:nvPr>
            <p:custDataLst>
              <p:tags r:id="rId39"/>
            </p:custDataLst>
          </p:nvPr>
        </p:nvSpPr>
        <p:spPr bwMode="gray">
          <a:xfrm>
            <a:off x="5241925"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9F35331-3E15-40F2-BAC7-6CA0194313FC}" type="datetime'''''''''''5''''''''''''''''''''''''''7''''''''''''''''''''''%'">
              <a:rPr lang="ru-RU" altLang="en-US" sz="1000" smtClean="0">
                <a:solidFill>
                  <a:schemeClr val="bg1"/>
                </a:solidFill>
              </a:rPr>
              <a:pPr/>
              <a:t>57%</a:t>
            </a:fld>
            <a:endParaRPr lang="ru-RU" sz="1000" dirty="0">
              <a:solidFill>
                <a:schemeClr val="bg1"/>
              </a:solidFill>
              <a:sym typeface="+mn-lt"/>
            </a:endParaRPr>
          </a:p>
        </p:txBody>
      </p:sp>
      <p:sp>
        <p:nvSpPr>
          <p:cNvPr id="110" name="Text Placeholder 2">
            <a:extLst>
              <a:ext uri="{FF2B5EF4-FFF2-40B4-BE49-F238E27FC236}">
                <a16:creationId xmlns:a16="http://schemas.microsoft.com/office/drawing/2014/main" id="{2D70F260-4125-431B-8ECA-06ED1012250C}"/>
              </a:ext>
            </a:extLst>
          </p:cNvPr>
          <p:cNvSpPr>
            <a:spLocks noGrp="1"/>
          </p:cNvSpPr>
          <p:nvPr>
            <p:custDataLst>
              <p:tags r:id="rId40"/>
            </p:custDataLst>
          </p:nvPr>
        </p:nvSpPr>
        <p:spPr bwMode="gray">
          <a:xfrm>
            <a:off x="6345238" y="3743325"/>
            <a:ext cx="28733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49D5F88-7800-41B4-926E-C27820AB79A4}" type="datetime'''''''1''''1''''''''''''''''%'''''''''''''''''''''''''''''">
              <a:rPr lang="ru-RU" altLang="en-US" sz="1000" smtClean="0">
                <a:solidFill>
                  <a:schemeClr val="bg1"/>
                </a:solidFill>
                <a:effectLst/>
              </a:rPr>
              <a:pPr/>
              <a:t>11%</a:t>
            </a:fld>
            <a:endParaRPr lang="ru-RU" sz="1000" dirty="0">
              <a:solidFill>
                <a:schemeClr val="bg1"/>
              </a:solidFill>
              <a:sym typeface="+mn-lt"/>
            </a:endParaRPr>
          </a:p>
        </p:txBody>
      </p:sp>
      <p:sp>
        <p:nvSpPr>
          <p:cNvPr id="111" name="Text Placeholder 2">
            <a:extLst>
              <a:ext uri="{FF2B5EF4-FFF2-40B4-BE49-F238E27FC236}">
                <a16:creationId xmlns:a16="http://schemas.microsoft.com/office/drawing/2014/main" id="{ED089E6B-994C-4AF0-BB83-C70F6C372779}"/>
              </a:ext>
            </a:extLst>
          </p:cNvPr>
          <p:cNvSpPr>
            <a:spLocks noGrp="1"/>
          </p:cNvSpPr>
          <p:nvPr>
            <p:custDataLst>
              <p:tags r:id="rId41"/>
            </p:custDataLst>
          </p:nvPr>
        </p:nvSpPr>
        <p:spPr bwMode="gray">
          <a:xfrm>
            <a:off x="6380163" y="3995738"/>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5096C4B-772C-475D-98CB-7ECE2A015ED6}" type="datetime'''''''''''''''''''''''8''%'''''''">
              <a:rPr lang="ru-RU" altLang="en-US" sz="1000" smtClean="0">
                <a:effectLst/>
              </a:rPr>
              <a:pPr/>
              <a:t>8%</a:t>
            </a:fld>
            <a:endParaRPr lang="ru-RU" sz="1000" dirty="0">
              <a:sym typeface="+mn-lt"/>
            </a:endParaRPr>
          </a:p>
        </p:txBody>
      </p:sp>
      <p:sp>
        <p:nvSpPr>
          <p:cNvPr id="112" name="Text Placeholder 2">
            <a:extLst>
              <a:ext uri="{FF2B5EF4-FFF2-40B4-BE49-F238E27FC236}">
                <a16:creationId xmlns:a16="http://schemas.microsoft.com/office/drawing/2014/main" id="{32FDD992-0E46-4FA2-B527-E8D5FBBB023C}"/>
              </a:ext>
            </a:extLst>
          </p:cNvPr>
          <p:cNvSpPr>
            <a:spLocks noGrp="1"/>
          </p:cNvSpPr>
          <p:nvPr>
            <p:custDataLst>
              <p:tags r:id="rId42"/>
            </p:custDataLst>
          </p:nvPr>
        </p:nvSpPr>
        <p:spPr bwMode="gray">
          <a:xfrm>
            <a:off x="6345238"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DF6C112-8CFB-45FF-A06B-57AAECFD8A51}" type="datetime'''''''''''''''5''8''%'''''''''''''''''''''''''">
              <a:rPr lang="ru-RU" altLang="en-US" sz="1000" smtClean="0">
                <a:solidFill>
                  <a:schemeClr val="bg1"/>
                </a:solidFill>
              </a:rPr>
              <a:pPr/>
              <a:t>58%</a:t>
            </a:fld>
            <a:endParaRPr lang="ru-RU" sz="1000" dirty="0">
              <a:solidFill>
                <a:schemeClr val="bg1"/>
              </a:solidFill>
              <a:sym typeface="+mn-lt"/>
            </a:endParaRPr>
          </a:p>
        </p:txBody>
      </p:sp>
      <p:sp>
        <p:nvSpPr>
          <p:cNvPr id="113" name="Text Placeholder 2">
            <a:extLst>
              <a:ext uri="{FF2B5EF4-FFF2-40B4-BE49-F238E27FC236}">
                <a16:creationId xmlns:a16="http://schemas.microsoft.com/office/drawing/2014/main" id="{93C07265-FE2A-4FB0-B89F-D2D6D0BAE687}"/>
              </a:ext>
            </a:extLst>
          </p:cNvPr>
          <p:cNvSpPr>
            <a:spLocks noGrp="1"/>
          </p:cNvSpPr>
          <p:nvPr>
            <p:custDataLst>
              <p:tags r:id="rId43"/>
            </p:custDataLst>
          </p:nvPr>
        </p:nvSpPr>
        <p:spPr bwMode="auto">
          <a:xfrm>
            <a:off x="6342063"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6794A6-9750-42A1-ADE3-FEA2B6797A25}" type="datetime'''2''''''''''''''''0''''''''''''''''2''''4'''''''''''">
              <a:rPr lang="ja-JP" altLang="en-US" sz="1000" smtClean="0"/>
              <a:pPr/>
              <a:t>2024</a:t>
            </a:fld>
            <a:endParaRPr lang="ru-RU" sz="1000" dirty="0">
              <a:sym typeface="+mn-lt"/>
            </a:endParaRPr>
          </a:p>
        </p:txBody>
      </p:sp>
      <p:sp>
        <p:nvSpPr>
          <p:cNvPr id="116" name="Text Placeholder 2">
            <a:extLst>
              <a:ext uri="{FF2B5EF4-FFF2-40B4-BE49-F238E27FC236}">
                <a16:creationId xmlns:a16="http://schemas.microsoft.com/office/drawing/2014/main" id="{F6C7B8D3-B14A-4BD1-947F-9263AA5B9823}"/>
              </a:ext>
            </a:extLst>
          </p:cNvPr>
          <p:cNvSpPr>
            <a:spLocks noGrp="1"/>
          </p:cNvSpPr>
          <p:nvPr>
            <p:custDataLst>
              <p:tags r:id="rId44"/>
            </p:custDataLst>
          </p:nvPr>
        </p:nvSpPr>
        <p:spPr bwMode="gray">
          <a:xfrm>
            <a:off x="4157664" y="267017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E2CC7A4-5C81-4117-AE18-D60ACBDCD21B}" type="datetime'''''''''''''''''''''3''''''''''''''''''1''''''''''''3'">
              <a:rPr lang="ja-JP" altLang="en-US" sz="1000" smtClean="0"/>
              <a:pPr/>
              <a:t>313</a:t>
            </a:fld>
            <a:endParaRPr lang="ru-RU" sz="1000" dirty="0">
              <a:sym typeface="+mn-lt"/>
            </a:endParaRPr>
          </a:p>
        </p:txBody>
      </p:sp>
      <p:sp>
        <p:nvSpPr>
          <p:cNvPr id="115" name="Text Placeholder 2">
            <a:extLst>
              <a:ext uri="{FF2B5EF4-FFF2-40B4-BE49-F238E27FC236}">
                <a16:creationId xmlns:a16="http://schemas.microsoft.com/office/drawing/2014/main" id="{FA84DC44-B1B7-4F5D-A5E9-1A5F5DA2A5CC}"/>
              </a:ext>
            </a:extLst>
          </p:cNvPr>
          <p:cNvSpPr>
            <a:spLocks noGrp="1"/>
          </p:cNvSpPr>
          <p:nvPr>
            <p:custDataLst>
              <p:tags r:id="rId45"/>
            </p:custDataLst>
          </p:nvPr>
        </p:nvSpPr>
        <p:spPr bwMode="gray">
          <a:xfrm>
            <a:off x="1949451" y="2190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F6D889C-9270-4162-97B6-889B2615AD19}" type="datetime'''3''''6''''''''''''''''''''''''''0'''''''">
              <a:rPr lang="ja-JP" altLang="en-US" sz="1000" smtClean="0"/>
              <a:pPr/>
              <a:t>360</a:t>
            </a:fld>
            <a:endParaRPr lang="ru-RU" sz="1000" dirty="0">
              <a:sym typeface="+mn-lt"/>
            </a:endParaRPr>
          </a:p>
        </p:txBody>
      </p:sp>
      <p:sp>
        <p:nvSpPr>
          <p:cNvPr id="73" name="Text Placeholder 2">
            <a:extLst>
              <a:ext uri="{FF2B5EF4-FFF2-40B4-BE49-F238E27FC236}">
                <a16:creationId xmlns:a16="http://schemas.microsoft.com/office/drawing/2014/main" id="{4B9D701D-41E4-4D1F-B63E-6FAA299D8ED3}"/>
              </a:ext>
            </a:extLst>
          </p:cNvPr>
          <p:cNvSpPr>
            <a:spLocks noGrp="1"/>
          </p:cNvSpPr>
          <p:nvPr>
            <p:custDataLst>
              <p:tags r:id="rId46"/>
            </p:custDataLst>
          </p:nvPr>
        </p:nvSpPr>
        <p:spPr bwMode="gray">
          <a:xfrm>
            <a:off x="5262564" y="3100388"/>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79F3525B-A586-494D-A93B-33DF6B328E10}" type="datetime'''''''27''''''''''''''''''''0'''''''''''''">
              <a:rPr lang="ja-JP" altLang="en-US" sz="1000" smtClean="0"/>
              <a:pPr/>
              <a:t>270</a:t>
            </a:fld>
            <a:endParaRPr lang="ru-RU" sz="1000" dirty="0">
              <a:sym typeface="+mn-lt"/>
            </a:endParaRPr>
          </a:p>
        </p:txBody>
      </p:sp>
      <p:sp>
        <p:nvSpPr>
          <p:cNvPr id="164" name="Rectangle 163">
            <a:extLst>
              <a:ext uri="{FF2B5EF4-FFF2-40B4-BE49-F238E27FC236}">
                <a16:creationId xmlns:a16="http://schemas.microsoft.com/office/drawing/2014/main" id="{A5622E85-2833-49BE-93A6-9D0895B6FF9B}"/>
              </a:ext>
            </a:extLst>
          </p:cNvPr>
          <p:cNvSpPr/>
          <p:nvPr>
            <p:custDataLst>
              <p:tags r:id="rId47"/>
            </p:custDataLst>
          </p:nvPr>
        </p:nvSpPr>
        <p:spPr bwMode="auto">
          <a:xfrm>
            <a:off x="5351463" y="2265363"/>
            <a:ext cx="179388" cy="133350"/>
          </a:xfrm>
          <a:prstGeom prst="rect">
            <a:avLst/>
          </a:prstGeom>
          <a:solidFill>
            <a:schemeClr val="accent2"/>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Rectangle 40">
            <a:extLst>
              <a:ext uri="{FF2B5EF4-FFF2-40B4-BE49-F238E27FC236}">
                <a16:creationId xmlns:a16="http://schemas.microsoft.com/office/drawing/2014/main" id="{C45F622B-552C-452F-86F0-99FA9D5D606C}"/>
              </a:ext>
            </a:extLst>
          </p:cNvPr>
          <p:cNvSpPr/>
          <p:nvPr>
            <p:custDataLst>
              <p:tags r:id="rId48"/>
            </p:custDataLst>
          </p:nvPr>
        </p:nvSpPr>
        <p:spPr bwMode="auto">
          <a:xfrm>
            <a:off x="5351463" y="2062163"/>
            <a:ext cx="179388" cy="133350"/>
          </a:xfrm>
          <a:prstGeom prst="rect">
            <a:avLst/>
          </a:prstGeom>
          <a:solidFill>
            <a:schemeClr val="accent1"/>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77A91166-4EE8-49E3-A335-E1BBE1F3FC02}"/>
              </a:ext>
            </a:extLst>
          </p:cNvPr>
          <p:cNvSpPr/>
          <p:nvPr>
            <p:custDataLst>
              <p:tags r:id="rId49"/>
            </p:custDataLst>
          </p:nvPr>
        </p:nvSpPr>
        <p:spPr bwMode="auto">
          <a:xfrm>
            <a:off x="5351463" y="1858963"/>
            <a:ext cx="179388" cy="133350"/>
          </a:xfrm>
          <a:prstGeom prst="rect">
            <a:avLst/>
          </a:prstGeom>
          <a:solidFill>
            <a:srgbClr val="BDBDBD"/>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Rectangle 164">
            <a:extLst>
              <a:ext uri="{FF2B5EF4-FFF2-40B4-BE49-F238E27FC236}">
                <a16:creationId xmlns:a16="http://schemas.microsoft.com/office/drawing/2014/main" id="{ED1FD21B-360A-4087-9838-4ADB63CA5513}"/>
              </a:ext>
            </a:extLst>
          </p:cNvPr>
          <p:cNvSpPr/>
          <p:nvPr>
            <p:custDataLst>
              <p:tags r:id="rId50"/>
            </p:custDataLst>
          </p:nvPr>
        </p:nvSpPr>
        <p:spPr bwMode="auto">
          <a:xfrm>
            <a:off x="5351463" y="2468563"/>
            <a:ext cx="179388" cy="133350"/>
          </a:xfrm>
          <a:prstGeom prst="rect">
            <a:avLst/>
          </a:prstGeom>
          <a:solidFill>
            <a:schemeClr val="accent3"/>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Rectangle 165">
            <a:extLst>
              <a:ext uri="{FF2B5EF4-FFF2-40B4-BE49-F238E27FC236}">
                <a16:creationId xmlns:a16="http://schemas.microsoft.com/office/drawing/2014/main" id="{5EB465D2-5873-44D4-9E0E-4894C5CA339C}"/>
              </a:ext>
            </a:extLst>
          </p:cNvPr>
          <p:cNvSpPr/>
          <p:nvPr>
            <p:custDataLst>
              <p:tags r:id="rId51"/>
            </p:custDataLst>
          </p:nvPr>
        </p:nvSpPr>
        <p:spPr bwMode="auto">
          <a:xfrm>
            <a:off x="5351463" y="2671763"/>
            <a:ext cx="179388" cy="133350"/>
          </a:xfrm>
          <a:prstGeom prst="rect">
            <a:avLst/>
          </a:prstGeom>
          <a:solidFill>
            <a:schemeClr val="accent4"/>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テキスト プレースホルダ 9">
            <a:extLst>
              <a:ext uri="{FF2B5EF4-FFF2-40B4-BE49-F238E27FC236}">
                <a16:creationId xmlns:a16="http://schemas.microsoft.com/office/drawing/2014/main" id="{2BF4BB31-B43E-459D-9B52-A647C73BCE2E}"/>
              </a:ext>
            </a:extLst>
          </p:cNvPr>
          <p:cNvSpPr>
            <a:spLocks noGrp="1"/>
          </p:cNvSpPr>
          <p:nvPr>
            <p:custDataLst>
              <p:tags r:id="rId52"/>
            </p:custDataLst>
          </p:nvPr>
        </p:nvSpPr>
        <p:spPr bwMode="auto">
          <a:xfrm>
            <a:off x="5581650" y="2260600"/>
            <a:ext cx="1260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CC9D9B-47C1-467E-B3CC-34CD40CF5D4D}" type="datetime'デジタル''''イ''''ン''''''''''''''フ''''''ラ''''の''''''''''整''''''備'''">
              <a:rPr lang="ja-JP" altLang="en-US" sz="1000" smtClean="0">
                <a:effectLst/>
                <a:sym typeface="+mn-lt"/>
              </a:rPr>
              <a:pPr marL="0" indent="0">
                <a:spcBef>
                  <a:spcPct val="0"/>
                </a:spcBef>
                <a:buNone/>
              </a:pPr>
              <a:t>デジタルインフラの整備</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5AFE6044-1D06-45F1-9ED6-6F19CD825040}"/>
              </a:ext>
            </a:extLst>
          </p:cNvPr>
          <p:cNvSpPr>
            <a:spLocks noGrp="1"/>
          </p:cNvSpPr>
          <p:nvPr>
            <p:custDataLst>
              <p:tags r:id="rId53"/>
            </p:custDataLst>
          </p:nvPr>
        </p:nvSpPr>
        <p:spPr bwMode="auto">
          <a:xfrm>
            <a:off x="5581650" y="1854200"/>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5A75A1-E033-4F72-B19D-990087C0B383}" type="datetime'''''''''''''''''''''''''''''''''そ''の''''他'''''''''''">
              <a:rPr lang="ja-JP" altLang="en-US" sz="1000" smtClean="0">
                <a:effectLst/>
                <a:sym typeface="+mn-lt"/>
              </a:rPr>
              <a:pPr marL="0" indent="0">
                <a:spcBef>
                  <a:spcPct val="0"/>
                </a:spcBef>
                <a:buNone/>
              </a:pPr>
              <a:t>その他</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4C3C8002-A4E9-491D-8A53-3F8FDE67B2CE}"/>
              </a:ext>
            </a:extLst>
          </p:cNvPr>
          <p:cNvSpPr>
            <a:spLocks noGrp="1"/>
          </p:cNvSpPr>
          <p:nvPr>
            <p:custDataLst>
              <p:tags r:id="rId54"/>
            </p:custDataLst>
          </p:nvPr>
        </p:nvSpPr>
        <p:spPr bwMode="auto">
          <a:xfrm>
            <a:off x="5581650" y="20574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BD734A-7621-406E-A8C2-966EA6961424}" type="datetime'''''''''医療''従''''''''''''事''者''''''''の''拡''''''''''充'''">
              <a:rPr lang="ja-JP" altLang="en-US" sz="1000" smtClean="0">
                <a:effectLst/>
                <a:sym typeface="+mn-lt"/>
              </a:rPr>
              <a:pPr marL="0" indent="0">
                <a:spcBef>
                  <a:spcPct val="0"/>
                </a:spcBef>
                <a:buNone/>
              </a:pPr>
              <a:t>医療従事者の拡充</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4DDE8374-CCFA-4E97-90DE-9850A1749BEE}"/>
              </a:ext>
            </a:extLst>
          </p:cNvPr>
          <p:cNvSpPr>
            <a:spLocks noGrp="1"/>
          </p:cNvSpPr>
          <p:nvPr>
            <p:custDataLst>
              <p:tags r:id="rId55"/>
            </p:custDataLst>
          </p:nvPr>
        </p:nvSpPr>
        <p:spPr bwMode="auto">
          <a:xfrm>
            <a:off x="5581650" y="24638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91EBC4-D93C-463C-A077-CEA29F35A774}" type="datetime'小''''''''''''''''''''''''''''''''''''''児医療''の''''''質向''上'">
              <a:rPr lang="ja-JP" altLang="en-US" sz="1000" smtClean="0">
                <a:effectLst/>
                <a:sym typeface="+mn-lt"/>
              </a:rPr>
              <a:pPr marL="0" indent="0">
                <a:spcBef>
                  <a:spcPct val="0"/>
                </a:spcBef>
                <a:buNone/>
              </a:pPr>
              <a:t>小児医療の質向上</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0BA04666-F8E0-4274-B475-1ADBB18DA979}"/>
              </a:ext>
            </a:extLst>
          </p:cNvPr>
          <p:cNvSpPr>
            <a:spLocks noGrp="1"/>
          </p:cNvSpPr>
          <p:nvPr>
            <p:custDataLst>
              <p:tags r:id="rId56"/>
            </p:custDataLst>
          </p:nvPr>
        </p:nvSpPr>
        <p:spPr bwMode="auto">
          <a:xfrm>
            <a:off x="5581650" y="2667000"/>
            <a:ext cx="12652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8AC1E4-F3A4-406D-8A03-6EC37E2CAB09}" type="datetime'''がん''''''''''''''対''''策''医療の''''''''質向上'''''''''''''''">
              <a:rPr lang="ja-JP" altLang="en-US" sz="1000" smtClean="0">
                <a:effectLst/>
                <a:sym typeface="+mn-lt"/>
              </a:rPr>
              <a:pPr marL="0" indent="0">
                <a:spcBef>
                  <a:spcPct val="0"/>
                </a:spcBef>
                <a:buNone/>
              </a:pPr>
              <a:t>がん対策医療の質向上</a:t>
            </a:fld>
            <a:endParaRPr lang="ja-JP" altLang="en-US" sz="1000" dirty="0">
              <a:sym typeface="+mn-lt"/>
            </a:endParaRPr>
          </a:p>
        </p:txBody>
      </p:sp>
    </p:spTree>
    <p:extLst>
      <p:ext uri="{BB962C8B-B14F-4D97-AF65-F5344CB8AC3E}">
        <p14:creationId xmlns:p14="http://schemas.microsoft.com/office/powerpoint/2010/main" val="437518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円/楕円 29"/>
          <p:cNvSpPr/>
          <p:nvPr/>
        </p:nvSpPr>
        <p:spPr>
          <a:xfrm>
            <a:off x="1568624" y="5229200"/>
            <a:ext cx="6768752" cy="1224136"/>
          </a:xfrm>
          <a:prstGeom prst="ellipse">
            <a:avLst/>
          </a:prstGeom>
          <a:gradFill flip="none" rotWithShape="1">
            <a:gsLst>
              <a:gs pos="0">
                <a:srgbClr val="FCAE91"/>
              </a:gs>
              <a:gs pos="100000">
                <a:schemeClr val="bg1"/>
              </a:gs>
            </a:gsLst>
            <a:path path="shape">
              <a:fillToRect l="50000" t="50000" r="50000" b="50000"/>
            </a:path>
            <a:tileRect/>
          </a:gradFill>
        </p:spPr>
        <p:txBody>
          <a:bodyPr wrap="none" anchor="ctr" anchorCtr="0">
            <a:noAutofit/>
          </a:bodyPr>
          <a:lstStyle/>
          <a:p>
            <a:pPr algn="ctr"/>
            <a:endParaRPr lang="ja-JP" altLang="en-US" sz="1200" b="1" dirty="0"/>
          </a:p>
        </p:txBody>
      </p:sp>
      <p:sp>
        <p:nvSpPr>
          <p:cNvPr id="22" name="角丸四角形 21"/>
          <p:cNvSpPr/>
          <p:nvPr/>
        </p:nvSpPr>
        <p:spPr>
          <a:xfrm>
            <a:off x="416496" y="2204864"/>
            <a:ext cx="9073008" cy="3096344"/>
          </a:xfrm>
          <a:prstGeom prst="roundRect">
            <a:avLst>
              <a:gd name="adj" fmla="val 3439"/>
            </a:avLst>
          </a:prstGeom>
          <a:solidFill>
            <a:srgbClr val="DDE6F3"/>
          </a:solidFill>
        </p:spPr>
        <p:txBody>
          <a:bodyPr wrap="square" tIns="108000" anchor="t" anchorCtr="0">
            <a:noAutofit/>
          </a:bodyPr>
          <a:lstStyle/>
          <a:p>
            <a:pPr marL="1438275" lvl="0" fontAlgn="ctr">
              <a:spcAft>
                <a:spcPts val="600"/>
              </a:spcAft>
            </a:pPr>
            <a:r>
              <a:rPr lang="ja-JP"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医療関連製品に対する国内需要の</a:t>
            </a:r>
            <a:r>
              <a:rPr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50%</a:t>
            </a:r>
            <a:r>
              <a:rPr lang="ja-JP"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a:t>
            </a:r>
            <a:r>
              <a:rPr lang="ja-JP"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国内生産</a:t>
            </a:r>
            <a:r>
              <a:rPr lang="ja-JP"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でまかなうために</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a:t>
            </a:r>
            <a:r>
              <a:rPr lang="ja-JP"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で生産を</a:t>
            </a:r>
            <a:r>
              <a:rPr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a:t>
            </a:r>
            <a:r>
              <a:rPr lang="ja-JP"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倍</a:t>
            </a:r>
            <a:r>
              <a:rPr lang="ja-JP"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にする</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目標を掲げている</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28750" lvl="0" fontAlgn="ctr">
              <a:spcBef>
                <a:spcPts val="600"/>
              </a:spcBef>
              <a:spcAft>
                <a:spcPts val="600"/>
              </a:spcAft>
            </a:pPr>
            <a:r>
              <a:rPr lang="ja-JP" altLang="ja-JP" sz="1200" dirty="0">
                <a:solidFill>
                  <a:srgbClr val="000000"/>
                </a:solidFill>
              </a:rPr>
              <a:t>国内</a:t>
            </a:r>
            <a:r>
              <a:rPr lang="ja-JP" altLang="en-US" sz="1200" dirty="0">
                <a:solidFill>
                  <a:srgbClr val="000000"/>
                </a:solidFill>
              </a:rPr>
              <a:t>での</a:t>
            </a:r>
            <a:r>
              <a:rPr lang="ja-JP" altLang="ja-JP" sz="1200" dirty="0">
                <a:solidFill>
                  <a:srgbClr val="000000"/>
                </a:solidFill>
                <a:latin typeface="ＭＳ Ｐゴシック" panose="020B0600070205080204" pitchFamily="50" charset="-128"/>
                <a:ea typeface="ＭＳ Ｐゴシック" panose="020B0600070205080204" pitchFamily="50" charset="-128"/>
              </a:rPr>
              <a:t>医療分野の研究開発</a:t>
            </a:r>
            <a:r>
              <a:rPr lang="ja-JP" altLang="ja-JP" sz="1200" dirty="0">
                <a:solidFill>
                  <a:srgbClr val="000000"/>
                </a:solidFill>
              </a:rPr>
              <a:t>を担う</a:t>
            </a:r>
            <a:r>
              <a:rPr lang="ja-JP" altLang="ja-JP" dirty="0">
                <a:solidFill>
                  <a:srgbClr val="000000"/>
                </a:solidFill>
                <a:latin typeface="HGP創英角ｺﾞｼｯｸUB" panose="020B0900000000000000" pitchFamily="50" charset="-128"/>
                <a:ea typeface="HGP創英角ｺﾞｼｯｸUB" panose="020B0900000000000000" pitchFamily="50" charset="-128"/>
              </a:rPr>
              <a:t>研究者</a:t>
            </a:r>
            <a:r>
              <a:rPr lang="ja-JP" altLang="ja-JP" sz="1200" dirty="0">
                <a:solidFill>
                  <a:srgbClr val="000000"/>
                </a:solidFill>
              </a:rPr>
              <a:t>および</a:t>
            </a:r>
            <a:r>
              <a:rPr lang="ja-JP" altLang="ja-JP" dirty="0">
                <a:solidFill>
                  <a:srgbClr val="000000"/>
                </a:solidFill>
                <a:latin typeface="HGP創英角ｺﾞｼｯｸUB" panose="020B0900000000000000" pitchFamily="50" charset="-128"/>
                <a:ea typeface="HGP創英角ｺﾞｼｯｸUB" panose="020B0900000000000000" pitchFamily="50" charset="-128"/>
              </a:rPr>
              <a:t>国内メーカー</a:t>
            </a:r>
            <a:r>
              <a:rPr lang="ja-JP" altLang="ja-JP" sz="1200" dirty="0">
                <a:solidFill>
                  <a:srgbClr val="000000"/>
                </a:solidFill>
              </a:rPr>
              <a:t>の</a:t>
            </a:r>
            <a:r>
              <a:rPr lang="ja-JP" altLang="ja-JP" dirty="0">
                <a:solidFill>
                  <a:srgbClr val="000000"/>
                </a:solidFill>
                <a:latin typeface="HGP創英角ｺﾞｼｯｸUB" panose="020B0900000000000000" pitchFamily="50" charset="-128"/>
                <a:ea typeface="HGP創英角ｺﾞｼｯｸUB" panose="020B0900000000000000" pitchFamily="50" charset="-128"/>
              </a:rPr>
              <a:t>育成</a:t>
            </a:r>
            <a:r>
              <a:rPr lang="ja-JP" altLang="ja-JP" sz="1200" dirty="0">
                <a:solidFill>
                  <a:srgbClr val="000000"/>
                </a:solidFill>
              </a:rPr>
              <a:t>を目指している</a:t>
            </a:r>
            <a:r>
              <a:rPr lang="ja-JP" altLang="en-US" sz="1200" dirty="0">
                <a:solidFill>
                  <a:srgbClr val="000000"/>
                </a:solidFill>
              </a:rPr>
              <a:t>。</a:t>
            </a:r>
            <a:r>
              <a:rPr lang="ja-JP" altLang="en-US" dirty="0">
                <a:solidFill>
                  <a:srgbClr val="000000"/>
                </a:solidFill>
              </a:rPr>
              <a:t>　　</a:t>
            </a:r>
            <a:endParaRPr lang="en-US" altLang="ja-JP" dirty="0">
              <a:solidFill>
                <a:srgbClr val="000000"/>
              </a:solidFill>
            </a:endParaRPr>
          </a:p>
          <a:p>
            <a:pPr marL="1428750" lvl="0" fontAlgn="ctr">
              <a:spcBef>
                <a:spcPts val="600"/>
              </a:spcBef>
              <a:spcAft>
                <a:spcPts val="600"/>
              </a:spcAft>
            </a:pPr>
            <a:endParaRPr lang="en-US" altLang="ja-JP"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28750" lvl="0" fontAlgn="ctr">
              <a:spcBef>
                <a:spcPts val="600"/>
              </a:spcBef>
              <a:spcAft>
                <a:spcPts val="600"/>
              </a:spcAft>
            </a:pPr>
            <a:endParaRPr lang="en-US" altLang="ja-JP"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28750" fontAlgn="base">
              <a:spcBef>
                <a:spcPts val="600"/>
              </a:spcBef>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新薬や医療機器の開発・製造企業</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等、約</a:t>
            </a:r>
            <a:r>
              <a:rPr lang="en-US" altLang="ja-JP" dirty="0">
                <a:latin typeface="Arial Black" panose="020B0A04020102020204" pitchFamily="34" charset="0"/>
                <a:ea typeface="ＭＳ Ｐゴシック" panose="020B0600070205080204" pitchFamily="50" charset="-128"/>
                <a:cs typeface="Arial" panose="020B0604020202020204" pitchFamily="34" charset="0"/>
              </a:rPr>
              <a:t>250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社の誘致を目標としている。</a:t>
            </a:r>
            <a:endPar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38275" lvl="0" fontAlgn="base">
              <a:spcAft>
                <a:spcPts val="600"/>
              </a:spcAft>
            </a:pPr>
            <a:endPar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60512" y="2348880"/>
            <a:ext cx="1296144" cy="360040"/>
          </a:xfrm>
          <a:prstGeom prst="roundRect">
            <a:avLst>
              <a:gd name="adj" fmla="val 12258"/>
            </a:avLst>
          </a:prstGeom>
          <a:gradFill>
            <a:gsLst>
              <a:gs pos="24000">
                <a:srgbClr val="A2BBDC"/>
              </a:gs>
              <a:gs pos="100000">
                <a:srgbClr val="DDE6F3"/>
              </a:gs>
            </a:gsLst>
            <a:lin ang="0" scaled="1"/>
          </a:gradFill>
        </p:spPr>
        <p:txBody>
          <a:bodyPr wrap="square" lIns="72000" rIns="0" anchor="ctr" anchorCtr="0">
            <a:noAutofit/>
          </a:bodyPr>
          <a:lstStyle/>
          <a:p>
            <a:pPr lvl="0"/>
            <a:r>
              <a:rPr lang="en-US" altLang="ja-JP">
                <a:solidFill>
                  <a:srgbClr val="000000"/>
                </a:solidFill>
                <a:latin typeface="Arial Black" panose="020B0A04020102020204" pitchFamily="34" charset="0"/>
              </a:rPr>
              <a:t>2020</a:t>
            </a:r>
            <a:r>
              <a:rPr lang="ja-JP" altLang="ja-JP" sz="1600">
                <a:solidFill>
                  <a:srgbClr val="000000"/>
                </a:solidFill>
                <a:latin typeface="HGP創英角ｺﾞｼｯｸUB" panose="020B0900000000000000" pitchFamily="50" charset="-128"/>
                <a:ea typeface="HGP創英角ｺﾞｼｯｸUB" panose="020B0900000000000000" pitchFamily="50" charset="-128"/>
              </a:rPr>
              <a:t>年</a:t>
            </a:r>
            <a:r>
              <a:rPr lang="ja-JP" altLang="en-US" sz="1050">
                <a:solidFill>
                  <a:srgbClr val="000000"/>
                </a:solidFill>
                <a:latin typeface="ＭＳ Ｐゴシック" panose="020B0600070205080204" pitchFamily="50" charset="-128"/>
                <a:ea typeface="ＭＳ Ｐゴシック" panose="020B0600070205080204" pitchFamily="50" charset="-128"/>
              </a:rPr>
              <a:t>までに</a:t>
            </a:r>
            <a:endParaRPr lang="ja-JP" altLang="en-US" sz="1600" dirty="0">
              <a:solidFill>
                <a:srgbClr val="000000"/>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2000672" y="4509120"/>
            <a:ext cx="4752528" cy="648072"/>
          </a:xfrm>
          <a:prstGeom prst="rect">
            <a:avLst/>
          </a:prstGeom>
          <a:noFill/>
          <a:extLst>
            <a:ext uri="{909E8E84-426E-40DD-AFC4-6F175D3DCCD1}">
              <a14:hiddenFill xmlns:a14="http://schemas.microsoft.com/office/drawing/2010/main">
                <a:solidFill>
                  <a:srgbClr val="DDE6F3"/>
                </a:solidFill>
              </a14:hiddenFill>
            </a:ext>
          </a:extLst>
        </p:spPr>
        <p:txBody>
          <a:bodyPr wrap="square" lIns="0" tIns="0" rIns="0" bIns="0" anchor="t" anchorCtr="0">
            <a:noAutofit/>
          </a:bodyPr>
          <a:lstStyle/>
          <a:p>
            <a:pPr marL="0" lvl="1">
              <a:lnSpc>
                <a:spcPct val="114000"/>
              </a:lnSpc>
            </a:pP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スコルコヴァの入居企業に対する優遇策</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2" algn="just">
              <a:lnSpc>
                <a:spcPct val="114000"/>
              </a:lnSpc>
              <a:spcAft>
                <a:spcPts val="300"/>
              </a:spcAft>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輸入設備への関税や</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VAT</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の償還、社会保険料の減免（通常</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26%</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のところ</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以下）、外国人専門家の登録手続きの簡素化、研究開発に対する国家助成金の提供。</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784648" y="5445224"/>
            <a:ext cx="6336704" cy="864096"/>
          </a:xfrm>
          <a:prstGeom prst="roundRect">
            <a:avLst>
              <a:gd name="adj" fmla="val 7933"/>
            </a:avLst>
          </a:prstGeom>
          <a:noFill/>
          <a:ln w="19050" cmpd="sng">
            <a:noFill/>
          </a:ln>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19050" cmpd="sng">
                <a:solidFill>
                  <a:srgbClr val="3D6AA7"/>
                </a:solidFill>
              </a14:hiddenLine>
            </a:ext>
          </a:extLst>
        </p:spPr>
        <p:txBody>
          <a:bodyPr wrap="square" lIns="144000" rtlCol="0" anchor="ctr">
            <a:noAutofit/>
          </a:bodyPr>
          <a:lstStyle/>
          <a:p>
            <a:pPr marL="180975" fontAlgn="t">
              <a:lnSpc>
                <a:spcPct val="120000"/>
              </a:lnSpc>
            </a:pPr>
            <a:r>
              <a:rPr lang="ja-JP" altLang="ja-JP" sz="1600" dirty="0">
                <a:latin typeface="HGP創英角ｺﾞｼｯｸUB" panose="020B0900000000000000" pitchFamily="50" charset="-128"/>
                <a:ea typeface="HGP創英角ｺﾞｼｯｸUB" panose="020B0900000000000000" pitchFamily="50" charset="-128"/>
              </a:rPr>
              <a:t>医療機器規制</a:t>
            </a:r>
            <a:r>
              <a:rPr lang="ja-JP" altLang="en-US" sz="1600" dirty="0">
                <a:latin typeface="HGP創英角ｺﾞｼｯｸUB" panose="020B0900000000000000" pitchFamily="50" charset="-128"/>
                <a:ea typeface="HGP創英角ｺﾞｼｯｸUB" panose="020B0900000000000000" pitchFamily="50" charset="-128"/>
              </a:rPr>
              <a:t>については、</a:t>
            </a:r>
            <a:r>
              <a:rPr lang="ja-JP" altLang="ja-JP" sz="1600" dirty="0">
                <a:latin typeface="HGP創英角ｺﾞｼｯｸUB" panose="020B0900000000000000" pitchFamily="50" charset="-128"/>
                <a:ea typeface="HGP創英角ｺﾞｼｯｸUB" panose="020B0900000000000000" pitchFamily="50" charset="-128"/>
              </a:rPr>
              <a:t>予見可能性が高められる見込みで</a:t>
            </a:r>
            <a:r>
              <a:rPr lang="ja-JP" altLang="en-US" sz="1600" dirty="0">
                <a:latin typeface="HGP創英角ｺﾞｼｯｸUB" panose="020B0900000000000000" pitchFamily="50" charset="-128"/>
                <a:ea typeface="HGP創英角ｺﾞｼｯｸUB" panose="020B0900000000000000" pitchFamily="50" charset="-128"/>
              </a:rPr>
              <a:t>ある。</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中でも</a:t>
            </a:r>
            <a:r>
              <a:rPr lang="ja-JP" altLang="ja-JP" sz="1600" dirty="0">
                <a:latin typeface="HGP創英角ｺﾞｼｯｸUB" panose="020B0900000000000000" pitchFamily="50" charset="-128"/>
                <a:ea typeface="HGP創英角ｺﾞｼｯｸUB" panose="020B0900000000000000" pitchFamily="50" charset="-128"/>
              </a:rPr>
              <a:t>、医療技術評価の議論については今後の課題となっている。</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0672" y="3212976"/>
            <a:ext cx="7128792" cy="35548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年以降、計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を投じて、有力な研究開発機関および</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160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の製造拠点の刷新を行うとともに、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5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科学研究センターを設置し、モスクワ大学やモスクワ物理工科医大学、ウラル州立大学および主要病院と提携する予定である。</a:t>
            </a:r>
          </a:p>
        </p:txBody>
      </p:sp>
      <p:sp>
        <p:nvSpPr>
          <p:cNvPr id="26" name="テキスト ボックス 2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貿易会「ロシア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調査月報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9" name="角丸四角形 28"/>
          <p:cNvSpPr/>
          <p:nvPr/>
        </p:nvSpPr>
        <p:spPr>
          <a:xfrm>
            <a:off x="6897216" y="4544292"/>
            <a:ext cx="2448272" cy="585192"/>
          </a:xfrm>
          <a:prstGeom prst="roundRect">
            <a:avLst>
              <a:gd name="adj" fmla="val 7933"/>
            </a:avLst>
          </a:prstGeom>
          <a:solidFill>
            <a:srgbClr val="A2BBDC"/>
          </a:solidFill>
        </p:spPr>
        <p:txBody>
          <a:bodyPr wrap="square" lIns="108000" tIns="36000" rIns="108000" bIns="36000" rtlCol="0" anchor="ctr" anchorCtr="0">
            <a:noAutofit/>
          </a:bodyPr>
          <a:lstStyle/>
          <a:p>
            <a:pPr marL="0" lvl="1" algn="just" fontAlgn="ctr">
              <a:spcAft>
                <a:spcPts val="300"/>
              </a:spcAft>
              <a:buClr>
                <a:srgbClr val="5F8AC3"/>
              </a:buClr>
              <a:buSzPct val="90000"/>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OECD</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によると、連邦政府によるバイオテクノロジーの研究開発への支出は、約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9,200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年）である。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政府は、医療機器・医薬品の輸入依存度低下施策を推進している。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角丸四角形 31"/>
          <p:cNvSpPr/>
          <p:nvPr/>
        </p:nvSpPr>
        <p:spPr>
          <a:xfrm>
            <a:off x="560512" y="2924944"/>
            <a:ext cx="1296144" cy="360040"/>
          </a:xfrm>
          <a:prstGeom prst="roundRect">
            <a:avLst>
              <a:gd name="adj" fmla="val 12258"/>
            </a:avLst>
          </a:prstGeom>
          <a:gradFill>
            <a:gsLst>
              <a:gs pos="24000">
                <a:srgbClr val="A2BBDC"/>
              </a:gs>
              <a:gs pos="100000">
                <a:srgbClr val="DDE6F3"/>
              </a:gs>
            </a:gsLst>
            <a:lin ang="0" scaled="1"/>
          </a:gradFill>
        </p:spPr>
        <p:txBody>
          <a:bodyPr wrap="square" lIns="72000" rIns="0" anchor="ctr" anchorCtr="0">
            <a:noAutofit/>
          </a:bodyPr>
          <a:lstStyle/>
          <a:p>
            <a:pPr lvl="0"/>
            <a:r>
              <a:rPr lang="en-US" altLang="ja-JP">
                <a:solidFill>
                  <a:srgbClr val="000000"/>
                </a:solidFill>
                <a:latin typeface="Arial Black" panose="020B0A04020102020204" pitchFamily="34" charset="0"/>
              </a:rPr>
              <a:t>2025</a:t>
            </a:r>
            <a:r>
              <a:rPr lang="ja-JP" altLang="ja-JP" sz="1600">
                <a:solidFill>
                  <a:srgbClr val="000000"/>
                </a:solidFill>
                <a:latin typeface="HGP創英角ｺﾞｼｯｸUB" panose="020B0900000000000000" pitchFamily="50" charset="-128"/>
                <a:ea typeface="HGP創英角ｺﾞｼｯｸUB" panose="020B0900000000000000" pitchFamily="50" charset="-128"/>
              </a:rPr>
              <a:t>年</a:t>
            </a:r>
            <a:r>
              <a:rPr lang="ja-JP" altLang="en-US" sz="1050">
                <a:solidFill>
                  <a:srgbClr val="000000"/>
                </a:solidFill>
                <a:latin typeface="ＭＳ Ｐゴシック" panose="020B0600070205080204" pitchFamily="50" charset="-128"/>
                <a:ea typeface="ＭＳ Ｐゴシック" panose="020B0600070205080204" pitchFamily="50" charset="-128"/>
              </a:rPr>
              <a:t>までに</a:t>
            </a:r>
            <a:endParaRPr lang="ja-JP" altLang="en-US" sz="16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3" name="角丸四角形 32"/>
          <p:cNvSpPr/>
          <p:nvPr/>
        </p:nvSpPr>
        <p:spPr>
          <a:xfrm>
            <a:off x="560512" y="3717032"/>
            <a:ext cx="3672408" cy="360040"/>
          </a:xfrm>
          <a:prstGeom prst="roundRect">
            <a:avLst>
              <a:gd name="adj" fmla="val 7849"/>
            </a:avLst>
          </a:prstGeom>
          <a:gradFill>
            <a:gsLst>
              <a:gs pos="24000">
                <a:srgbClr val="A2BBDC"/>
              </a:gs>
              <a:gs pos="100000">
                <a:srgbClr val="DDE6F3"/>
              </a:gs>
            </a:gsLst>
            <a:lin ang="0" scaled="1"/>
          </a:gradFill>
        </p:spPr>
        <p:txBody>
          <a:bodyPr wrap="none" lIns="72000" anchor="ctr" anchorCtr="0">
            <a:noAutofit/>
          </a:bodyPr>
          <a:lstStyle/>
          <a:p>
            <a:pPr lvl="0"/>
            <a:r>
              <a:rPr lang="ja-JP" altLang="en-US" sz="1600" b="1" dirty="0"/>
              <a:t>ロシア版シリコンバレー スコルコヴォ設立</a:t>
            </a:r>
          </a:p>
        </p:txBody>
      </p:sp>
      <p:grpSp>
        <p:nvGrpSpPr>
          <p:cNvPr id="16" name="グループ化 7"/>
          <p:cNvGrpSpPr/>
          <p:nvPr/>
        </p:nvGrpSpPr>
        <p:grpSpPr>
          <a:xfrm>
            <a:off x="416496" y="1844824"/>
            <a:ext cx="9073008" cy="288032"/>
            <a:chOff x="4944173" y="2113806"/>
            <a:chExt cx="5861371" cy="288032"/>
          </a:xfrm>
        </p:grpSpPr>
        <p:cxnSp>
          <p:nvCxnSpPr>
            <p:cNvPr id="17" name="直線コネクタ 1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医療機器・医薬品の輸入依存度を低下させるための施策</a:t>
              </a:r>
            </a:p>
          </p:txBody>
        </p:sp>
      </p:grpSp>
    </p:spTree>
    <p:extLst>
      <p:ext uri="{BB962C8B-B14F-4D97-AF65-F5344CB8AC3E}">
        <p14:creationId xmlns:p14="http://schemas.microsoft.com/office/powerpoint/2010/main" val="462424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380645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ロシア／日本との関わり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a:t>外交関係</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月、安倍総理大臣がロシアを訪問し、プーチン大統領との間で日露首脳会談が行われた。</a:t>
            </a:r>
          </a:p>
        </p:txBody>
      </p:sp>
      <p:grpSp>
        <p:nvGrpSpPr>
          <p:cNvPr id="15" name="グループ化 14"/>
          <p:cNvGrpSpPr/>
          <p:nvPr/>
        </p:nvGrpSpPr>
        <p:grpSpPr>
          <a:xfrm>
            <a:off x="1640632" y="1954242"/>
            <a:ext cx="7488000" cy="330721"/>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ロシア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886704663"/>
              </p:ext>
            </p:extLst>
          </p:nvPr>
        </p:nvGraphicFramePr>
        <p:xfrm>
          <a:off x="776536" y="2284964"/>
          <a:ext cx="8352096" cy="4132984"/>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3744000">
                  <a:extLst>
                    <a:ext uri="{9D8B030D-6E8A-4147-A177-3AD203B41FA5}">
                      <a16:colId xmlns:a16="http://schemas.microsoft.com/office/drawing/2014/main" val="20002"/>
                    </a:ext>
                  </a:extLst>
                </a:gridCol>
              </a:tblGrid>
              <a:tr h="178462">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フラトコフ首相、ナルィシュキン副首相（</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メドヴェージェフ大統領、ラヴロフ外相、</a:t>
                      </a:r>
                      <a:b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ナルィシュキン大統領府長官、グルィズロフ国家院議長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福田総理大臣</a:t>
                      </a:r>
                      <a:r>
                        <a:rPr kumimoji="1" lang="ja-JP" altLang="en-US" sz="105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高村外務大臣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プーチン首相、ナルィシュキン大統領府長官（</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ミロノフ連邦院議長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麻生総理大臣</a:t>
                      </a:r>
                      <a:r>
                        <a:rPr kumimoji="1" lang="ja-JP" altLang="en-US" sz="105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105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江田参議院議長</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メドヴェージェフ大統領、フリステンコ産業貿易相、</a:t>
                      </a:r>
                      <a:b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ラヴロフ外相、ナルィシュキン大統領府長官（</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r>
                        <a:rPr lang="en-US" altLang="zh-TW" sz="105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784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フリステンコ産業貿易相、ナルィシュキン大統領府長官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シュヴァロフ第一副首相、ラヴロフ外相、マトヴィエンコ連邦院（上院）議長、ナルィシュキン国家院（下院）議長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r>
                        <a:rPr kumimoji="1" lang="ja-JP" altLang="en-US"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69533">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ドヴォルコヴィッチ副首相、ラヴロフ外相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回）、麻生副総理兼財務大臣（</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784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ナルィシュキン国家院議長、ドヴォルコヴィッチ副首相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プーチン大統領、ラヴロフ外相、ナルィシュキン国家院議長、ドヴォルコヴィッチ副首相、マトヴィエンコ連邦院（上院）議長、シュヴァロフ第一副首相、ナルィシュキン国家院議長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回）、世耕経済産業大臣（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回）、岸田外務大臣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回）、河野外務大臣、世耕経済産業大臣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78462">
                <a:tc>
                  <a:txBody>
                    <a:bodyPr/>
                    <a:lstStyle/>
                    <a:p>
                      <a:pPr algn="ctr" fontAlgn="ctr" hangingPunct="0"/>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オレシュキン経済発展大臣</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1"/>
                  </a:ext>
                </a:extLst>
              </a:tr>
            </a:tbl>
          </a:graphicData>
        </a:graphic>
      </p:graphicFrame>
      <p:sp>
        <p:nvSpPr>
          <p:cNvPr id="36" name="テキスト ボックス 35"/>
          <p:cNvSpPr txBox="1"/>
          <p:nvPr/>
        </p:nvSpPr>
        <p:spPr>
          <a:xfrm>
            <a:off x="235675"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628800"/>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4655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1/5</a:t>
            </a:r>
            <a:r>
              <a:rPr lang="ja-JP" altLang="en-US" dirty="0">
                <a:latin typeface="Arial Black" panose="020B0A04020102020204" pitchFamily="34" charset="0"/>
              </a:rPr>
              <a:t>）</a:t>
            </a:r>
          </a:p>
        </p:txBody>
      </p:sp>
      <p:sp>
        <p:nvSpPr>
          <p:cNvPr id="10" name="Rectangle 6"/>
          <p:cNvSpPr>
            <a:spLocks noChangeArrowheads="1"/>
          </p:cNvSpPr>
          <p:nvPr/>
        </p:nvSpPr>
        <p:spPr bwMode="auto">
          <a:xfrm>
            <a:off x="200472" y="180978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a:t>
            </a:r>
          </a:p>
        </p:txBody>
      </p:sp>
      <p:graphicFrame>
        <p:nvGraphicFramePr>
          <p:cNvPr id="9" name="表 8"/>
          <p:cNvGraphicFramePr>
            <a:graphicFrameLocks noGrp="1"/>
          </p:cNvGraphicFramePr>
          <p:nvPr>
            <p:extLst>
              <p:ext uri="{D42A27DB-BD31-4B8C-83A1-F6EECF244321}">
                <p14:modId xmlns:p14="http://schemas.microsoft.com/office/powerpoint/2010/main" val="4157059529"/>
              </p:ext>
            </p:extLst>
          </p:nvPr>
        </p:nvGraphicFramePr>
        <p:xfrm>
          <a:off x="200472" y="2169828"/>
          <a:ext cx="9504000" cy="38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4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北斗</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画像診断センター建屋改修・増築工事完了</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診断機械の輸送および据え付け</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オープンに向けた環境整備（トライアル診断）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現地医療関係者との交流・人材育成・第二次予防医療の啓蒙活動、医学生向けセミナー開催</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月に建屋改修工事を竣工し、</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月に増築棟工事を竣工した。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メインの診断機械である</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、エコーの現地への設置を完了した。（</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月上旬設置完了予定）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北斗病院で現地スタッフに対するトレーニングを実施</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受診者</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名に対するトライアル診断（</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を除く機器を用いた診断）を通して、動線の改善や消耗品・備品の追加等、オープンまでに対応すべき事項が把握で</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や関係者に対して、第二次予防医療に関するセミナーを実施し、セミナー内容に対する意見を収集し、内容をブラッシュアップすることで、オープン後の営業時に活用可能な資料をつくる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国際口腔医療</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財団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現地医療機関との提携</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日本人医師の派遣および現地でのコンサルティングサービス提供</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日本人医師によるセミナーの実施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現地医療機関や関連事業者へのヒアリング</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健康診断の普及状況を含め、本事業を実施する上での基本情報となるロシアの医療事情を把握した。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112342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503256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1" imgW="360" imgH="360" progId="TCLayout.ActiveDocument.1">
                  <p:embed/>
                </p:oleObj>
              </mc:Choice>
              <mc:Fallback>
                <p:oleObj name="think-cell Slide"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年時点で都市化率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％以上と、すでに都市化が進んでいる。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4" name="Object 13"/>
          <p:cNvGraphicFramePr>
            <a:graphicFrameLocks/>
          </p:cNvGraphicFramePr>
          <p:nvPr>
            <p:custDataLst>
              <p:tags r:id="rId4"/>
            </p:custDataLst>
            <p:extLst>
              <p:ext uri="{D42A27DB-BD31-4B8C-83A1-F6EECF244321}">
                <p14:modId xmlns:p14="http://schemas.microsoft.com/office/powerpoint/2010/main" val="4249850584"/>
              </p:ext>
            </p:extLst>
          </p:nvPr>
        </p:nvGraphicFramePr>
        <p:xfrm>
          <a:off x="114300" y="2133600"/>
          <a:ext cx="4495865" cy="4200436"/>
        </p:xfrm>
        <a:graphic>
          <a:graphicData uri="http://schemas.openxmlformats.org/presentationml/2006/ole">
            <mc:AlternateContent xmlns:mc="http://schemas.openxmlformats.org/markup-compatibility/2006">
              <mc:Choice xmlns:v="urn:schemas-microsoft-com:vml" Requires="v">
                <p:oleObj spid="_x0000_s6147" name="Chart" r:id="rId43" imgW="4495865" imgH="4200436" progId="MSGraph.Chart.8">
                  <p:embed followColorScheme="full"/>
                </p:oleObj>
              </mc:Choice>
              <mc:Fallback>
                <p:oleObj name="Chart" r:id="rId43" imgW="4495865" imgH="4200436" progId="MSGraph.Chart.8">
                  <p:embed followColorScheme="full"/>
                  <p:pic>
                    <p:nvPicPr>
                      <p:cNvPr id="14" name="Object 13"/>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14300" y="2133600"/>
                        <a:ext cx="4495865" cy="4200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Placeholder 12"/>
          <p:cNvSpPr>
            <a:spLocks noGrp="1"/>
          </p:cNvSpPr>
          <p:nvPr>
            <p:custDataLst>
              <p:tags r:id="rId5"/>
            </p:custDataLst>
          </p:nvPr>
        </p:nvSpPr>
        <p:spPr bwMode="gray">
          <a:xfrm>
            <a:off x="32702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31" name="Text Placeholder 12"/>
          <p:cNvSpPr>
            <a:spLocks noGrp="1"/>
          </p:cNvSpPr>
          <p:nvPr>
            <p:custDataLst>
              <p:tags r:id="rId6"/>
            </p:custDataLst>
          </p:nvPr>
        </p:nvSpPr>
        <p:spPr bwMode="gray">
          <a:xfrm>
            <a:off x="42957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C443FD-11FB-44E1-9ADE-C28FEEE118F1}" type="datetime'''''''''''''''5''''''''''0'''''''''''''''">
              <a:rPr lang="ja-JP" altLang="en-US" sz="1000" b="0"/>
              <a:pPr algn="ctr">
                <a:spcBef>
                  <a:spcPct val="0"/>
                </a:spcBef>
                <a:spcAft>
                  <a:spcPct val="0"/>
                </a:spcAft>
              </a:pPr>
              <a:t>50</a:t>
            </a:fld>
            <a:endParaRPr kumimoji="0" lang="ja-JP" altLang="en-US" sz="1000" b="0" dirty="0">
              <a:sym typeface="+mn-lt"/>
            </a:endParaRPr>
          </a:p>
        </p:txBody>
      </p:sp>
      <p:sp>
        <p:nvSpPr>
          <p:cNvPr id="25" name="Text Placeholder 12"/>
          <p:cNvSpPr>
            <a:spLocks noGrp="1"/>
          </p:cNvSpPr>
          <p:nvPr>
            <p:custDataLst>
              <p:tags r:id="rId7"/>
            </p:custDataLst>
          </p:nvPr>
        </p:nvSpPr>
        <p:spPr bwMode="gray">
          <a:xfrm>
            <a:off x="21145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EA4AC9-9359-4E1B-A8D1-55071C707A82}"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8"/>
            </p:custDataLst>
          </p:nvPr>
        </p:nvSpPr>
        <p:spPr bwMode="gray">
          <a:xfrm>
            <a:off x="17526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D5DAB8-3C22-4298-9209-22C109D2F743}"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9"/>
            </p:custDataLst>
          </p:nvPr>
        </p:nvSpPr>
        <p:spPr bwMode="gray">
          <a:xfrm>
            <a:off x="13906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B9536-13EB-4DCD-92E6-C9366FF91A00}" type="datetime'10'''''''''''''''''''''''''''''''''">
              <a:rPr lang="ja-JP" altLang="en-US" sz="1000" b="0"/>
              <a:pPr algn="ctr">
                <a:spcBef>
                  <a:spcPct val="0"/>
                </a:spcBef>
                <a:spcAft>
                  <a:spcPct val="0"/>
                </a:spcAft>
              </a:pPr>
              <a:t>10</a:t>
            </a:fld>
            <a:endParaRPr kumimoji="0" lang="ja-JP" altLang="en-US" sz="1000" b="0" dirty="0">
              <a:sym typeface="+mn-lt"/>
            </a:endParaRPr>
          </a:p>
        </p:txBody>
      </p:sp>
      <p:sp>
        <p:nvSpPr>
          <p:cNvPr id="17" name="Text Placeholder 12"/>
          <p:cNvSpPr>
            <a:spLocks noGrp="1"/>
          </p:cNvSpPr>
          <p:nvPr>
            <p:custDataLst>
              <p:tags r:id="rId10"/>
            </p:custDataLst>
          </p:nvPr>
        </p:nvSpPr>
        <p:spPr bwMode="gray">
          <a:xfrm>
            <a:off x="10287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9F07D1-20AB-4026-9DD4-BB7BE84CC0C9}" type="datetime'''''''''''''''''''''05'''''''''''''''''''''''">
              <a:rPr lang="ja-JP" altLang="en-US" sz="1000" b="0"/>
              <a:pPr algn="ctr">
                <a:spcBef>
                  <a:spcPct val="0"/>
                </a:spcBef>
                <a:spcAft>
                  <a:spcPct val="0"/>
                </a:spcAft>
              </a:pPr>
              <a:t>05</a:t>
            </a:fld>
            <a:endParaRPr kumimoji="0" lang="ja-JP" altLang="en-US" sz="1000" b="0" dirty="0">
              <a:sym typeface="+mn-lt"/>
            </a:endParaRPr>
          </a:p>
        </p:txBody>
      </p:sp>
      <p:sp>
        <p:nvSpPr>
          <p:cNvPr id="16" name="Text Placeholder 12"/>
          <p:cNvSpPr>
            <a:spLocks noGrp="1"/>
          </p:cNvSpPr>
          <p:nvPr>
            <p:custDataLst>
              <p:tags r:id="rId11"/>
            </p:custDataLst>
          </p:nvPr>
        </p:nvSpPr>
        <p:spPr bwMode="gray">
          <a:xfrm>
            <a:off x="5969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A5BD97-2516-4396-B7C6-DC0FFD1A1D1C}"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59" name="テキスト プレースホルダ 9"/>
          <p:cNvSpPr>
            <a:spLocks noGrp="1"/>
          </p:cNvSpPr>
          <p:nvPr>
            <p:custDataLst>
              <p:tags r:id="rId12"/>
            </p:custDataLst>
          </p:nvPr>
        </p:nvSpPr>
        <p:spPr bwMode="gray">
          <a:xfrm>
            <a:off x="657225" y="4830763"/>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F7FF7FE-986F-4F08-BB25-EE99AFD88233}" type="datetime'''''''''''''''''''''''''2''''''''''''6''.''''''''''7'''''">
              <a:rPr kumimoji="0" lang="ja-JP" altLang="en-US" sz="1000">
                <a:sym typeface="+mn-lt"/>
              </a:rPr>
              <a:pPr marL="0" indent="0">
                <a:spcBef>
                  <a:spcPct val="0"/>
                </a:spcBef>
                <a:buNone/>
              </a:pPr>
              <a:t>26.7</a:t>
            </a:fld>
            <a:endParaRPr kumimoji="0" lang="ja-JP" altLang="en-US" sz="1000" dirty="0">
              <a:sym typeface="+mn-lt"/>
            </a:endParaRPr>
          </a:p>
        </p:txBody>
      </p:sp>
      <p:sp useBgFill="1">
        <p:nvSpPr>
          <p:cNvPr id="60" name="テキスト プレースホルダ 9"/>
          <p:cNvSpPr>
            <a:spLocks noGrp="1"/>
          </p:cNvSpPr>
          <p:nvPr>
            <p:custDataLst>
              <p:tags r:id="rId13"/>
            </p:custDataLst>
          </p:nvPr>
        </p:nvSpPr>
        <p:spPr bwMode="gray">
          <a:xfrm>
            <a:off x="657225" y="3217863"/>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58EF1A-616A-4722-9743-351F53D137DA}" type="datetime'7''''''''3''''''''.''''''''''4'''''">
              <a:rPr kumimoji="0" lang="ja-JP" altLang="en-US" sz="1000">
                <a:sym typeface="+mn-lt"/>
              </a:rPr>
              <a:pPr marL="0" indent="0">
                <a:spcBef>
                  <a:spcPct val="0"/>
                </a:spcBef>
                <a:buNone/>
              </a:pPr>
              <a:t>73.4</a:t>
            </a:fld>
            <a:endParaRPr kumimoji="0" lang="ja-JP" altLang="en-US" sz="1000" dirty="0">
              <a:sym typeface="+mn-lt"/>
            </a:endParaRPr>
          </a:p>
        </p:txBody>
      </p:sp>
      <p:sp>
        <p:nvSpPr>
          <p:cNvPr id="30" name="Text Placeholder 12"/>
          <p:cNvSpPr>
            <a:spLocks noGrp="1"/>
          </p:cNvSpPr>
          <p:nvPr>
            <p:custDataLst>
              <p:tags r:id="rId14"/>
            </p:custDataLst>
          </p:nvPr>
        </p:nvSpPr>
        <p:spPr bwMode="gray">
          <a:xfrm>
            <a:off x="3933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78EC57-E96A-4A2E-93C0-7D6CAF95F055}"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5"/>
            </p:custDataLst>
          </p:nvPr>
        </p:nvSpPr>
        <p:spPr bwMode="gray">
          <a:xfrm>
            <a:off x="35718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A9A38D-9324-4354-90B3-41448D8664D8}"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6"/>
            </p:custDataLst>
          </p:nvPr>
        </p:nvSpPr>
        <p:spPr bwMode="gray">
          <a:xfrm>
            <a:off x="32099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D4066B-2A4E-4C27-83F7-AD027CEDD41B}"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7"/>
            </p:custDataLst>
          </p:nvPr>
        </p:nvSpPr>
        <p:spPr bwMode="gray">
          <a:xfrm>
            <a:off x="28479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9ADB65-6A7D-40FA-AC23-F982066BBBA7}"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8"/>
            </p:custDataLst>
          </p:nvPr>
        </p:nvSpPr>
        <p:spPr bwMode="gray">
          <a:xfrm>
            <a:off x="24860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33E54A-77EF-47F7-9022-C8EDB19A68F2}" type="datetime'''''2''''''''''''''''''''''''''''5'''''">
              <a:rPr lang="ja-JP" altLang="en-US" sz="1000" b="0"/>
              <a:pPr algn="ctr">
                <a:spcBef>
                  <a:spcPct val="0"/>
                </a:spcBef>
                <a:spcAft>
                  <a:spcPct val="0"/>
                </a:spcAft>
              </a:pPr>
              <a:t>25</a:t>
            </a:fld>
            <a:endParaRPr kumimoji="0" lang="ja-JP" altLang="en-US" sz="1000" b="0" dirty="0">
              <a:sym typeface="+mn-lt"/>
            </a:endParaRPr>
          </a:p>
        </p:txBody>
      </p:sp>
      <p:cxnSp>
        <p:nvCxnSpPr>
          <p:cNvPr id="36" name="Straight Connector 35"/>
          <p:cNvCxnSpPr/>
          <p:nvPr>
            <p:custDataLst>
              <p:tags r:id="rId19"/>
            </p:custDataLst>
          </p:nvPr>
        </p:nvCxnSpPr>
        <p:spPr bwMode="gray">
          <a:xfrm>
            <a:off x="3517900" y="4302125"/>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0"/>
            </p:custDataLst>
          </p:nvPr>
        </p:nvCxnSpPr>
        <p:spPr bwMode="gray">
          <a:xfrm>
            <a:off x="3517900" y="4098925"/>
            <a:ext cx="285750" cy="0"/>
          </a:xfrm>
          <a:prstGeom prst="line">
            <a:avLst/>
          </a:prstGeom>
          <a:ln w="9525">
            <a:solidFill>
              <a:srgbClr val="C0E6F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custDataLst>
              <p:tags r:id="rId21"/>
            </p:custDataLst>
          </p:nvPr>
        </p:nvSpPr>
        <p:spPr bwMode="gray">
          <a:xfrm>
            <a:off x="3627438" y="4268788"/>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7" name="Oval 36"/>
          <p:cNvSpPr/>
          <p:nvPr>
            <p:custDataLst>
              <p:tags r:id="rId22"/>
            </p:custDataLst>
          </p:nvPr>
        </p:nvSpPr>
        <p:spPr bwMode="gray">
          <a:xfrm>
            <a:off x="3627438" y="4065588"/>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0" name="Text Placeholder 12"/>
          <p:cNvSpPr>
            <a:spLocks noGrp="1"/>
          </p:cNvSpPr>
          <p:nvPr>
            <p:custDataLst>
              <p:tags r:id="rId23"/>
            </p:custDataLst>
          </p:nvPr>
        </p:nvSpPr>
        <p:spPr bwMode="gray">
          <a:xfrm>
            <a:off x="3854450" y="4230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F77E976-C51F-41F6-9F2C-6D07F7989A08}" type="datetime'''農''''村部'''''''''''''''''''''''''''''''''''''''''''''''''">
              <a:rPr lang="ja-JP" altLang="en-US" sz="1000" b="0"/>
              <a:pPr>
                <a:spcBef>
                  <a:spcPct val="0"/>
                </a:spcBef>
                <a:spcAft>
                  <a:spcPct val="0"/>
                </a:spcAft>
              </a:pPr>
              <a:t>農村部</a:t>
            </a:fld>
            <a:endParaRPr kumimoji="0" lang="ja-JP" altLang="en-US" sz="1000" b="0" dirty="0">
              <a:sym typeface="+mn-lt"/>
            </a:endParaRPr>
          </a:p>
        </p:txBody>
      </p:sp>
      <p:sp>
        <p:nvSpPr>
          <p:cNvPr id="39" name="Text Placeholder 12"/>
          <p:cNvSpPr>
            <a:spLocks noGrp="1"/>
          </p:cNvSpPr>
          <p:nvPr>
            <p:custDataLst>
              <p:tags r:id="rId24"/>
            </p:custDataLst>
          </p:nvPr>
        </p:nvSpPr>
        <p:spPr bwMode="gray">
          <a:xfrm>
            <a:off x="3854450" y="4027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460F0E0-F6BD-4400-99C2-8542ABB47FFC}"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1" name="Object 40"/>
          <p:cNvGraphicFramePr>
            <a:graphicFrameLocks/>
          </p:cNvGraphicFramePr>
          <p:nvPr>
            <p:custDataLst>
              <p:tags r:id="rId25"/>
            </p:custDataLst>
            <p:extLst>
              <p:ext uri="{D42A27DB-BD31-4B8C-83A1-F6EECF244321}">
                <p14:modId xmlns:p14="http://schemas.microsoft.com/office/powerpoint/2010/main" val="16864373"/>
              </p:ext>
            </p:extLst>
          </p:nvPr>
        </p:nvGraphicFramePr>
        <p:xfrm>
          <a:off x="4838701" y="2209800"/>
          <a:ext cx="4552823" cy="4067089"/>
        </p:xfrm>
        <a:graphic>
          <a:graphicData uri="http://schemas.openxmlformats.org/presentationml/2006/ole">
            <mc:AlternateContent xmlns:mc="http://schemas.openxmlformats.org/markup-compatibility/2006">
              <mc:Choice xmlns:v="urn:schemas-microsoft-com:vml" Requires="v">
                <p:oleObj spid="_x0000_s6148" name="Chart" r:id="rId45" imgW="4552823" imgH="4067089" progId="MSGraph.Chart.8">
                  <p:embed followColorScheme="full"/>
                </p:oleObj>
              </mc:Choice>
              <mc:Fallback>
                <p:oleObj name="Chart" r:id="rId45" imgW="4552823" imgH="4067089" progId="MSGraph.Chart.8">
                  <p:embed followColorScheme="full"/>
                  <p:pic>
                    <p:nvPicPr>
                      <p:cNvPr id="41" name="Object 40"/>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38701" y="2209800"/>
                        <a:ext cx="4552823" cy="4067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Placeholder 12"/>
          <p:cNvSpPr>
            <a:spLocks noGrp="1"/>
          </p:cNvSpPr>
          <p:nvPr>
            <p:custDataLst>
              <p:tags r:id="rId26"/>
            </p:custDataLst>
          </p:nvPr>
        </p:nvSpPr>
        <p:spPr bwMode="gray">
          <a:xfrm>
            <a:off x="49720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5" name="Text Placeholder 12"/>
          <p:cNvSpPr>
            <a:spLocks noGrp="1"/>
          </p:cNvSpPr>
          <p:nvPr>
            <p:custDataLst>
              <p:tags r:id="rId27"/>
            </p:custDataLst>
          </p:nvPr>
        </p:nvSpPr>
        <p:spPr bwMode="gray">
          <a:xfrm>
            <a:off x="8248650"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A3FD22-8351-4DD1-B0EA-2532E568D371}"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3" name="Text Placeholder 12"/>
          <p:cNvSpPr>
            <a:spLocks noGrp="1"/>
          </p:cNvSpPr>
          <p:nvPr>
            <p:custDataLst>
              <p:tags r:id="rId28"/>
            </p:custDataLst>
          </p:nvPr>
        </p:nvSpPr>
        <p:spPr bwMode="gray">
          <a:xfrm>
            <a:off x="72263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4E3AAD-4300-4BEB-A970-FD9D94E1EC1E}" type="datetime'''''''2''''''0''1''''0'''''''''''">
              <a:rPr lang="ja-JP" altLang="en-US" sz="1000" b="0"/>
              <a:pPr algn="ctr">
                <a:spcBef>
                  <a:spcPct val="0"/>
                </a:spcBef>
                <a:spcAft>
                  <a:spcPct val="0"/>
                </a:spcAft>
              </a:pPr>
              <a:t>2010</a:t>
            </a:fld>
            <a:endParaRPr kumimoji="0" lang="ja-JP" altLang="en-US" sz="1000" b="0" dirty="0">
              <a:sym typeface="+mn-lt"/>
            </a:endParaRPr>
          </a:p>
        </p:txBody>
      </p:sp>
      <p:sp>
        <p:nvSpPr>
          <p:cNvPr id="44" name="Text Placeholder 12"/>
          <p:cNvSpPr>
            <a:spLocks noGrp="1"/>
          </p:cNvSpPr>
          <p:nvPr>
            <p:custDataLst>
              <p:tags r:id="rId29"/>
            </p:custDataLst>
          </p:nvPr>
        </p:nvSpPr>
        <p:spPr bwMode="gray">
          <a:xfrm>
            <a:off x="594995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F96F59-97C7-46DB-B23A-429CCFAA1B29}" type="datetime'''''''2''''''''''''''''''''''00''0'''''''">
              <a:rPr lang="ja-JP" altLang="en-US" sz="1000" b="0"/>
              <a:pPr algn="ctr">
                <a:spcBef>
                  <a:spcPct val="0"/>
                </a:spcBef>
                <a:spcAft>
                  <a:spcPct val="0"/>
                </a:spcAft>
              </a:pPr>
              <a:t>2000</a:t>
            </a:fld>
            <a:endParaRPr kumimoji="0" lang="ja-JP" altLang="en-US" sz="1000" b="0" dirty="0">
              <a:sym typeface="+mn-lt"/>
            </a:endParaRPr>
          </a:p>
        </p:txBody>
      </p:sp>
      <p:sp>
        <p:nvSpPr>
          <p:cNvPr id="49" name="Rectangle 48"/>
          <p:cNvSpPr/>
          <p:nvPr>
            <p:custDataLst>
              <p:tags r:id="rId30"/>
            </p:custDataLst>
          </p:nvPr>
        </p:nvSpPr>
        <p:spPr bwMode="gray">
          <a:xfrm>
            <a:off x="5737225" y="3200400"/>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8" name="Rectangle 47"/>
          <p:cNvSpPr/>
          <p:nvPr>
            <p:custDataLst>
              <p:tags r:id="rId31"/>
            </p:custDataLst>
          </p:nvPr>
        </p:nvSpPr>
        <p:spPr bwMode="gray">
          <a:xfrm>
            <a:off x="5737225" y="2590800"/>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2"/>
            </p:custDataLst>
          </p:nvPr>
        </p:nvSpPr>
        <p:spPr bwMode="gray">
          <a:xfrm>
            <a:off x="5737225" y="279400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7" name="Rectangle 46"/>
          <p:cNvSpPr/>
          <p:nvPr>
            <p:custDataLst>
              <p:tags r:id="rId33"/>
            </p:custDataLst>
          </p:nvPr>
        </p:nvSpPr>
        <p:spPr bwMode="gray">
          <a:xfrm>
            <a:off x="5737225" y="2997200"/>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4"/>
            </p:custDataLst>
          </p:nvPr>
        </p:nvSpPr>
        <p:spPr bwMode="gray">
          <a:xfrm>
            <a:off x="5737225" y="340360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Text Placeholder 12"/>
          <p:cNvSpPr>
            <a:spLocks noGrp="1"/>
          </p:cNvSpPr>
          <p:nvPr>
            <p:custDataLst>
              <p:tags r:id="rId35"/>
            </p:custDataLst>
          </p:nvPr>
        </p:nvSpPr>
        <p:spPr bwMode="gray">
          <a:xfrm>
            <a:off x="5967413" y="3195638"/>
            <a:ext cx="1122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626317A-1C3E-4676-9C04-AF74AD53CD0E}" type="datetime'''''''''''サン''''''''''''クト''''''''ペテ''ルブ''''ルク'''''''''''''">
              <a:rPr lang="ja-JP" altLang="en-US" sz="1000" b="0"/>
              <a:pPr>
                <a:spcBef>
                  <a:spcPct val="0"/>
                </a:spcBef>
                <a:spcAft>
                  <a:spcPct val="0"/>
                </a:spcAft>
              </a:pPr>
              <a:t>サンクトペテルブルク</a:t>
            </a:fld>
            <a:endParaRPr kumimoji="0" lang="ja-JP" altLang="en-US" sz="1000" b="0" dirty="0">
              <a:sym typeface="+mn-lt"/>
            </a:endParaRPr>
          </a:p>
        </p:txBody>
      </p:sp>
      <p:sp>
        <p:nvSpPr>
          <p:cNvPr id="52" name="Text Placeholder 12"/>
          <p:cNvSpPr>
            <a:spLocks noGrp="1"/>
          </p:cNvSpPr>
          <p:nvPr>
            <p:custDataLst>
              <p:tags r:id="rId36"/>
            </p:custDataLst>
          </p:nvPr>
        </p:nvSpPr>
        <p:spPr bwMode="gray">
          <a:xfrm>
            <a:off x="5967413" y="3398838"/>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6AD1FA5-2D9B-4928-BD3F-B97AABCE2055}" type="datetime'''''''''''''''''''''''モス''''''ク''''''''''''''ワ'''''''''''">
              <a:rPr lang="ja-JP" altLang="en-US" sz="1000" b="0"/>
              <a:pPr>
                <a:spcBef>
                  <a:spcPct val="0"/>
                </a:spcBef>
                <a:spcAft>
                  <a:spcPct val="0"/>
                </a:spcAft>
              </a:pPr>
              <a:t>モスクワ</a:t>
            </a:fld>
            <a:endParaRPr kumimoji="0" lang="ja-JP" altLang="en-US" sz="1000" b="0" dirty="0">
              <a:sym typeface="+mn-lt"/>
            </a:endParaRPr>
          </a:p>
        </p:txBody>
      </p:sp>
      <p:sp>
        <p:nvSpPr>
          <p:cNvPr id="54" name="Text Placeholder 12"/>
          <p:cNvSpPr>
            <a:spLocks noGrp="1"/>
          </p:cNvSpPr>
          <p:nvPr>
            <p:custDataLst>
              <p:tags r:id="rId37"/>
            </p:custDataLst>
          </p:nvPr>
        </p:nvSpPr>
        <p:spPr bwMode="gray">
          <a:xfrm>
            <a:off x="5967413" y="2992438"/>
            <a:ext cx="882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767CA52-D18B-4C21-94A1-AE28CEEBBE51}" type="datetime'''ノ''''ヴ''''ォシ''ビ''''ル''ス''''ク'''''''''''">
              <a:rPr lang="ja-JP" altLang="en-US" sz="1000" b="0"/>
              <a:pPr>
                <a:spcBef>
                  <a:spcPct val="0"/>
                </a:spcBef>
                <a:spcAft>
                  <a:spcPct val="0"/>
                </a:spcAft>
              </a:pPr>
              <a:t>ノヴォシビルスク</a:t>
            </a:fld>
            <a:endParaRPr kumimoji="0" lang="ja-JP" altLang="en-US" sz="1000" b="0" dirty="0">
              <a:sym typeface="+mn-lt"/>
            </a:endParaRPr>
          </a:p>
        </p:txBody>
      </p:sp>
      <p:sp>
        <p:nvSpPr>
          <p:cNvPr id="55" name="Text Placeholder 12"/>
          <p:cNvSpPr>
            <a:spLocks noGrp="1"/>
          </p:cNvSpPr>
          <p:nvPr>
            <p:custDataLst>
              <p:tags r:id="rId38"/>
            </p:custDataLst>
          </p:nvPr>
        </p:nvSpPr>
        <p:spPr bwMode="gray">
          <a:xfrm>
            <a:off x="5967413" y="2789238"/>
            <a:ext cx="877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8FFED9E-77F2-4431-965E-F7FEB8DBA67C}" type="datetime'''エ''''''カテ''''リ''''''ンブ''''ル''''''''''''''ク'''''''''''">
              <a:rPr lang="ja-JP" altLang="en-US" sz="1000" b="0"/>
              <a:pPr>
                <a:spcBef>
                  <a:spcPct val="0"/>
                </a:spcBef>
                <a:spcAft>
                  <a:spcPct val="0"/>
                </a:spcAft>
              </a:pPr>
              <a:t>エカテリンブルク</a:t>
            </a:fld>
            <a:endParaRPr kumimoji="0" lang="ja-JP" altLang="en-US" sz="1000" b="0" dirty="0">
              <a:sym typeface="+mn-lt"/>
            </a:endParaRPr>
          </a:p>
        </p:txBody>
      </p:sp>
      <p:sp>
        <p:nvSpPr>
          <p:cNvPr id="56" name="Text Placeholder 12"/>
          <p:cNvSpPr>
            <a:spLocks noGrp="1"/>
          </p:cNvSpPr>
          <p:nvPr>
            <p:custDataLst>
              <p:tags r:id="rId39"/>
            </p:custDataLst>
          </p:nvPr>
        </p:nvSpPr>
        <p:spPr bwMode="gray">
          <a:xfrm>
            <a:off x="5967413" y="2586038"/>
            <a:ext cx="9350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1BFA9DF-1CE5-4E5B-8E8F-31E09D43F293}" type="datetime'ニ''''ジ''''''''ニ''・''''''''''ノ''''''''''''ヴゴ''''ロド'''''''''">
              <a:rPr lang="ja-JP" altLang="en-US" sz="1000" b="0"/>
              <a:pPr>
                <a:spcBef>
                  <a:spcPct val="0"/>
                </a:spcBef>
                <a:spcAft>
                  <a:spcPct val="0"/>
                </a:spcAft>
              </a:pPr>
              <a:t>ニジニ・ノヴゴロド</a:t>
            </a:fld>
            <a:endParaRPr kumimoji="0" lang="ja-JP" altLang="en-US" sz="1000" b="0" dirty="0">
              <a:sym typeface="+mn-lt"/>
            </a:endParaRPr>
          </a:p>
        </p:txBody>
      </p:sp>
    </p:spTree>
    <p:extLst>
      <p:ext uri="{BB962C8B-B14F-4D97-AF65-F5344CB8AC3E}">
        <p14:creationId xmlns:p14="http://schemas.microsoft.com/office/powerpoint/2010/main" val="731710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2/5</a:t>
            </a:r>
            <a:r>
              <a:rPr lang="ja-JP" altLang="en-US" dirty="0"/>
              <a:t>）</a:t>
            </a:r>
          </a:p>
        </p:txBody>
      </p:sp>
      <p:sp>
        <p:nvSpPr>
          <p:cNvPr id="5" name="Rectangle 6"/>
          <p:cNvSpPr>
            <a:spLocks noChangeArrowheads="1"/>
          </p:cNvSpPr>
          <p:nvPr/>
        </p:nvSpPr>
        <p:spPr bwMode="auto">
          <a:xfrm>
            <a:off x="200472" y="12687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20323927"/>
              </p:ext>
            </p:extLst>
          </p:nvPr>
        </p:nvGraphicFramePr>
        <p:xfrm>
          <a:off x="200472" y="1628800"/>
          <a:ext cx="9504000" cy="406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医療機器</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市場調査</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a:latin typeface="Arial" panose="020B0604020202020204" pitchFamily="34" charset="0"/>
                          <a:ea typeface="ＭＳ Ｐゴシック" panose="020B0600070205080204" pitchFamily="50" charset="-128"/>
                          <a:cs typeface="Arial" panose="020B0604020202020204" pitchFamily="34" charset="0"/>
                        </a:rPr>
                        <a:t>住友重機械</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工業</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ロシアにおける医療制度調査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モスクワ・ウラジオストクにおける医療事情調査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等先進医療機器に対する理解度の調査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センター計画案件の調査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現地パートナー（代理店）の発掘</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ウラジオストク地区の医科大学、モスクワでは医学・生物学庁、ロスアトム社を訪問し、ロシアにおける先進医療機器整備に関する最新情報を収集した。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日本の先進医療機器のプロモーションを行うために、モスクワ・ウラジオストクの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都市にて、医療機関・医療従事者向けのセミナーを企画・実施し、一定のプレゼンス向上を果たした。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ロシアにおける医療機器代理店に関する調査を行い、</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等の先進医療機器の販売およびアフターサービス活動が可能な代理店候補の絞り込みを行った。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1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日ロ先端医療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Medical Excellence JAPAN</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事業スキームの検討、事業計画の策定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資金調達方法検討、収支計画作成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人材育成プログラム検討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診断の仕組み、予防医療の普及検討</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ロシア側パートナーとの数回の協議を経て、資金調達方法を含めて事業計画案を作成した。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陽子線治療機の一部現地生産化による、初期投資費用削減案を調査した。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陽子線治療の患者費用負担低減のために、任意がん保険商品設計を検討した。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診断・治療システムの薬事承認プロセスに関する最新情報を調査した。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諸国における診断センター（人間ドック）のネットワーク構築に関する調査、提案を実施</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884753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3/5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60370933"/>
              </p:ext>
            </p:extLst>
          </p:nvPr>
        </p:nvGraphicFramePr>
        <p:xfrm>
          <a:off x="200472" y="1341760"/>
          <a:ext cx="9504000" cy="51503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518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リハビリテーションセンター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北斗</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沿海州におけるリハビリテーションサービスの現状把握、需要調査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ロシアにおけるリハビリテーション専門資格および教育制度に関する調査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ロシアにおけるリハビリテーション専門職の技能や労働実態に関する調査 ・モスクワおよび沿海州におけるリハビリテーションサービス提供環境の比較検討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我が国リハビリテーションサービスの差別化検討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我が国リハビリテーションのアピール</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ロシアのリハビリテーション医療は我が国の理学療法を指し、かつ当該理学療法が物理療法や徒手療法等、資格が細分化されていることがわかった。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では体系的、総合的なリハビリテーション医療は実施されておらず、物理療法や徒手療法による痛みの対処や局所的な損傷部位に対する治療が主体であり、運動療法は集団体操や運動指導が一般的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リハビリテーションの供給が不足していることがわかった。 </a:t>
                      </a: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我が国リハビリテーション医療の特徴を最大限活かすことにより事業化は可能であると判断し、当面は現地医師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名、運動療法士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名程度で事業をスタートし、当法人の日本人セラピストが現地で指導にあたることとした。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0592">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循環器病画像</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診断トレーニングセンター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（現：キヤノンメディカルシステムズ）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システムズを代表団体として、東芝メディカルシステムズヨーロッパ、東芝メディカルシステムズロシアがコンソーシアムを組みプロジェクトを実施。ロシア側は、モスクワ第一医科大学、モスクワ循環器病センターが協力。</a:t>
                      </a:r>
                    </a:p>
                  </a:txBody>
                  <a:tcPr marL="108000" marR="108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6000">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内視鏡外科手術</a:t>
                      </a:r>
                    </a:p>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ロシアにおける現地拠点候補の選定および連携、拠点化のための事業計画立案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日本とロシアとの学会連携によるトレーニング支援プログラムの立案検討</a:t>
                      </a:r>
                      <a:endParaRPr kumimoji="1" lang="ja-JP" altLang="en-US" sz="10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ティーチングホスピタルへのトレーニング拠点構築を検討し、モスクワにある２大学を今後トレーニング拠点として活用することを確認した。ただし、２大学とも常設の各種機材により医学生を中心とした基礎トレーニングが開催されているものの、内視鏡外科手術に関しては常設する必要性が無いと判断したため、トレーニング開催に合わせて都度機材を持ち込むこととした。</a:t>
                      </a: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151623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a:t>
            </a:r>
            <a:r>
              <a:rPr lang="en-US" altLang="ja-JP" dirty="0">
                <a:latin typeface="Arial Black" panose="020B0A04020102020204" pitchFamily="34" charset="0"/>
              </a:rPr>
              <a:t>/5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168181510"/>
              </p:ext>
            </p:extLst>
          </p:nvPr>
        </p:nvGraphicFramePr>
        <p:xfrm>
          <a:off x="200472" y="1341760"/>
          <a:ext cx="9504000" cy="3396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2164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53739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乳がん検診システム改善</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富士フイルム</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ロシアで課題の多い乳がん検診システムを改善し普及拡大させることを目的に、モスクワ市の女性がん専門二次医療施設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Women Health Center(WHC)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をパートナーとして、①リファレンスサイトの構築②両国の医師・技師の交流③日本式乳がん検診啓発活動の有効性検証等を行い、デジタル化による乳がん検診の精度アップの実証と新たな課題発掘を行う。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モスクワ市の教育施設でもある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に、日本製デジタルマンモグラフィの導入を行い、検診精度・効率化アップを実現し、乳がん検診改善のリファレンスサイトの構築ができた。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露医師と技師の交流（日本の医療機関研修・ロシアにおけるシンポジウム開催）により、ロシア医療関係者のスキル向上およびロシアの乳がん検診の課題の深堀・体系化を行った。このことにより日本における取組やノウハウを共有することが課題解決に寄与することが分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啓発活動のテストを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施設でおこない、トップダウンアプローチが効果があることが分かった。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）内に日本の総合リハビリセンターを開設し、日本の医療機関によるリハビリに関する研修等の拠点とする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日本・ロシア双方のリハビリの現状を把握するために大阪・モスクワでシンポジウムを開催し、リハビリに対する方針・取り組みの違いを双方認識した。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ロシアでもがん患者数が増加傾向にあるが、がんリハビリのプログラムが存在しないことを把握。</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の要求により、総合リハビリセンターはがんリハビリをテーマとしてスタートし、段階的に総合リハビリを導入していく方針で合意した。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384641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a:t>
            </a:r>
            <a:r>
              <a:rPr lang="en-US" altLang="ja-JP" dirty="0">
                <a:latin typeface="Arial Black" panose="020B0A04020102020204" pitchFamily="34" charset="0"/>
              </a:rPr>
              <a:t>/5</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53046695"/>
              </p:ext>
            </p:extLst>
          </p:nvPr>
        </p:nvGraphicFramePr>
        <p:xfrm>
          <a:off x="200472" y="2169852"/>
          <a:ext cx="9505056" cy="323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lang="ja-JP" altLang="en-US" sz="1000" dirty="0"/>
                        <a:t>国立がん研究センター　秋元哲夫　先生</a:t>
                      </a:r>
                      <a:endParaRPr lang="en-US" altLang="zh-CN"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「日本の陽子線治療を中心とした粒現況将来展望について」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r>
                        <a:rPr lang="zh-TW" altLang="en-US" sz="1000" dirty="0"/>
                        <a:t>慶応義塾大学　後藤修　特任助教授</a:t>
                      </a:r>
                      <a:r>
                        <a:rPr lang="ja-JP" altLang="en-US" sz="1000" dirty="0" err="1"/>
                        <a:t>、</a:t>
                      </a:r>
                      <a:r>
                        <a:rPr lang="ja-JP" altLang="en-US" sz="1000" dirty="0"/>
                        <a:t>ほか</a:t>
                      </a:r>
                      <a:endParaRPr lang="en-US" altLang="zh-TW"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「日本での胃癌治療における低侵襲手術の開発」</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大使館での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座談会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日本赤十字社医療センター　幕内雅敏　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Intraoperative Ultrasound and Liver Surgery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慈泉会 相澤病院　田内克典　副院長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「日本の放射線治療（陽子線治療）」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実業ロシアより、副会長が参加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200472" y="180882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0"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ロシア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2911484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外務省の主な医療国際化関連事業</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年以降、ロシアの市場経済改革支援の一環として、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都市（ハバロフスク、ウラジオストク、サハリン、モスクワ、サンクト・ペテルブルク、ニジニー・ノヴゴロド）に日本センターを設置し、医療や経営など様々な研修を行っている。</a:t>
            </a:r>
          </a:p>
        </p:txBody>
      </p:sp>
      <p:sp>
        <p:nvSpPr>
          <p:cNvPr id="167" name="角丸四角形 166"/>
          <p:cNvSpPr/>
          <p:nvPr/>
        </p:nvSpPr>
        <p:spPr>
          <a:xfrm>
            <a:off x="1568624" y="3068960"/>
            <a:ext cx="2664296" cy="1728192"/>
          </a:xfrm>
          <a:prstGeom prst="roundRect">
            <a:avLst>
              <a:gd name="adj" fmla="val 7465"/>
            </a:avLst>
          </a:prstGeom>
          <a:solidFill>
            <a:srgbClr val="A2BBDC"/>
          </a:solidFill>
        </p:spPr>
        <p:txBody>
          <a:bodyPr wrap="square" anchor="ctr" anchorCtr="0">
            <a:noAutofit/>
          </a:bodyPr>
          <a:lstStyle/>
          <a:p>
            <a:pPr algn="ctr"/>
            <a:r>
              <a:rPr lang="en-US" altLang="ja-JP" dirty="0">
                <a:latin typeface="Arial Black" panose="020B0A04020102020204" pitchFamily="34" charset="0"/>
                <a:ea typeface="HGP創英角ｺﾞｼｯｸUB" panose="020B0900000000000000" pitchFamily="50" charset="-128"/>
              </a:rPr>
              <a:t>6</a:t>
            </a:r>
            <a:r>
              <a:rPr lang="ja-JP" altLang="en-US" dirty="0">
                <a:latin typeface="Arial Black" panose="020B0A04020102020204" pitchFamily="34" charset="0"/>
                <a:ea typeface="HGP創英角ｺﾞｼｯｸUB" panose="020B0900000000000000" pitchFamily="50" charset="-128"/>
              </a:rPr>
              <a:t>都市の日本センターで</a:t>
            </a:r>
            <a:endParaRPr lang="en-US" altLang="ja-JP" dirty="0">
              <a:latin typeface="Arial Black" panose="020B0A04020102020204" pitchFamily="34" charset="0"/>
              <a:ea typeface="HGP創英角ｺﾞｼｯｸUB" panose="020B0900000000000000" pitchFamily="50" charset="-128"/>
            </a:endParaRPr>
          </a:p>
          <a:p>
            <a:pPr algn="ctr"/>
            <a:r>
              <a:rPr lang="ja-JP" altLang="en-US" dirty="0">
                <a:latin typeface="Arial Black" panose="020B0A04020102020204" pitchFamily="34" charset="0"/>
                <a:ea typeface="HGP創英角ｺﾞｼｯｸUB" panose="020B0900000000000000" pitchFamily="50" charset="-128"/>
              </a:rPr>
              <a:t>約</a:t>
            </a:r>
            <a:r>
              <a:rPr lang="en-US" altLang="ja-JP" sz="2800" dirty="0">
                <a:latin typeface="Arial Black" panose="020B0A04020102020204" pitchFamily="34" charset="0"/>
                <a:ea typeface="HGP創英角ｺﾞｼｯｸUB" panose="020B0900000000000000" pitchFamily="50" charset="-128"/>
              </a:rPr>
              <a:t>86,000</a:t>
            </a:r>
            <a:r>
              <a:rPr lang="ja-JP" altLang="en-US" dirty="0">
                <a:latin typeface="Arial Black" panose="020B0A04020102020204" pitchFamily="34" charset="0"/>
                <a:ea typeface="HGP創英角ｺﾞｼｯｸUB" panose="020B0900000000000000" pitchFamily="50" charset="-128"/>
              </a:rPr>
              <a:t>名</a:t>
            </a:r>
            <a:br>
              <a:rPr lang="en-US" altLang="ja-JP" dirty="0">
                <a:latin typeface="Arial Black" panose="020B0A04020102020204" pitchFamily="34" charset="0"/>
                <a:ea typeface="HGP創英角ｺﾞｼｯｸUB" panose="020B0900000000000000" pitchFamily="50" charset="-128"/>
              </a:rPr>
            </a:br>
            <a:r>
              <a:rPr lang="ja-JP" altLang="en-US" dirty="0">
                <a:latin typeface="Arial Black" panose="020B0A04020102020204" pitchFamily="34" charset="0"/>
                <a:ea typeface="HGP創英角ｺﾞｼｯｸUB" panose="020B0900000000000000" pitchFamily="50" charset="-128"/>
              </a:rPr>
              <a:t>各種研修を受講</a:t>
            </a:r>
          </a:p>
        </p:txBody>
      </p:sp>
      <p:sp>
        <p:nvSpPr>
          <p:cNvPr id="172" name="角丸四角形 171"/>
          <p:cNvSpPr/>
          <p:nvPr/>
        </p:nvSpPr>
        <p:spPr>
          <a:xfrm>
            <a:off x="5529064" y="3068960"/>
            <a:ext cx="2664296" cy="1728192"/>
          </a:xfrm>
          <a:prstGeom prst="roundRect">
            <a:avLst>
              <a:gd name="adj" fmla="val 6576"/>
            </a:avLst>
          </a:prstGeom>
          <a:solidFill>
            <a:srgbClr val="3D6AA7"/>
          </a:solidFill>
        </p:spPr>
        <p:txBody>
          <a:bodyPr wrap="none" anchor="ctr" anchorCtr="0">
            <a:noAutofit/>
          </a:bodyPr>
          <a:lstStyle/>
          <a:p>
            <a:pPr algn="ctr"/>
            <a:r>
              <a:rPr lang="ja-JP" altLang="en-US" dirty="0">
                <a:solidFill>
                  <a:schemeClr val="bg1"/>
                </a:solidFill>
                <a:latin typeface="Arial Black" panose="020B0A04020102020204" pitchFamily="34" charset="0"/>
                <a:ea typeface="HGP創英角ｺﾞｼｯｸUB" panose="020B0900000000000000" pitchFamily="50" charset="-128"/>
              </a:rPr>
              <a:t>約</a:t>
            </a:r>
            <a:r>
              <a:rPr lang="en-US" altLang="ja-JP" sz="2800" dirty="0">
                <a:solidFill>
                  <a:schemeClr val="bg1"/>
                </a:solidFill>
                <a:latin typeface="Arial Black" panose="020B0A04020102020204" pitchFamily="34" charset="0"/>
                <a:ea typeface="HGP創英角ｺﾞｼｯｸUB" panose="020B0900000000000000" pitchFamily="50" charset="-128"/>
              </a:rPr>
              <a:t>5,400</a:t>
            </a:r>
            <a:r>
              <a:rPr lang="ja-JP" altLang="en-US" dirty="0">
                <a:solidFill>
                  <a:schemeClr val="bg1"/>
                </a:solidFill>
                <a:latin typeface="Arial Black" panose="020B0A04020102020204" pitchFamily="34" charset="0"/>
                <a:ea typeface="HGP創英角ｺﾞｼｯｸUB" panose="020B0900000000000000" pitchFamily="50" charset="-128"/>
              </a:rPr>
              <a:t>名</a:t>
            </a:r>
            <a:br>
              <a:rPr lang="en-US" altLang="ja-JP" dirty="0">
                <a:solidFill>
                  <a:schemeClr val="bg1"/>
                </a:solidFill>
                <a:latin typeface="Arial Black" panose="020B0A04020102020204" pitchFamily="34" charset="0"/>
                <a:ea typeface="HGP創英角ｺﾞｼｯｸUB" panose="020B0900000000000000" pitchFamily="50" charset="-128"/>
              </a:rPr>
            </a:br>
            <a:r>
              <a:rPr lang="ja-JP" altLang="en-US" dirty="0">
                <a:solidFill>
                  <a:schemeClr val="bg1"/>
                </a:solidFill>
                <a:latin typeface="Arial Black" panose="020B0A04020102020204" pitchFamily="34" charset="0"/>
                <a:ea typeface="HGP創英角ｺﾞｼｯｸUB" panose="020B0900000000000000" pitchFamily="50" charset="-128"/>
              </a:rPr>
              <a:t>訪日研修に参加</a:t>
            </a:r>
          </a:p>
        </p:txBody>
      </p:sp>
      <p:sp>
        <p:nvSpPr>
          <p:cNvPr id="300" name="テキスト ボックス 29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302" name="二等辺三角形 301"/>
          <p:cNvSpPr/>
          <p:nvPr/>
        </p:nvSpPr>
        <p:spPr>
          <a:xfrm rot="5400000">
            <a:off x="3800873" y="3717034"/>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二等辺三角形 302"/>
          <p:cNvSpPr/>
          <p:nvPr/>
        </p:nvSpPr>
        <p:spPr>
          <a:xfrm rot="5400000">
            <a:off x="4016896" y="3717035"/>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二等辺三角形 303"/>
          <p:cNvSpPr/>
          <p:nvPr/>
        </p:nvSpPr>
        <p:spPr>
          <a:xfrm rot="5400000">
            <a:off x="4232921" y="3717036"/>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5" name="グループ化 7"/>
          <p:cNvGrpSpPr/>
          <p:nvPr/>
        </p:nvGrpSpPr>
        <p:grpSpPr>
          <a:xfrm>
            <a:off x="1352600" y="2564904"/>
            <a:ext cx="6984776" cy="288032"/>
            <a:chOff x="4944173" y="2113806"/>
            <a:chExt cx="5861371" cy="288032"/>
          </a:xfrm>
        </p:grpSpPr>
        <p:cxnSp>
          <p:nvCxnSpPr>
            <p:cNvPr id="306" name="直線コネクタ 30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外務省主催の研修参加者数</a:t>
              </a:r>
            </a:p>
          </p:txBody>
        </p:sp>
      </p:grpSp>
    </p:spTree>
    <p:extLst>
      <p:ext uri="{BB962C8B-B14F-4D97-AF65-F5344CB8AC3E}">
        <p14:creationId xmlns:p14="http://schemas.microsoft.com/office/powerpoint/2010/main" val="1313619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245318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 name="フリーフォーム 119"/>
          <p:cNvSpPr/>
          <p:nvPr/>
        </p:nvSpPr>
        <p:spPr>
          <a:xfrm>
            <a:off x="4181624" y="2133597"/>
            <a:ext cx="771090" cy="265997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厚生労働省とロシア保健省の協力覚書（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月に、厚生労働省とロシア保健省が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2016</a:t>
            </a:r>
            <a:r>
              <a:rPr lang="ja-JP" altLang="en-US" sz="1200" dirty="0"/>
              <a:t>年</a:t>
            </a:r>
            <a:r>
              <a:rPr lang="en-US" altLang="ja-JP" sz="1200" dirty="0"/>
              <a:t>12</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21" name="片側の 2 つの角を丸めた四角形 120"/>
          <p:cNvSpPr/>
          <p:nvPr/>
        </p:nvSpPr>
        <p:spPr>
          <a:xfrm>
            <a:off x="4880992" y="2636911"/>
            <a:ext cx="4608512" cy="22278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非感染性疾患及び非感染性疾患が発生するリスク要因の早期発見を含む健康の強化及び疾病予防の強化公的医療保険制度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初期医療，リハビリテーション及び緩和医療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母子の健康維持</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－ヘルス」，遠隔医療及び保健分野に適用されるその他の情報通信技術</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医療従事者の技能向上</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保健分野における医療イノベーション技術と治療の導入</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双方によって決定される保健分野におけるその他の協力分野</a:t>
            </a:r>
          </a:p>
        </p:txBody>
      </p:sp>
      <p:sp>
        <p:nvSpPr>
          <p:cNvPr id="122" name="円/楕円 121"/>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320410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34590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37107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片側の 2 つの角を丸めた四角形 125"/>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27" name="円/楕円 126"/>
          <p:cNvSpPr/>
          <p:nvPr/>
        </p:nvSpPr>
        <p:spPr>
          <a:xfrm>
            <a:off x="5043489" y="413643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円/楕円 127"/>
          <p:cNvSpPr/>
          <p:nvPr/>
        </p:nvSpPr>
        <p:spPr>
          <a:xfrm>
            <a:off x="5043489" y="43640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円/楕円 128"/>
          <p:cNvSpPr/>
          <p:nvPr/>
        </p:nvSpPr>
        <p:spPr>
          <a:xfrm>
            <a:off x="5043489" y="46240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1546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1292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291706229"/>
              </p:ext>
            </p:extLst>
          </p:nvPr>
        </p:nvGraphicFramePr>
        <p:xfrm>
          <a:off x="704528" y="3140956"/>
          <a:ext cx="8496000" cy="64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　北斗</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ロシア極東に於ける日本式リハビリテーション普及に向けた研修事業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28686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ロシアを対象とした事業</a:t>
            </a:r>
          </a:p>
        </p:txBody>
      </p:sp>
      <p:sp>
        <p:nvSpPr>
          <p:cNvPr id="32" name="正方形/長方形 31"/>
          <p:cNvSpPr/>
          <p:nvPr/>
        </p:nvSpPr>
        <p:spPr>
          <a:xfrm>
            <a:off x="5375376" y="2162954"/>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26761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01504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円/楕円 388"/>
          <p:cNvSpPr/>
          <p:nvPr/>
        </p:nvSpPr>
        <p:spPr>
          <a:xfrm>
            <a:off x="1218592" y="4417436"/>
            <a:ext cx="2726296" cy="1675860"/>
          </a:xfrm>
          <a:prstGeom prst="ellipse">
            <a:avLst/>
          </a:prstGeom>
          <a:noFill/>
          <a:ln w="28575"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年度に長崎大学などによる「放射線医療科学国際コンソーシアム」を採択した。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年度に新潟大学による「日露の経済・産業発展に資するグローバル医療人材育成フレームワークの構築」を採択した。</a:t>
            </a:r>
          </a:p>
        </p:txBody>
      </p:sp>
      <p:grpSp>
        <p:nvGrpSpPr>
          <p:cNvPr id="5" name="グループ化 7"/>
          <p:cNvGrpSpPr/>
          <p:nvPr/>
        </p:nvGrpSpPr>
        <p:grpSpPr>
          <a:xfrm>
            <a:off x="416496" y="2135178"/>
            <a:ext cx="432048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放射線医療科学国際コンソーシアム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2004</a:t>
              </a:r>
              <a:r>
                <a:rPr lang="ja-JP" altLang="en-US" sz="1100" dirty="0">
                  <a:solidFill>
                    <a:srgbClr val="000000"/>
                  </a:solidFill>
                  <a:latin typeface="Arial Black" pitchFamily="34" charset="0"/>
                  <a:ea typeface="HGP創英角ｺﾞｼｯｸUB" pitchFamily="50" charset="-128"/>
                </a:rPr>
                <a:t>年度採択）</a:t>
              </a:r>
            </a:p>
          </p:txBody>
        </p:sp>
      </p:grpSp>
      <p:grpSp>
        <p:nvGrpSpPr>
          <p:cNvPr id="8" name="グループ化 7"/>
          <p:cNvGrpSpPr/>
          <p:nvPr/>
        </p:nvGrpSpPr>
        <p:grpSpPr>
          <a:xfrm>
            <a:off x="5169024" y="2135178"/>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日露の経済産業発展に資するグローバル医療人材育成</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フレームワークの構築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2014</a:t>
              </a:r>
              <a:r>
                <a:rPr lang="ja-JP" altLang="en-US" sz="1100" dirty="0">
                  <a:solidFill>
                    <a:srgbClr val="000000"/>
                  </a:solidFill>
                  <a:latin typeface="Arial Black" pitchFamily="34" charset="0"/>
                  <a:ea typeface="HGP創英角ｺﾞｼｯｸUB" pitchFamily="50" charset="-128"/>
                </a:rPr>
                <a:t>年度採択）</a:t>
              </a:r>
            </a:p>
          </p:txBody>
        </p:sp>
      </p:grpSp>
      <p:sp>
        <p:nvSpPr>
          <p:cNvPr id="11" name="テキスト ボックス 10"/>
          <p:cNvSpPr txBox="1"/>
          <p:nvPr/>
        </p:nvSpPr>
        <p:spPr>
          <a:xfrm>
            <a:off x="416496" y="2567226"/>
            <a:ext cx="4320480" cy="1512168"/>
          </a:xfrm>
          <a:prstGeom prst="roundRect">
            <a:avLst>
              <a:gd name="adj" fmla="val 3346"/>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長崎の原爆の後障害医療研究、およびチェルノブイリ原発事故・セミパラチンスク核実験場周辺の放射線被ばく者に対する国際医療と疫学等を統合し、新たな領域を切り開くことを目的に形成された。</a:t>
            </a:r>
            <a:endParaRPr lang="en-US" altLang="ja-JP" sz="1200" dirty="0"/>
          </a:p>
          <a:p>
            <a:pPr algn="just" fontAlgn="ctr">
              <a:lnSpc>
                <a:spcPct val="113000"/>
              </a:lnSpc>
              <a:spcAft>
                <a:spcPts val="400"/>
              </a:spcAft>
            </a:pPr>
            <a:r>
              <a:rPr lang="ja-JP" altLang="en-US" sz="1200" dirty="0"/>
              <a:t>若手研究者の相互派遣事業等を通じ、様々なプロジェクトが推進されている。</a:t>
            </a:r>
            <a:endParaRPr lang="en-US" altLang="ja-JP" sz="1200" dirty="0"/>
          </a:p>
        </p:txBody>
      </p:sp>
      <p:grpSp>
        <p:nvGrpSpPr>
          <p:cNvPr id="14" name="Group 2992"/>
          <p:cNvGrpSpPr>
            <a:grpSpLocks noChangeAspect="1"/>
          </p:cNvGrpSpPr>
          <p:nvPr/>
        </p:nvGrpSpPr>
        <p:grpSpPr bwMode="auto">
          <a:xfrm>
            <a:off x="6682056" y="3697868"/>
            <a:ext cx="1294416" cy="648000"/>
            <a:chOff x="2016" y="912"/>
            <a:chExt cx="816" cy="384"/>
          </a:xfrm>
        </p:grpSpPr>
        <p:sp>
          <p:nvSpPr>
            <p:cNvPr id="1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54" name="Group 2992"/>
          <p:cNvGrpSpPr>
            <a:grpSpLocks noChangeAspect="1"/>
          </p:cNvGrpSpPr>
          <p:nvPr/>
        </p:nvGrpSpPr>
        <p:grpSpPr bwMode="auto">
          <a:xfrm>
            <a:off x="5242760" y="5354052"/>
            <a:ext cx="1294416" cy="648000"/>
            <a:chOff x="2016" y="912"/>
            <a:chExt cx="816" cy="384"/>
          </a:xfrm>
        </p:grpSpPr>
        <p:sp>
          <p:nvSpPr>
            <p:cNvPr id="5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5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5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94" name="Group 2992"/>
          <p:cNvGrpSpPr>
            <a:grpSpLocks noChangeAspect="1"/>
          </p:cNvGrpSpPr>
          <p:nvPr/>
        </p:nvGrpSpPr>
        <p:grpSpPr bwMode="auto">
          <a:xfrm>
            <a:off x="6682056" y="5354052"/>
            <a:ext cx="1294416" cy="648000"/>
            <a:chOff x="2016" y="912"/>
            <a:chExt cx="816" cy="384"/>
          </a:xfrm>
        </p:grpSpPr>
        <p:sp>
          <p:nvSpPr>
            <p:cNvPr id="9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9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9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134" name="Group 2992"/>
          <p:cNvGrpSpPr>
            <a:grpSpLocks noChangeAspect="1"/>
          </p:cNvGrpSpPr>
          <p:nvPr/>
        </p:nvGrpSpPr>
        <p:grpSpPr bwMode="auto">
          <a:xfrm>
            <a:off x="8121352" y="5354052"/>
            <a:ext cx="1294416" cy="648000"/>
            <a:chOff x="2016" y="912"/>
            <a:chExt cx="816" cy="384"/>
          </a:xfrm>
        </p:grpSpPr>
        <p:sp>
          <p:nvSpPr>
            <p:cNvPr id="13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3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3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174" name="正方形/長方形 173"/>
          <p:cNvSpPr/>
          <p:nvPr/>
        </p:nvSpPr>
        <p:spPr>
          <a:xfrm>
            <a:off x="6681192" y="3413892"/>
            <a:ext cx="1296144" cy="276999"/>
          </a:xfrm>
          <a:prstGeom prst="rect">
            <a:avLst/>
          </a:prstGeom>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新潟大学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5" name="正方形/長方形 174"/>
          <p:cNvSpPr/>
          <p:nvPr/>
        </p:nvSpPr>
        <p:spPr>
          <a:xfrm>
            <a:off x="5240453"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クラスノヤルスク</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6" name="正方形/長方形 175"/>
          <p:cNvSpPr/>
          <p:nvPr/>
        </p:nvSpPr>
        <p:spPr>
          <a:xfrm>
            <a:off x="668119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極東医科大学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7" name="正方形/長方形 176"/>
          <p:cNvSpPr/>
          <p:nvPr/>
        </p:nvSpPr>
        <p:spPr>
          <a:xfrm>
            <a:off x="812135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rPr>
              <a:t>パシフィック</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医科大学</a:t>
            </a:r>
          </a:p>
        </p:txBody>
      </p:sp>
      <p:sp>
        <p:nvSpPr>
          <p:cNvPr id="178" name="上下矢印 177"/>
          <p:cNvSpPr/>
          <p:nvPr/>
        </p:nvSpPr>
        <p:spPr>
          <a:xfrm>
            <a:off x="7188929" y="4417948"/>
            <a:ext cx="288032" cy="885582"/>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上下矢印 178"/>
          <p:cNvSpPr/>
          <p:nvPr/>
        </p:nvSpPr>
        <p:spPr>
          <a:xfrm rot="2609481">
            <a:off x="6401909" y="4257929"/>
            <a:ext cx="288032" cy="1237180"/>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上下矢印 179"/>
          <p:cNvSpPr/>
          <p:nvPr/>
        </p:nvSpPr>
        <p:spPr>
          <a:xfrm rot="18990519" flipH="1">
            <a:off x="7975948" y="4261972"/>
            <a:ext cx="288032" cy="1207724"/>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テキスト ボックス 180"/>
          <p:cNvSpPr txBox="1"/>
          <p:nvPr/>
        </p:nvSpPr>
        <p:spPr>
          <a:xfrm>
            <a:off x="5673080" y="4633972"/>
            <a:ext cx="3312368" cy="461665"/>
          </a:xfrm>
          <a:prstGeom prst="rect">
            <a:avLst/>
          </a:prstGeom>
          <a:solidFill>
            <a:srgbClr val="FFFFFF">
              <a:alpha val="50000"/>
            </a:srgbClr>
          </a:solidFill>
        </p:spPr>
        <p:txBody>
          <a:bodyPr wrap="square" rtlCol="0" anchor="ctr" anchorCtr="0">
            <a:noAutofit/>
          </a:bodyPr>
          <a:lstStyle/>
          <a:p>
            <a:pPr algn="ctr" fontAlgn="ctr"/>
            <a:r>
              <a:rPr lang="ja-JP" altLang="en-US" sz="1200" b="1" dirty="0"/>
              <a:t>過去</a:t>
            </a:r>
            <a:r>
              <a:rPr lang="en-US" altLang="ja-JP" sz="1200" b="1" dirty="0"/>
              <a:t>20</a:t>
            </a:r>
            <a:r>
              <a:rPr lang="ja-JP" altLang="en-US" sz="1200" b="1" dirty="0"/>
              <a:t>年にわたり、</a:t>
            </a:r>
            <a:endParaRPr lang="en-US" altLang="ja-JP" sz="1200" b="1" dirty="0"/>
          </a:p>
          <a:p>
            <a:pPr algn="ctr" fontAlgn="ctr"/>
            <a:r>
              <a:rPr lang="ja-JP" altLang="en-US" sz="1200" b="1" dirty="0"/>
              <a:t>計</a:t>
            </a:r>
            <a:r>
              <a:rPr lang="en-US" altLang="ja-JP" sz="1200" b="1" dirty="0"/>
              <a:t>180</a:t>
            </a:r>
            <a:r>
              <a:rPr lang="ja-JP" altLang="en-US" sz="1200" b="1" dirty="0"/>
              <a:t>名を超える人材の交流が行われてきた。</a:t>
            </a:r>
            <a:endParaRPr kumimoji="1"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2" name="テキスト ボックス 181"/>
          <p:cNvSpPr txBox="1"/>
          <p:nvPr/>
        </p:nvSpPr>
        <p:spPr>
          <a:xfrm>
            <a:off x="5169024" y="2567226"/>
            <a:ext cx="4320480" cy="792088"/>
          </a:xfrm>
          <a:prstGeom prst="roundRect">
            <a:avLst>
              <a:gd name="adj" fmla="val 7377"/>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両国の医療の発展と世界の医学の進歩に資する「グローバル医療人」を育成する教育フレームワークの構築を目指し、夏期交流プログラムやダブル・ディグリープログラムなどを行う。</a:t>
            </a:r>
            <a:endParaRPr lang="en-US" altLang="ja-JP" sz="1200" dirty="0"/>
          </a:p>
        </p:txBody>
      </p:sp>
      <p:sp>
        <p:nvSpPr>
          <p:cNvPr id="183" name="テキスト ボックス 18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放射線医療科学国際コンソーシアムホームページ、新潟大学ホームページ</a:t>
            </a:r>
            <a:endParaRPr lang="en-US" altLang="ja-JP" sz="800" dirty="0"/>
          </a:p>
        </p:txBody>
      </p:sp>
      <p:grpSp>
        <p:nvGrpSpPr>
          <p:cNvPr id="184" name="Group 2992"/>
          <p:cNvGrpSpPr>
            <a:grpSpLocks noChangeAspect="1"/>
          </p:cNvGrpSpPr>
          <p:nvPr/>
        </p:nvGrpSpPr>
        <p:grpSpPr bwMode="auto">
          <a:xfrm>
            <a:off x="3368824" y="5199583"/>
            <a:ext cx="720080" cy="360481"/>
            <a:chOff x="2016" y="912"/>
            <a:chExt cx="816" cy="384"/>
          </a:xfrm>
        </p:grpSpPr>
        <p:sp>
          <p:nvSpPr>
            <p:cNvPr id="18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8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224" name="正方形/長方形 223"/>
          <p:cNvSpPr/>
          <p:nvPr/>
        </p:nvSpPr>
        <p:spPr>
          <a:xfrm>
            <a:off x="3080792" y="5559623"/>
            <a:ext cx="1296144"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長崎大学</a:t>
            </a:r>
          </a:p>
        </p:txBody>
      </p:sp>
      <p:grpSp>
        <p:nvGrpSpPr>
          <p:cNvPr id="265" name="Group 2992"/>
          <p:cNvGrpSpPr>
            <a:grpSpLocks noChangeAspect="1"/>
          </p:cNvGrpSpPr>
          <p:nvPr/>
        </p:nvGrpSpPr>
        <p:grpSpPr bwMode="auto">
          <a:xfrm>
            <a:off x="1424608" y="4293096"/>
            <a:ext cx="720080" cy="360481"/>
            <a:chOff x="2016" y="912"/>
            <a:chExt cx="816" cy="384"/>
          </a:xfrm>
        </p:grpSpPr>
        <p:sp>
          <p:nvSpPr>
            <p:cNvPr id="266"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267"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268"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9"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0"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1"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2"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3"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4"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5"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6"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7"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8"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9"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0"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1"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2"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3"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4"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5"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6"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7"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8"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9"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0"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1"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2"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3"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4"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5"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6"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7"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8"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9"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0"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1"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2"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3"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4"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05" name="正方形/長方形 304"/>
          <p:cNvSpPr/>
          <p:nvPr/>
        </p:nvSpPr>
        <p:spPr>
          <a:xfrm>
            <a:off x="992560" y="4653136"/>
            <a:ext cx="1584176"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ロシア医学アカデミー</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医学放射線研究所</a:t>
            </a:r>
          </a:p>
        </p:txBody>
      </p:sp>
      <p:grpSp>
        <p:nvGrpSpPr>
          <p:cNvPr id="306" name="Group 2992"/>
          <p:cNvGrpSpPr>
            <a:grpSpLocks noChangeAspect="1"/>
          </p:cNvGrpSpPr>
          <p:nvPr/>
        </p:nvGrpSpPr>
        <p:grpSpPr bwMode="auto">
          <a:xfrm>
            <a:off x="2936776" y="4293096"/>
            <a:ext cx="720080" cy="360481"/>
            <a:chOff x="2016" y="912"/>
            <a:chExt cx="816" cy="384"/>
          </a:xfrm>
        </p:grpSpPr>
        <p:sp>
          <p:nvSpPr>
            <p:cNvPr id="307"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08"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09"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0"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1"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2"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3"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4"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5"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6"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7"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8"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9"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0"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1"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2"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3"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4"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5"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6"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7"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8"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9"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0"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1"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2"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3"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4"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5"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6"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7"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8"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9"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0"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1"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2"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3"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4"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5"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46" name="正方形/長方形 345"/>
          <p:cNvSpPr/>
          <p:nvPr/>
        </p:nvSpPr>
        <p:spPr>
          <a:xfrm>
            <a:off x="2576736" y="4653136"/>
            <a:ext cx="144016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アルタイ医科大学</a:t>
            </a:r>
          </a:p>
        </p:txBody>
      </p:sp>
      <p:grpSp>
        <p:nvGrpSpPr>
          <p:cNvPr id="347" name="Group 2992"/>
          <p:cNvGrpSpPr>
            <a:grpSpLocks noChangeAspect="1"/>
          </p:cNvGrpSpPr>
          <p:nvPr/>
        </p:nvGrpSpPr>
        <p:grpSpPr bwMode="auto">
          <a:xfrm>
            <a:off x="1064568" y="5199583"/>
            <a:ext cx="720080" cy="360481"/>
            <a:chOff x="2016" y="912"/>
            <a:chExt cx="816" cy="384"/>
          </a:xfrm>
        </p:grpSpPr>
        <p:sp>
          <p:nvSpPr>
            <p:cNvPr id="348"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49"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50"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1"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2"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3"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4"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5"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6"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7"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8"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9"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0"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1"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2"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3"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4"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5"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6"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7"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8"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9"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0"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1"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2"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3"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4"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5"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6"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7"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8"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9"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0"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1"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2"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3"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4"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5"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6"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87" name="正方形/長方形 386"/>
          <p:cNvSpPr/>
          <p:nvPr/>
        </p:nvSpPr>
        <p:spPr>
          <a:xfrm>
            <a:off x="776536" y="5559623"/>
            <a:ext cx="1296144"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欧米から複数の</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大学・研究所</a:t>
            </a:r>
          </a:p>
        </p:txBody>
      </p:sp>
      <p:sp>
        <p:nvSpPr>
          <p:cNvPr id="388" name="正方形/長方形 387"/>
          <p:cNvSpPr/>
          <p:nvPr/>
        </p:nvSpPr>
        <p:spPr>
          <a:xfrm>
            <a:off x="2221700" y="6165304"/>
            <a:ext cx="72008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その他</a:t>
            </a:r>
          </a:p>
        </p:txBody>
      </p:sp>
      <p:sp>
        <p:nvSpPr>
          <p:cNvPr id="12" name="テキスト ボックス 11"/>
          <p:cNvSpPr txBox="1"/>
          <p:nvPr/>
        </p:nvSpPr>
        <p:spPr>
          <a:xfrm>
            <a:off x="2077684" y="5157192"/>
            <a:ext cx="1008112" cy="288032"/>
          </a:xfrm>
          <a:prstGeom prst="rect">
            <a:avLst/>
          </a:prstGeom>
          <a:solidFill>
            <a:srgbClr val="3D6AA7"/>
          </a:solidFill>
        </p:spPr>
        <p:txBody>
          <a:bodyPr wrap="square" rtlCol="0" anchor="ctr" anchorCtr="0">
            <a:noAutofit/>
          </a:bodyPr>
          <a:lstStyle/>
          <a:p>
            <a:pPr algn="ctr" fontAlgn="ctr"/>
            <a:r>
              <a:rPr kumimoji="1"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参加機関</a:t>
            </a:r>
          </a:p>
        </p:txBody>
      </p:sp>
      <p:grpSp>
        <p:nvGrpSpPr>
          <p:cNvPr id="390" name="Group 2992"/>
          <p:cNvGrpSpPr>
            <a:grpSpLocks noChangeAspect="1"/>
          </p:cNvGrpSpPr>
          <p:nvPr/>
        </p:nvGrpSpPr>
        <p:grpSpPr bwMode="auto">
          <a:xfrm>
            <a:off x="2221700" y="5805264"/>
            <a:ext cx="720080" cy="360481"/>
            <a:chOff x="2016" y="912"/>
            <a:chExt cx="816" cy="384"/>
          </a:xfrm>
        </p:grpSpPr>
        <p:sp>
          <p:nvSpPr>
            <p:cNvPr id="39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2"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9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2"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3"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430" name="正方形/長方形 429"/>
          <p:cNvSpPr/>
          <p:nvPr/>
        </p:nvSpPr>
        <p:spPr>
          <a:xfrm>
            <a:off x="7887952" y="6436404"/>
            <a:ext cx="1837358" cy="246221"/>
          </a:xfrm>
          <a:prstGeom prst="rect">
            <a:avLst/>
          </a:prstGeom>
          <a:solidFill>
            <a:srgbClr val="FFFFFF">
              <a:alpha val="50000"/>
            </a:srgbClr>
          </a:solidFill>
        </p:spPr>
        <p:txBody>
          <a:bodyPr wrap="square">
            <a:spAutoFit/>
          </a:bodyPr>
          <a:lstStyle/>
          <a:p>
            <a:pPr algn="ct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等のロシア</a:t>
            </a: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8</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大学と連携</a:t>
            </a:r>
          </a:p>
        </p:txBody>
      </p:sp>
    </p:spTree>
    <p:extLst>
      <p:ext uri="{BB962C8B-B14F-4D97-AF65-F5344CB8AC3E}">
        <p14:creationId xmlns:p14="http://schemas.microsoft.com/office/powerpoint/2010/main" val="3219649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220253894"/>
              </p:ext>
            </p:extLst>
          </p:nvPr>
        </p:nvGraphicFramePr>
        <p:xfrm>
          <a:off x="200472" y="1180968"/>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環太平洋地域における渡り鳥の東アジアおよびオーストラリア飛翔路に沿った人獣共通感染症病原体としての鳥インフルエンザウイルスのグローバルな伝播に関する研究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北海道大学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日本、ロシア、ベトナムにおける鳥インフルエンザウイルス保有状況調査を実施する。さらに分離されたウイルスの性状解析を行う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ワークショップとトレーニングコースを開催し、進捗の共有と研究技術の質保証を行う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131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5" imgW="360" imgH="360" progId="TCLayout.ActiveDocument.1">
                  <p:embed/>
                </p:oleObj>
              </mc:Choice>
              <mc:Fallback>
                <p:oleObj name="think-cell Slide" r:id="rId65" imgW="360" imgH="360" progId="TCLayout.ActiveDocument.1">
                  <p:embed/>
                  <p:pic>
                    <p:nvPicPr>
                      <p:cNvPr id="8" name="Object 7"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2,136.22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14,704.66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8" name="Chart 107">
            <a:extLst>
              <a:ext uri="{FF2B5EF4-FFF2-40B4-BE49-F238E27FC236}">
                <a16:creationId xmlns:a16="http://schemas.microsoft.com/office/drawing/2014/main" id="{68808185-1F9C-4280-9D24-7C213EE7D668}"/>
              </a:ext>
            </a:extLst>
          </p:cNvPr>
          <p:cNvGraphicFramePr/>
          <p:nvPr>
            <p:custDataLst>
              <p:tags r:id="rId4"/>
            </p:custDataLst>
          </p:nvPr>
        </p:nvGraphicFramePr>
        <p:xfrm>
          <a:off x="233363" y="2149475"/>
          <a:ext cx="8107362" cy="1835150"/>
        </p:xfrm>
        <a:graphic>
          <a:graphicData uri="http://schemas.openxmlformats.org/drawingml/2006/chart">
            <c:chart xmlns:c="http://schemas.openxmlformats.org/drawingml/2006/chart" xmlns:r="http://schemas.openxmlformats.org/officeDocument/2006/relationships" r:id="rId67"/>
          </a:graphicData>
        </a:graphic>
      </p:graphicFrame>
      <p:cxnSp>
        <p:nvCxnSpPr>
          <p:cNvPr id="12" name="Straight Connector 11">
            <a:extLst>
              <a:ext uri="{FF2B5EF4-FFF2-40B4-BE49-F238E27FC236}">
                <a16:creationId xmlns:a16="http://schemas.microsoft.com/office/drawing/2014/main" id="{A2E3E609-45AA-434A-BA3F-3131CA0B7BCA}"/>
              </a:ext>
            </a:extLst>
          </p:cNvPr>
          <p:cNvCxnSpPr/>
          <p:nvPr>
            <p:custDataLst>
              <p:tags r:id="rId5"/>
            </p:custDataLst>
          </p:nvPr>
        </p:nvCxnSpPr>
        <p:spPr bwMode="auto">
          <a:xfrm>
            <a:off x="3175000" y="2498724"/>
            <a:ext cx="0" cy="527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Text Placeholder 12"/>
          <p:cNvSpPr>
            <a:spLocks noGrp="1"/>
          </p:cNvSpPr>
          <p:nvPr>
            <p:custDataLst>
              <p:tags r:id="rId6"/>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7"/>
            </p:custDataLst>
          </p:nvPr>
        </p:nvSpPr>
        <p:spPr bwMode="gray">
          <a:xfrm>
            <a:off x="3692525" y="35052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1CC166-91FB-4538-8F5B-B31F108F0F2E}" type="datetime'''''''''''''''''''''''-7''''''''.''''''''''''''''8'">
              <a:rPr lang="en-US" altLang="en-US" sz="1000" smtClean="0">
                <a:effectLst/>
              </a:rPr>
              <a:pPr/>
              <a:t>-7.8</a:t>
            </a:fld>
            <a:endParaRPr lang="ja-JP" altLang="en-US" sz="1000" dirty="0">
              <a:sym typeface="+mn-lt"/>
            </a:endParaRPr>
          </a:p>
        </p:txBody>
      </p:sp>
      <p:sp>
        <p:nvSpPr>
          <p:cNvPr id="42" name="Text Placeholder 12"/>
          <p:cNvSpPr>
            <a:spLocks noGrp="1"/>
          </p:cNvSpPr>
          <p:nvPr>
            <p:custDataLst>
              <p:tags r:id="rId8"/>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7" name="Text Placeholder 12"/>
          <p:cNvSpPr>
            <a:spLocks noGrp="1"/>
          </p:cNvSpPr>
          <p:nvPr>
            <p:custDataLst>
              <p:tags r:id="rId9"/>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26" name="Text Placeholder 12"/>
          <p:cNvSpPr>
            <a:spLocks noGrp="1"/>
          </p:cNvSpPr>
          <p:nvPr>
            <p:custDataLst>
              <p:tags r:id="rId10"/>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28" name="Text Placeholder 12"/>
          <p:cNvSpPr>
            <a:spLocks noGrp="1"/>
          </p:cNvSpPr>
          <p:nvPr>
            <p:custDataLst>
              <p:tags r:id="rId11"/>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12"/>
            </p:custDataLst>
          </p:nvPr>
        </p:nvSpPr>
        <p:spPr bwMode="gray">
          <a:xfrm>
            <a:off x="7224713" y="31877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4450FA-F436-4DB1-AF3E-35C9474E8DCC}" type="datetime'''''''''''-''2''''''''''.''''''''''''''''''''''''''''''''7'''">
              <a:rPr lang="en-US" altLang="en-US" sz="1000" smtClean="0">
                <a:effectLst/>
              </a:rPr>
              <a:pPr/>
              <a:t>-2.7</a:t>
            </a:fld>
            <a:endParaRPr lang="ja-JP" altLang="en-US" sz="1000" dirty="0">
              <a:sym typeface="+mn-lt"/>
            </a:endParaRPr>
          </a:p>
        </p:txBody>
      </p:sp>
      <p:sp>
        <p:nvSpPr>
          <p:cNvPr id="35" name="Text Placeholder 12"/>
          <p:cNvSpPr>
            <a:spLocks noGrp="1"/>
          </p:cNvSpPr>
          <p:nvPr>
            <p:custDataLst>
              <p:tags r:id="rId13"/>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29" name="Text Placeholder 12"/>
          <p:cNvSpPr>
            <a:spLocks noGrp="1"/>
          </p:cNvSpPr>
          <p:nvPr>
            <p:custDataLst>
              <p:tags r:id="rId14"/>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0" name="Text Placeholder 12"/>
          <p:cNvSpPr>
            <a:spLocks noGrp="1"/>
          </p:cNvSpPr>
          <p:nvPr>
            <p:custDataLst>
              <p:tags r:id="rId15"/>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31" name="Text Placeholder 12"/>
          <p:cNvSpPr>
            <a:spLocks noGrp="1"/>
          </p:cNvSpPr>
          <p:nvPr>
            <p:custDataLst>
              <p:tags r:id="rId16"/>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noGrp="1"/>
          </p:cNvSpPr>
          <p:nvPr>
            <p:custDataLst>
              <p:tags r:id="rId17"/>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18"/>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33" name="Text Placeholder 12"/>
          <p:cNvSpPr>
            <a:spLocks noGrp="1"/>
          </p:cNvSpPr>
          <p:nvPr>
            <p:custDataLst>
              <p:tags r:id="rId19"/>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83" name="Text Placeholder 12"/>
          <p:cNvSpPr>
            <a:spLocks noGrp="1"/>
          </p:cNvSpPr>
          <p:nvPr>
            <p:custDataLst>
              <p:tags r:id="rId20"/>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34" name="Text Placeholder 12"/>
          <p:cNvSpPr>
            <a:spLocks noGrp="1"/>
          </p:cNvSpPr>
          <p:nvPr>
            <p:custDataLst>
              <p:tags r:id="rId21"/>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36" name="Text Placeholder 12"/>
          <p:cNvSpPr>
            <a:spLocks noGrp="1"/>
          </p:cNvSpPr>
          <p:nvPr>
            <p:custDataLst>
              <p:tags r:id="rId22"/>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7" name="Text Placeholder 12"/>
          <p:cNvSpPr>
            <a:spLocks noGrp="1"/>
          </p:cNvSpPr>
          <p:nvPr>
            <p:custDataLst>
              <p:tags r:id="rId23"/>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8" name="Text Placeholder 12"/>
          <p:cNvSpPr>
            <a:spLocks noGrp="1"/>
          </p:cNvSpPr>
          <p:nvPr>
            <p:custDataLst>
              <p:tags r:id="rId24"/>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9" name="Text Placeholder 12"/>
          <p:cNvSpPr>
            <a:spLocks noGrp="1"/>
          </p:cNvSpPr>
          <p:nvPr>
            <p:custDataLst>
              <p:tags r:id="rId25"/>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6"/>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7"/>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28"/>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9"/>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0"/>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1"/>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100" name="テキスト プレースホルダ 9">
            <a:extLst>
              <a:ext uri="{FF2B5EF4-FFF2-40B4-BE49-F238E27FC236}">
                <a16:creationId xmlns:a16="http://schemas.microsoft.com/office/drawing/2014/main" id="{64DBA5B3-8875-4316-91DB-CDFD760F3623}"/>
              </a:ext>
            </a:extLst>
          </p:cNvPr>
          <p:cNvSpPr>
            <a:spLocks noGrp="1"/>
          </p:cNvSpPr>
          <p:nvPr>
            <p:custDataLst>
              <p:tags r:id="rId32"/>
            </p:custDataLst>
          </p:nvPr>
        </p:nvSpPr>
        <p:spPr bwMode="gray">
          <a:xfrm>
            <a:off x="5961063" y="30114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2DEAA6-1D3F-4517-A85C-4FC13EF87D41}" type="datetime'''''''''''''''''''''''''''''''''''''''''''0.2'''''">
              <a:rPr lang="en-US" altLang="en-US" sz="1000" smtClean="0">
                <a:effectLst/>
              </a:rPr>
              <a:pPr/>
              <a:t>0.2</a:t>
            </a:fld>
            <a:endParaRPr lang="ja-JP" altLang="en-US" sz="1000" dirty="0">
              <a:sym typeface="+mn-lt"/>
            </a:endParaRPr>
          </a:p>
        </p:txBody>
      </p:sp>
      <p:sp useBgFill="1">
        <p:nvSpPr>
          <p:cNvPr id="105" name="テキスト プレースホルダ 9">
            <a:extLst>
              <a:ext uri="{FF2B5EF4-FFF2-40B4-BE49-F238E27FC236}">
                <a16:creationId xmlns:a16="http://schemas.microsoft.com/office/drawing/2014/main" id="{A7653892-562D-4900-9F29-ED7E0D027816}"/>
              </a:ext>
            </a:extLst>
          </p:cNvPr>
          <p:cNvSpPr>
            <a:spLocks noGrp="1"/>
          </p:cNvSpPr>
          <p:nvPr>
            <p:custDataLst>
              <p:tags r:id="rId33"/>
            </p:custDataLst>
          </p:nvPr>
        </p:nvSpPr>
        <p:spPr bwMode="gray">
          <a:xfrm>
            <a:off x="4035425" y="27463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EE229-73F4-4EE8-AB57-00C18126C5ED}" type="datetime'''''''''''''''''4''''''''''''''''.''''''''''5'''''">
              <a:rPr lang="en-US" altLang="en-US" sz="1000" smtClean="0">
                <a:effectLst/>
                <a:sym typeface="+mn-lt"/>
              </a:rPr>
              <a:pPr marL="0" indent="0" algn="ctr">
                <a:spcBef>
                  <a:spcPct val="0"/>
                </a:spcBef>
                <a:buNone/>
              </a:pPr>
              <a:t>4.5</a:t>
            </a:fld>
            <a:endParaRPr lang="ja-JP" altLang="en-US" sz="1000" dirty="0">
              <a:sym typeface="+mn-lt"/>
            </a:endParaRPr>
          </a:p>
        </p:txBody>
      </p:sp>
      <p:sp useBgFill="1">
        <p:nvSpPr>
          <p:cNvPr id="107" name="テキスト プレースホルダ 9">
            <a:extLst>
              <a:ext uri="{FF2B5EF4-FFF2-40B4-BE49-F238E27FC236}">
                <a16:creationId xmlns:a16="http://schemas.microsoft.com/office/drawing/2014/main" id="{AA1FD83C-A7A5-47FA-9598-1FFCA8079314}"/>
              </a:ext>
            </a:extLst>
          </p:cNvPr>
          <p:cNvSpPr>
            <a:spLocks noGrp="1"/>
          </p:cNvSpPr>
          <p:nvPr>
            <p:custDataLst>
              <p:tags r:id="rId34"/>
            </p:custDataLst>
          </p:nvPr>
        </p:nvSpPr>
        <p:spPr bwMode="gray">
          <a:xfrm>
            <a:off x="5619750" y="314483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3AB6A1-52D3-44C9-887A-F5D3CB4EED4F}" type="datetime'''-''2''''.''''''''''0'''''''''''">
              <a:rPr lang="en-US" altLang="en-US" sz="1000" smtClean="0">
                <a:effectLst/>
                <a:sym typeface="+mn-lt"/>
              </a:rPr>
              <a:pPr marL="0" indent="0" algn="ctr">
                <a:spcBef>
                  <a:spcPct val="0"/>
                </a:spcBef>
                <a:buNone/>
              </a:pPr>
              <a:t>-2.0</a:t>
            </a:fld>
            <a:endParaRPr lang="ja-JP" altLang="en-US" sz="1000" dirty="0">
              <a:sym typeface="+mn-lt"/>
            </a:endParaRPr>
          </a:p>
        </p:txBody>
      </p:sp>
      <p:graphicFrame>
        <p:nvGraphicFramePr>
          <p:cNvPr id="110" name="Chart 109">
            <a:extLst>
              <a:ext uri="{FF2B5EF4-FFF2-40B4-BE49-F238E27FC236}">
                <a16:creationId xmlns:a16="http://schemas.microsoft.com/office/drawing/2014/main" id="{1CA78861-3E19-45AD-9108-73613C0467AA}"/>
              </a:ext>
            </a:extLst>
          </p:cNvPr>
          <p:cNvGraphicFramePr/>
          <p:nvPr>
            <p:custDataLst>
              <p:tags r:id="rId35"/>
            </p:custDataLst>
          </p:nvPr>
        </p:nvGraphicFramePr>
        <p:xfrm>
          <a:off x="130175" y="4602163"/>
          <a:ext cx="7823200" cy="1878012"/>
        </p:xfrm>
        <a:graphic>
          <a:graphicData uri="http://schemas.openxmlformats.org/drawingml/2006/chart">
            <c:chart xmlns:c="http://schemas.openxmlformats.org/drawingml/2006/chart" xmlns:r="http://schemas.openxmlformats.org/officeDocument/2006/relationships" r:id="rId68"/>
          </a:graphicData>
        </a:graphic>
      </p:graphicFrame>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36"/>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66" name="Text Placeholder 12"/>
          <p:cNvSpPr>
            <a:spLocks noGrp="1"/>
          </p:cNvSpPr>
          <p:nvPr>
            <p:custDataLst>
              <p:tags r:id="rId37"/>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9" name="Text Placeholder 12"/>
          <p:cNvSpPr>
            <a:spLocks noGrp="1"/>
          </p:cNvSpPr>
          <p:nvPr>
            <p:custDataLst>
              <p:tags r:id="rId38"/>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4" name="Text Placeholder 12"/>
          <p:cNvSpPr>
            <a:spLocks noGrp="1"/>
          </p:cNvSpPr>
          <p:nvPr>
            <p:custDataLst>
              <p:tags r:id="rId39"/>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3" name="Text Placeholder 12"/>
          <p:cNvSpPr>
            <a:spLocks noGrp="1"/>
          </p:cNvSpPr>
          <p:nvPr>
            <p:custDataLst>
              <p:tags r:id="rId40"/>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5" name="Text Placeholder 12"/>
          <p:cNvSpPr>
            <a:spLocks noGrp="1"/>
          </p:cNvSpPr>
          <p:nvPr>
            <p:custDataLst>
              <p:tags r:id="rId41"/>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7" name="Text Placeholder 12"/>
          <p:cNvSpPr>
            <a:spLocks noGrp="1"/>
          </p:cNvSpPr>
          <p:nvPr>
            <p:custDataLst>
              <p:tags r:id="rId42"/>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70" name="Text Placeholder 12"/>
          <p:cNvSpPr>
            <a:spLocks noGrp="1"/>
          </p:cNvSpPr>
          <p:nvPr>
            <p:custDataLst>
              <p:tags r:id="rId43"/>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68" name="Text Placeholder 12"/>
          <p:cNvSpPr>
            <a:spLocks noGrp="1"/>
          </p:cNvSpPr>
          <p:nvPr>
            <p:custDataLst>
              <p:tags r:id="rId44"/>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45"/>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75" name="Text Placeholder 12"/>
          <p:cNvSpPr>
            <a:spLocks noGrp="1"/>
          </p:cNvSpPr>
          <p:nvPr>
            <p:custDataLst>
              <p:tags r:id="rId46"/>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1" name="Text Placeholder 12"/>
          <p:cNvSpPr>
            <a:spLocks noGrp="1"/>
          </p:cNvSpPr>
          <p:nvPr>
            <p:custDataLst>
              <p:tags r:id="rId47"/>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48"/>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9"/>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50"/>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6" name="Text Placeholder 12"/>
          <p:cNvSpPr>
            <a:spLocks noGrp="1"/>
          </p:cNvSpPr>
          <p:nvPr>
            <p:custDataLst>
              <p:tags r:id="rId51"/>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52"/>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53"/>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54"/>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112" name="Text Placeholder 12"/>
          <p:cNvSpPr>
            <a:spLocks noGrp="1"/>
          </p:cNvSpPr>
          <p:nvPr>
            <p:custDataLst>
              <p:tags r:id="rId55"/>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86" name="Text Placeholder 12"/>
          <p:cNvSpPr>
            <a:spLocks noGrp="1"/>
          </p:cNvSpPr>
          <p:nvPr>
            <p:custDataLst>
              <p:tags r:id="rId56"/>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7"/>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8"/>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59"/>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0"/>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3"/>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2810689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円/楕円 50"/>
          <p:cNvSpPr/>
          <p:nvPr/>
        </p:nvSpPr>
        <p:spPr>
          <a:xfrm>
            <a:off x="1587500" y="1718940"/>
            <a:ext cx="6756400" cy="4826000"/>
          </a:xfrm>
          <a:prstGeom prst="ellipse">
            <a:avLst/>
          </a:prstGeom>
          <a:gradFill flip="none" rotWithShape="1">
            <a:gsLst>
              <a:gs pos="0">
                <a:srgbClr val="A2BBDC"/>
              </a:gs>
              <a:gs pos="100000">
                <a:schemeClr val="bg1"/>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や「ロシアの医療機器市場と規制」（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6" name="グループ化 5"/>
          <p:cNvGrpSpPr/>
          <p:nvPr/>
        </p:nvGrpSpPr>
        <p:grpSpPr>
          <a:xfrm rot="767249">
            <a:off x="3816247" y="2147049"/>
            <a:ext cx="1685044" cy="2279765"/>
            <a:chOff x="2432720" y="3429000"/>
            <a:chExt cx="1224136" cy="1656184"/>
          </a:xfrm>
        </p:grpSpPr>
        <p:sp>
          <p:nvSpPr>
            <p:cNvPr id="7" name="正方形/長方形 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 name="直線コネクタ 7"/>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rot="767249">
            <a:off x="4344392" y="2651105"/>
            <a:ext cx="1685044" cy="2279765"/>
            <a:chOff x="2432720" y="3429000"/>
            <a:chExt cx="1224136" cy="1656184"/>
          </a:xfrm>
        </p:grpSpPr>
        <p:sp>
          <p:nvSpPr>
            <p:cNvPr id="29" name="正方形/長方形 2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コネクタ 2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角丸四角形 49"/>
          <p:cNvSpPr/>
          <p:nvPr/>
        </p:nvSpPr>
        <p:spPr>
          <a:xfrm>
            <a:off x="3264188" y="4828688"/>
            <a:ext cx="3489012" cy="1048584"/>
          </a:xfrm>
          <a:prstGeom prst="roundRect">
            <a:avLst>
              <a:gd name="adj" fmla="val 7118"/>
            </a:avLst>
          </a:prstGeom>
          <a:solidFill>
            <a:srgbClr val="FFFFFF">
              <a:alpha val="76863"/>
            </a:srgbClr>
          </a:solidFill>
          <a:ln cmpd="sng">
            <a:noFill/>
          </a:ln>
          <a:extLst>
            <a:ext uri="{91240B29-F687-4F45-9708-019B960494DF}">
              <a14:hiddenLine xmlns:a14="http://schemas.microsoft.com/office/drawing/2010/main" cmpd="sng">
                <a:solidFill>
                  <a:srgbClr val="5F8AC3"/>
                </a:solidFill>
              </a14:hiddenLine>
            </a:ext>
          </a:extLst>
        </p:spPr>
        <p:txBody>
          <a:bodyPr wrap="none" lIns="144000" tIns="108000" rIns="144000" bIns="108000" anchor="ctr" anchorCtr="0">
            <a:noAutofit/>
          </a:bodyPr>
          <a:lstStyle/>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5260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818600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83" imgW="360" imgH="360" progId="TCLayout.ActiveDocument.1">
                  <p:embed/>
                </p:oleObj>
              </mc:Choice>
              <mc:Fallback>
                <p:oleObj name="think-cell Slide" r:id="rId83" imgW="360" imgH="360" progId="TCLayout.ActiveDocument.1">
                  <p:embed/>
                  <p:pic>
                    <p:nvPicPr>
                      <p:cNvPr id="7" name="Object 6" hidden="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年のインフラ率は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前後で安定する見込みである。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50" name="Chart 149">
            <a:extLst>
              <a:ext uri="{FF2B5EF4-FFF2-40B4-BE49-F238E27FC236}">
                <a16:creationId xmlns:a16="http://schemas.microsoft.com/office/drawing/2014/main" id="{E16A314E-9A20-4601-8F20-F50A3D8FBB50}"/>
              </a:ext>
            </a:extLst>
          </p:cNvPr>
          <p:cNvGraphicFramePr/>
          <p:nvPr>
            <p:custDataLst>
              <p:tags r:id="rId4"/>
            </p:custDataLst>
            <p:extLst>
              <p:ext uri="{D42A27DB-BD31-4B8C-83A1-F6EECF244321}">
                <p14:modId xmlns:p14="http://schemas.microsoft.com/office/powerpoint/2010/main" val="566208001"/>
              </p:ext>
            </p:extLst>
          </p:nvPr>
        </p:nvGraphicFramePr>
        <p:xfrm>
          <a:off x="28575" y="2300288"/>
          <a:ext cx="4948238" cy="3841750"/>
        </p:xfrm>
        <a:graphic>
          <a:graphicData uri="http://schemas.openxmlformats.org/drawingml/2006/chart">
            <c:chart xmlns:c="http://schemas.openxmlformats.org/drawingml/2006/chart" xmlns:r="http://schemas.openxmlformats.org/officeDocument/2006/relationships" r:id="rId85"/>
          </a:graphicData>
        </a:graphic>
      </p:graphicFrame>
      <p:sp>
        <p:nvSpPr>
          <p:cNvPr id="77" name="Text Placeholder 12"/>
          <p:cNvSpPr>
            <a:spLocks noGrp="1"/>
          </p:cNvSpPr>
          <p:nvPr>
            <p:custDataLst>
              <p:tags r:id="rId5"/>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75" name="Text Placeholder 12"/>
          <p:cNvSpPr>
            <a:spLocks noGrp="1"/>
          </p:cNvSpPr>
          <p:nvPr>
            <p:custDataLst>
              <p:tags r:id="rId6"/>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90" name="Text Placeholder 12"/>
          <p:cNvSpPr>
            <a:spLocks noGrp="1"/>
          </p:cNvSpPr>
          <p:nvPr>
            <p:custDataLst>
              <p:tags r:id="rId7"/>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useBgFill="1">
        <p:nvSpPr>
          <p:cNvPr id="97" name="Text Placeholder 12"/>
          <p:cNvSpPr>
            <a:spLocks noGrp="1"/>
          </p:cNvSpPr>
          <p:nvPr>
            <p:custDataLst>
              <p:tags r:id="rId8"/>
            </p:custDataLst>
          </p:nvPr>
        </p:nvSpPr>
        <p:spPr bwMode="gray">
          <a:xfrm>
            <a:off x="1919288" y="377666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71143B-0787-49F7-9B34-DA53D03C4D34}" type="datetime'''''''''11''''''''''''''''''''''''''''.6'''''''''''''''''''''">
              <a:rPr lang="en-US" altLang="en-US" sz="1000" b="0" smtClean="0">
                <a:effectLst/>
              </a:rPr>
              <a:pPr/>
              <a:t>11.6</a:t>
            </a:fld>
            <a:endParaRPr kumimoji="0" lang="ja-JP" altLang="en-US" sz="1000" b="0" dirty="0">
              <a:sym typeface="+mn-lt"/>
            </a:endParaRPr>
          </a:p>
        </p:txBody>
      </p:sp>
      <p:sp>
        <p:nvSpPr>
          <p:cNvPr id="74" name="Text Placeholder 12"/>
          <p:cNvSpPr>
            <a:spLocks noGrp="1"/>
          </p:cNvSpPr>
          <p:nvPr>
            <p:custDataLst>
              <p:tags r:id="rId9"/>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76" name="Text Placeholder 12"/>
          <p:cNvSpPr>
            <a:spLocks noGrp="1"/>
          </p:cNvSpPr>
          <p:nvPr>
            <p:custDataLst>
              <p:tags r:id="rId10"/>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49" name="テキスト プレースホルダ 9">
            <a:extLst>
              <a:ext uri="{FF2B5EF4-FFF2-40B4-BE49-F238E27FC236}">
                <a16:creationId xmlns:a16="http://schemas.microsoft.com/office/drawing/2014/main" id="{01CCE64A-28F9-433D-9AD5-357CE75EA0F7}"/>
              </a:ext>
            </a:extLst>
          </p:cNvPr>
          <p:cNvSpPr>
            <a:spLocks noGrp="1"/>
          </p:cNvSpPr>
          <p:nvPr>
            <p:custDataLst>
              <p:tags r:id="rId11"/>
            </p:custDataLst>
          </p:nvPr>
        </p:nvSpPr>
        <p:spPr bwMode="gray">
          <a:xfrm>
            <a:off x="3521075" y="50736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33B481-3C8B-406A-979E-63C87699BE99}" type="datetime'''''''''2.''''''''''''''''''''''''''''''''''9'''''''''''''''''">
              <a:rPr lang="en-US" altLang="en-US" sz="1000" smtClean="0">
                <a:effectLst/>
                <a:sym typeface="+mn-lt"/>
              </a:rPr>
              <a:pPr marL="0" indent="0" algn="ctr">
                <a:spcBef>
                  <a:spcPct val="0"/>
                </a:spcBef>
                <a:buNone/>
              </a:pPr>
              <a:t>2.9</a:t>
            </a:fld>
            <a:endParaRPr lang="ja-JP" altLang="en-US" sz="1000" dirty="0">
              <a:sym typeface="+mn-lt"/>
            </a:endParaRPr>
          </a:p>
        </p:txBody>
      </p:sp>
      <p:sp>
        <p:nvSpPr>
          <p:cNvPr id="87" name="Text Placeholder 12"/>
          <p:cNvSpPr>
            <a:spLocks noGrp="1"/>
          </p:cNvSpPr>
          <p:nvPr>
            <p:custDataLst>
              <p:tags r:id="rId12"/>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86" name="Text Placeholder 12"/>
          <p:cNvSpPr>
            <a:spLocks noGrp="1"/>
          </p:cNvSpPr>
          <p:nvPr>
            <p:custDataLst>
              <p:tags r:id="rId13"/>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useBgFill="1">
        <p:nvSpPr>
          <p:cNvPr id="102" name="テキスト プレースホルダ 9">
            <a:extLst>
              <a:ext uri="{FF2B5EF4-FFF2-40B4-BE49-F238E27FC236}">
                <a16:creationId xmlns:a16="http://schemas.microsoft.com/office/drawing/2014/main" id="{123CF932-4EFD-4057-BB02-D9FED119283C}"/>
              </a:ext>
            </a:extLst>
          </p:cNvPr>
          <p:cNvSpPr>
            <a:spLocks noGrp="1"/>
          </p:cNvSpPr>
          <p:nvPr>
            <p:custDataLst>
              <p:tags r:id="rId14"/>
            </p:custDataLst>
          </p:nvPr>
        </p:nvSpPr>
        <p:spPr bwMode="gray">
          <a:xfrm>
            <a:off x="525463" y="24225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4FCE72-CB89-463A-A34B-CE1767E379D0}" type="datetime'2''''''''''0''.''''''''''''''''''''''''''''8'''''''''">
              <a:rPr lang="en-US" altLang="en-US" sz="1000" smtClean="0">
                <a:effectLst/>
                <a:sym typeface="+mn-lt"/>
              </a:rPr>
              <a:pPr marL="0" indent="0" algn="ctr">
                <a:spcBef>
                  <a:spcPct val="0"/>
                </a:spcBef>
                <a:buNone/>
              </a:pPr>
              <a:t>20.8</a:t>
            </a:fld>
            <a:endParaRPr lang="ja-JP" altLang="en-US" sz="1000" dirty="0">
              <a:sym typeface="+mn-lt"/>
            </a:endParaRPr>
          </a:p>
        </p:txBody>
      </p:sp>
      <p:sp useBgFill="1">
        <p:nvSpPr>
          <p:cNvPr id="96" name="Text Placeholder 12"/>
          <p:cNvSpPr>
            <a:spLocks noGrp="1"/>
          </p:cNvSpPr>
          <p:nvPr>
            <p:custDataLst>
              <p:tags r:id="rId15"/>
            </p:custDataLst>
          </p:nvPr>
        </p:nvSpPr>
        <p:spPr bwMode="gray">
          <a:xfrm>
            <a:off x="701674" y="31638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C1CD554-BC6D-4B8B-BA17-E3C42692D347}" type="datetime'''''15''''''''''''.''''''''''''''''''''''''''8'''">
              <a:rPr lang="en-US" altLang="en-US" sz="1000" b="0" smtClean="0">
                <a:effectLst/>
              </a:rPr>
              <a:pPr/>
              <a:t>15.8</a:t>
            </a:fld>
            <a:endParaRPr kumimoji="0" lang="ja-JP" altLang="en-US" sz="1000" b="0" dirty="0">
              <a:sym typeface="+mn-lt"/>
            </a:endParaRPr>
          </a:p>
        </p:txBody>
      </p:sp>
      <p:sp>
        <p:nvSpPr>
          <p:cNvPr id="80" name="Text Placeholder 12"/>
          <p:cNvSpPr>
            <a:spLocks noGrp="1"/>
          </p:cNvSpPr>
          <p:nvPr>
            <p:custDataLst>
              <p:tags r:id="rId16"/>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useBgFill="1">
        <p:nvSpPr>
          <p:cNvPr id="94" name="Text Placeholder 12"/>
          <p:cNvSpPr>
            <a:spLocks noGrp="1"/>
          </p:cNvSpPr>
          <p:nvPr>
            <p:custDataLst>
              <p:tags r:id="rId17"/>
            </p:custDataLst>
          </p:nvPr>
        </p:nvSpPr>
        <p:spPr bwMode="gray">
          <a:xfrm>
            <a:off x="876300" y="34782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2301E4-13C3-442F-8828-92C5840415D7}" type="datetime'1''''''''''''''''''''3''''''.7'">
              <a:rPr lang="en-US" altLang="en-US" sz="1000" b="0" smtClean="0">
                <a:effectLst/>
              </a:rPr>
              <a:pPr/>
              <a:t>13.7</a:t>
            </a:fld>
            <a:endParaRPr kumimoji="0" lang="ja-JP" altLang="en-US" sz="1000" b="0" dirty="0">
              <a:sym typeface="+mn-lt"/>
            </a:endParaRPr>
          </a:p>
        </p:txBody>
      </p:sp>
      <p:sp useBgFill="1">
        <p:nvSpPr>
          <p:cNvPr id="99" name="Text Placeholder 12"/>
          <p:cNvSpPr>
            <a:spLocks noGrp="1"/>
          </p:cNvSpPr>
          <p:nvPr>
            <p:custDataLst>
              <p:tags r:id="rId18"/>
            </p:custDataLst>
          </p:nvPr>
        </p:nvSpPr>
        <p:spPr bwMode="gray">
          <a:xfrm>
            <a:off x="2476500" y="47498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004BF2B-D324-4A5F-9A3D-F71A6ECF7FDF}" type="datetime'''''''''''''''''''''''''''''5''''''''.''''''1'''">
              <a:rPr lang="en-US" altLang="en-US" sz="1000" b="0" smtClean="0">
                <a:effectLst/>
              </a:rPr>
              <a:pPr/>
              <a:t>5.1</a:t>
            </a:fld>
            <a:endParaRPr kumimoji="0" lang="ja-JP" altLang="en-US" sz="1000" b="0" dirty="0">
              <a:sym typeface="+mn-lt"/>
            </a:endParaRPr>
          </a:p>
        </p:txBody>
      </p:sp>
      <p:sp>
        <p:nvSpPr>
          <p:cNvPr id="78" name="Text Placeholder 12"/>
          <p:cNvSpPr>
            <a:spLocks noGrp="1"/>
          </p:cNvSpPr>
          <p:nvPr>
            <p:custDataLst>
              <p:tags r:id="rId19"/>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72" name="Text Placeholder 12"/>
          <p:cNvSpPr>
            <a:spLocks noGrp="1"/>
          </p:cNvSpPr>
          <p:nvPr>
            <p:custDataLst>
              <p:tags r:id="rId20"/>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useBgFill="1">
        <p:nvSpPr>
          <p:cNvPr id="136" name="テキスト プレースホルダ 9">
            <a:extLst>
              <a:ext uri="{FF2B5EF4-FFF2-40B4-BE49-F238E27FC236}">
                <a16:creationId xmlns:a16="http://schemas.microsoft.com/office/drawing/2014/main" id="{CD19104F-F8DF-4D87-9290-8CBA53EBEA8B}"/>
              </a:ext>
            </a:extLst>
          </p:cNvPr>
          <p:cNvSpPr>
            <a:spLocks noGrp="1"/>
          </p:cNvSpPr>
          <p:nvPr>
            <p:custDataLst>
              <p:tags r:id="rId21"/>
            </p:custDataLst>
          </p:nvPr>
        </p:nvSpPr>
        <p:spPr bwMode="gray">
          <a:xfrm>
            <a:off x="1049338" y="38893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EDE3F9-5172-44A7-84CD-305C3466D64F}" type="datetime'1''''''''''''''0.''''9'''''''''''''''''''''''''''''">
              <a:rPr lang="en-US" altLang="en-US" sz="1000" smtClean="0">
                <a:effectLst/>
                <a:sym typeface="+mn-lt"/>
              </a:rPr>
              <a:pPr marL="0" indent="0" algn="ctr">
                <a:spcBef>
                  <a:spcPct val="0"/>
                </a:spcBef>
                <a:buNone/>
              </a:pPr>
              <a:t>10.9</a:t>
            </a:fld>
            <a:endParaRPr lang="ja-JP" altLang="en-US" sz="1000" dirty="0">
              <a:sym typeface="+mn-lt"/>
            </a:endParaRPr>
          </a:p>
        </p:txBody>
      </p:sp>
      <p:sp>
        <p:nvSpPr>
          <p:cNvPr id="79" name="Text Placeholder 12"/>
          <p:cNvSpPr>
            <a:spLocks noGrp="1"/>
          </p:cNvSpPr>
          <p:nvPr>
            <p:custDataLst>
              <p:tags r:id="rId22"/>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23"/>
            </p:custDataLst>
          </p:nvPr>
        </p:nvSpPr>
        <p:spPr bwMode="gray">
          <a:xfrm>
            <a:off x="3868738" y="49990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96C744-1145-4BA1-BBB2-6E1803355C20}" type="datetime'''3''''''''''''''''.''''''''''4'''''">
              <a:rPr lang="en-US" altLang="en-US" sz="1000" smtClean="0">
                <a:effectLst/>
              </a:rPr>
              <a:pPr/>
              <a:t>3.4</a:t>
            </a:fld>
            <a:endParaRPr lang="ja-JP" altLang="en-US" sz="1000" dirty="0">
              <a:sym typeface="+mn-lt"/>
            </a:endParaRPr>
          </a:p>
        </p:txBody>
      </p:sp>
      <p:sp useBgFill="1">
        <p:nvSpPr>
          <p:cNvPr id="92" name="Text Placeholder 12"/>
          <p:cNvSpPr>
            <a:spLocks noGrp="1"/>
          </p:cNvSpPr>
          <p:nvPr>
            <p:custDataLst>
              <p:tags r:id="rId24"/>
            </p:custDataLst>
          </p:nvPr>
        </p:nvSpPr>
        <p:spPr bwMode="gray">
          <a:xfrm>
            <a:off x="1433513" y="40703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9D1E9C4-3CD5-41D8-8964-23E0A500DE44}" type="datetime'''''''''''''''''''9.''''''''''''''''''7'''''''''''">
              <a:rPr lang="en-US" altLang="en-US" sz="1000" b="0" smtClean="0">
                <a:effectLst/>
              </a:rPr>
              <a:pPr/>
              <a:t>9.7</a:t>
            </a:fld>
            <a:endParaRPr kumimoji="0" lang="ja-JP" altLang="en-US" sz="1000" b="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25"/>
            </p:custDataLst>
          </p:nvPr>
        </p:nvSpPr>
        <p:spPr bwMode="gray">
          <a:xfrm>
            <a:off x="4043363" y="45100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5636C6-4673-4C04-AB59-05A9F6176FC6}" type="datetime'''''6''''.''''''''''''''''''''''''''''''''''''''7'''''''''''">
              <a:rPr lang="en-US" altLang="en-US" sz="1000" smtClean="0">
                <a:effectLst/>
              </a:rPr>
              <a:pPr/>
              <a:t>6.7</a:t>
            </a:fld>
            <a:endParaRPr lang="ja-JP" altLang="en-US" sz="1000" dirty="0">
              <a:sym typeface="+mn-lt"/>
            </a:endParaRPr>
          </a:p>
        </p:txBody>
      </p:sp>
      <p:sp>
        <p:nvSpPr>
          <p:cNvPr id="81" name="Text Placeholder 12"/>
          <p:cNvSpPr>
            <a:spLocks noGrp="1"/>
          </p:cNvSpPr>
          <p:nvPr>
            <p:custDataLst>
              <p:tags r:id="rId26"/>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p:nvSpPr>
          <p:cNvPr id="133" name="Text Placeholder 12"/>
          <p:cNvSpPr>
            <a:spLocks noGrp="1"/>
          </p:cNvSpPr>
          <p:nvPr>
            <p:custDataLst>
              <p:tags r:id="rId27"/>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91" name="Text Placeholder 12"/>
          <p:cNvSpPr>
            <a:spLocks noGrp="1"/>
          </p:cNvSpPr>
          <p:nvPr>
            <p:custDataLst>
              <p:tags r:id="rId28"/>
            </p:custDataLst>
          </p:nvPr>
        </p:nvSpPr>
        <p:spPr bwMode="gray">
          <a:xfrm>
            <a:off x="1606550" y="41671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ABE0D1C-427C-44EC-9CAF-7AD71AB9063C}" type="datetime'''''''9''''''''''.''''''''''''''0'''''''''''">
              <a:rPr lang="en-US" altLang="en-US" sz="1000" b="0" smtClean="0">
                <a:effectLst/>
              </a:rPr>
              <a:pPr/>
              <a:t>9.0</a:t>
            </a:fld>
            <a:endParaRPr kumimoji="0" lang="ja-JP" altLang="en-US" sz="1000" b="0" dirty="0">
              <a:sym typeface="+mn-lt"/>
            </a:endParaRPr>
          </a:p>
        </p:txBody>
      </p:sp>
      <p:sp>
        <p:nvSpPr>
          <p:cNvPr id="82" name="Text Placeholder 12"/>
          <p:cNvSpPr>
            <a:spLocks noGrp="1"/>
          </p:cNvSpPr>
          <p:nvPr>
            <p:custDataLst>
              <p:tags r:id="rId29"/>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p:nvSpPr>
          <p:cNvPr id="83" name="Text Placeholder 12"/>
          <p:cNvSpPr>
            <a:spLocks noGrp="1"/>
          </p:cNvSpPr>
          <p:nvPr>
            <p:custDataLst>
              <p:tags r:id="rId30"/>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84" name="Text Placeholder 12"/>
          <p:cNvSpPr>
            <a:spLocks noGrp="1"/>
          </p:cNvSpPr>
          <p:nvPr>
            <p:custDataLst>
              <p:tags r:id="rId31"/>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useBgFill="1">
        <p:nvSpPr>
          <p:cNvPr id="98" name="Text Placeholder 12"/>
          <p:cNvSpPr>
            <a:spLocks noGrp="1"/>
          </p:cNvSpPr>
          <p:nvPr>
            <p:custDataLst>
              <p:tags r:id="rId32"/>
            </p:custDataLst>
          </p:nvPr>
        </p:nvSpPr>
        <p:spPr bwMode="gray">
          <a:xfrm>
            <a:off x="2128838" y="44862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D12A18-77A6-4E92-A457-0043D3BC1994}" type="datetime'''''''''''''''''6''''''''''.''''8'''''''''">
              <a:rPr lang="en-US" altLang="en-US" sz="1000" b="0" smtClean="0">
                <a:effectLst/>
              </a:rPr>
              <a:pPr/>
              <a:t>6.8</a:t>
            </a:fld>
            <a:endParaRPr kumimoji="0" lang="ja-JP" altLang="en-US" sz="1000" b="0" dirty="0">
              <a:sym typeface="+mn-lt"/>
            </a:endParaRPr>
          </a:p>
        </p:txBody>
      </p:sp>
      <p:sp>
        <p:nvSpPr>
          <p:cNvPr id="85" name="Text Placeholder 12"/>
          <p:cNvSpPr>
            <a:spLocks noGrp="1"/>
          </p:cNvSpPr>
          <p:nvPr>
            <p:custDataLst>
              <p:tags r:id="rId33"/>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34"/>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88" name="Text Placeholder 12"/>
          <p:cNvSpPr>
            <a:spLocks noGrp="1"/>
          </p:cNvSpPr>
          <p:nvPr>
            <p:custDataLst>
              <p:tags r:id="rId35"/>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36"/>
            </p:custDataLst>
          </p:nvPr>
        </p:nvSpPr>
        <p:spPr bwMode="gray">
          <a:xfrm>
            <a:off x="2824163" y="43434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8B2AB2-1C0E-4F61-8E73-A74E384549C4}" type="datetime'''''''''''''''7''''''''.8'''''''''''''''''''">
              <a:rPr lang="en-US" altLang="en-US" sz="1000" smtClean="0">
                <a:effectLst/>
              </a:rPr>
              <a:pPr/>
              <a:t>7.8</a:t>
            </a:fld>
            <a:endParaRPr lang="ja-JP" altLang="en-US" sz="1000" dirty="0">
              <a:sym typeface="+mn-lt"/>
            </a:endParaRPr>
          </a:p>
        </p:txBody>
      </p:sp>
      <p:sp>
        <p:nvSpPr>
          <p:cNvPr id="89" name="Text Placeholder 12"/>
          <p:cNvSpPr>
            <a:spLocks noGrp="1"/>
          </p:cNvSpPr>
          <p:nvPr>
            <p:custDataLst>
              <p:tags r:id="rId37"/>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useBgFill="1">
        <p:nvSpPr>
          <p:cNvPr id="106" name="テキスト プレースホルダ 9">
            <a:extLst>
              <a:ext uri="{FF2B5EF4-FFF2-40B4-BE49-F238E27FC236}">
                <a16:creationId xmlns:a16="http://schemas.microsoft.com/office/drawing/2014/main" id="{56FD102E-FF26-4435-BF21-AEEBDE945CA8}"/>
              </a:ext>
            </a:extLst>
          </p:cNvPr>
          <p:cNvSpPr>
            <a:spLocks noGrp="1"/>
          </p:cNvSpPr>
          <p:nvPr>
            <p:custDataLst>
              <p:tags r:id="rId38"/>
            </p:custDataLst>
          </p:nvPr>
        </p:nvSpPr>
        <p:spPr bwMode="gray">
          <a:xfrm>
            <a:off x="3173413" y="4457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8298F8-8012-4A46-96E4-A889ABFF122F}" type="datetime'''''''''''''''''''''7''''''.''''0'''''''''''''''''''''''">
              <a:rPr lang="en-US" altLang="en-US" sz="1000" smtClean="0">
                <a:effectLst/>
              </a:rPr>
              <a:pPr/>
              <a:t>7.0</a:t>
            </a:fld>
            <a:endParaRPr lang="ja-JP" altLang="en-US" sz="1000" dirty="0">
              <a:sym typeface="+mn-lt"/>
            </a:endParaRPr>
          </a:p>
        </p:txBody>
      </p:sp>
      <p:sp>
        <p:nvSpPr>
          <p:cNvPr id="69" name="Text Placeholder 12"/>
          <p:cNvSpPr>
            <a:spLocks noGrp="1"/>
          </p:cNvSpPr>
          <p:nvPr>
            <p:custDataLst>
              <p:tags r:id="rId39"/>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useBgFill="1">
        <p:nvSpPr>
          <p:cNvPr id="148" name="テキスト プレースホルダ 9">
            <a:extLst>
              <a:ext uri="{FF2B5EF4-FFF2-40B4-BE49-F238E27FC236}">
                <a16:creationId xmlns:a16="http://schemas.microsoft.com/office/drawing/2014/main" id="{E08D9785-CFDD-4926-B892-1B8544192530}"/>
              </a:ext>
            </a:extLst>
          </p:cNvPr>
          <p:cNvSpPr>
            <a:spLocks noGrp="1"/>
          </p:cNvSpPr>
          <p:nvPr>
            <p:custDataLst>
              <p:tags r:id="rId40"/>
            </p:custDataLst>
          </p:nvPr>
        </p:nvSpPr>
        <p:spPr bwMode="gray">
          <a:xfrm>
            <a:off x="3346450" y="49545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B1FBA6-8B01-49EC-A3B8-0C5E1AD4482C}" type="datetime'''''''''''''''''''''''3''''''''.''''''''''''''''7'">
              <a:rPr lang="en-US" altLang="en-US" sz="1000" smtClean="0">
                <a:effectLst/>
                <a:sym typeface="+mn-lt"/>
              </a:rPr>
              <a:pPr marL="0" indent="0" algn="ctr">
                <a:spcBef>
                  <a:spcPct val="0"/>
                </a:spcBef>
                <a:buNone/>
              </a:pPr>
              <a:t>3.7</a:t>
            </a:fld>
            <a:endParaRPr lang="ja-JP" altLang="en-US" sz="1000" dirty="0">
              <a:sym typeface="+mn-lt"/>
            </a:endParaRPr>
          </a:p>
        </p:txBody>
      </p:sp>
      <p:sp>
        <p:nvSpPr>
          <p:cNvPr id="70" name="Text Placeholder 12"/>
          <p:cNvSpPr>
            <a:spLocks noGrp="1"/>
          </p:cNvSpPr>
          <p:nvPr>
            <p:custDataLst>
              <p:tags r:id="rId41"/>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71" name="Text Placeholder 12"/>
          <p:cNvSpPr>
            <a:spLocks noGrp="1"/>
          </p:cNvSpPr>
          <p:nvPr>
            <p:custDataLst>
              <p:tags r:id="rId42"/>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73" name="Text Placeholder 12"/>
          <p:cNvSpPr>
            <a:spLocks noGrp="1"/>
          </p:cNvSpPr>
          <p:nvPr>
            <p:custDataLst>
              <p:tags r:id="rId43"/>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135" name="Text Placeholder 12"/>
          <p:cNvSpPr>
            <a:spLocks noGrp="1"/>
          </p:cNvSpPr>
          <p:nvPr>
            <p:custDataLst>
              <p:tags r:id="rId44"/>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45"/>
            </p:custDataLst>
          </p:nvPr>
        </p:nvSpPr>
        <p:spPr bwMode="gray">
          <a:xfrm>
            <a:off x="4391025" y="4754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FEE32-6070-4FF3-AD9F-79FC3E0818F9}" type="datetime'''''''''5.''''''''''''''''''''''''''''''''''0'''''''''''">
              <a:rPr lang="en-US" altLang="en-US" sz="1000" smtClean="0">
                <a:effectLst/>
              </a:rPr>
              <a:pPr/>
              <a:t>5.0</a:t>
            </a:fld>
            <a:endParaRPr lang="ja-JP" altLang="en-US" sz="100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6"/>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7"/>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graphicFrame>
        <p:nvGraphicFramePr>
          <p:cNvPr id="161" name="Chart 160">
            <a:extLst>
              <a:ext uri="{FF2B5EF4-FFF2-40B4-BE49-F238E27FC236}">
                <a16:creationId xmlns:a16="http://schemas.microsoft.com/office/drawing/2014/main" id="{3A144870-ED68-4C68-A7D6-B390ADE19F9F}"/>
              </a:ext>
            </a:extLst>
          </p:cNvPr>
          <p:cNvGraphicFramePr/>
          <p:nvPr>
            <p:custDataLst>
              <p:tags r:id="rId48"/>
            </p:custDataLst>
            <p:extLst>
              <p:ext uri="{D42A27DB-BD31-4B8C-83A1-F6EECF244321}">
                <p14:modId xmlns:p14="http://schemas.microsoft.com/office/powerpoint/2010/main" val="3573872497"/>
              </p:ext>
            </p:extLst>
          </p:nvPr>
        </p:nvGraphicFramePr>
        <p:xfrm>
          <a:off x="4965700" y="2393950"/>
          <a:ext cx="4822825" cy="3748088"/>
        </p:xfrm>
        <a:graphic>
          <a:graphicData uri="http://schemas.openxmlformats.org/drawingml/2006/chart">
            <c:chart xmlns:c="http://schemas.openxmlformats.org/drawingml/2006/chart" xmlns:r="http://schemas.openxmlformats.org/officeDocument/2006/relationships" r:id="rId86"/>
          </a:graphicData>
        </a:graphic>
      </p:graphicFrame>
      <p:sp>
        <p:nvSpPr>
          <p:cNvPr id="118" name="Text Placeholder 12"/>
          <p:cNvSpPr>
            <a:spLocks noGrp="1"/>
          </p:cNvSpPr>
          <p:nvPr>
            <p:custDataLst>
              <p:tags r:id="rId49"/>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p:nvSpPr>
          <p:cNvPr id="115" name="Text Placeholder 12"/>
          <p:cNvSpPr>
            <a:spLocks noGrp="1"/>
          </p:cNvSpPr>
          <p:nvPr>
            <p:custDataLst>
              <p:tags r:id="rId50"/>
            </p:custDataLst>
          </p:nvPr>
        </p:nvSpPr>
        <p:spPr bwMode="auto">
          <a:xfrm>
            <a:off x="5057775" y="2162175"/>
            <a:ext cx="7778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ルーブル）</a:t>
            </a:r>
          </a:p>
        </p:txBody>
      </p:sp>
      <p:sp>
        <p:nvSpPr>
          <p:cNvPr id="119" name="Text Placeholder 12"/>
          <p:cNvSpPr>
            <a:spLocks noGrp="1"/>
          </p:cNvSpPr>
          <p:nvPr>
            <p:custDataLst>
              <p:tags r:id="rId51"/>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16" name="Text Placeholder 12"/>
          <p:cNvSpPr>
            <a:spLocks noGrp="1"/>
          </p:cNvSpPr>
          <p:nvPr>
            <p:custDataLst>
              <p:tags r:id="rId52"/>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26" name="Text Placeholder 12"/>
          <p:cNvSpPr>
            <a:spLocks noGrp="1"/>
          </p:cNvSpPr>
          <p:nvPr>
            <p:custDataLst>
              <p:tags r:id="rId53"/>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07" name="Text Placeholder 12"/>
          <p:cNvSpPr>
            <a:spLocks noGrp="1"/>
          </p:cNvSpPr>
          <p:nvPr>
            <p:custDataLst>
              <p:tags r:id="rId54"/>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20" name="Text Placeholder 12"/>
          <p:cNvSpPr>
            <a:spLocks noGrp="1"/>
          </p:cNvSpPr>
          <p:nvPr>
            <p:custDataLst>
              <p:tags r:id="rId55"/>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useBgFill="1">
        <p:nvSpPr>
          <p:cNvPr id="155" name="テキスト プレースホルダ 9">
            <a:extLst>
              <a:ext uri="{FF2B5EF4-FFF2-40B4-BE49-F238E27FC236}">
                <a16:creationId xmlns:a16="http://schemas.microsoft.com/office/drawing/2014/main" id="{D53C5316-B463-4EF6-8031-A3E5EEB4B929}"/>
              </a:ext>
            </a:extLst>
          </p:cNvPr>
          <p:cNvSpPr>
            <a:spLocks noGrp="1"/>
          </p:cNvSpPr>
          <p:nvPr>
            <p:custDataLst>
              <p:tags r:id="rId56"/>
            </p:custDataLst>
          </p:nvPr>
        </p:nvSpPr>
        <p:spPr bwMode="gray">
          <a:xfrm>
            <a:off x="6638925" y="28702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0C6748-8256-4F78-B0B8-2D32A88AB8AF}" type="datetime'''''''4''''''''''''''''''''''''''''.''''''''6'''''''''''''">
              <a:rPr lang="en-US" altLang="en-US" sz="1000" smtClean="0">
                <a:effectLst/>
                <a:sym typeface="+mn-lt"/>
              </a:rPr>
              <a:pPr marL="0" indent="0" algn="ctr">
                <a:spcBef>
                  <a:spcPct val="0"/>
                </a:spcBef>
                <a:buNone/>
              </a:pPr>
              <a:t>4.6</a:t>
            </a:fld>
            <a:endParaRPr lang="ja-JP" altLang="en-US" sz="1000" dirty="0">
              <a:sym typeface="+mn-lt"/>
            </a:endParaRPr>
          </a:p>
        </p:txBody>
      </p:sp>
      <p:sp>
        <p:nvSpPr>
          <p:cNvPr id="117" name="Text Placeholder 12"/>
          <p:cNvSpPr>
            <a:spLocks noGrp="1"/>
          </p:cNvSpPr>
          <p:nvPr>
            <p:custDataLst>
              <p:tags r:id="rId57"/>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22" name="Text Placeholder 12"/>
          <p:cNvSpPr>
            <a:spLocks noGrp="1"/>
          </p:cNvSpPr>
          <p:nvPr>
            <p:custDataLst>
              <p:tags r:id="rId58"/>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p:nvSpPr>
          <p:cNvPr id="121" name="Text Placeholder 12"/>
          <p:cNvSpPr>
            <a:spLocks noGrp="1"/>
          </p:cNvSpPr>
          <p:nvPr>
            <p:custDataLst>
              <p:tags r:id="rId59"/>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p:nvSpPr>
          <p:cNvPr id="123" name="Text Placeholder 12"/>
          <p:cNvSpPr>
            <a:spLocks noGrp="1"/>
          </p:cNvSpPr>
          <p:nvPr>
            <p:custDataLst>
              <p:tags r:id="rId60"/>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9441C636-66E0-4184-A5C9-F7B509683A92}"/>
              </a:ext>
            </a:extLst>
          </p:cNvPr>
          <p:cNvSpPr>
            <a:spLocks noGrp="1"/>
          </p:cNvSpPr>
          <p:nvPr>
            <p:custDataLst>
              <p:tags r:id="rId61"/>
            </p:custDataLst>
          </p:nvPr>
        </p:nvSpPr>
        <p:spPr bwMode="gray">
          <a:xfrm>
            <a:off x="8218488" y="43719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B2ECFA-D4A7-4E7A-A0FF-3CD53784DE0B}"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25" name="Text Placeholder 12"/>
          <p:cNvSpPr>
            <a:spLocks noGrp="1"/>
          </p:cNvSpPr>
          <p:nvPr>
            <p:custDataLst>
              <p:tags r:id="rId62"/>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7" name="Text Placeholder 12"/>
          <p:cNvSpPr>
            <a:spLocks noGrp="1"/>
          </p:cNvSpPr>
          <p:nvPr>
            <p:custDataLst>
              <p:tags r:id="rId63"/>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28" name="Text Placeholder 12"/>
          <p:cNvSpPr>
            <a:spLocks noGrp="1"/>
          </p:cNvSpPr>
          <p:nvPr>
            <p:custDataLst>
              <p:tags r:id="rId64"/>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24" name="Text Placeholder 12"/>
          <p:cNvSpPr>
            <a:spLocks noGrp="1"/>
          </p:cNvSpPr>
          <p:nvPr>
            <p:custDataLst>
              <p:tags r:id="rId65"/>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C04D4372-F6FC-45A8-A946-9C35C70C92B9}"/>
              </a:ext>
            </a:extLst>
          </p:cNvPr>
          <p:cNvSpPr>
            <a:spLocks noGrp="1"/>
          </p:cNvSpPr>
          <p:nvPr>
            <p:custDataLst>
              <p:tags r:id="rId66"/>
            </p:custDataLst>
          </p:nvPr>
        </p:nvSpPr>
        <p:spPr bwMode="gray">
          <a:xfrm>
            <a:off x="5578475" y="2946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CC621C-60FC-4B74-8B2E-E8B3EDA2AA60}" type="datetime'''4''''''''.''0'''''''''''''''''''''''''''''''''''''''''''''">
              <a:rPr lang="en-US" altLang="en-US" sz="1000" smtClean="0">
                <a:effectLst/>
                <a:sym typeface="+mn-lt"/>
              </a:rPr>
              <a:pPr marL="0" indent="0">
                <a:spcBef>
                  <a:spcPct val="0"/>
                </a:spcBef>
                <a:buNone/>
              </a:pPr>
              <a:t>4.0</a:t>
            </a:fld>
            <a:endParaRPr lang="ja-JP" altLang="en-US" sz="1000" dirty="0">
              <a:sym typeface="+mn-lt"/>
            </a:endParaRPr>
          </a:p>
        </p:txBody>
      </p:sp>
      <p:sp>
        <p:nvSpPr>
          <p:cNvPr id="109" name="Text Placeholder 12"/>
          <p:cNvSpPr>
            <a:spLocks noGrp="1"/>
          </p:cNvSpPr>
          <p:nvPr>
            <p:custDataLst>
              <p:tags r:id="rId67"/>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10" name="Text Placeholder 12"/>
          <p:cNvSpPr>
            <a:spLocks noGrp="1"/>
          </p:cNvSpPr>
          <p:nvPr>
            <p:custDataLst>
              <p:tags r:id="rId68"/>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69"/>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useBgFill="1">
        <p:nvSpPr>
          <p:cNvPr id="159" name="テキスト プレースホルダ 9">
            <a:extLst>
              <a:ext uri="{FF2B5EF4-FFF2-40B4-BE49-F238E27FC236}">
                <a16:creationId xmlns:a16="http://schemas.microsoft.com/office/drawing/2014/main" id="{7F75B3FF-D37C-41F9-A152-0296C57F3D98}"/>
              </a:ext>
            </a:extLst>
          </p:cNvPr>
          <p:cNvSpPr>
            <a:spLocks noGrp="1"/>
          </p:cNvSpPr>
          <p:nvPr>
            <p:custDataLst>
              <p:tags r:id="rId70"/>
            </p:custDataLst>
          </p:nvPr>
        </p:nvSpPr>
        <p:spPr bwMode="gray">
          <a:xfrm>
            <a:off x="9404350" y="4737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18BB1-935C-4A5F-9F74-C31769DA5CE8}" type="datetime'''''1''.''''''''''''''''''''''''''5'''''">
              <a:rPr lang="en-US" altLang="en-US" sz="1000" smtClean="0">
                <a:effectLst/>
                <a:sym typeface="+mn-lt"/>
              </a:rPr>
              <a:pPr marL="0" indent="0" algn="ctr">
                <a:spcBef>
                  <a:spcPct val="0"/>
                </a:spcBef>
                <a:buNone/>
              </a:pPr>
              <a:t>1.5</a:t>
            </a:fld>
            <a:endParaRPr lang="ja-JP" altLang="en-US" sz="1000" dirty="0">
              <a:sym typeface="+mn-lt"/>
            </a:endParaRPr>
          </a:p>
        </p:txBody>
      </p:sp>
      <p:sp>
        <p:nvSpPr>
          <p:cNvPr id="112" name="Text Placeholder 12"/>
          <p:cNvSpPr>
            <a:spLocks noGrp="1"/>
          </p:cNvSpPr>
          <p:nvPr>
            <p:custDataLst>
              <p:tags r:id="rId71"/>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72"/>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73"/>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39" name="Text Placeholder 12"/>
          <p:cNvSpPr>
            <a:spLocks noGrp="1"/>
          </p:cNvSpPr>
          <p:nvPr>
            <p:custDataLst>
              <p:tags r:id="rId74"/>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156" name="テキスト プレースホルダ 9">
            <a:extLst>
              <a:ext uri="{FF2B5EF4-FFF2-40B4-BE49-F238E27FC236}">
                <a16:creationId xmlns:a16="http://schemas.microsoft.com/office/drawing/2014/main" id="{19FF1AF6-ACA3-4E3E-975A-3D0E967A7DBB}"/>
              </a:ext>
            </a:extLst>
          </p:cNvPr>
          <p:cNvSpPr>
            <a:spLocks noGrp="1"/>
          </p:cNvSpPr>
          <p:nvPr>
            <p:custDataLst>
              <p:tags r:id="rId75"/>
            </p:custDataLst>
          </p:nvPr>
        </p:nvSpPr>
        <p:spPr bwMode="gray">
          <a:xfrm>
            <a:off x="6835775" y="2825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DEA81D-F17C-4676-BF75-4BBAEA6C65EE}" type="datetime'''''''''''4''''''''''''''''''''''''''''''''''''''''''.''2'''">
              <a:rPr lang="en-US" altLang="en-US" sz="1000" smtClean="0">
                <a:effectLst/>
                <a:sym typeface="+mn-lt"/>
              </a:rPr>
              <a:pPr marL="0" indent="0" algn="ctr">
                <a:spcBef>
                  <a:spcPct val="0"/>
                </a:spcBef>
                <a:buNone/>
              </a:pPr>
              <a:t>4.2</a:t>
            </a:fld>
            <a:endParaRPr lang="ja-JP" altLang="en-US" sz="1000" dirty="0">
              <a:sym typeface="+mn-lt"/>
            </a:endParaRPr>
          </a:p>
        </p:txBody>
      </p:sp>
      <p:sp>
        <p:nvSpPr>
          <p:cNvPr id="140" name="Text Placeholder 12"/>
          <p:cNvSpPr>
            <a:spLocks noGrp="1"/>
          </p:cNvSpPr>
          <p:nvPr>
            <p:custDataLst>
              <p:tags r:id="rId76"/>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154" name="テキスト プレースホルダ 9">
            <a:extLst>
              <a:ext uri="{FF2B5EF4-FFF2-40B4-BE49-F238E27FC236}">
                <a16:creationId xmlns:a16="http://schemas.microsoft.com/office/drawing/2014/main" id="{78902216-828A-485B-925F-4F711DFBC084}"/>
              </a:ext>
            </a:extLst>
          </p:cNvPr>
          <p:cNvSpPr>
            <a:spLocks noGrp="1"/>
          </p:cNvSpPr>
          <p:nvPr>
            <p:custDataLst>
              <p:tags r:id="rId77"/>
            </p:custDataLst>
          </p:nvPr>
        </p:nvSpPr>
        <p:spPr bwMode="gray">
          <a:xfrm>
            <a:off x="6243638" y="30289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AFA30F-CB82-4FA1-9C96-3CAF12639056}" type="datetime'''''''''''3''''''''''''.''''''''''''''9'''''">
              <a:rPr lang="en-US" altLang="en-US" sz="1000" smtClean="0">
                <a:effectLst/>
                <a:sym typeface="+mn-lt"/>
              </a:rPr>
              <a:pPr marL="0" indent="0" algn="ctr">
                <a:spcBef>
                  <a:spcPct val="0"/>
                </a:spcBef>
                <a:buNone/>
              </a:pPr>
              <a:t>3.9</a:t>
            </a:fld>
            <a:endParaRPr lang="ja-JP" altLang="en-US" sz="1000" dirty="0">
              <a:sym typeface="+mn-lt"/>
            </a:endParaRPr>
          </a:p>
        </p:txBody>
      </p:sp>
      <p:sp useBgFill="1">
        <p:nvSpPr>
          <p:cNvPr id="157" name="テキスト プレースホルダ 9">
            <a:extLst>
              <a:ext uri="{FF2B5EF4-FFF2-40B4-BE49-F238E27FC236}">
                <a16:creationId xmlns:a16="http://schemas.microsoft.com/office/drawing/2014/main" id="{CC2C8E2F-AB2A-493D-84C8-FCD930ED8656}"/>
              </a:ext>
            </a:extLst>
          </p:cNvPr>
          <p:cNvSpPr>
            <a:spLocks noGrp="1"/>
          </p:cNvSpPr>
          <p:nvPr>
            <p:custDataLst>
              <p:tags r:id="rId78"/>
            </p:custDataLst>
          </p:nvPr>
        </p:nvSpPr>
        <p:spPr bwMode="gray">
          <a:xfrm>
            <a:off x="7626350" y="39512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24CDAA-9F6D-46C8-AF7F-EA73AC2FE7E3}" type="datetime'2''.''''''''''''''''''''''''''6'''''''''''''''''''''''''">
              <a:rPr lang="en-US" altLang="en-US" sz="1000" smtClean="0">
                <a:effectLst/>
                <a:sym typeface="+mn-lt"/>
              </a:rPr>
              <a:pPr marL="0" indent="0" algn="ctr">
                <a:spcBef>
                  <a:spcPct val="0"/>
                </a:spcBef>
                <a:buNone/>
              </a:pPr>
              <a:t>2.6</a:t>
            </a:fld>
            <a:endParaRPr lang="ja-JP" altLang="en-US" sz="1000" dirty="0">
              <a:sym typeface="+mn-lt"/>
            </a:endParaRPr>
          </a:p>
        </p:txBody>
      </p:sp>
      <p:sp useBgFill="1">
        <p:nvSpPr>
          <p:cNvPr id="158" name="テキスト プレースホルダ 9">
            <a:extLst>
              <a:ext uri="{FF2B5EF4-FFF2-40B4-BE49-F238E27FC236}">
                <a16:creationId xmlns:a16="http://schemas.microsoft.com/office/drawing/2014/main" id="{1AE661FB-B2C5-4459-9822-C4794A1A3531}"/>
              </a:ext>
            </a:extLst>
          </p:cNvPr>
          <p:cNvSpPr>
            <a:spLocks noGrp="1"/>
          </p:cNvSpPr>
          <p:nvPr>
            <p:custDataLst>
              <p:tags r:id="rId79"/>
            </p:custDataLst>
          </p:nvPr>
        </p:nvSpPr>
        <p:spPr bwMode="gray">
          <a:xfrm>
            <a:off x="8416925" y="46402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8CC7D2-C2A4-4255-9E30-490A7C04DD6F}" type="datetime'''''''''''''''''1''''''''''''.''''''''''''''''''''''''6'''">
              <a:rPr lang="en-US" altLang="en-US" sz="1000" smtClean="0">
                <a:effectLst/>
                <a:sym typeface="+mn-lt"/>
              </a:rPr>
              <a:pPr marL="0" indent="0" algn="ctr">
                <a:spcBef>
                  <a:spcPct val="0"/>
                </a:spcBef>
                <a:buNone/>
              </a:pPr>
              <a:t>1.6</a:t>
            </a:fld>
            <a:endParaRPr lang="ja-JP" altLang="en-US" sz="1000" dirty="0">
              <a:sym typeface="+mn-lt"/>
            </a:endParaRPr>
          </a:p>
        </p:txBody>
      </p:sp>
      <p:sp useBgFill="1">
        <p:nvSpPr>
          <p:cNvPr id="160" name="テキスト プレースホルダ 9">
            <a:extLst>
              <a:ext uri="{FF2B5EF4-FFF2-40B4-BE49-F238E27FC236}">
                <a16:creationId xmlns:a16="http://schemas.microsoft.com/office/drawing/2014/main" id="{0032FE3D-79DD-42F5-A25F-05EE8771F5B4}"/>
              </a:ext>
            </a:extLst>
          </p:cNvPr>
          <p:cNvSpPr>
            <a:spLocks noGrp="1"/>
          </p:cNvSpPr>
          <p:nvPr>
            <p:custDataLst>
              <p:tags r:id="rId80"/>
            </p:custDataLst>
          </p:nvPr>
        </p:nvSpPr>
        <p:spPr bwMode="gray">
          <a:xfrm>
            <a:off x="9601200" y="47529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949FAB-9EEB-4EF1-83C6-77E2C889B722}"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08" name="Text Placeholder 12"/>
          <p:cNvSpPr>
            <a:spLocks noGrp="1"/>
          </p:cNvSpPr>
          <p:nvPr>
            <p:custDataLst>
              <p:tags r:id="rId81"/>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Tree>
    <p:extLst>
      <p:ext uri="{BB962C8B-B14F-4D97-AF65-F5344CB8AC3E}">
        <p14:creationId xmlns:p14="http://schemas.microsoft.com/office/powerpoint/2010/main" val="598937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fbcd015-fbac-494c-bcad-77fcf24a62f5"/>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0&quot;&gt;&lt;elem m_fUsage=&quot;4.05942571864559731409E+00&quot;&gt;&lt;m_msothmcolidx val=&quot;0&quot;/&gt;&lt;m_rgb r=&quot;1F&quot; g=&quot;49&quot; b=&quot;7D&quot;/&gt;&lt;m_nBrightness endver=&quot;26206&quot; val=&quot;0&quot;/&gt;&lt;/elem&gt;&lt;elem m_fUsage=&quot;3.68046955437660150423E+00&quot;&gt;&lt;m_msothmcolidx val=&quot;0&quot;/&gt;&lt;m_rgb r=&quot;80&quot; g=&quot;CC&quot; b=&quot;E8&quot;/&gt;&lt;m_nBrightness endver=&quot;26206&quot; val=&quot;0&quot;/&gt;&lt;/elem&gt;&lt;elem m_fUsage=&quot;1.64893510093548067985E+00&quot;&gt;&lt;m_msothmcolidx val=&quot;0&quot;/&gt;&lt;m_rgb r=&quot;C0&quot; g=&quot;E6&quot; b=&quot;F4&quot;/&gt;&lt;m_nBrightness endver=&quot;26206&quot; val=&quot;0&quot;/&gt;&lt;/elem&gt;&lt;elem m_fUsage=&quot;3.13810596090000171188E-01&quot;&gt;&lt;m_msothmcolidx val=&quot;0&quot;/&gt;&lt;m_rgb r=&quot;79&quot; g=&quot;A2&quot; b=&quot;B3&quot;/&gt;&lt;m_nBrightness endver=&quot;26206&quot; val=&quot;0&quot;/&gt;&lt;/elem&gt;&lt;elem m_fUsage=&quot;1.14473269764832838447E-01&quot;&gt;&lt;m_msothmcolidx val=&quot;0&quot;/&gt;&lt;m_rgb r=&quot;EC&quot; g=&quot;E5&quot; b=&quot;F4&quot;/&gt;&lt;m_nBrightness endver=&quot;26206&quot; val=&quot;0&quot;/&gt;&lt;/elem&gt;&lt;elem m_fUsage=&quot;9.94360502751985425585E-02&quot;&gt;&lt;m_msothmcolidx val=&quot;0&quot;/&gt;&lt;m_rgb r=&quot;F3&quot; g=&quot;F3&quot; b=&quot;F3&quot;/&gt;&lt;m_nBrightness endver=&quot;26206&quot; val=&quot;0&quot;/&gt;&lt;/elem&gt;&lt;elem m_fUsage=&quot;4.23911582752162438559E-02&quot;&gt;&lt;m_msothmcolidx val=&quot;0&quot;/&gt;&lt;m_rgb r=&quot;FF&quot; g=&quot;FF&quot; b=&quot;CC&quot;/&gt;&lt;m_nBrightness endver=&quot;26206&quot; val=&quot;0&quot;/&gt;&lt;/elem&gt;&lt;elem m_fUsage=&quot;3.81520424476946215520E-02&quot;&gt;&lt;m_msothmcolidx val=&quot;0&quot;/&gt;&lt;m_rgb r=&quot;FF&quot; g=&quot;DF&quot; b=&quot;CF&quot;/&gt;&lt;m_nBrightness endver=&quot;26206&quot; val=&quot;0&quot;/&gt;&lt;/elem&gt;&lt;elem m_fUsage=&quot;1.63305846586257372675E-03&quot;&gt;&lt;m_msothmcolidx val=&quot;0&quot;/&gt;&lt;m_rgb r=&quot;33&quot; g=&quot;99&quot; b=&quot;CC&quot;/&gt;&lt;m_nBrightness endver=&quot;26206&quot; val=&quot;0&quot;/&gt;&lt;/elem&gt;&lt;elem m_fUsage=&quot;3.32989636531614858345E-04&quot;&gt;&lt;m_msothmcolidx val=&quot;0&quot;/&gt;&lt;m_rgb r=&quot;EC&quot; g=&quot;C6&quot; b=&quot;D0&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zgC8SnhRZOHNKuKe5_Xo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6K67F_zuTcGfSkoxSAveD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mHL8YFUeQRqMmmUrqYaQW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HVSuaH6T_ysMZl2tmGIp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brZ5IqBeSJWvZd.JTU25j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bA4d473TQ291m311umX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R1RhdJAT.q7FDT4WFFeQ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4dseTfRcT7GSdYZmo2K2g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DeVWeSR3qZqUYDuSTFH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K3YCIsEQl27DbPF0FRF.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79jT9AQbKFG3VH3lWO7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HjnbjoSSK61aScUqqGLj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Wmy1BWIRTuM735a935s.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K4IzhboR6.i5Gf9XzuR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nIyutELUQVy2Oqg7nRJu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YPyeerqTv26kW2iMd5Jz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dXFj3NAQRSFUyME3ULa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Ca.1jXcRam1mtp2vVsvv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KzsUl0WS7ir6FsyEk4L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awXOHolR8KsrX58LlIw5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dW2gqIGhRcqyQW.yWTraD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fkaEIVk2RZKRqgC0AZY9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_l9MFn9RfyKYLulWGCP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VyKcHvDSeeYlDqp3pwGG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ZafFv4_QF6dIRe0thcjg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nDCP58MQj6pqvd.eH9ku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H9E3wJqQfukZaks7AvEM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QcaT.eXR4ipy1y1ATFYn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bMRTY2sTeSXBlD7aqoyd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2eQwBMjU03f.WgUjG_S6T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L7DWnERTvGrXrQMe4Y.y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fmyX_XRTxCJ1X3uuT6ev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FfrDkFbR46THLxvbEBqO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7AzYlIBSeu0G1c6_OCot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WBtXeE3QlmsF6vVD2x2z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OfV_7txS1eLzIfDyhbk.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9fazMvkSRGsPbTEHSEs1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47nB2tOQzmhrnMwrxdLv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YGvP.eDRDij9IJQmFDLn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m4RkQF_Q2iAjbu1gT_o0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pm37Q7_WQIGFBguICtCQ5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RLrMcAkTIOm7F5gwyxwU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GkMVlNgSBKNJumr8PmdH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3pSUVQC_TNGlWbZldiV76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LbQckgASaqwB54jBI1wK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wn7sFJGBQ_KN8b_VNnfSC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XbWNiz0TL2iXQP7EKE9C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R0KLTqMRGeRWKGXRDAcm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H4nBb8I1sUM2y5LsvD_d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ENVij0u1EjdC0wFsNDV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LYLZQhGUPv7SIu3nl6s1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TU0NArlTUmiv9GOwpfO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qeomd7KqTkykOOL2x_LVQ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kCYD.px5QWmo1r5EBH2yd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_eTVOszQxiVwOBcgNTsY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nH4k5WjTd.MR2S4essBg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j1ZOMC4SrOXwB4RdJ7yO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P1Yx4lYTii_6YxOj_yvw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TwrAxINTtao78xjEX19D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BNpKKX4PQQGiRAO0FWz2p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3Gh6Y7lRQm.BhwaLfsuh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yF1hQiTTayT7Mi5ecmPr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kijrDvvWTOiy2DPwKqWtJ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q5Ia8IwJR2e.utHg.09j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A9h5LKT0RnGVven7dL6G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lblAVhTRYaJ3pSkGd4vq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73OKQ_4xSbydw_73V3TDi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dvlziISSpOnsZ8gKRXYk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k9ZaZxBS_ac5Z8tMvIw6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Ry7MDen9QXOKBHdVlScGO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Ka44Lg_S1uBqM8U7dNRn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qyGN1KoRyCRftBYPg5VE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LrrOp27StGVR2lJdDkcf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R7z87uSxQC234W2kVKLY5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1rCrYZYTQHWJ1Q1iDCXQ9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I9qiYp.PTweRWZqTLpFX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YcHPsduTNakNCUCf9x9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rWznEFFTEy1DbUNtqaX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Em3ZGWyOSQ.F7cv0bFzjN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k4i1OTGQtWprUGNC7PB6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qf_r5C4RSRaJjjKdOkB7_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dLof28l0TT.VmiklF7E3a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5w23FHQiRDabCBShO6cMr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6KrQ7AtTLSy4TxZAPfLG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1o4gNC4NRWqLNlxbFVEzr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BJ0uBkXcRoezAL5l49IK2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t9N_QoTyTSyFa2iML5TgG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HuDV42nQ_ubk4dka9Iy9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5C7LOS1hQ6KXgHSXxoJ8S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wBLS5KcmQ5arDVxyARx2T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mrkSVndSqq74bGn0IzqA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SYsDGBjeRqiJBI1DwonRa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X5mZm1vP40dzlIiGx4jp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olE73DzQ.qb9JH4d2P2i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nAifZ.0SC6FMYcP_qKI6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Uuod1KwTs6nj1BcBQzdo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XQxe1zcNbtbM_khk4atr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wFWM2ZZjNaHS7QQHMKmD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Jv4G95HK1dfyrldOWK.d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lEQyJQaSfGFmBh_GU0H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ovCqQGrQWWJ7WwvPkNUH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Dh47fZ6QHWibH.BWwhKs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0vi.Dm6RrWjmfDIT6BqY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nG31fy33sQxC6ldRlePrP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iTBQNZwTzGA9peH7j9Ir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4mkff34TVy2Fu3i7YK5U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eSfxiH4QtSYC4rbqiNbt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pTYqFl2F4hAE797Hs1ZS9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drPxGvzQO.iYsLSxCQC6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xMFvV7K83UgvKAz4VR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2x4B6QzQpSWYXu8_O5F7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scLqGoBH39sY5B.2DkFjZ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zjc4b.9Tdm6NCxgRuv5J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bUSRbkj8qKkN0eWTE3btd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JQspuVERMSSdQt8Ic03O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NAME" val="4. Footno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6ZXJ3pyQQWbrRBo5iUGb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xyRqku5iSoc2qe6vELXv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z9s40vFMUF7FIEd4mRu4n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z_zVB6gJNyfgj1D_9Ybto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6W49qmwgHsurXVODZVb5Z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P9xfKUqlTjE2NPVvnl0_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rfiZ7s7QsuMS.VokPWcf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m.MRDvb7f5T5nyRBhige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niXesb1zKBUaYtBQGcWFV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Wi.k5X3jdmT.TGaSRZkBx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EUUOJ.OSza3Hba9TXN3D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QXUnou_r0bxpiKNH.E5tb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Q0pOofDIHXU0ZyGwtf7.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xPQjNnAmwutCqTbADm4d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w8rSR8D3lcsvjrweZE_j9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9Cysq.Mc8dF9DkJZ4tsi_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Dq6cB7Dn3IXOaC0fejc7E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gR7NRN4gX0RnyP8H3.8v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DR6C6WKQ0ChJw0EUyj32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23QHLMq.QND.eWR0tY0VN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AT9bfY01mWpwZakohfi1p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lZFjC5vdxSU2KIa6HJde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4dv0htNghBR19PuHEwqRP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qQ9huie_zEWz5LlxvkDSp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AqkQhD5fQfhLVR0OKYEkd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uTb4iqY7e28uKJWjhqFnH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Yvd3R0_LsQmCVyYzOJsAi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xBhOYTTG6lPhMB0Dk9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qAD45ebYgyIQkaGkivK7p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r69MxFHSSjvgsLwwduszr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D3KcOzePyHoLTYF3EnNgO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HCQBO2E142ZdxKuIGKul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vZw.YuuKPS_mOAoAxN9Ta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VVq6FmimmRzA5y3Um9yK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78jgWOWJq7CFAdg0dGLW2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f6W7vF_1LzznCM3WCBpI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YfI0HOoS9Wp9WepbBkH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GfzmirHmhxRfXLDpLSgUj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E42FktUKZD0azGYuYmhGF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VEOb6rsGIFUetRAzZE13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XcH_i9PKGYdPbA61ynLp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pfRFHbAD9JofHzILOBW67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vG9tcdNwDgGThp_ByGI0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WdlN5ZdSk2ZUGC_oZOQH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j8MJZLS9Mtb38uGU4pGlk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kOxIuJZZ97f67HW5bY0NB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N37vTnz5h3q8JDzVWVlkZ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buLpjTKWoRDAT1x9RbCGb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dyfHNd7X9wxxBz1WodGz8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JIqYnhIRDYVSkHGWKrGK0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uQ3m5r8TiM3xxn4quZEIn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3LYNbpmm2PHyf7ZWivEc0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1bli4s6waxSA2biOc6nZy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iRDMTCaNEHzegdgJq6RD5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3.PF0olR461.yFYqbC4F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5Rkr4t61C27mu8iBLgCW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PO1C39tVts_NArLHzX9v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mThB5MWTJkqLMVidOjMbY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tPJNdvWZJ1ieDNphIKeNo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0gR.Ts0uKDrlBLJkRJck7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MGk7P4LB5Tc.gvh2NWvOK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7YubzHbRPzOINnls_on2n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bMUMLIOTwWDSm_8oTdAU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JvZhFygFdrMA2yCUgJ4i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7A2zDZta9TK_QDjWorc7b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0p8lt8khlMy646FKTc0aB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6SlepRY.JcwJ2ajG9dzfu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NXtMCegJqy.SWV8AOhEG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tEnnRkgsUo4ieMwg7apG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Q.o_VFlf7J_Gise5VayN4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ULZnH2ZSaiPQfbDkeNsM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b2rxHABTqunRkTkDs6Z2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SbCKtDyBvXEleZGhI3l9d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vI6Lf3XYQwGzo_fySVu0b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fWmT2GyD9EJb.c9GrlPAE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rMl09eXzMmykvnZSlfOI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ykme5g6RIaEvxgnlPwDS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Ang2PBCaaPu3Cp8CB_Q0U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2ncKTp4Jkt9shBHS5futq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o8TEpGDDMDyf.2H0mAwh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3Za0_2_aC4kYHLVLjOjDg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3BseZQr5zsdJ60mUxhQUQ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AFSIHJYSBi3xDKPjtAsd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Nztgwjejqg6WCxbCfhMd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oJLROusVlvuU2ud4W0dv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Efnxad7Q2KTCyUoBrBbfh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UhWLJKQHdhyUl7qfTTqJ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bjnMl1jY6TIAQbLIk3ulP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uizy5WdTNigkT2Ha6BvZ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IPR9kkFj18m6tzq2icz1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9_cmw0XvCF5q4dyw0nhb1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fyCNJUeVuIM47GkEJuot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GmHPgZnLUTfYtDtwYs02x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g_6JfZ72tjQGTM2wBVqT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GAkHWKfxLf0pxoamJW97r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oJDpSYyxssP6DOKOMylUG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RhLHncR1TwhHYPR2jNxEl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Xu_Yct9Q9uIcPApbRO.N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q9n4ScilWH.KDsflfn7L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o__5qg6LnMM6ZOr6Bp4Br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YjoEZ4r8zNMVCrhVGa61Y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rS.37JycggXmbTks3UH66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2zhG.RLSzOEpxaOhzkpW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XvZmmdHFfe2RITckEilCg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hwdiae8sQYMmpclNtITP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B2McsiY1LR4mDPRSFCOc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SCD38GKx2GPKZIUEE61i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XEDD5QNKQOkJt3ueXrhv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E60LujJUkiEAm97Ux2LF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8sJGYYp1BOWLwGzlsRMMR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D4aaw1vofyli6T27qOkqv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TlWgPaxWmc_is2L.QyuxG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1.jYD37uOUxBn083hEaN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ElmG0.haTuiu5V6UgiGlr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rYAAZO9b.fbQc4asAHrKt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ipKGD9SLIf8Tr3n6yMSWc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1_DMlgSzW3YuMdFl.VU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E_t.zLlTUa0Qqsz1hlUH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Ry6TAS8OSIC56Z6kghOJj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7iTbYIe2SQ6z5L2TaeIZb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a72G7O.qSxiLemQaBu8VT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RCSV4b4RWOxQIJP2wsl2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aSzGa7fSYKmSpywuTRrE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LLOgMljoQauX6AkcE3WH9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lXdb_7gQQWiT04q9ZmfFW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wp_3Cb2kPuOtD1JubPfFo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f4F0TE1QFSl3lkpoLEVU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PQiAhC1sbs_P0oBFCkuyu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rLZ_CubnbuMKjX8mD3Q_7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8quKtbTSOGYBh1Nt6U8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saBQTkqQpoamrgDJGcQw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mEmUU.plROGMBWJ1322uG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l2Z7LkOkYzJhs0LRx6V5B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dT7k3_0gZ8IEH4xNWmWuY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0_j.liDVQnWXZZpIPZdM6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pL.yBryQietv60ZhIkh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aMVq7mJkTr6pWMrqyFLUI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0Ie5Y.zrGwj8tFEjbszMd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8h2.Dr9sRH.dW.lVnolEI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0ugrnqVVRKC3vExU83M5b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Mpbg8CBkQi65RORcrgefH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PyXcpxu1T2ie1AaB8DYWJ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xE80W5Gw1Qn7m.wrK4Iyu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P6BuMDb88n2aW4R2nEUz5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yYzL3csHUQuZQg_wufkD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ZcgmZbSTy6eSXS0vfSzI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w_s_obYUSImadZ56w8J2x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ORZZyMhpTYCiJblMoxs7T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byMrAP.BoAR7onprYvei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Os.iCC0rSJuaSyrhYMNcY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KfKMDtqZ9yeC1h02kYZN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LXS1zjd_RRSD3wo5YbcI8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wt9_iPkvLW1alrAGDWJw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H0pYGGyQpO2xhNnfiuJ3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1WwN_L2Y771o.3aKoc1Yr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ilXrQZWMOMNh_8XTJwLu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_wruUXWSwyPqjqdwrB60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RFnkBSQrqWtDe18tRNs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csWGUCevi6RU18GaV2.7C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wfVOMkzRkWIabudXn9eb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y3BoDIsLQ.WqxzQLEeDmk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CM2Noug0TMCERd4JWThDU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y0tv.n_FIFH629a2rXhfy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r4AdIj1CSv6bqCFXgDZOI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4JsxUSCRTgGdDHlyoUqKR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fhIcmJFBTpejIJn2WGZzG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MfQNIGi.TLWpLlqZbey.m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by4APTeS6KLYCaXmDqUt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6ylSW.CVa4Kbs2qjTBnrY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VkY207G3CTKzslrChS_gm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7OPa8FvUS6a7ZcpStruIp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aFfZKr5ITz2BmVX.az6lH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2LHACoWBxLGTdqNMzZ3B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M_rEpHHz4shLeGbIOoEB_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FIAKzpVfSZOoItXNyRd1o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_yqntKTEJ_g5trJx6h_2l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Zft7vR6CTgmA310lLpSBJ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NKujdASsXywwO071cAIQ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vlPj_Y3Qd6O3XnJMj.hY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5mJAmoqzFcYjnJ0GSlwG6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3w7SE8DqR_iS2_oICbo.3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cuCuyrbLTJ2t4cw0te3J7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8TDpWnVnHg72f_V6oEN6Y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qFMyACcrRGeD_rDYwXfz8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E0E9cr.S2G1E9K87XTwH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6UrJhbseRRWUfxvRL1KPr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mATLkpWqShqD75pKs2SrH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SrrwaK.RQ3KYGklobSfZI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vacYct7RCKg2EAVqvEOD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dVdoChmMRY6mcNKLLbD4x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GmoSipFdQLOR9INOkXoJK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pMrgPeXIQjOo47MtzwbGa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MeHbjw.kSu6JlN0g7VDZS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Ocgx1iuYTkOQJJ1lgAfI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UEEfEORqTKqr1GKxlYQHu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5ow1Baw_RPWXSCOKbeC5k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BTAdTfGHTRy_dZxMYxpl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GZfVpX1xReSzoTK9Wfqfg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IjhSbRHpTb66JfyQy10Ff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4TN0iltSmK8PlpY9PrlG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SZX.vq4xQ3SWk3oaLewWM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1MNIiCRJRPSKqQwtDqMjA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yl6tJpDcQXS1l2zz9XxEY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AWCxATqQQ0yhQ78zBwtao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aQLIuyk8Sw.CO8rJFjFzW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pYRqSbLMRQuIEbI_n7.LU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A2Q3HAAJQjSvvRXa3DwCa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kRyPSjVjQ0iAmGne8ViP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EmGv2OV.SJS2E92OY8YyC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lXFDnicrSsSNIh3SYM0H2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2hzDmXXmRaucOi.lQQVXO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oMBwBNYdREqolKdsByFl5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e_QJ9vlpSWeVoLaQTNvGb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FOy8bz7JRu6vxMzkRSlcW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8kFNXhmhTU6QLv6igOb.i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Ic5pfnQ7QI64X.DYPGOMv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MAayRCqQEG5E5.xCIWeS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P9BsFqKTLuowP7i1PUxL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ds0OEcTVape5ToeqpD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28Ex_VyerB5vT4beUEVk6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w29dbUiKF22TVSCP2rBCh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V.77S1cSgqtecza8GAw7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3I8qPBhLUcqG0J2.CnKgd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ZHAOBPJOzLF9DkADxLaqY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afp_tYbhLWXPn56lnN2Vq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RaTeA4hSTwawOb8xWfFYM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OQ8gaDW6t0RsG7YFxFJ6W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YEi273p9lyHY_8ZJRYGbb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rDZrIT.ck2hSEuWpd2pqT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RJBbKBKfHhn5S5zMsb8Fg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Ya1BIKjtNDxlZEYUuQtC5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kFcgYNCMMrgqvEs2IE4a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1oF2bTWTZifPlktlBH5Y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q4uiHc7Gb93OeElElU.ec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Jvxq3tA.A61gY2NSln1cJ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9Cvey.Jnn8Z9jpG1.7Xav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Z_vNT12fgGauuG7flaLVw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RSmPEFtS02OaoI4aOsNP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NwK3DEMVTPDYkGvdL5kZX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G7240BmNINrwBco72Ku.e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rEcpeGTQhjQV_h1yefx3v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nhhlwRbpYmYueIwxwoUXT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gRLCAPDQL7nlxC7HkDs.E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CZMVdI_fIPhhVcOE8lTET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qUs8EquAbJ7WGLHha.L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vivU_MTS_GJTTP6SwphJ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N.LHyWxM_p4MGscUbshLN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btWKTTTnSLJP9oP7_YnOU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Cmu.p6gsFNwL6q_Nn.NAG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VmAHdk9KPuG.yjhtZdHke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IwurYzj8YV94l1i6izuE0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CCXnhkbG2gSb_OMCd4Fjt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DffuJhxyUsTxHM.pIoRI2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99v5uTNVukpuhJSSUiJAk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8GEz0slSTIuACC_wg.jA3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oY8d8W0TFWH09x91uG3n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Ihl38JXW2eE2RZuiDuJ81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zcJ82cCyae_0fyEoI1QyH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iO0.ZEDwKKew2a5Sjg4AQ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WYcDJRYTgGP4XhA25hjC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Wqhv.L3ExmGXFY233OOs4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c4bcx738PPbEoqHhnwh8K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pZjstgDEyX_Z8_8lY3YIV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FNfeLgepHzdJqLyIwkiln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UAmasHywMk1elb_6nIyX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Ckg42Fa9vFJMR3AvZEvPc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0JYkQtgAXM0UMu6NuKM6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4p3UutaRg6yZxGEVds2d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IP.Rkwx3QUoz9v.qurD7Y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Obnaka.6QUJy9jTG62mrl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7RUeQx0pLhvOCPoEyi81W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_2BEtEB0RtGbjdB9z66T4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t7UcK.REufgr1Dh3ytZ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ULL4CDQQ2qr_CMbJlBWN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vxjR3WTrg9Zfr05Qpm5O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R.BYt1OKVadd6KovWCIY5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mGH3xypkLHfHmIPrIpgMW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imvtriAF6JDW2rQy93iq_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DCe55v90_AyFgilKj1ENQ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0gCT8OIo4sWdrHNuXsg7t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ybtsYbeTs72S0q5bVyZtS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r1cOVYvlTYOBtbLx6seSe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GaUtin0Oce9ELMI6yPUnc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197_qgMUL3ry7l16us4zw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JL5IAhzN_t9fsmZQrV00N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5Y1bwV3.m3LQSkmg6ImKY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MZQDrrcwxvJsFbUI5Wm8H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n.5Wrc4S5TCG_Dd1XNJMX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jPMedRI5Fj6WwFdk0G.xA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gVaotIN8FceJ.RTKNLiho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zIFrqXFScqCAkcqZshTr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zTkF6VWQSavoaZUVzhMB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AMOi6ZSX7lIBFPXi5E4h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6RfIv3eUXOTqGUxeOtoYG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AoAmwIOVnVda75SzCodo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ElPcaLgTFG.PSGYuHZOe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X33iqi_Ru2caUZmFH15I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rfHRXyVhe0So0SGGZWl2V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XE9JwHGZtrja_6tEe8ZOO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bTu4Fw1ENYxCtkmaPiBny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O3Q7vDoDUQZoAWLhOmV7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VSN1ZjgRmjb82jb0d36Pu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2aeO8bnLOOKwoSZC5wJ6Q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3Ol2glKQq6ygoZ7eRF7S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_O7wwML93ilW4VeP0SK.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pW66OVgoiMIgSzhX3jHGI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bkC53_iK5jIW6bjJGlYLE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C9pqaoLRq8B.wWyrbhs1K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PVFtXQapxTnjS_NxIQjF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bmD0nOFhzMrDx0ahaj4sn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E.QRjn9yhPu_t.8yhuE9P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pjMn.wxNEFt5q2hTPTw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y7yaEhOV5d7fLnbMwdcvO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tB4JALhham0mMWifsnwlz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9kmTCjrvRY2.hoj8PfPcW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rmoiyyUsw.7_QHmdJqHv1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1_JJDXbUSXEiLRUZjJ7xV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AOviJqgta8OUk2ajX.95I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M8o_vmpQeFwXMsk5BdDkA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a8QBqd_TxOcQ8QE98xI3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AYsFnIsKH.DTUgdpErrhR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tpDRYeLIY8OlIhVjtZysP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uxG9rwXHrVWywb2qmYiyO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cpuGYz_sYFvaG2_QlQt5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OxBN7B8QquI.t1I4Vs.V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pyruCtkzh_IzuncCG8x5F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FGVKKjYrWjVbDZxasnK3z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9JWcbKuEWc01y717FBHoY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LrqEEAD2c_LHPGOBAk8fF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txi4rEuETJXhZKhhvBjg7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5cEXVL7U2WhUJ0PgrwG_t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3c02lAmAG8bmRCDcpC0uN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b7nE0J2DboKhc5vedg1UW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fU7wpZyJ1cl0BNGtDL7cL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tjnFiU2rGH08jiKJdURP1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FUb_ME0SQCOODIIWTp23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CzUm4LowO0G_AAdWBLTzg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XZFJJOWZNbTZd.0_qokVc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bpwVqIZX8WJ_vPTrd74h.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YMLjyqDxzooXbNbm1bXD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Y72QBBTy2sykWbTSGMBnJ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0kQkMWBsXN9WsV8TofDbL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tefAc4skARwvX.WGZltk2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dWPusLZBUIloMelxzTMZt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v4h4tQjyDtoBaFvhP5kJ4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LoXd3XF85mUjWCoj4RW1M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XZzf1lMRiW7kkQ2lTiJz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6j7DBLjFWUzFiecuFDqXH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TGgaS4h6BVj27N0BlqCXd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iXa4vvITSm6CMhVMvXqnF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LhMFyDuutkEBisp9sGfZq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87qOuuctcqJnJvQLF1I.h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y9sobl5mLQBpAUBS8Z3iz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v0zV.WYhMm3PgTzdfTl6Y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MdqiyZzWBiOuyl708F9l8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jPHLO2fVI6rDZm3dTX5pw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WolGQWQe0oFFkzoCu61s0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nJRb6xGRAOlzLltHMOu_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_t2YtxCIbH_s.3thsJp0R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W18vfoiD1sm2kpHMrxpms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QD_I3u9OhqGRePwbsphYt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Qjv4rcZR7WGfjQUOjgeIc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1QkEsst8ky98CSKwsX7S4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KUyv_uILzfrwc4ax6VB6E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Ew2gSybofFyhhG9.H818t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i8xd.kuqHeweNKBbbw4L3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Rewt5C12qvzSmX9CZvKNC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QkyMyyfyJFyYdlKGY.ys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ufKOGZt1T5SRgGKMJeY2D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0IGTVtgL_Y8XJ1.1MFaEo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D7bsbrDy0BFNGEJETaM2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FWj8rAp4NwhJB0agz0XU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xh_dhp7Neg.B1wFo1OW_Z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SKTM6FME33Z_szXJAH.z.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dEVXf3IeKGt6MXjzG2_mD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FH6sarrlv_JiPrEDpx43o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XeSzhXi8KcNgqSWo196tY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AyEAwoUG0xqz.I7GYarQ9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Edn908qQxuXL8mMDkUdC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OlWrOg6enZu_SJZ4zCvm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te5NZPxSQSi1aniz3UX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490Uo5xSKOqxI8dR9Ne3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mK6dO0.ISM2hvK3WGhYSJ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OWc1_qvQCaq67ZMzjNd6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WF4EPi..ScqwO8oVJVrVP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ErnA7EkQLGscnufRlmjf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px3mTAgRpimpgGeoXbu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fh5fvgHZSpe45Rsgqls77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4Xm46DmuRGGRJ.iDKM4oQ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hp_PnaYR2apxpmUm2NIh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33341</Words>
  <Application>Microsoft Office PowerPoint</Application>
  <PresentationFormat>A4 Paper (210x297 mm)</PresentationFormat>
  <Paragraphs>3047</Paragraphs>
  <Slides>80</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93" baseType="lpstr">
      <vt:lpstr>HGP創英角ｺﾞｼｯｸUB</vt:lpstr>
      <vt:lpstr>Meiryo UI</vt:lpstr>
      <vt:lpstr>MS Pゴシック</vt:lpstr>
      <vt:lpstr>ＭＳ Ｐゴシック</vt:lpstr>
      <vt:lpstr>ヒラギノ角ゴ Pro W3</vt:lpstr>
      <vt:lpstr>Arial</vt:lpstr>
      <vt:lpstr>Arial Black</vt:lpstr>
      <vt:lpstr>Segoe UI</vt:lpstr>
      <vt:lpstr>Verdana</vt:lpstr>
      <vt:lpstr>Wingdings</vt:lpstr>
      <vt:lpstr>NRI Template</vt:lpstr>
      <vt:lpstr>think-cell Slide</vt:lpstr>
      <vt:lpstr>Chart</vt:lpstr>
      <vt:lpstr>PowerPoint Presentation</vt:lpstr>
      <vt:lpstr>PowerPoint Presentation</vt:lpstr>
      <vt:lpstr>PowerPoint Presentation</vt:lpstr>
      <vt:lpstr>一般概況</vt:lpstr>
      <vt:lpstr>ロシア／一般概況</vt:lpstr>
      <vt:lpstr>ロシア／一般概況／経済</vt:lpstr>
      <vt:lpstr>ロシア／一般概況／経済</vt:lpstr>
      <vt:lpstr>ロシア／一般概況／経済</vt:lpstr>
      <vt:lpstr>ロシア／一般概況／経済</vt:lpstr>
      <vt:lpstr>ロシア／一般概況／規制</vt:lpstr>
      <vt:lpstr>ロシア／一般概況／規制</vt:lpstr>
      <vt:lpstr>ロシア／一般概況／規制</vt:lpstr>
      <vt:lpstr>医療関連</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ロシア／医療関連／制度</vt:lpstr>
      <vt:lpstr>ロシア／医療関連／制度</vt:lpstr>
      <vt:lpstr>ロシア／医療関連／制度</vt:lpstr>
      <vt:lpstr>ロシア／医療関連／制度</vt:lpstr>
      <vt:lpstr>ロシア(Russia)／医療関連／制度</vt:lpstr>
      <vt:lpstr>ロシア(Russia) ／医療関連／制度</vt:lpstr>
      <vt:lpstr>ロシア(Russia) ／医療関連／制度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ロシア／医療関連／医療サービス</vt:lpstr>
      <vt:lpstr>ロシア／医療関連／医療機器</vt:lpstr>
      <vt:lpstr>ロシア／医療関連／医療機器</vt:lpstr>
      <vt:lpstr>ロシア／医療関連／医療機器</vt:lpstr>
      <vt:lpstr>ロシア／医療関連／医療機器</vt:lpstr>
      <vt:lpstr>ロシア／医療関連／医療機器</vt:lpstr>
      <vt:lpstr>ロシア／医療関連／医薬品</vt:lpstr>
      <vt:lpstr>ロシア／医療関連／医薬品</vt:lpstr>
      <vt:lpstr>ロシア／医療関連／医薬品</vt:lpstr>
      <vt:lpstr>ロシア／医療関連／医薬品</vt:lpstr>
      <vt:lpstr>ロシア／医療関連／介護</vt:lpstr>
      <vt:lpstr>ロシア／医療関連／介護</vt:lpstr>
      <vt:lpstr>ロシア／医療関連／歯科</vt:lpstr>
      <vt:lpstr>ロシア／医療関連／その他</vt:lpstr>
      <vt:lpstr>ロシア／医療関連／その他</vt:lpstr>
      <vt:lpstr>ロシア／医療関連／その他</vt:lpstr>
      <vt:lpstr>ロシア／医療関連／その他</vt:lpstr>
      <vt:lpstr>ロシア／医療関連／その他</vt:lpstr>
      <vt:lpstr>政策動向</vt:lpstr>
      <vt:lpstr>ロシア／政策動向</vt:lpstr>
      <vt:lpstr>ロシア／政策動向</vt:lpstr>
      <vt:lpstr>ロシア／政策動向</vt:lpstr>
      <vt:lpstr>ロシア／政策動向</vt:lpstr>
      <vt:lpstr>ロシア／政策動向</vt:lpstr>
      <vt:lpstr>ロシア／政策動向</vt:lpstr>
      <vt:lpstr>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2015-10-20T02:58:51Z</dcterms:created>
  <dcterms:modified xsi:type="dcterms:W3CDTF">2023-03-30T06:37:34Z</dcterms:modified>
</cp:coreProperties>
</file>